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4.xml" ContentType="application/vnd.openxmlformats-officedocument.theme+xml"/>
  <Override PartName="/ppt/slideLayouts/slideLayout4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 id="2147483694" r:id="rId4"/>
    <p:sldMasterId id="2147483716" r:id="rId5"/>
  </p:sldMasterIdLst>
  <p:notesMasterIdLst>
    <p:notesMasterId r:id="rId33"/>
  </p:notesMasterIdLst>
  <p:sldIdLst>
    <p:sldId id="349" r:id="rId6"/>
    <p:sldId id="352" r:id="rId7"/>
    <p:sldId id="347" r:id="rId8"/>
    <p:sldId id="353" r:id="rId9"/>
    <p:sldId id="325" r:id="rId10"/>
    <p:sldId id="310" r:id="rId11"/>
    <p:sldId id="298" r:id="rId12"/>
    <p:sldId id="387" r:id="rId13"/>
    <p:sldId id="389" r:id="rId14"/>
    <p:sldId id="390" r:id="rId15"/>
    <p:sldId id="375" r:id="rId16"/>
    <p:sldId id="382" r:id="rId17"/>
    <p:sldId id="391" r:id="rId18"/>
    <p:sldId id="378" r:id="rId19"/>
    <p:sldId id="380" r:id="rId20"/>
    <p:sldId id="379" r:id="rId21"/>
    <p:sldId id="372" r:id="rId22"/>
    <p:sldId id="374" r:id="rId23"/>
    <p:sldId id="362" r:id="rId24"/>
    <p:sldId id="363" r:id="rId25"/>
    <p:sldId id="364" r:id="rId26"/>
    <p:sldId id="365" r:id="rId27"/>
    <p:sldId id="368" r:id="rId28"/>
    <p:sldId id="366" r:id="rId29"/>
    <p:sldId id="367" r:id="rId30"/>
    <p:sldId id="369" r:id="rId31"/>
    <p:sldId id="37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74" autoAdjust="0"/>
    <p:restoredTop sz="94660"/>
  </p:normalViewPr>
  <p:slideViewPr>
    <p:cSldViewPr snapToGrid="0" showGuides="1">
      <p:cViewPr varScale="1">
        <p:scale>
          <a:sx n="73" d="100"/>
          <a:sy n="73" d="100"/>
        </p:scale>
        <p:origin x="498"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slideMaster" Target="slideMasters/slideMaster3.xml"/></Relationships>
</file>

<file path=ppt/media/image1.jpg>
</file>

<file path=ppt/media/image10.jpg>
</file>

<file path=ppt/media/image11.jpg>
</file>

<file path=ppt/media/image12.jpg>
</file>

<file path=ppt/media/image13.pn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jpeg>
</file>

<file path=ppt/media/image24.jpeg>
</file>

<file path=ppt/media/image25.png>
</file>

<file path=ppt/media/image26.jpg>
</file>

<file path=ppt/media/image27.jpeg>
</file>

<file path=ppt/media/image28.jpeg>
</file>

<file path=ppt/media/image3.jp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11/11/2022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8357B3-2E34-4F39-B756-E299CFBDC402}"/>
              </a:ext>
            </a:extLst>
          </p:cNvPr>
          <p:cNvSpPr/>
          <p:nvPr userDrawn="1"/>
        </p:nvSpPr>
        <p:spPr>
          <a:xfrm flipV="1">
            <a:off x="0" y="0"/>
            <a:ext cx="12192000" cy="3789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 name="Group 2">
            <a:extLst>
              <a:ext uri="{FF2B5EF4-FFF2-40B4-BE49-F238E27FC236}">
                <a16:creationId xmlns:a16="http://schemas.microsoft.com/office/drawing/2014/main" id="{320A1D73-105E-4E5D-BD00-75D42F04E752}"/>
              </a:ext>
            </a:extLst>
          </p:cNvPr>
          <p:cNvGrpSpPr/>
          <p:nvPr userDrawn="1"/>
        </p:nvGrpSpPr>
        <p:grpSpPr>
          <a:xfrm>
            <a:off x="1457580" y="1983192"/>
            <a:ext cx="4076388" cy="2239699"/>
            <a:chOff x="-548507" y="477868"/>
            <a:chExt cx="11570449" cy="6357177"/>
          </a:xfrm>
        </p:grpSpPr>
        <p:sp>
          <p:nvSpPr>
            <p:cNvPr id="4" name="Freeform: Shape 3">
              <a:extLst>
                <a:ext uri="{FF2B5EF4-FFF2-40B4-BE49-F238E27FC236}">
                  <a16:creationId xmlns:a16="http://schemas.microsoft.com/office/drawing/2014/main" id="{027DBBCB-4401-44ED-920A-12E7269E80B6}"/>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AD0B6B57-56F4-406C-9CA7-A4CA5B11C797}"/>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3B956E-5D66-4307-A2E7-E9FA5B539907}"/>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E5EE92CA-899F-425C-A63B-36E12A1AA71F}"/>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378E0223-7544-400B-B4F2-411001566586}"/>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9" name="Group 8">
              <a:extLst>
                <a:ext uri="{FF2B5EF4-FFF2-40B4-BE49-F238E27FC236}">
                  <a16:creationId xmlns:a16="http://schemas.microsoft.com/office/drawing/2014/main" id="{BC178527-EF95-4555-A5A4-23AE7F861844}"/>
                </a:ext>
              </a:extLst>
            </p:cNvPr>
            <p:cNvGrpSpPr/>
            <p:nvPr/>
          </p:nvGrpSpPr>
          <p:grpSpPr>
            <a:xfrm>
              <a:off x="1606" y="6382978"/>
              <a:ext cx="413937" cy="115242"/>
              <a:chOff x="5955" y="6353672"/>
              <a:chExt cx="413937" cy="115242"/>
            </a:xfrm>
          </p:grpSpPr>
          <p:sp>
            <p:nvSpPr>
              <p:cNvPr id="14" name="Rectangle: Rounded Corners 13">
                <a:extLst>
                  <a:ext uri="{FF2B5EF4-FFF2-40B4-BE49-F238E27FC236}">
                    <a16:creationId xmlns:a16="http://schemas.microsoft.com/office/drawing/2014/main" id="{D4E21D9A-AF31-4321-8ADB-4A220FB2662A}"/>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1CAD8977-4D75-4764-848B-BF5A1E808440}"/>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9DC0C7F0-18B7-478F-8D82-246AACAEF1E9}"/>
                </a:ext>
              </a:extLst>
            </p:cNvPr>
            <p:cNvGrpSpPr/>
            <p:nvPr/>
          </p:nvGrpSpPr>
          <p:grpSpPr>
            <a:xfrm>
              <a:off x="9855291" y="6381600"/>
              <a:ext cx="885989" cy="115242"/>
              <a:chOff x="5955" y="6353672"/>
              <a:chExt cx="413937" cy="115242"/>
            </a:xfrm>
          </p:grpSpPr>
          <p:sp>
            <p:nvSpPr>
              <p:cNvPr id="12" name="Rectangle: Rounded Corners 11">
                <a:extLst>
                  <a:ext uri="{FF2B5EF4-FFF2-40B4-BE49-F238E27FC236}">
                    <a16:creationId xmlns:a16="http://schemas.microsoft.com/office/drawing/2014/main" id="{72075E2C-D5F3-4994-8282-97D13D60859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185D545D-D0E2-4968-9CEC-9F84CB82E84B}"/>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8A92790C-9439-4EAE-B4F7-C353D5D1A461}"/>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A7BAAF6B-FFDB-4CB4-850F-EB1CE4E4F138}"/>
              </a:ext>
            </a:extLst>
          </p:cNvPr>
          <p:cNvGrpSpPr/>
          <p:nvPr userDrawn="1"/>
        </p:nvGrpSpPr>
        <p:grpSpPr>
          <a:xfrm>
            <a:off x="6680577" y="1989916"/>
            <a:ext cx="4076388" cy="2239699"/>
            <a:chOff x="-548507" y="477868"/>
            <a:chExt cx="11570449" cy="6357177"/>
          </a:xfrm>
        </p:grpSpPr>
        <p:sp>
          <p:nvSpPr>
            <p:cNvPr id="17" name="Freeform: Shape 16">
              <a:extLst>
                <a:ext uri="{FF2B5EF4-FFF2-40B4-BE49-F238E27FC236}">
                  <a16:creationId xmlns:a16="http://schemas.microsoft.com/office/drawing/2014/main" id="{DE329497-4227-440D-98C7-6DCA3B2A7BC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C0F191-F14A-4820-A6C6-CBCDEF9CFAC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78A2B80-9D49-448D-BD5F-E304755EF67C}"/>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50C0C66C-E1A9-4BFB-AF95-918B0BBE6EAF}"/>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DEDF813-7532-47B9-8AC1-5CB1835840ED}"/>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2" name="Group 21">
              <a:extLst>
                <a:ext uri="{FF2B5EF4-FFF2-40B4-BE49-F238E27FC236}">
                  <a16:creationId xmlns:a16="http://schemas.microsoft.com/office/drawing/2014/main" id="{353EDB8C-3C97-404A-819A-F86077A38106}"/>
                </a:ext>
              </a:extLst>
            </p:cNvPr>
            <p:cNvGrpSpPr/>
            <p:nvPr/>
          </p:nvGrpSpPr>
          <p:grpSpPr>
            <a:xfrm>
              <a:off x="1606" y="6382978"/>
              <a:ext cx="413937" cy="115242"/>
              <a:chOff x="5955" y="6353672"/>
              <a:chExt cx="413937" cy="115242"/>
            </a:xfrm>
          </p:grpSpPr>
          <p:sp>
            <p:nvSpPr>
              <p:cNvPr id="27" name="Rectangle: Rounded Corners 26">
                <a:extLst>
                  <a:ext uri="{FF2B5EF4-FFF2-40B4-BE49-F238E27FC236}">
                    <a16:creationId xmlns:a16="http://schemas.microsoft.com/office/drawing/2014/main" id="{5FF7EFF3-9E63-44EF-82BD-BF61948E594E}"/>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856CE1D4-4324-46B5-9862-4ACBD471BC91}"/>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2ACA75A2-3BBB-415E-83C9-CDB1341DD134}"/>
                </a:ext>
              </a:extLst>
            </p:cNvPr>
            <p:cNvGrpSpPr/>
            <p:nvPr/>
          </p:nvGrpSpPr>
          <p:grpSpPr>
            <a:xfrm>
              <a:off x="9855291" y="6381600"/>
              <a:ext cx="885989" cy="115242"/>
              <a:chOff x="5955" y="6353672"/>
              <a:chExt cx="413937" cy="115242"/>
            </a:xfrm>
          </p:grpSpPr>
          <p:sp>
            <p:nvSpPr>
              <p:cNvPr id="25" name="Rectangle: Rounded Corners 24">
                <a:extLst>
                  <a:ext uri="{FF2B5EF4-FFF2-40B4-BE49-F238E27FC236}">
                    <a16:creationId xmlns:a16="http://schemas.microsoft.com/office/drawing/2014/main" id="{9387AC2E-20CE-4BBF-9978-D95C6D16ACA1}"/>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C753F6ED-377B-494A-9591-28D212149747}"/>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Freeform: Shape 23">
              <a:extLst>
                <a:ext uri="{FF2B5EF4-FFF2-40B4-BE49-F238E27FC236}">
                  <a16:creationId xmlns:a16="http://schemas.microsoft.com/office/drawing/2014/main" id="{77FB95D9-A3ED-416B-A272-948BBFD88505}"/>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29" name="그림 개체 틀 2">
            <a:extLst>
              <a:ext uri="{FF2B5EF4-FFF2-40B4-BE49-F238E27FC236}">
                <a16:creationId xmlns:a16="http://schemas.microsoft.com/office/drawing/2014/main" id="{BEEB3C91-BF69-4AA6-9705-3AA5D7BF45FE}"/>
              </a:ext>
            </a:extLst>
          </p:cNvPr>
          <p:cNvSpPr>
            <a:spLocks noGrp="1"/>
          </p:cNvSpPr>
          <p:nvPr>
            <p:ph type="pic" sz="quarter" idx="10" hasCustomPrompt="1"/>
          </p:nvPr>
        </p:nvSpPr>
        <p:spPr>
          <a:xfrm>
            <a:off x="2005255" y="2088314"/>
            <a:ext cx="2985423" cy="181415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30" name="그림 개체 틀 2">
            <a:extLst>
              <a:ext uri="{FF2B5EF4-FFF2-40B4-BE49-F238E27FC236}">
                <a16:creationId xmlns:a16="http://schemas.microsoft.com/office/drawing/2014/main" id="{AEEB2A20-AC20-464C-ABB5-FE1AF559697B}"/>
              </a:ext>
            </a:extLst>
          </p:cNvPr>
          <p:cNvSpPr>
            <a:spLocks noGrp="1"/>
          </p:cNvSpPr>
          <p:nvPr>
            <p:ph type="pic" sz="quarter" idx="11" hasCustomPrompt="1"/>
          </p:nvPr>
        </p:nvSpPr>
        <p:spPr>
          <a:xfrm>
            <a:off x="7228252" y="2088314"/>
            <a:ext cx="2985423" cy="181415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31" name="Text Placeholder 9">
            <a:extLst>
              <a:ext uri="{FF2B5EF4-FFF2-40B4-BE49-F238E27FC236}">
                <a16:creationId xmlns:a16="http://schemas.microsoft.com/office/drawing/2014/main" id="{B0E0310D-BC06-45A0-91EE-F18CBFD6277E}"/>
              </a:ext>
            </a:extLst>
          </p:cNvPr>
          <p:cNvSpPr>
            <a:spLocks noGrp="1"/>
          </p:cNvSpPr>
          <p:nvPr>
            <p:ph type="body" sz="quarter" idx="12"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188379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70090D03-6616-43B0-9ED5-58F40ABE2547}"/>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2796040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09402" y="339509"/>
            <a:ext cx="11573197" cy="724247"/>
          </a:xfrm>
          <a:prstGeom prst="rect">
            <a:avLst/>
          </a:prstGeom>
        </p:spPr>
        <p:txBody>
          <a:bodyPr anchor="ctr"/>
          <a:lstStyle>
            <a:lvl1pPr marL="0" indent="0" algn="ctr">
              <a:buNone/>
              <a:defRPr sz="5400" b="0" baseline="0">
                <a:solidFill>
                  <a:schemeClr val="accent2"/>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CCE8807E-3F17-4430-BF37-7C1F8F1E7940}"/>
              </a:ext>
            </a:extLst>
          </p:cNvPr>
          <p:cNvGrpSpPr/>
          <p:nvPr userDrawn="1"/>
        </p:nvGrpSpPr>
        <p:grpSpPr>
          <a:xfrm rot="1888331">
            <a:off x="8522104" y="95153"/>
            <a:ext cx="612772" cy="525096"/>
            <a:chOff x="8426854" y="66578"/>
            <a:chExt cx="612772" cy="525096"/>
          </a:xfrm>
        </p:grpSpPr>
        <p:sp>
          <p:nvSpPr>
            <p:cNvPr id="4" name="Freeform: Shape 3">
              <a:extLst>
                <a:ext uri="{FF2B5EF4-FFF2-40B4-BE49-F238E27FC236}">
                  <a16:creationId xmlns:a16="http://schemas.microsoft.com/office/drawing/2014/main" id="{88076912-0E76-4FE2-9C1E-018AD997C16B}"/>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5" name="Freeform: Shape 4">
              <a:extLst>
                <a:ext uri="{FF2B5EF4-FFF2-40B4-BE49-F238E27FC236}">
                  <a16:creationId xmlns:a16="http://schemas.microsoft.com/office/drawing/2014/main" id="{532A3327-54DF-468E-85BF-0B07F0C70D2B}"/>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grpSp>
        <p:nvGrpSpPr>
          <p:cNvPr id="6" name="Group 5">
            <a:extLst>
              <a:ext uri="{FF2B5EF4-FFF2-40B4-BE49-F238E27FC236}">
                <a16:creationId xmlns:a16="http://schemas.microsoft.com/office/drawing/2014/main" id="{2FC8A760-AFDA-41C9-9B0D-171C650EC044}"/>
              </a:ext>
            </a:extLst>
          </p:cNvPr>
          <p:cNvGrpSpPr/>
          <p:nvPr userDrawn="1"/>
        </p:nvGrpSpPr>
        <p:grpSpPr>
          <a:xfrm rot="16200000">
            <a:off x="2915257" y="383347"/>
            <a:ext cx="612772" cy="525096"/>
            <a:chOff x="8426854" y="66578"/>
            <a:chExt cx="612772" cy="525096"/>
          </a:xfrm>
        </p:grpSpPr>
        <p:sp>
          <p:nvSpPr>
            <p:cNvPr id="7" name="Freeform: Shape 6">
              <a:extLst>
                <a:ext uri="{FF2B5EF4-FFF2-40B4-BE49-F238E27FC236}">
                  <a16:creationId xmlns:a16="http://schemas.microsoft.com/office/drawing/2014/main" id="{B356D83D-737B-426A-A7CB-C8CB9CD87EAB}"/>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8" name="Freeform: Shape 7">
              <a:extLst>
                <a:ext uri="{FF2B5EF4-FFF2-40B4-BE49-F238E27FC236}">
                  <a16:creationId xmlns:a16="http://schemas.microsoft.com/office/drawing/2014/main" id="{0A2D2649-2AE8-4C34-B130-90D1C5F89650}"/>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sp>
        <p:nvSpPr>
          <p:cNvPr id="9" name="Rectangle 8">
            <a:extLst>
              <a:ext uri="{FF2B5EF4-FFF2-40B4-BE49-F238E27FC236}">
                <a16:creationId xmlns:a16="http://schemas.microsoft.com/office/drawing/2014/main" id="{178293FE-E7DC-49F8-92BC-82A599D6E50A}"/>
              </a:ext>
            </a:extLst>
          </p:cNvPr>
          <p:cNvSpPr/>
          <p:nvPr userDrawn="1"/>
        </p:nvSpPr>
        <p:spPr>
          <a:xfrm>
            <a:off x="4724400" y="1088409"/>
            <a:ext cx="27432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2081871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4C25B40-3937-47DD-9BA7-60F2D2F3358C}"/>
              </a:ext>
            </a:extLst>
          </p:cNvPr>
          <p:cNvGrpSpPr/>
          <p:nvPr userDrawn="1"/>
        </p:nvGrpSpPr>
        <p:grpSpPr>
          <a:xfrm>
            <a:off x="10836997" y="5709193"/>
            <a:ext cx="1183155" cy="960212"/>
            <a:chOff x="2002422" y="1255190"/>
            <a:chExt cx="6189146" cy="5022917"/>
          </a:xfrm>
        </p:grpSpPr>
        <p:grpSp>
          <p:nvGrpSpPr>
            <p:cNvPr id="13" name="Group 12">
              <a:extLst>
                <a:ext uri="{FF2B5EF4-FFF2-40B4-BE49-F238E27FC236}">
                  <a16:creationId xmlns:a16="http://schemas.microsoft.com/office/drawing/2014/main" id="{1A5082C4-9EBA-41EF-8E72-9DA721787C24}"/>
                </a:ext>
              </a:extLst>
            </p:cNvPr>
            <p:cNvGrpSpPr/>
            <p:nvPr/>
          </p:nvGrpSpPr>
          <p:grpSpPr>
            <a:xfrm>
              <a:off x="4066220" y="1255190"/>
              <a:ext cx="2502860" cy="4993119"/>
              <a:chOff x="4066220" y="1255190"/>
              <a:chExt cx="2502860" cy="4993119"/>
            </a:xfrm>
          </p:grpSpPr>
          <p:sp>
            <p:nvSpPr>
              <p:cNvPr id="20" name="Freeform: Shape 19">
                <a:extLst>
                  <a:ext uri="{FF2B5EF4-FFF2-40B4-BE49-F238E27FC236}">
                    <a16:creationId xmlns:a16="http://schemas.microsoft.com/office/drawing/2014/main" id="{7C3E8165-98D1-4F59-BD09-4830B0E802BD}"/>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21" name="Freeform: Shape 20">
                <a:extLst>
                  <a:ext uri="{FF2B5EF4-FFF2-40B4-BE49-F238E27FC236}">
                    <a16:creationId xmlns:a16="http://schemas.microsoft.com/office/drawing/2014/main" id="{17AC9E1C-756A-46FD-9EA2-93B7CCC653FE}"/>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14" name="Group 13">
              <a:extLst>
                <a:ext uri="{FF2B5EF4-FFF2-40B4-BE49-F238E27FC236}">
                  <a16:creationId xmlns:a16="http://schemas.microsoft.com/office/drawing/2014/main" id="{93C8A568-79DF-424B-BBFA-913A3A069F6F}"/>
                </a:ext>
              </a:extLst>
            </p:cNvPr>
            <p:cNvGrpSpPr/>
            <p:nvPr/>
          </p:nvGrpSpPr>
          <p:grpSpPr>
            <a:xfrm>
              <a:off x="7007595" y="3916121"/>
              <a:ext cx="1183973" cy="2361986"/>
              <a:chOff x="4066220" y="1255190"/>
              <a:chExt cx="2502860" cy="4993119"/>
            </a:xfrm>
          </p:grpSpPr>
          <p:sp>
            <p:nvSpPr>
              <p:cNvPr id="18" name="Freeform: Shape 17">
                <a:extLst>
                  <a:ext uri="{FF2B5EF4-FFF2-40B4-BE49-F238E27FC236}">
                    <a16:creationId xmlns:a16="http://schemas.microsoft.com/office/drawing/2014/main" id="{38691E0A-6990-49B2-A20A-2333F4510540}"/>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19" name="Freeform: Shape 18">
                <a:extLst>
                  <a:ext uri="{FF2B5EF4-FFF2-40B4-BE49-F238E27FC236}">
                    <a16:creationId xmlns:a16="http://schemas.microsoft.com/office/drawing/2014/main" id="{AA529930-80C2-42BD-B904-6D37436CC794}"/>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15" name="Group 14">
              <a:extLst>
                <a:ext uri="{FF2B5EF4-FFF2-40B4-BE49-F238E27FC236}">
                  <a16:creationId xmlns:a16="http://schemas.microsoft.com/office/drawing/2014/main" id="{56284010-8CE3-4BAB-AFF9-F4EB0231B7FE}"/>
                </a:ext>
              </a:extLst>
            </p:cNvPr>
            <p:cNvGrpSpPr/>
            <p:nvPr/>
          </p:nvGrpSpPr>
          <p:grpSpPr>
            <a:xfrm>
              <a:off x="2002422" y="2928902"/>
              <a:ext cx="1678828" cy="3349205"/>
              <a:chOff x="4066220" y="1255190"/>
              <a:chExt cx="2502860" cy="4993119"/>
            </a:xfrm>
          </p:grpSpPr>
          <p:sp>
            <p:nvSpPr>
              <p:cNvPr id="16" name="Freeform: Shape 15">
                <a:extLst>
                  <a:ext uri="{FF2B5EF4-FFF2-40B4-BE49-F238E27FC236}">
                    <a16:creationId xmlns:a16="http://schemas.microsoft.com/office/drawing/2014/main" id="{27FCD647-F810-472D-91E2-FC735A2D5BBB}"/>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17" name="Freeform: Shape 16">
                <a:extLst>
                  <a:ext uri="{FF2B5EF4-FFF2-40B4-BE49-F238E27FC236}">
                    <a16:creationId xmlns:a16="http://schemas.microsoft.com/office/drawing/2014/main" id="{8BE33EC7-6FEC-434B-8701-72986E8D481A}"/>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09402" y="339509"/>
            <a:ext cx="11573197" cy="724247"/>
          </a:xfrm>
          <a:prstGeom prst="rect">
            <a:avLst/>
          </a:prstGeom>
        </p:spPr>
        <p:txBody>
          <a:bodyPr anchor="ctr"/>
          <a:lstStyle>
            <a:lvl1pPr marL="0" indent="0" algn="ctr">
              <a:buNone/>
              <a:defRPr sz="5400" b="0" baseline="0">
                <a:solidFill>
                  <a:schemeClr val="accent2"/>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CCE8807E-3F17-4430-BF37-7C1F8F1E7940}"/>
              </a:ext>
            </a:extLst>
          </p:cNvPr>
          <p:cNvGrpSpPr/>
          <p:nvPr userDrawn="1"/>
        </p:nvGrpSpPr>
        <p:grpSpPr>
          <a:xfrm rot="1888331">
            <a:off x="8522104" y="95153"/>
            <a:ext cx="612772" cy="525096"/>
            <a:chOff x="8426854" y="66578"/>
            <a:chExt cx="612772" cy="525096"/>
          </a:xfrm>
        </p:grpSpPr>
        <p:sp>
          <p:nvSpPr>
            <p:cNvPr id="4" name="Freeform: Shape 3">
              <a:extLst>
                <a:ext uri="{FF2B5EF4-FFF2-40B4-BE49-F238E27FC236}">
                  <a16:creationId xmlns:a16="http://schemas.microsoft.com/office/drawing/2014/main" id="{88076912-0E76-4FE2-9C1E-018AD997C16B}"/>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5" name="Freeform: Shape 4">
              <a:extLst>
                <a:ext uri="{FF2B5EF4-FFF2-40B4-BE49-F238E27FC236}">
                  <a16:creationId xmlns:a16="http://schemas.microsoft.com/office/drawing/2014/main" id="{532A3327-54DF-468E-85BF-0B07F0C70D2B}"/>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grpSp>
        <p:nvGrpSpPr>
          <p:cNvPr id="6" name="Group 5">
            <a:extLst>
              <a:ext uri="{FF2B5EF4-FFF2-40B4-BE49-F238E27FC236}">
                <a16:creationId xmlns:a16="http://schemas.microsoft.com/office/drawing/2014/main" id="{2FC8A760-AFDA-41C9-9B0D-171C650EC044}"/>
              </a:ext>
            </a:extLst>
          </p:cNvPr>
          <p:cNvGrpSpPr/>
          <p:nvPr userDrawn="1"/>
        </p:nvGrpSpPr>
        <p:grpSpPr>
          <a:xfrm rot="16200000">
            <a:off x="2915257" y="383347"/>
            <a:ext cx="612772" cy="525096"/>
            <a:chOff x="8426854" y="66578"/>
            <a:chExt cx="612772" cy="525096"/>
          </a:xfrm>
        </p:grpSpPr>
        <p:sp>
          <p:nvSpPr>
            <p:cNvPr id="7" name="Freeform: Shape 6">
              <a:extLst>
                <a:ext uri="{FF2B5EF4-FFF2-40B4-BE49-F238E27FC236}">
                  <a16:creationId xmlns:a16="http://schemas.microsoft.com/office/drawing/2014/main" id="{B356D83D-737B-426A-A7CB-C8CB9CD87EAB}"/>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8" name="Freeform: Shape 7">
              <a:extLst>
                <a:ext uri="{FF2B5EF4-FFF2-40B4-BE49-F238E27FC236}">
                  <a16:creationId xmlns:a16="http://schemas.microsoft.com/office/drawing/2014/main" id="{0A2D2649-2AE8-4C34-B130-90D1C5F89650}"/>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sp>
        <p:nvSpPr>
          <p:cNvPr id="9" name="Rectangle 8">
            <a:extLst>
              <a:ext uri="{FF2B5EF4-FFF2-40B4-BE49-F238E27FC236}">
                <a16:creationId xmlns:a16="http://schemas.microsoft.com/office/drawing/2014/main" id="{178293FE-E7DC-49F8-92BC-82A599D6E50A}"/>
              </a:ext>
            </a:extLst>
          </p:cNvPr>
          <p:cNvSpPr/>
          <p:nvPr userDrawn="1"/>
        </p:nvSpPr>
        <p:spPr>
          <a:xfrm>
            <a:off x="4724400" y="1088409"/>
            <a:ext cx="27432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a:extLst>
              <a:ext uri="{FF2B5EF4-FFF2-40B4-BE49-F238E27FC236}">
                <a16:creationId xmlns:a16="http://schemas.microsoft.com/office/drawing/2014/main" id="{42CD75CD-93B2-4494-87C8-38966DE028A0}"/>
              </a:ext>
            </a:extLst>
          </p:cNvPr>
          <p:cNvSpPr/>
          <p:nvPr userDrawn="1"/>
        </p:nvSpPr>
        <p:spPr>
          <a:xfrm>
            <a:off x="0" y="6623685"/>
            <a:ext cx="121920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13116816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32826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Graphic 41">
            <a:extLst>
              <a:ext uri="{FF2B5EF4-FFF2-40B4-BE49-F238E27FC236}">
                <a16:creationId xmlns:a16="http://schemas.microsoft.com/office/drawing/2014/main" id="{139AABBE-E560-40BA-B0CD-80A1A96075A3}"/>
              </a:ext>
            </a:extLst>
          </p:cNvPr>
          <p:cNvSpPr/>
          <p:nvPr userDrawn="1"/>
        </p:nvSpPr>
        <p:spPr>
          <a:xfrm>
            <a:off x="-17930" y="5896216"/>
            <a:ext cx="12304294" cy="979714"/>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Tree>
    <p:extLst>
      <p:ext uri="{BB962C8B-B14F-4D97-AF65-F5344CB8AC3E}">
        <p14:creationId xmlns:p14="http://schemas.microsoft.com/office/powerpoint/2010/main" val="11799366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7_Basic Layout">
    <p:spTree>
      <p:nvGrpSpPr>
        <p:cNvPr id="1" name=""/>
        <p:cNvGrpSpPr/>
        <p:nvPr/>
      </p:nvGrpSpPr>
      <p:grpSpPr>
        <a:xfrm>
          <a:off x="0" y="0"/>
          <a:ext cx="0" cy="0"/>
          <a:chOff x="0" y="0"/>
          <a:chExt cx="0" cy="0"/>
        </a:xfrm>
      </p:grpSpPr>
      <p:sp>
        <p:nvSpPr>
          <p:cNvPr id="3" name="Rectangle 2"/>
          <p:cNvSpPr/>
          <p:nvPr userDrawn="1"/>
        </p:nvSpPr>
        <p:spPr>
          <a:xfrm>
            <a:off x="0" y="0"/>
            <a:ext cx="379174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prstClr val="white"/>
              </a:solidFill>
            </a:endParaRPr>
          </a:p>
        </p:txBody>
      </p:sp>
      <p:sp>
        <p:nvSpPr>
          <p:cNvPr id="4" name="Freeform: Shape 3">
            <a:extLst>
              <a:ext uri="{FF2B5EF4-FFF2-40B4-BE49-F238E27FC236}">
                <a16:creationId xmlns:a16="http://schemas.microsoft.com/office/drawing/2014/main" id="{D6008956-0B06-40CE-B063-68DF2ECA9D66}"/>
              </a:ext>
            </a:extLst>
          </p:cNvPr>
          <p:cNvSpPr/>
          <p:nvPr userDrawn="1"/>
        </p:nvSpPr>
        <p:spPr>
          <a:xfrm>
            <a:off x="2597370" y="5117072"/>
            <a:ext cx="972430" cy="1533782"/>
          </a:xfrm>
          <a:custGeom>
            <a:avLst/>
            <a:gdLst>
              <a:gd name="connsiteX0" fmla="*/ 3148042 w 3753143"/>
              <a:gd name="connsiteY0" fmla="*/ 0 h 5919712"/>
              <a:gd name="connsiteX1" fmla="*/ 2450844 w 3753143"/>
              <a:gd name="connsiteY1" fmla="*/ 1400957 h 5919712"/>
              <a:gd name="connsiteX2" fmla="*/ 2161453 w 3753143"/>
              <a:gd name="connsiteY2" fmla="*/ 1427267 h 5919712"/>
              <a:gd name="connsiteX3" fmla="*/ 1885204 w 3753143"/>
              <a:gd name="connsiteY3" fmla="*/ 1690357 h 5919712"/>
              <a:gd name="connsiteX4" fmla="*/ 1885204 w 3753143"/>
              <a:gd name="connsiteY4" fmla="*/ 2841375 h 5919712"/>
              <a:gd name="connsiteX5" fmla="*/ 2023324 w 3753143"/>
              <a:gd name="connsiteY5" fmla="*/ 2624325 h 5919712"/>
              <a:gd name="connsiteX6" fmla="*/ 2253525 w 3753143"/>
              <a:gd name="connsiteY6" fmla="*/ 1848207 h 5919712"/>
              <a:gd name="connsiteX7" fmla="*/ 2825753 w 3753143"/>
              <a:gd name="connsiteY7" fmla="*/ 1486458 h 5919712"/>
              <a:gd name="connsiteX8" fmla="*/ 3753143 w 3753143"/>
              <a:gd name="connsiteY8" fmla="*/ 776118 h 5919712"/>
              <a:gd name="connsiteX9" fmla="*/ 3483474 w 3753143"/>
              <a:gd name="connsiteY9" fmla="*/ 2170496 h 5919712"/>
              <a:gd name="connsiteX10" fmla="*/ 2200913 w 3753143"/>
              <a:gd name="connsiteY10" fmla="*/ 2834795 h 5919712"/>
              <a:gd name="connsiteX11" fmla="*/ 2003594 w 3753143"/>
              <a:gd name="connsiteY11" fmla="*/ 2953185 h 5919712"/>
              <a:gd name="connsiteX12" fmla="*/ 1950974 w 3753143"/>
              <a:gd name="connsiteY12" fmla="*/ 3334665 h 5919712"/>
              <a:gd name="connsiteX13" fmla="*/ 2016745 w 3753143"/>
              <a:gd name="connsiteY13" fmla="*/ 5603820 h 5919712"/>
              <a:gd name="connsiteX14" fmla="*/ 1812854 w 3753143"/>
              <a:gd name="connsiteY14" fmla="*/ 5919529 h 5919712"/>
              <a:gd name="connsiteX15" fmla="*/ 1622114 w 3753143"/>
              <a:gd name="connsiteY15" fmla="*/ 5610400 h 5919712"/>
              <a:gd name="connsiteX16" fmla="*/ 1707615 w 3753143"/>
              <a:gd name="connsiteY16" fmla="*/ 3124195 h 5919712"/>
              <a:gd name="connsiteX17" fmla="*/ 1464255 w 3753143"/>
              <a:gd name="connsiteY17" fmla="*/ 2663786 h 5919712"/>
              <a:gd name="connsiteX18" fmla="*/ 1465295 w 3753143"/>
              <a:gd name="connsiteY18" fmla="*/ 2657998 h 5919712"/>
              <a:gd name="connsiteX19" fmla="*/ 1434565 w 3753143"/>
              <a:gd name="connsiteY19" fmla="*/ 2654445 h 5919712"/>
              <a:gd name="connsiteX20" fmla="*/ 1302303 w 3753143"/>
              <a:gd name="connsiteY20" fmla="*/ 2620224 h 5919712"/>
              <a:gd name="connsiteX21" fmla="*/ 657731 w 3753143"/>
              <a:gd name="connsiteY21" fmla="*/ 2370285 h 5919712"/>
              <a:gd name="connsiteX22" fmla="*/ 368322 w 3753143"/>
              <a:gd name="connsiteY22" fmla="*/ 1817797 h 5919712"/>
              <a:gd name="connsiteX23" fmla="*/ 0 w 3753143"/>
              <a:gd name="connsiteY23" fmla="*/ 1363969 h 5919712"/>
              <a:gd name="connsiteX24" fmla="*/ 1183913 w 3753143"/>
              <a:gd name="connsiteY24" fmla="*/ 1666526 h 5919712"/>
              <a:gd name="connsiteX25" fmla="*/ 1460154 w 3753143"/>
              <a:gd name="connsiteY25" fmla="*/ 2495255 h 5919712"/>
              <a:gd name="connsiteX26" fmla="*/ 1474956 w 3753143"/>
              <a:gd name="connsiteY26" fmla="*/ 2610868 h 5919712"/>
              <a:gd name="connsiteX27" fmla="*/ 1487350 w 3753143"/>
              <a:gd name="connsiteY27" fmla="*/ 2625483 h 5919712"/>
              <a:gd name="connsiteX28" fmla="*/ 1490565 w 3753143"/>
              <a:gd name="connsiteY28" fmla="*/ 2624325 h 5919712"/>
              <a:gd name="connsiteX29" fmla="*/ 1701043 w 3753143"/>
              <a:gd name="connsiteY29" fmla="*/ 2670365 h 5919712"/>
              <a:gd name="connsiteX30" fmla="*/ 1760234 w 3753143"/>
              <a:gd name="connsiteY30" fmla="*/ 1506188 h 5919712"/>
              <a:gd name="connsiteX31" fmla="*/ 1451104 w 3753143"/>
              <a:gd name="connsiteY31" fmla="*/ 1236519 h 5919712"/>
              <a:gd name="connsiteX32" fmla="*/ 859146 w 3753143"/>
              <a:gd name="connsiteY32" fmla="*/ 848460 h 5919712"/>
              <a:gd name="connsiteX33" fmla="*/ 530285 w 3753143"/>
              <a:gd name="connsiteY33" fmla="*/ 315709 h 5919712"/>
              <a:gd name="connsiteX34" fmla="*/ 1556343 w 3753143"/>
              <a:gd name="connsiteY34" fmla="*/ 1131288 h 5919712"/>
              <a:gd name="connsiteX35" fmla="*/ 1694464 w 3753143"/>
              <a:gd name="connsiteY35" fmla="*/ 1256257 h 5919712"/>
              <a:gd name="connsiteX36" fmla="*/ 1898355 w 3753143"/>
              <a:gd name="connsiteY36" fmla="*/ 1157598 h 5919712"/>
              <a:gd name="connsiteX37" fmla="*/ 2510043 w 3753143"/>
              <a:gd name="connsiteY37" fmla="*/ 447250 h 5919712"/>
              <a:gd name="connsiteX38" fmla="*/ 3148042 w 3753143"/>
              <a:gd name="connsiteY38" fmla="*/ 0 h 591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53143" h="5919712">
                <a:moveTo>
                  <a:pt x="3148042" y="0"/>
                </a:moveTo>
                <a:cubicBezTo>
                  <a:pt x="3279583" y="591950"/>
                  <a:pt x="2950723" y="1249678"/>
                  <a:pt x="2450844" y="1400957"/>
                </a:cubicBezTo>
                <a:cubicBezTo>
                  <a:pt x="2352185" y="1427267"/>
                  <a:pt x="2253525" y="1446997"/>
                  <a:pt x="2161453" y="1427267"/>
                </a:cubicBezTo>
                <a:cubicBezTo>
                  <a:pt x="1918093" y="1374647"/>
                  <a:pt x="1885204" y="1506188"/>
                  <a:pt x="1885204" y="1690357"/>
                </a:cubicBezTo>
                <a:cubicBezTo>
                  <a:pt x="1885204" y="2065257"/>
                  <a:pt x="1885204" y="2440157"/>
                  <a:pt x="1885204" y="2841375"/>
                </a:cubicBezTo>
                <a:cubicBezTo>
                  <a:pt x="2010165" y="2782176"/>
                  <a:pt x="2056213" y="2703246"/>
                  <a:pt x="2023324" y="2624325"/>
                </a:cubicBezTo>
                <a:cubicBezTo>
                  <a:pt x="1885204" y="2302037"/>
                  <a:pt x="2043055" y="2065257"/>
                  <a:pt x="2253525" y="1848207"/>
                </a:cubicBezTo>
                <a:cubicBezTo>
                  <a:pt x="2411384" y="1683777"/>
                  <a:pt x="2615275" y="1571959"/>
                  <a:pt x="2825753" y="1486458"/>
                </a:cubicBezTo>
                <a:cubicBezTo>
                  <a:pt x="3180923" y="1341758"/>
                  <a:pt x="3536093" y="1210209"/>
                  <a:pt x="3753143" y="776118"/>
                </a:cubicBezTo>
                <a:cubicBezTo>
                  <a:pt x="3720254" y="1302298"/>
                  <a:pt x="3693952" y="1756127"/>
                  <a:pt x="3483474" y="2170496"/>
                </a:cubicBezTo>
                <a:cubicBezTo>
                  <a:pt x="3226963" y="2663786"/>
                  <a:pt x="2746824" y="2933455"/>
                  <a:pt x="2200913" y="2834795"/>
                </a:cubicBezTo>
                <a:cubicBezTo>
                  <a:pt x="2062793" y="2808486"/>
                  <a:pt x="2043055" y="2861105"/>
                  <a:pt x="2003594" y="2953185"/>
                </a:cubicBezTo>
                <a:cubicBezTo>
                  <a:pt x="1950974" y="3078155"/>
                  <a:pt x="1950974" y="3203124"/>
                  <a:pt x="1950974" y="3334665"/>
                </a:cubicBezTo>
                <a:cubicBezTo>
                  <a:pt x="1970705" y="4091053"/>
                  <a:pt x="1990435" y="4847432"/>
                  <a:pt x="2016745" y="5603820"/>
                </a:cubicBezTo>
                <a:cubicBezTo>
                  <a:pt x="2023324" y="5755099"/>
                  <a:pt x="2023324" y="5926101"/>
                  <a:pt x="1812854" y="5919529"/>
                </a:cubicBezTo>
                <a:cubicBezTo>
                  <a:pt x="1628685" y="5912950"/>
                  <a:pt x="1615534" y="5761671"/>
                  <a:pt x="1622114" y="5610400"/>
                </a:cubicBezTo>
                <a:cubicBezTo>
                  <a:pt x="1648415" y="4781662"/>
                  <a:pt x="1668154" y="3952924"/>
                  <a:pt x="1707615" y="3124195"/>
                </a:cubicBezTo>
                <a:cubicBezTo>
                  <a:pt x="1720774" y="2907145"/>
                  <a:pt x="1701043" y="2736136"/>
                  <a:pt x="1464255" y="2663786"/>
                </a:cubicBezTo>
                <a:lnTo>
                  <a:pt x="1465295" y="2657998"/>
                </a:lnTo>
                <a:lnTo>
                  <a:pt x="1434565" y="2654445"/>
                </a:lnTo>
                <a:cubicBezTo>
                  <a:pt x="1392328" y="2637489"/>
                  <a:pt x="1356566" y="2595557"/>
                  <a:pt x="1302303" y="2620224"/>
                </a:cubicBezTo>
                <a:cubicBezTo>
                  <a:pt x="1012902" y="2732034"/>
                  <a:pt x="828733" y="2574184"/>
                  <a:pt x="657731" y="2370285"/>
                </a:cubicBezTo>
                <a:cubicBezTo>
                  <a:pt x="519602" y="2205856"/>
                  <a:pt x="447252" y="2008537"/>
                  <a:pt x="368322" y="1817797"/>
                </a:cubicBezTo>
                <a:cubicBezTo>
                  <a:pt x="289400" y="1633637"/>
                  <a:pt x="184161" y="1462628"/>
                  <a:pt x="0" y="1363969"/>
                </a:cubicBezTo>
                <a:cubicBezTo>
                  <a:pt x="368322" y="1285039"/>
                  <a:pt x="920822" y="1423168"/>
                  <a:pt x="1183913" y="1666526"/>
                </a:cubicBezTo>
                <a:cubicBezTo>
                  <a:pt x="1427265" y="1890147"/>
                  <a:pt x="1525925" y="2172966"/>
                  <a:pt x="1460154" y="2495255"/>
                </a:cubicBezTo>
                <a:cubicBezTo>
                  <a:pt x="1450291" y="2549517"/>
                  <a:pt x="1455223" y="2581578"/>
                  <a:pt x="1474956" y="2610868"/>
                </a:cubicBezTo>
                <a:lnTo>
                  <a:pt x="1487350" y="2625483"/>
                </a:lnTo>
                <a:lnTo>
                  <a:pt x="1490565" y="2624325"/>
                </a:lnTo>
                <a:cubicBezTo>
                  <a:pt x="1562915" y="2637476"/>
                  <a:pt x="1628685" y="2657206"/>
                  <a:pt x="1701043" y="2670365"/>
                </a:cubicBezTo>
                <a:cubicBezTo>
                  <a:pt x="1720774" y="2275727"/>
                  <a:pt x="1733924" y="1887676"/>
                  <a:pt x="1760234" y="1506188"/>
                </a:cubicBezTo>
                <a:cubicBezTo>
                  <a:pt x="1779965" y="1262837"/>
                  <a:pt x="1562915" y="1216789"/>
                  <a:pt x="1451104" y="1236519"/>
                </a:cubicBezTo>
                <a:cubicBezTo>
                  <a:pt x="1115664" y="1282567"/>
                  <a:pt x="977544" y="1078669"/>
                  <a:pt x="859146" y="848460"/>
                </a:cubicBezTo>
                <a:cubicBezTo>
                  <a:pt x="760486" y="664300"/>
                  <a:pt x="707874" y="460409"/>
                  <a:pt x="530285" y="315709"/>
                </a:cubicBezTo>
                <a:cubicBezTo>
                  <a:pt x="1135395" y="217050"/>
                  <a:pt x="1510295" y="513029"/>
                  <a:pt x="1556343" y="1131288"/>
                </a:cubicBezTo>
                <a:cubicBezTo>
                  <a:pt x="1562915" y="1243099"/>
                  <a:pt x="1655003" y="1262837"/>
                  <a:pt x="1694464" y="1256257"/>
                </a:cubicBezTo>
                <a:cubicBezTo>
                  <a:pt x="1760234" y="1243099"/>
                  <a:pt x="1891775" y="1275988"/>
                  <a:pt x="1898355" y="1157598"/>
                </a:cubicBezTo>
                <a:cubicBezTo>
                  <a:pt x="1911514" y="756388"/>
                  <a:pt x="2207485" y="598529"/>
                  <a:pt x="2510043" y="447250"/>
                </a:cubicBezTo>
                <a:cubicBezTo>
                  <a:pt x="2746824" y="328860"/>
                  <a:pt x="3016493" y="263090"/>
                  <a:pt x="3148042" y="0"/>
                </a:cubicBezTo>
                <a:close/>
              </a:path>
            </a:pathLst>
          </a:custGeom>
          <a:solidFill>
            <a:schemeClr val="bg1"/>
          </a:solidFill>
          <a:ln w="8081" cap="flat">
            <a:noFill/>
            <a:prstDash val="solid"/>
            <a:miter/>
          </a:ln>
        </p:spPr>
        <p:txBody>
          <a:bodyPr rtlCol="0" anchor="ctr"/>
          <a:lstStyle/>
          <a:p>
            <a:endParaRPr lang="en-US">
              <a:solidFill>
                <a:prstClr val="black"/>
              </a:solidFill>
            </a:endParaRPr>
          </a:p>
        </p:txBody>
      </p:sp>
      <p:sp>
        <p:nvSpPr>
          <p:cNvPr id="5" name="Freeform: Shape 4">
            <a:extLst>
              <a:ext uri="{FF2B5EF4-FFF2-40B4-BE49-F238E27FC236}">
                <a16:creationId xmlns:a16="http://schemas.microsoft.com/office/drawing/2014/main" id="{79C46A5D-CDB4-4268-AB6A-AB8617C7B237}"/>
              </a:ext>
            </a:extLst>
          </p:cNvPr>
          <p:cNvSpPr/>
          <p:nvPr userDrawn="1"/>
        </p:nvSpPr>
        <p:spPr>
          <a:xfrm>
            <a:off x="2322359" y="5783324"/>
            <a:ext cx="550021" cy="867530"/>
          </a:xfrm>
          <a:custGeom>
            <a:avLst/>
            <a:gdLst>
              <a:gd name="connsiteX0" fmla="*/ 3148042 w 3753143"/>
              <a:gd name="connsiteY0" fmla="*/ 0 h 5919712"/>
              <a:gd name="connsiteX1" fmla="*/ 2450844 w 3753143"/>
              <a:gd name="connsiteY1" fmla="*/ 1400957 h 5919712"/>
              <a:gd name="connsiteX2" fmla="*/ 2161453 w 3753143"/>
              <a:gd name="connsiteY2" fmla="*/ 1427267 h 5919712"/>
              <a:gd name="connsiteX3" fmla="*/ 1885204 w 3753143"/>
              <a:gd name="connsiteY3" fmla="*/ 1690357 h 5919712"/>
              <a:gd name="connsiteX4" fmla="*/ 1885204 w 3753143"/>
              <a:gd name="connsiteY4" fmla="*/ 2841375 h 5919712"/>
              <a:gd name="connsiteX5" fmla="*/ 2023324 w 3753143"/>
              <a:gd name="connsiteY5" fmla="*/ 2624325 h 5919712"/>
              <a:gd name="connsiteX6" fmla="*/ 2253525 w 3753143"/>
              <a:gd name="connsiteY6" fmla="*/ 1848207 h 5919712"/>
              <a:gd name="connsiteX7" fmla="*/ 2825753 w 3753143"/>
              <a:gd name="connsiteY7" fmla="*/ 1486458 h 5919712"/>
              <a:gd name="connsiteX8" fmla="*/ 3753143 w 3753143"/>
              <a:gd name="connsiteY8" fmla="*/ 776118 h 5919712"/>
              <a:gd name="connsiteX9" fmla="*/ 3483474 w 3753143"/>
              <a:gd name="connsiteY9" fmla="*/ 2170496 h 5919712"/>
              <a:gd name="connsiteX10" fmla="*/ 2200913 w 3753143"/>
              <a:gd name="connsiteY10" fmla="*/ 2834795 h 5919712"/>
              <a:gd name="connsiteX11" fmla="*/ 2003594 w 3753143"/>
              <a:gd name="connsiteY11" fmla="*/ 2953185 h 5919712"/>
              <a:gd name="connsiteX12" fmla="*/ 1950974 w 3753143"/>
              <a:gd name="connsiteY12" fmla="*/ 3334665 h 5919712"/>
              <a:gd name="connsiteX13" fmla="*/ 2016745 w 3753143"/>
              <a:gd name="connsiteY13" fmla="*/ 5603820 h 5919712"/>
              <a:gd name="connsiteX14" fmla="*/ 1812854 w 3753143"/>
              <a:gd name="connsiteY14" fmla="*/ 5919529 h 5919712"/>
              <a:gd name="connsiteX15" fmla="*/ 1622114 w 3753143"/>
              <a:gd name="connsiteY15" fmla="*/ 5610400 h 5919712"/>
              <a:gd name="connsiteX16" fmla="*/ 1707615 w 3753143"/>
              <a:gd name="connsiteY16" fmla="*/ 3124195 h 5919712"/>
              <a:gd name="connsiteX17" fmla="*/ 1464255 w 3753143"/>
              <a:gd name="connsiteY17" fmla="*/ 2663786 h 5919712"/>
              <a:gd name="connsiteX18" fmla="*/ 1465295 w 3753143"/>
              <a:gd name="connsiteY18" fmla="*/ 2657998 h 5919712"/>
              <a:gd name="connsiteX19" fmla="*/ 1434565 w 3753143"/>
              <a:gd name="connsiteY19" fmla="*/ 2654445 h 5919712"/>
              <a:gd name="connsiteX20" fmla="*/ 1302303 w 3753143"/>
              <a:gd name="connsiteY20" fmla="*/ 2620224 h 5919712"/>
              <a:gd name="connsiteX21" fmla="*/ 657731 w 3753143"/>
              <a:gd name="connsiteY21" fmla="*/ 2370285 h 5919712"/>
              <a:gd name="connsiteX22" fmla="*/ 368322 w 3753143"/>
              <a:gd name="connsiteY22" fmla="*/ 1817797 h 5919712"/>
              <a:gd name="connsiteX23" fmla="*/ 0 w 3753143"/>
              <a:gd name="connsiteY23" fmla="*/ 1363969 h 5919712"/>
              <a:gd name="connsiteX24" fmla="*/ 1183913 w 3753143"/>
              <a:gd name="connsiteY24" fmla="*/ 1666526 h 5919712"/>
              <a:gd name="connsiteX25" fmla="*/ 1460154 w 3753143"/>
              <a:gd name="connsiteY25" fmla="*/ 2495255 h 5919712"/>
              <a:gd name="connsiteX26" fmla="*/ 1474956 w 3753143"/>
              <a:gd name="connsiteY26" fmla="*/ 2610868 h 5919712"/>
              <a:gd name="connsiteX27" fmla="*/ 1487350 w 3753143"/>
              <a:gd name="connsiteY27" fmla="*/ 2625483 h 5919712"/>
              <a:gd name="connsiteX28" fmla="*/ 1490565 w 3753143"/>
              <a:gd name="connsiteY28" fmla="*/ 2624325 h 5919712"/>
              <a:gd name="connsiteX29" fmla="*/ 1701043 w 3753143"/>
              <a:gd name="connsiteY29" fmla="*/ 2670365 h 5919712"/>
              <a:gd name="connsiteX30" fmla="*/ 1760234 w 3753143"/>
              <a:gd name="connsiteY30" fmla="*/ 1506188 h 5919712"/>
              <a:gd name="connsiteX31" fmla="*/ 1451104 w 3753143"/>
              <a:gd name="connsiteY31" fmla="*/ 1236519 h 5919712"/>
              <a:gd name="connsiteX32" fmla="*/ 859146 w 3753143"/>
              <a:gd name="connsiteY32" fmla="*/ 848460 h 5919712"/>
              <a:gd name="connsiteX33" fmla="*/ 530285 w 3753143"/>
              <a:gd name="connsiteY33" fmla="*/ 315709 h 5919712"/>
              <a:gd name="connsiteX34" fmla="*/ 1556343 w 3753143"/>
              <a:gd name="connsiteY34" fmla="*/ 1131288 h 5919712"/>
              <a:gd name="connsiteX35" fmla="*/ 1694464 w 3753143"/>
              <a:gd name="connsiteY35" fmla="*/ 1256257 h 5919712"/>
              <a:gd name="connsiteX36" fmla="*/ 1898355 w 3753143"/>
              <a:gd name="connsiteY36" fmla="*/ 1157598 h 5919712"/>
              <a:gd name="connsiteX37" fmla="*/ 2510043 w 3753143"/>
              <a:gd name="connsiteY37" fmla="*/ 447250 h 5919712"/>
              <a:gd name="connsiteX38" fmla="*/ 3148042 w 3753143"/>
              <a:gd name="connsiteY38" fmla="*/ 0 h 591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53143" h="5919712">
                <a:moveTo>
                  <a:pt x="3148042" y="0"/>
                </a:moveTo>
                <a:cubicBezTo>
                  <a:pt x="3279583" y="591950"/>
                  <a:pt x="2950723" y="1249678"/>
                  <a:pt x="2450844" y="1400957"/>
                </a:cubicBezTo>
                <a:cubicBezTo>
                  <a:pt x="2352185" y="1427267"/>
                  <a:pt x="2253525" y="1446997"/>
                  <a:pt x="2161453" y="1427267"/>
                </a:cubicBezTo>
                <a:cubicBezTo>
                  <a:pt x="1918093" y="1374647"/>
                  <a:pt x="1885204" y="1506188"/>
                  <a:pt x="1885204" y="1690357"/>
                </a:cubicBezTo>
                <a:cubicBezTo>
                  <a:pt x="1885204" y="2065257"/>
                  <a:pt x="1885204" y="2440157"/>
                  <a:pt x="1885204" y="2841375"/>
                </a:cubicBezTo>
                <a:cubicBezTo>
                  <a:pt x="2010165" y="2782176"/>
                  <a:pt x="2056213" y="2703246"/>
                  <a:pt x="2023324" y="2624325"/>
                </a:cubicBezTo>
                <a:cubicBezTo>
                  <a:pt x="1885204" y="2302037"/>
                  <a:pt x="2043055" y="2065257"/>
                  <a:pt x="2253525" y="1848207"/>
                </a:cubicBezTo>
                <a:cubicBezTo>
                  <a:pt x="2411384" y="1683777"/>
                  <a:pt x="2615275" y="1571959"/>
                  <a:pt x="2825753" y="1486458"/>
                </a:cubicBezTo>
                <a:cubicBezTo>
                  <a:pt x="3180923" y="1341758"/>
                  <a:pt x="3536093" y="1210209"/>
                  <a:pt x="3753143" y="776118"/>
                </a:cubicBezTo>
                <a:cubicBezTo>
                  <a:pt x="3720254" y="1302298"/>
                  <a:pt x="3693952" y="1756127"/>
                  <a:pt x="3483474" y="2170496"/>
                </a:cubicBezTo>
                <a:cubicBezTo>
                  <a:pt x="3226963" y="2663786"/>
                  <a:pt x="2746824" y="2933455"/>
                  <a:pt x="2200913" y="2834795"/>
                </a:cubicBezTo>
                <a:cubicBezTo>
                  <a:pt x="2062793" y="2808486"/>
                  <a:pt x="2043055" y="2861105"/>
                  <a:pt x="2003594" y="2953185"/>
                </a:cubicBezTo>
                <a:cubicBezTo>
                  <a:pt x="1950974" y="3078155"/>
                  <a:pt x="1950974" y="3203124"/>
                  <a:pt x="1950974" y="3334665"/>
                </a:cubicBezTo>
                <a:cubicBezTo>
                  <a:pt x="1970705" y="4091053"/>
                  <a:pt x="1990435" y="4847432"/>
                  <a:pt x="2016745" y="5603820"/>
                </a:cubicBezTo>
                <a:cubicBezTo>
                  <a:pt x="2023324" y="5755099"/>
                  <a:pt x="2023324" y="5926101"/>
                  <a:pt x="1812854" y="5919529"/>
                </a:cubicBezTo>
                <a:cubicBezTo>
                  <a:pt x="1628685" y="5912950"/>
                  <a:pt x="1615534" y="5761671"/>
                  <a:pt x="1622114" y="5610400"/>
                </a:cubicBezTo>
                <a:cubicBezTo>
                  <a:pt x="1648415" y="4781662"/>
                  <a:pt x="1668154" y="3952924"/>
                  <a:pt x="1707615" y="3124195"/>
                </a:cubicBezTo>
                <a:cubicBezTo>
                  <a:pt x="1720774" y="2907145"/>
                  <a:pt x="1701043" y="2736136"/>
                  <a:pt x="1464255" y="2663786"/>
                </a:cubicBezTo>
                <a:lnTo>
                  <a:pt x="1465295" y="2657998"/>
                </a:lnTo>
                <a:lnTo>
                  <a:pt x="1434565" y="2654445"/>
                </a:lnTo>
                <a:cubicBezTo>
                  <a:pt x="1392328" y="2637489"/>
                  <a:pt x="1356566" y="2595557"/>
                  <a:pt x="1302303" y="2620224"/>
                </a:cubicBezTo>
                <a:cubicBezTo>
                  <a:pt x="1012902" y="2732034"/>
                  <a:pt x="828733" y="2574184"/>
                  <a:pt x="657731" y="2370285"/>
                </a:cubicBezTo>
                <a:cubicBezTo>
                  <a:pt x="519602" y="2205856"/>
                  <a:pt x="447252" y="2008537"/>
                  <a:pt x="368322" y="1817797"/>
                </a:cubicBezTo>
                <a:cubicBezTo>
                  <a:pt x="289400" y="1633637"/>
                  <a:pt x="184161" y="1462628"/>
                  <a:pt x="0" y="1363969"/>
                </a:cubicBezTo>
                <a:cubicBezTo>
                  <a:pt x="368322" y="1285039"/>
                  <a:pt x="920822" y="1423168"/>
                  <a:pt x="1183913" y="1666526"/>
                </a:cubicBezTo>
                <a:cubicBezTo>
                  <a:pt x="1427265" y="1890147"/>
                  <a:pt x="1525925" y="2172966"/>
                  <a:pt x="1460154" y="2495255"/>
                </a:cubicBezTo>
                <a:cubicBezTo>
                  <a:pt x="1450291" y="2549517"/>
                  <a:pt x="1455223" y="2581578"/>
                  <a:pt x="1474956" y="2610868"/>
                </a:cubicBezTo>
                <a:lnTo>
                  <a:pt x="1487350" y="2625483"/>
                </a:lnTo>
                <a:lnTo>
                  <a:pt x="1490565" y="2624325"/>
                </a:lnTo>
                <a:cubicBezTo>
                  <a:pt x="1562915" y="2637476"/>
                  <a:pt x="1628685" y="2657206"/>
                  <a:pt x="1701043" y="2670365"/>
                </a:cubicBezTo>
                <a:cubicBezTo>
                  <a:pt x="1720774" y="2275727"/>
                  <a:pt x="1733924" y="1887676"/>
                  <a:pt x="1760234" y="1506188"/>
                </a:cubicBezTo>
                <a:cubicBezTo>
                  <a:pt x="1779965" y="1262837"/>
                  <a:pt x="1562915" y="1216789"/>
                  <a:pt x="1451104" y="1236519"/>
                </a:cubicBezTo>
                <a:cubicBezTo>
                  <a:pt x="1115664" y="1282567"/>
                  <a:pt x="977544" y="1078669"/>
                  <a:pt x="859146" y="848460"/>
                </a:cubicBezTo>
                <a:cubicBezTo>
                  <a:pt x="760486" y="664300"/>
                  <a:pt x="707874" y="460409"/>
                  <a:pt x="530285" y="315709"/>
                </a:cubicBezTo>
                <a:cubicBezTo>
                  <a:pt x="1135395" y="217050"/>
                  <a:pt x="1510295" y="513029"/>
                  <a:pt x="1556343" y="1131288"/>
                </a:cubicBezTo>
                <a:cubicBezTo>
                  <a:pt x="1562915" y="1243099"/>
                  <a:pt x="1655003" y="1262837"/>
                  <a:pt x="1694464" y="1256257"/>
                </a:cubicBezTo>
                <a:cubicBezTo>
                  <a:pt x="1760234" y="1243099"/>
                  <a:pt x="1891775" y="1275988"/>
                  <a:pt x="1898355" y="1157598"/>
                </a:cubicBezTo>
                <a:cubicBezTo>
                  <a:pt x="1911514" y="756388"/>
                  <a:pt x="2207485" y="598529"/>
                  <a:pt x="2510043" y="447250"/>
                </a:cubicBezTo>
                <a:cubicBezTo>
                  <a:pt x="2746824" y="328860"/>
                  <a:pt x="3016493" y="263090"/>
                  <a:pt x="3148042" y="0"/>
                </a:cubicBezTo>
                <a:close/>
              </a:path>
            </a:pathLst>
          </a:custGeom>
          <a:solidFill>
            <a:schemeClr val="bg1">
              <a:alpha val="70000"/>
            </a:schemeClr>
          </a:solidFill>
          <a:ln w="8081" cap="flat">
            <a:noFill/>
            <a:prstDash val="solid"/>
            <a:miter/>
          </a:ln>
        </p:spPr>
        <p:txBody>
          <a:bodyPr rtlCol="0" anchor="ctr"/>
          <a:lstStyle/>
          <a:p>
            <a:endParaRPr lang="en-US">
              <a:solidFill>
                <a:prstClr val="black"/>
              </a:solidFill>
            </a:endParaRPr>
          </a:p>
        </p:txBody>
      </p:sp>
      <p:sp>
        <p:nvSpPr>
          <p:cNvPr id="6" name="Freeform: Shape 5">
            <a:extLst>
              <a:ext uri="{FF2B5EF4-FFF2-40B4-BE49-F238E27FC236}">
                <a16:creationId xmlns:a16="http://schemas.microsoft.com/office/drawing/2014/main" id="{2F8044CC-261A-40D2-AAFB-4B4954FFF4CC}"/>
              </a:ext>
            </a:extLst>
          </p:cNvPr>
          <p:cNvSpPr/>
          <p:nvPr userDrawn="1"/>
        </p:nvSpPr>
        <p:spPr>
          <a:xfrm>
            <a:off x="3188101" y="5913452"/>
            <a:ext cx="467519" cy="737402"/>
          </a:xfrm>
          <a:custGeom>
            <a:avLst/>
            <a:gdLst>
              <a:gd name="connsiteX0" fmla="*/ 3148042 w 3753143"/>
              <a:gd name="connsiteY0" fmla="*/ 0 h 5919712"/>
              <a:gd name="connsiteX1" fmla="*/ 2450844 w 3753143"/>
              <a:gd name="connsiteY1" fmla="*/ 1400957 h 5919712"/>
              <a:gd name="connsiteX2" fmla="*/ 2161453 w 3753143"/>
              <a:gd name="connsiteY2" fmla="*/ 1427267 h 5919712"/>
              <a:gd name="connsiteX3" fmla="*/ 1885204 w 3753143"/>
              <a:gd name="connsiteY3" fmla="*/ 1690357 h 5919712"/>
              <a:gd name="connsiteX4" fmla="*/ 1885204 w 3753143"/>
              <a:gd name="connsiteY4" fmla="*/ 2841375 h 5919712"/>
              <a:gd name="connsiteX5" fmla="*/ 2023324 w 3753143"/>
              <a:gd name="connsiteY5" fmla="*/ 2624325 h 5919712"/>
              <a:gd name="connsiteX6" fmla="*/ 2253525 w 3753143"/>
              <a:gd name="connsiteY6" fmla="*/ 1848207 h 5919712"/>
              <a:gd name="connsiteX7" fmla="*/ 2825753 w 3753143"/>
              <a:gd name="connsiteY7" fmla="*/ 1486458 h 5919712"/>
              <a:gd name="connsiteX8" fmla="*/ 3753143 w 3753143"/>
              <a:gd name="connsiteY8" fmla="*/ 776118 h 5919712"/>
              <a:gd name="connsiteX9" fmla="*/ 3483474 w 3753143"/>
              <a:gd name="connsiteY9" fmla="*/ 2170496 h 5919712"/>
              <a:gd name="connsiteX10" fmla="*/ 2200913 w 3753143"/>
              <a:gd name="connsiteY10" fmla="*/ 2834795 h 5919712"/>
              <a:gd name="connsiteX11" fmla="*/ 2003594 w 3753143"/>
              <a:gd name="connsiteY11" fmla="*/ 2953185 h 5919712"/>
              <a:gd name="connsiteX12" fmla="*/ 1950974 w 3753143"/>
              <a:gd name="connsiteY12" fmla="*/ 3334665 h 5919712"/>
              <a:gd name="connsiteX13" fmla="*/ 2016745 w 3753143"/>
              <a:gd name="connsiteY13" fmla="*/ 5603820 h 5919712"/>
              <a:gd name="connsiteX14" fmla="*/ 1812854 w 3753143"/>
              <a:gd name="connsiteY14" fmla="*/ 5919529 h 5919712"/>
              <a:gd name="connsiteX15" fmla="*/ 1622114 w 3753143"/>
              <a:gd name="connsiteY15" fmla="*/ 5610400 h 5919712"/>
              <a:gd name="connsiteX16" fmla="*/ 1707615 w 3753143"/>
              <a:gd name="connsiteY16" fmla="*/ 3124195 h 5919712"/>
              <a:gd name="connsiteX17" fmla="*/ 1464255 w 3753143"/>
              <a:gd name="connsiteY17" fmla="*/ 2663786 h 5919712"/>
              <a:gd name="connsiteX18" fmla="*/ 1465295 w 3753143"/>
              <a:gd name="connsiteY18" fmla="*/ 2657998 h 5919712"/>
              <a:gd name="connsiteX19" fmla="*/ 1434565 w 3753143"/>
              <a:gd name="connsiteY19" fmla="*/ 2654445 h 5919712"/>
              <a:gd name="connsiteX20" fmla="*/ 1302303 w 3753143"/>
              <a:gd name="connsiteY20" fmla="*/ 2620224 h 5919712"/>
              <a:gd name="connsiteX21" fmla="*/ 657731 w 3753143"/>
              <a:gd name="connsiteY21" fmla="*/ 2370285 h 5919712"/>
              <a:gd name="connsiteX22" fmla="*/ 368322 w 3753143"/>
              <a:gd name="connsiteY22" fmla="*/ 1817797 h 5919712"/>
              <a:gd name="connsiteX23" fmla="*/ 0 w 3753143"/>
              <a:gd name="connsiteY23" fmla="*/ 1363969 h 5919712"/>
              <a:gd name="connsiteX24" fmla="*/ 1183913 w 3753143"/>
              <a:gd name="connsiteY24" fmla="*/ 1666526 h 5919712"/>
              <a:gd name="connsiteX25" fmla="*/ 1460154 w 3753143"/>
              <a:gd name="connsiteY25" fmla="*/ 2495255 h 5919712"/>
              <a:gd name="connsiteX26" fmla="*/ 1474956 w 3753143"/>
              <a:gd name="connsiteY26" fmla="*/ 2610868 h 5919712"/>
              <a:gd name="connsiteX27" fmla="*/ 1487350 w 3753143"/>
              <a:gd name="connsiteY27" fmla="*/ 2625483 h 5919712"/>
              <a:gd name="connsiteX28" fmla="*/ 1490565 w 3753143"/>
              <a:gd name="connsiteY28" fmla="*/ 2624325 h 5919712"/>
              <a:gd name="connsiteX29" fmla="*/ 1701043 w 3753143"/>
              <a:gd name="connsiteY29" fmla="*/ 2670365 h 5919712"/>
              <a:gd name="connsiteX30" fmla="*/ 1760234 w 3753143"/>
              <a:gd name="connsiteY30" fmla="*/ 1506188 h 5919712"/>
              <a:gd name="connsiteX31" fmla="*/ 1451104 w 3753143"/>
              <a:gd name="connsiteY31" fmla="*/ 1236519 h 5919712"/>
              <a:gd name="connsiteX32" fmla="*/ 859146 w 3753143"/>
              <a:gd name="connsiteY32" fmla="*/ 848460 h 5919712"/>
              <a:gd name="connsiteX33" fmla="*/ 530285 w 3753143"/>
              <a:gd name="connsiteY33" fmla="*/ 315709 h 5919712"/>
              <a:gd name="connsiteX34" fmla="*/ 1556343 w 3753143"/>
              <a:gd name="connsiteY34" fmla="*/ 1131288 h 5919712"/>
              <a:gd name="connsiteX35" fmla="*/ 1694464 w 3753143"/>
              <a:gd name="connsiteY35" fmla="*/ 1256257 h 5919712"/>
              <a:gd name="connsiteX36" fmla="*/ 1898355 w 3753143"/>
              <a:gd name="connsiteY36" fmla="*/ 1157598 h 5919712"/>
              <a:gd name="connsiteX37" fmla="*/ 2510043 w 3753143"/>
              <a:gd name="connsiteY37" fmla="*/ 447250 h 5919712"/>
              <a:gd name="connsiteX38" fmla="*/ 3148042 w 3753143"/>
              <a:gd name="connsiteY38" fmla="*/ 0 h 591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53143" h="5919712">
                <a:moveTo>
                  <a:pt x="3148042" y="0"/>
                </a:moveTo>
                <a:cubicBezTo>
                  <a:pt x="3279583" y="591950"/>
                  <a:pt x="2950723" y="1249678"/>
                  <a:pt x="2450844" y="1400957"/>
                </a:cubicBezTo>
                <a:cubicBezTo>
                  <a:pt x="2352185" y="1427267"/>
                  <a:pt x="2253525" y="1446997"/>
                  <a:pt x="2161453" y="1427267"/>
                </a:cubicBezTo>
                <a:cubicBezTo>
                  <a:pt x="1918093" y="1374647"/>
                  <a:pt x="1885204" y="1506188"/>
                  <a:pt x="1885204" y="1690357"/>
                </a:cubicBezTo>
                <a:cubicBezTo>
                  <a:pt x="1885204" y="2065257"/>
                  <a:pt x="1885204" y="2440157"/>
                  <a:pt x="1885204" y="2841375"/>
                </a:cubicBezTo>
                <a:cubicBezTo>
                  <a:pt x="2010165" y="2782176"/>
                  <a:pt x="2056213" y="2703246"/>
                  <a:pt x="2023324" y="2624325"/>
                </a:cubicBezTo>
                <a:cubicBezTo>
                  <a:pt x="1885204" y="2302037"/>
                  <a:pt x="2043055" y="2065257"/>
                  <a:pt x="2253525" y="1848207"/>
                </a:cubicBezTo>
                <a:cubicBezTo>
                  <a:pt x="2411384" y="1683777"/>
                  <a:pt x="2615275" y="1571959"/>
                  <a:pt x="2825753" y="1486458"/>
                </a:cubicBezTo>
                <a:cubicBezTo>
                  <a:pt x="3180923" y="1341758"/>
                  <a:pt x="3536093" y="1210209"/>
                  <a:pt x="3753143" y="776118"/>
                </a:cubicBezTo>
                <a:cubicBezTo>
                  <a:pt x="3720254" y="1302298"/>
                  <a:pt x="3693952" y="1756127"/>
                  <a:pt x="3483474" y="2170496"/>
                </a:cubicBezTo>
                <a:cubicBezTo>
                  <a:pt x="3226963" y="2663786"/>
                  <a:pt x="2746824" y="2933455"/>
                  <a:pt x="2200913" y="2834795"/>
                </a:cubicBezTo>
                <a:cubicBezTo>
                  <a:pt x="2062793" y="2808486"/>
                  <a:pt x="2043055" y="2861105"/>
                  <a:pt x="2003594" y="2953185"/>
                </a:cubicBezTo>
                <a:cubicBezTo>
                  <a:pt x="1950974" y="3078155"/>
                  <a:pt x="1950974" y="3203124"/>
                  <a:pt x="1950974" y="3334665"/>
                </a:cubicBezTo>
                <a:cubicBezTo>
                  <a:pt x="1970705" y="4091053"/>
                  <a:pt x="1990435" y="4847432"/>
                  <a:pt x="2016745" y="5603820"/>
                </a:cubicBezTo>
                <a:cubicBezTo>
                  <a:pt x="2023324" y="5755099"/>
                  <a:pt x="2023324" y="5926101"/>
                  <a:pt x="1812854" y="5919529"/>
                </a:cubicBezTo>
                <a:cubicBezTo>
                  <a:pt x="1628685" y="5912950"/>
                  <a:pt x="1615534" y="5761671"/>
                  <a:pt x="1622114" y="5610400"/>
                </a:cubicBezTo>
                <a:cubicBezTo>
                  <a:pt x="1648415" y="4781662"/>
                  <a:pt x="1668154" y="3952924"/>
                  <a:pt x="1707615" y="3124195"/>
                </a:cubicBezTo>
                <a:cubicBezTo>
                  <a:pt x="1720774" y="2907145"/>
                  <a:pt x="1701043" y="2736136"/>
                  <a:pt x="1464255" y="2663786"/>
                </a:cubicBezTo>
                <a:lnTo>
                  <a:pt x="1465295" y="2657998"/>
                </a:lnTo>
                <a:lnTo>
                  <a:pt x="1434565" y="2654445"/>
                </a:lnTo>
                <a:cubicBezTo>
                  <a:pt x="1392328" y="2637489"/>
                  <a:pt x="1356566" y="2595557"/>
                  <a:pt x="1302303" y="2620224"/>
                </a:cubicBezTo>
                <a:cubicBezTo>
                  <a:pt x="1012902" y="2732034"/>
                  <a:pt x="828733" y="2574184"/>
                  <a:pt x="657731" y="2370285"/>
                </a:cubicBezTo>
                <a:cubicBezTo>
                  <a:pt x="519602" y="2205856"/>
                  <a:pt x="447252" y="2008537"/>
                  <a:pt x="368322" y="1817797"/>
                </a:cubicBezTo>
                <a:cubicBezTo>
                  <a:pt x="289400" y="1633637"/>
                  <a:pt x="184161" y="1462628"/>
                  <a:pt x="0" y="1363969"/>
                </a:cubicBezTo>
                <a:cubicBezTo>
                  <a:pt x="368322" y="1285039"/>
                  <a:pt x="920822" y="1423168"/>
                  <a:pt x="1183913" y="1666526"/>
                </a:cubicBezTo>
                <a:cubicBezTo>
                  <a:pt x="1427265" y="1890147"/>
                  <a:pt x="1525925" y="2172966"/>
                  <a:pt x="1460154" y="2495255"/>
                </a:cubicBezTo>
                <a:cubicBezTo>
                  <a:pt x="1450291" y="2549517"/>
                  <a:pt x="1455223" y="2581578"/>
                  <a:pt x="1474956" y="2610868"/>
                </a:cubicBezTo>
                <a:lnTo>
                  <a:pt x="1487350" y="2625483"/>
                </a:lnTo>
                <a:lnTo>
                  <a:pt x="1490565" y="2624325"/>
                </a:lnTo>
                <a:cubicBezTo>
                  <a:pt x="1562915" y="2637476"/>
                  <a:pt x="1628685" y="2657206"/>
                  <a:pt x="1701043" y="2670365"/>
                </a:cubicBezTo>
                <a:cubicBezTo>
                  <a:pt x="1720774" y="2275727"/>
                  <a:pt x="1733924" y="1887676"/>
                  <a:pt x="1760234" y="1506188"/>
                </a:cubicBezTo>
                <a:cubicBezTo>
                  <a:pt x="1779965" y="1262837"/>
                  <a:pt x="1562915" y="1216789"/>
                  <a:pt x="1451104" y="1236519"/>
                </a:cubicBezTo>
                <a:cubicBezTo>
                  <a:pt x="1115664" y="1282567"/>
                  <a:pt x="977544" y="1078669"/>
                  <a:pt x="859146" y="848460"/>
                </a:cubicBezTo>
                <a:cubicBezTo>
                  <a:pt x="760486" y="664300"/>
                  <a:pt x="707874" y="460409"/>
                  <a:pt x="530285" y="315709"/>
                </a:cubicBezTo>
                <a:cubicBezTo>
                  <a:pt x="1135395" y="217050"/>
                  <a:pt x="1510295" y="513029"/>
                  <a:pt x="1556343" y="1131288"/>
                </a:cubicBezTo>
                <a:cubicBezTo>
                  <a:pt x="1562915" y="1243099"/>
                  <a:pt x="1655003" y="1262837"/>
                  <a:pt x="1694464" y="1256257"/>
                </a:cubicBezTo>
                <a:cubicBezTo>
                  <a:pt x="1760234" y="1243099"/>
                  <a:pt x="1891775" y="1275988"/>
                  <a:pt x="1898355" y="1157598"/>
                </a:cubicBezTo>
                <a:cubicBezTo>
                  <a:pt x="1911514" y="756388"/>
                  <a:pt x="2207485" y="598529"/>
                  <a:pt x="2510043" y="447250"/>
                </a:cubicBezTo>
                <a:cubicBezTo>
                  <a:pt x="2746824" y="328860"/>
                  <a:pt x="3016493" y="263090"/>
                  <a:pt x="3148042" y="0"/>
                </a:cubicBezTo>
                <a:close/>
              </a:path>
            </a:pathLst>
          </a:custGeom>
          <a:solidFill>
            <a:schemeClr val="bg1">
              <a:alpha val="70000"/>
            </a:schemeClr>
          </a:solidFill>
          <a:ln w="8081" cap="flat">
            <a:noFill/>
            <a:prstDash val="solid"/>
            <a:miter/>
          </a:ln>
        </p:spPr>
        <p:txBody>
          <a:bodyPr rtlCol="0" anchor="ctr"/>
          <a:lstStyle/>
          <a:p>
            <a:endParaRPr lang="en-US">
              <a:solidFill>
                <a:prstClr val="black"/>
              </a:solidFill>
            </a:endParaRPr>
          </a:p>
        </p:txBody>
      </p:sp>
    </p:spTree>
    <p:extLst>
      <p:ext uri="{BB962C8B-B14F-4D97-AF65-F5344CB8AC3E}">
        <p14:creationId xmlns:p14="http://schemas.microsoft.com/office/powerpoint/2010/main" val="23791345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Our Team_01">
    <p:spTree>
      <p:nvGrpSpPr>
        <p:cNvPr id="1" name=""/>
        <p:cNvGrpSpPr/>
        <p:nvPr/>
      </p:nvGrpSpPr>
      <p:grpSpPr>
        <a:xfrm>
          <a:off x="0" y="0"/>
          <a:ext cx="0" cy="0"/>
          <a:chOff x="0" y="0"/>
          <a:chExt cx="0" cy="0"/>
        </a:xfrm>
      </p:grpSpPr>
      <p:sp>
        <p:nvSpPr>
          <p:cNvPr id="5" name="Picture Placeholder 27"/>
          <p:cNvSpPr>
            <a:spLocks noGrp="1"/>
          </p:cNvSpPr>
          <p:nvPr>
            <p:ph type="pic" sz="quarter" idx="14" hasCustomPrompt="1"/>
          </p:nvPr>
        </p:nvSpPr>
        <p:spPr>
          <a:xfrm>
            <a:off x="7903669" y="2174423"/>
            <a:ext cx="1368000" cy="1368000"/>
          </a:xfrm>
          <a:prstGeom prst="ellipse">
            <a:avLst/>
          </a:prstGeom>
          <a:solidFill>
            <a:schemeClr val="bg1">
              <a:lumMod val="95000"/>
            </a:schemeClr>
          </a:solidFill>
          <a:ln w="19050">
            <a:solidFill>
              <a:schemeClr val="bg1">
                <a:alpha val="68000"/>
              </a:schemeClr>
            </a:solidFill>
          </a:ln>
          <a:effectLst/>
        </p:spPr>
        <p:txBody>
          <a:bodyPr rtlCol="0" anchor="ctr">
            <a:normAutofit/>
          </a:bodyPr>
          <a:lstStyle>
            <a:lvl1pPr marL="0" indent="0" algn="ctr">
              <a:buFontTx/>
              <a:buNone/>
              <a:defRPr sz="1200">
                <a:solidFill>
                  <a:schemeClr val="tx1">
                    <a:lumMod val="75000"/>
                    <a:lumOff val="25000"/>
                  </a:schemeClr>
                </a:solidFill>
                <a:latin typeface="+mn-lt"/>
                <a:ea typeface="+mn-ea"/>
              </a:defRPr>
            </a:lvl1pPr>
          </a:lstStyle>
          <a:p>
            <a:pPr lvl="0"/>
            <a:r>
              <a:rPr lang="en-US" altLang="ko-KR" noProof="0" dirty="0"/>
              <a:t>Place Your Picture Here</a:t>
            </a:r>
            <a:endParaRPr lang="en-JM" altLang="ko-KR" noProof="0" dirty="0"/>
          </a:p>
        </p:txBody>
      </p:sp>
      <p:sp>
        <p:nvSpPr>
          <p:cNvPr id="6" name="Picture Placeholder 27"/>
          <p:cNvSpPr>
            <a:spLocks noGrp="1"/>
          </p:cNvSpPr>
          <p:nvPr>
            <p:ph type="pic" sz="quarter" idx="15" hasCustomPrompt="1"/>
          </p:nvPr>
        </p:nvSpPr>
        <p:spPr>
          <a:xfrm>
            <a:off x="7903669" y="4360291"/>
            <a:ext cx="1368000" cy="1368000"/>
          </a:xfrm>
          <a:prstGeom prst="ellipse">
            <a:avLst/>
          </a:prstGeom>
          <a:solidFill>
            <a:schemeClr val="bg1">
              <a:lumMod val="95000"/>
            </a:schemeClr>
          </a:solidFill>
          <a:ln w="19050">
            <a:solidFill>
              <a:schemeClr val="bg1">
                <a:alpha val="68000"/>
              </a:schemeClr>
            </a:solidFill>
          </a:ln>
          <a:effectLst/>
        </p:spPr>
        <p:txBody>
          <a:bodyPr rtlCol="0" anchor="ctr">
            <a:normAutofit/>
          </a:bodyPr>
          <a:lstStyle>
            <a:lvl1pPr marL="0" indent="0" algn="ctr">
              <a:buFontTx/>
              <a:buNone/>
              <a:defRPr sz="1200">
                <a:solidFill>
                  <a:schemeClr val="tx1">
                    <a:lumMod val="75000"/>
                    <a:lumOff val="25000"/>
                  </a:schemeClr>
                </a:solidFill>
                <a:latin typeface="+mn-lt"/>
                <a:ea typeface="+mn-ea"/>
              </a:defRPr>
            </a:lvl1pPr>
          </a:lstStyle>
          <a:p>
            <a:pPr lvl="0"/>
            <a:r>
              <a:rPr lang="en-US" altLang="ko-KR" noProof="0" dirty="0"/>
              <a:t>Place Your Picture Here</a:t>
            </a:r>
            <a:endParaRPr lang="en-JM" altLang="ko-KR" noProof="0" dirty="0"/>
          </a:p>
        </p:txBody>
      </p:sp>
      <p:sp>
        <p:nvSpPr>
          <p:cNvPr id="9" name="Picture Placeholder 27"/>
          <p:cNvSpPr>
            <a:spLocks noGrp="1"/>
          </p:cNvSpPr>
          <p:nvPr>
            <p:ph type="pic" sz="quarter" idx="16" hasCustomPrompt="1"/>
          </p:nvPr>
        </p:nvSpPr>
        <p:spPr>
          <a:xfrm>
            <a:off x="2929923" y="2174423"/>
            <a:ext cx="1368000" cy="1368000"/>
          </a:xfrm>
          <a:prstGeom prst="ellipse">
            <a:avLst/>
          </a:prstGeom>
          <a:solidFill>
            <a:schemeClr val="bg1">
              <a:lumMod val="95000"/>
            </a:schemeClr>
          </a:solidFill>
          <a:ln w="19050">
            <a:solidFill>
              <a:schemeClr val="bg1">
                <a:alpha val="68000"/>
              </a:schemeClr>
            </a:solidFill>
          </a:ln>
          <a:effectLst/>
        </p:spPr>
        <p:txBody>
          <a:bodyPr rtlCol="0" anchor="ctr">
            <a:normAutofit/>
          </a:bodyPr>
          <a:lstStyle>
            <a:lvl1pPr marL="0" indent="0" algn="ctr">
              <a:buFontTx/>
              <a:buNone/>
              <a:defRPr sz="1200" baseline="0">
                <a:solidFill>
                  <a:schemeClr val="tx1">
                    <a:lumMod val="75000"/>
                    <a:lumOff val="25000"/>
                  </a:schemeClr>
                </a:solidFill>
                <a:latin typeface="+mn-lt"/>
                <a:ea typeface="+mn-ea"/>
              </a:defRPr>
            </a:lvl1pPr>
          </a:lstStyle>
          <a:p>
            <a:pPr lvl="0"/>
            <a:r>
              <a:rPr lang="en-US" altLang="ko-KR" noProof="0" dirty="0"/>
              <a:t>Place Your Picture Here</a:t>
            </a:r>
            <a:endParaRPr lang="en-JM" noProof="0" dirty="0"/>
          </a:p>
        </p:txBody>
      </p:sp>
      <p:sp>
        <p:nvSpPr>
          <p:cNvPr id="10" name="Picture Placeholder 27"/>
          <p:cNvSpPr>
            <a:spLocks noGrp="1"/>
          </p:cNvSpPr>
          <p:nvPr>
            <p:ph type="pic" sz="quarter" idx="17" hasCustomPrompt="1"/>
          </p:nvPr>
        </p:nvSpPr>
        <p:spPr>
          <a:xfrm>
            <a:off x="2929923" y="4360291"/>
            <a:ext cx="1368000" cy="1368000"/>
          </a:xfrm>
          <a:prstGeom prst="ellipse">
            <a:avLst/>
          </a:prstGeom>
          <a:solidFill>
            <a:schemeClr val="bg1">
              <a:lumMod val="95000"/>
            </a:schemeClr>
          </a:solidFill>
          <a:ln w="19050">
            <a:solidFill>
              <a:schemeClr val="bg1">
                <a:alpha val="68000"/>
              </a:schemeClr>
            </a:solidFill>
          </a:ln>
          <a:effectLst/>
        </p:spPr>
        <p:txBody>
          <a:bodyPr rtlCol="0" anchor="ctr">
            <a:normAutofit/>
          </a:bodyPr>
          <a:lstStyle>
            <a:lvl1pPr marL="0" indent="0" algn="ctr">
              <a:buFontTx/>
              <a:buNone/>
              <a:defRPr sz="1200">
                <a:solidFill>
                  <a:schemeClr val="tx1">
                    <a:lumMod val="75000"/>
                    <a:lumOff val="25000"/>
                  </a:schemeClr>
                </a:solidFill>
                <a:latin typeface="+mn-lt"/>
                <a:ea typeface="+mn-ea"/>
              </a:defRPr>
            </a:lvl1pPr>
          </a:lstStyle>
          <a:p>
            <a:pPr lvl="0"/>
            <a:r>
              <a:rPr lang="en-US" altLang="ko-KR" noProof="0" dirty="0"/>
              <a:t>Place Your Picture Here</a:t>
            </a:r>
            <a:endParaRPr lang="en-JM" altLang="ko-KR" noProof="0" dirty="0"/>
          </a:p>
        </p:txBody>
      </p:sp>
      <p:sp>
        <p:nvSpPr>
          <p:cNvPr id="4" name="Picture Placeholder 27"/>
          <p:cNvSpPr>
            <a:spLocks noGrp="1"/>
          </p:cNvSpPr>
          <p:nvPr>
            <p:ph type="pic" sz="quarter" idx="13" hasCustomPrompt="1"/>
          </p:nvPr>
        </p:nvSpPr>
        <p:spPr>
          <a:xfrm>
            <a:off x="5015183" y="2862813"/>
            <a:ext cx="2160000" cy="2160000"/>
          </a:xfrm>
          <a:prstGeom prst="ellipse">
            <a:avLst/>
          </a:prstGeom>
          <a:solidFill>
            <a:schemeClr val="bg1">
              <a:lumMod val="95000"/>
            </a:schemeClr>
          </a:solidFill>
          <a:ln w="19050">
            <a:solidFill>
              <a:schemeClr val="bg1">
                <a:alpha val="68000"/>
              </a:schemeClr>
            </a:solidFill>
          </a:ln>
          <a:effectLst/>
        </p:spPr>
        <p:txBody>
          <a:bodyPr rtlCol="0" anchor="ctr">
            <a:normAutofit/>
          </a:bodyPr>
          <a:lstStyle>
            <a:lvl1pPr marL="0" indent="0" algn="ctr">
              <a:buFontTx/>
              <a:buNone/>
              <a:defRPr sz="1200">
                <a:solidFill>
                  <a:schemeClr val="tx1">
                    <a:lumMod val="75000"/>
                    <a:lumOff val="25000"/>
                  </a:schemeClr>
                </a:solidFill>
                <a:latin typeface="+mn-lt"/>
                <a:ea typeface="+mn-ea"/>
              </a:defRPr>
            </a:lvl1pPr>
          </a:lstStyle>
          <a:p>
            <a:pPr lvl="0"/>
            <a:r>
              <a:rPr lang="en-US" altLang="ko-KR" noProof="0" dirty="0"/>
              <a:t>Place Your Picture Here</a:t>
            </a:r>
            <a:endParaRPr lang="en-JM" altLang="ko-KR" noProof="0" dirty="0"/>
          </a:p>
        </p:txBody>
      </p:sp>
      <p:grpSp>
        <p:nvGrpSpPr>
          <p:cNvPr id="16" name="Group 15">
            <a:extLst>
              <a:ext uri="{FF2B5EF4-FFF2-40B4-BE49-F238E27FC236}">
                <a16:creationId xmlns:a16="http://schemas.microsoft.com/office/drawing/2014/main" id="{F21A87D1-0F82-458E-B451-ECFD91BE4FCB}"/>
              </a:ext>
            </a:extLst>
          </p:cNvPr>
          <p:cNvGrpSpPr/>
          <p:nvPr userDrawn="1"/>
        </p:nvGrpSpPr>
        <p:grpSpPr>
          <a:xfrm>
            <a:off x="10836997" y="5709193"/>
            <a:ext cx="1183155" cy="960212"/>
            <a:chOff x="2002422" y="1255190"/>
            <a:chExt cx="6189146" cy="5022917"/>
          </a:xfrm>
        </p:grpSpPr>
        <p:grpSp>
          <p:nvGrpSpPr>
            <p:cNvPr id="17" name="Group 16">
              <a:extLst>
                <a:ext uri="{FF2B5EF4-FFF2-40B4-BE49-F238E27FC236}">
                  <a16:creationId xmlns:a16="http://schemas.microsoft.com/office/drawing/2014/main" id="{92DE4D67-16B9-44D7-9672-DB07680113E0}"/>
                </a:ext>
              </a:extLst>
            </p:cNvPr>
            <p:cNvGrpSpPr/>
            <p:nvPr/>
          </p:nvGrpSpPr>
          <p:grpSpPr>
            <a:xfrm>
              <a:off x="4066220" y="1255190"/>
              <a:ext cx="2502860" cy="4993119"/>
              <a:chOff x="4066220" y="1255190"/>
              <a:chExt cx="2502860" cy="4993119"/>
            </a:xfrm>
          </p:grpSpPr>
          <p:sp>
            <p:nvSpPr>
              <p:cNvPr id="24" name="Freeform: Shape 23">
                <a:extLst>
                  <a:ext uri="{FF2B5EF4-FFF2-40B4-BE49-F238E27FC236}">
                    <a16:creationId xmlns:a16="http://schemas.microsoft.com/office/drawing/2014/main" id="{55E5C8F2-94B5-407A-9321-CCBE3A777973}"/>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25" name="Freeform: Shape 24">
                <a:extLst>
                  <a:ext uri="{FF2B5EF4-FFF2-40B4-BE49-F238E27FC236}">
                    <a16:creationId xmlns:a16="http://schemas.microsoft.com/office/drawing/2014/main" id="{78152AF8-7BCF-4AE4-893A-26F25A08DACA}"/>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18" name="Group 17">
              <a:extLst>
                <a:ext uri="{FF2B5EF4-FFF2-40B4-BE49-F238E27FC236}">
                  <a16:creationId xmlns:a16="http://schemas.microsoft.com/office/drawing/2014/main" id="{520ACCA3-500B-4DA6-B5EE-05467281AF0A}"/>
                </a:ext>
              </a:extLst>
            </p:cNvPr>
            <p:cNvGrpSpPr/>
            <p:nvPr/>
          </p:nvGrpSpPr>
          <p:grpSpPr>
            <a:xfrm>
              <a:off x="7007595" y="3916121"/>
              <a:ext cx="1183973" cy="2361986"/>
              <a:chOff x="4066220" y="1255190"/>
              <a:chExt cx="2502860" cy="4993119"/>
            </a:xfrm>
          </p:grpSpPr>
          <p:sp>
            <p:nvSpPr>
              <p:cNvPr id="22" name="Freeform: Shape 21">
                <a:extLst>
                  <a:ext uri="{FF2B5EF4-FFF2-40B4-BE49-F238E27FC236}">
                    <a16:creationId xmlns:a16="http://schemas.microsoft.com/office/drawing/2014/main" id="{AA993F35-9411-4EDC-B7BB-48A62DFA00A8}"/>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23" name="Freeform: Shape 22">
                <a:extLst>
                  <a:ext uri="{FF2B5EF4-FFF2-40B4-BE49-F238E27FC236}">
                    <a16:creationId xmlns:a16="http://schemas.microsoft.com/office/drawing/2014/main" id="{0AA03E3D-C9E4-4C45-A547-6BA17B282E37}"/>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19" name="Group 18">
              <a:extLst>
                <a:ext uri="{FF2B5EF4-FFF2-40B4-BE49-F238E27FC236}">
                  <a16:creationId xmlns:a16="http://schemas.microsoft.com/office/drawing/2014/main" id="{ABCB463C-0233-48FA-B7FB-2878DA0A3B06}"/>
                </a:ext>
              </a:extLst>
            </p:cNvPr>
            <p:cNvGrpSpPr/>
            <p:nvPr/>
          </p:nvGrpSpPr>
          <p:grpSpPr>
            <a:xfrm>
              <a:off x="2002422" y="2928902"/>
              <a:ext cx="1678828" cy="3349205"/>
              <a:chOff x="4066220" y="1255190"/>
              <a:chExt cx="2502860" cy="4993119"/>
            </a:xfrm>
          </p:grpSpPr>
          <p:sp>
            <p:nvSpPr>
              <p:cNvPr id="20" name="Freeform: Shape 19">
                <a:extLst>
                  <a:ext uri="{FF2B5EF4-FFF2-40B4-BE49-F238E27FC236}">
                    <a16:creationId xmlns:a16="http://schemas.microsoft.com/office/drawing/2014/main" id="{145FB8EC-CCE6-4300-96E5-28EC7FF2ED94}"/>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21" name="Freeform: Shape 20">
                <a:extLst>
                  <a:ext uri="{FF2B5EF4-FFF2-40B4-BE49-F238E27FC236}">
                    <a16:creationId xmlns:a16="http://schemas.microsoft.com/office/drawing/2014/main" id="{A96CF9FE-A157-4578-864A-2EB1F44B7F68}"/>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sp>
        <p:nvSpPr>
          <p:cNvPr id="26" name="Text Placeholder 9">
            <a:extLst>
              <a:ext uri="{FF2B5EF4-FFF2-40B4-BE49-F238E27FC236}">
                <a16:creationId xmlns:a16="http://schemas.microsoft.com/office/drawing/2014/main" id="{1344D31A-8112-4DF1-A619-C1C826BAF1A0}"/>
              </a:ext>
            </a:extLst>
          </p:cNvPr>
          <p:cNvSpPr>
            <a:spLocks noGrp="1"/>
          </p:cNvSpPr>
          <p:nvPr>
            <p:ph type="body" sz="quarter" idx="10" hasCustomPrompt="1"/>
          </p:nvPr>
        </p:nvSpPr>
        <p:spPr>
          <a:xfrm>
            <a:off x="309402" y="339509"/>
            <a:ext cx="11573197" cy="724247"/>
          </a:xfrm>
          <a:prstGeom prst="rect">
            <a:avLst/>
          </a:prstGeom>
        </p:spPr>
        <p:txBody>
          <a:bodyPr anchor="ctr"/>
          <a:lstStyle>
            <a:lvl1pPr marL="0" indent="0" algn="ctr">
              <a:buNone/>
              <a:defRPr sz="5400" b="0" baseline="0">
                <a:solidFill>
                  <a:schemeClr val="accent2"/>
                </a:solidFill>
                <a:latin typeface="+mj-lt"/>
                <a:cs typeface="Arial" pitchFamily="34" charset="0"/>
              </a:defRPr>
            </a:lvl1pPr>
          </a:lstStyle>
          <a:p>
            <a:pPr lvl="0"/>
            <a:r>
              <a:rPr lang="en-US" altLang="ko-KR" dirty="0"/>
              <a:t>BASIC LAYOUT</a:t>
            </a:r>
          </a:p>
        </p:txBody>
      </p:sp>
      <p:grpSp>
        <p:nvGrpSpPr>
          <p:cNvPr id="27" name="Group 26">
            <a:extLst>
              <a:ext uri="{FF2B5EF4-FFF2-40B4-BE49-F238E27FC236}">
                <a16:creationId xmlns:a16="http://schemas.microsoft.com/office/drawing/2014/main" id="{51FD5584-E9AB-4812-B513-6472F68A5E48}"/>
              </a:ext>
            </a:extLst>
          </p:cNvPr>
          <p:cNvGrpSpPr/>
          <p:nvPr userDrawn="1"/>
        </p:nvGrpSpPr>
        <p:grpSpPr>
          <a:xfrm rot="1888331">
            <a:off x="8522104" y="95153"/>
            <a:ext cx="612772" cy="525096"/>
            <a:chOff x="8426854" y="66578"/>
            <a:chExt cx="612772" cy="525096"/>
          </a:xfrm>
        </p:grpSpPr>
        <p:sp>
          <p:nvSpPr>
            <p:cNvPr id="28" name="Freeform: Shape 27">
              <a:extLst>
                <a:ext uri="{FF2B5EF4-FFF2-40B4-BE49-F238E27FC236}">
                  <a16:creationId xmlns:a16="http://schemas.microsoft.com/office/drawing/2014/main" id="{D42FC1C7-C00E-43A3-94A2-0D5229EA21D6}"/>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29" name="Freeform: Shape 28">
              <a:extLst>
                <a:ext uri="{FF2B5EF4-FFF2-40B4-BE49-F238E27FC236}">
                  <a16:creationId xmlns:a16="http://schemas.microsoft.com/office/drawing/2014/main" id="{DCFAD43C-6389-4EF7-A76F-837210E7D22C}"/>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grpSp>
        <p:nvGrpSpPr>
          <p:cNvPr id="30" name="Group 29">
            <a:extLst>
              <a:ext uri="{FF2B5EF4-FFF2-40B4-BE49-F238E27FC236}">
                <a16:creationId xmlns:a16="http://schemas.microsoft.com/office/drawing/2014/main" id="{D9EF427C-D4ED-4035-973D-876F3584B9D1}"/>
              </a:ext>
            </a:extLst>
          </p:cNvPr>
          <p:cNvGrpSpPr/>
          <p:nvPr userDrawn="1"/>
        </p:nvGrpSpPr>
        <p:grpSpPr>
          <a:xfrm rot="16200000">
            <a:off x="2915257" y="383347"/>
            <a:ext cx="612772" cy="525096"/>
            <a:chOff x="8426854" y="66578"/>
            <a:chExt cx="612772" cy="525096"/>
          </a:xfrm>
        </p:grpSpPr>
        <p:sp>
          <p:nvSpPr>
            <p:cNvPr id="31" name="Freeform: Shape 30">
              <a:extLst>
                <a:ext uri="{FF2B5EF4-FFF2-40B4-BE49-F238E27FC236}">
                  <a16:creationId xmlns:a16="http://schemas.microsoft.com/office/drawing/2014/main" id="{C235EA68-4788-4A07-B9FD-C472E86640D9}"/>
                </a:ext>
              </a:extLst>
            </p:cNvPr>
            <p:cNvSpPr/>
            <p:nvPr/>
          </p:nvSpPr>
          <p:spPr>
            <a:xfrm rot="2020309" flipH="1">
              <a:off x="8426854" y="66578"/>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
          <p:nvSpPr>
            <p:cNvPr id="32" name="Freeform: Shape 31">
              <a:extLst>
                <a:ext uri="{FF2B5EF4-FFF2-40B4-BE49-F238E27FC236}">
                  <a16:creationId xmlns:a16="http://schemas.microsoft.com/office/drawing/2014/main" id="{EF632B33-5C16-4660-BB8C-D674C1457D2E}"/>
                </a:ext>
              </a:extLst>
            </p:cNvPr>
            <p:cNvSpPr/>
            <p:nvPr/>
          </p:nvSpPr>
          <p:spPr>
            <a:xfrm rot="4488973" flipH="1">
              <a:off x="8764584" y="316632"/>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accent1"/>
            </a:solidFill>
            <a:ln w="9525" cap="flat">
              <a:noFill/>
              <a:prstDash val="solid"/>
              <a:miter/>
            </a:ln>
          </p:spPr>
          <p:txBody>
            <a:bodyPr rtlCol="0" anchor="ctr"/>
            <a:lstStyle/>
            <a:p>
              <a:endParaRPr lang="en-US">
                <a:solidFill>
                  <a:prstClr val="black"/>
                </a:solidFill>
              </a:endParaRPr>
            </a:p>
          </p:txBody>
        </p:sp>
      </p:grpSp>
      <p:sp>
        <p:nvSpPr>
          <p:cNvPr id="33" name="Rectangle 32">
            <a:extLst>
              <a:ext uri="{FF2B5EF4-FFF2-40B4-BE49-F238E27FC236}">
                <a16:creationId xmlns:a16="http://schemas.microsoft.com/office/drawing/2014/main" id="{887299A3-5D00-48F9-ABB6-1A9F68D668BA}"/>
              </a:ext>
            </a:extLst>
          </p:cNvPr>
          <p:cNvSpPr/>
          <p:nvPr userDrawn="1"/>
        </p:nvSpPr>
        <p:spPr>
          <a:xfrm>
            <a:off x="4724400" y="1088409"/>
            <a:ext cx="27432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 name="Rectangle 33">
            <a:extLst>
              <a:ext uri="{FF2B5EF4-FFF2-40B4-BE49-F238E27FC236}">
                <a16:creationId xmlns:a16="http://schemas.microsoft.com/office/drawing/2014/main" id="{6309C57D-124D-4D30-9F70-25DF51F8F21B}"/>
              </a:ext>
            </a:extLst>
          </p:cNvPr>
          <p:cNvSpPr/>
          <p:nvPr userDrawn="1"/>
        </p:nvSpPr>
        <p:spPr>
          <a:xfrm>
            <a:off x="0" y="6623685"/>
            <a:ext cx="121920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364661725"/>
      </p:ext>
    </p:extLst>
  </p:cSld>
  <p:clrMapOvr>
    <a:masterClrMapping/>
  </p:clrMapOvr>
  <p:extLst>
    <p:ext uri="{DCECCB84-F9BA-43D5-87BE-67443E8EF086}">
      <p15:sldGuideLst xmlns:p15="http://schemas.microsoft.com/office/powerpoint/2012/main">
        <p15:guide id="1" orient="horz" pos="2478">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10EF407B-6750-446C-AC39-259EEAD3D42E}"/>
              </a:ext>
            </a:extLst>
          </p:cNvPr>
          <p:cNvSpPr>
            <a:spLocks noGrp="1"/>
          </p:cNvSpPr>
          <p:nvPr>
            <p:ph type="pic" sz="quarter" idx="10" hasCustomPrompt="1"/>
          </p:nvPr>
        </p:nvSpPr>
        <p:spPr>
          <a:xfrm>
            <a:off x="671667" y="230340"/>
            <a:ext cx="10828239" cy="3559383"/>
          </a:xfrm>
          <a:custGeom>
            <a:avLst/>
            <a:gdLst>
              <a:gd name="connsiteX0" fmla="*/ 9870595 w 10828239"/>
              <a:gd name="connsiteY0" fmla="*/ 3188488 h 3559383"/>
              <a:gd name="connsiteX1" fmla="*/ 9875185 w 10828239"/>
              <a:gd name="connsiteY1" fmla="*/ 3191539 h 3559383"/>
              <a:gd name="connsiteX2" fmla="*/ 9869779 w 10828239"/>
              <a:gd name="connsiteY2" fmla="*/ 3191539 h 3559383"/>
              <a:gd name="connsiteX3" fmla="*/ 64249 w 10828239"/>
              <a:gd name="connsiteY3" fmla="*/ 2546756 h 3559383"/>
              <a:gd name="connsiteX4" fmla="*/ 63935 w 10828239"/>
              <a:gd name="connsiteY4" fmla="*/ 2555235 h 3559383"/>
              <a:gd name="connsiteX5" fmla="*/ 63592 w 10828239"/>
              <a:gd name="connsiteY5" fmla="*/ 2549209 h 3559383"/>
              <a:gd name="connsiteX6" fmla="*/ 6822884 w 10828239"/>
              <a:gd name="connsiteY6" fmla="*/ 0 h 3559383"/>
              <a:gd name="connsiteX7" fmla="*/ 6871541 w 10828239"/>
              <a:gd name="connsiteY7" fmla="*/ 156601 h 3559383"/>
              <a:gd name="connsiteX8" fmla="*/ 6903978 w 10828239"/>
              <a:gd name="connsiteY8" fmla="*/ 121240 h 3559383"/>
              <a:gd name="connsiteX9" fmla="*/ 6979667 w 10828239"/>
              <a:gd name="connsiteY9" fmla="*/ 116188 h 3559383"/>
              <a:gd name="connsiteX10" fmla="*/ 7055355 w 10828239"/>
              <a:gd name="connsiteY10" fmla="*/ 156601 h 3559383"/>
              <a:gd name="connsiteX11" fmla="*/ 7098606 w 10828239"/>
              <a:gd name="connsiteY11" fmla="*/ 60620 h 3559383"/>
              <a:gd name="connsiteX12" fmla="*/ 7179701 w 10828239"/>
              <a:gd name="connsiteY12" fmla="*/ 60620 h 3559383"/>
              <a:gd name="connsiteX13" fmla="*/ 7206732 w 10828239"/>
              <a:gd name="connsiteY13" fmla="*/ 25258 h 3559383"/>
              <a:gd name="connsiteX14" fmla="*/ 7255389 w 10828239"/>
              <a:gd name="connsiteY14" fmla="*/ 40413 h 3559383"/>
              <a:gd name="connsiteX15" fmla="*/ 7287827 w 10828239"/>
              <a:gd name="connsiteY15" fmla="*/ 146498 h 3559383"/>
              <a:gd name="connsiteX16" fmla="*/ 7347297 w 10828239"/>
              <a:gd name="connsiteY16" fmla="*/ 95981 h 3559383"/>
              <a:gd name="connsiteX17" fmla="*/ 7331078 w 10828239"/>
              <a:gd name="connsiteY17" fmla="*/ 272789 h 3559383"/>
              <a:gd name="connsiteX18" fmla="*/ 7444610 w 10828239"/>
              <a:gd name="connsiteY18" fmla="*/ 197014 h 3559383"/>
              <a:gd name="connsiteX19" fmla="*/ 7460829 w 10828239"/>
              <a:gd name="connsiteY19" fmla="*/ 161653 h 3559383"/>
              <a:gd name="connsiteX20" fmla="*/ 7498673 w 10828239"/>
              <a:gd name="connsiteY20" fmla="*/ 121240 h 3559383"/>
              <a:gd name="connsiteX21" fmla="*/ 7531111 w 10828239"/>
              <a:gd name="connsiteY21" fmla="*/ 136395 h 3559383"/>
              <a:gd name="connsiteX22" fmla="*/ 7531111 w 10828239"/>
              <a:gd name="connsiteY22" fmla="*/ 232376 h 3559383"/>
              <a:gd name="connsiteX23" fmla="*/ 7487861 w 10828239"/>
              <a:gd name="connsiteY23" fmla="*/ 242479 h 3559383"/>
              <a:gd name="connsiteX24" fmla="*/ 7568956 w 10828239"/>
              <a:gd name="connsiteY24" fmla="*/ 338461 h 3559383"/>
              <a:gd name="connsiteX25" fmla="*/ 7574362 w 10828239"/>
              <a:gd name="connsiteY25" fmla="*/ 207118 h 3559383"/>
              <a:gd name="connsiteX26" fmla="*/ 7671675 w 10828239"/>
              <a:gd name="connsiteY26" fmla="*/ 197014 h 3559383"/>
              <a:gd name="connsiteX27" fmla="*/ 7736551 w 10828239"/>
              <a:gd name="connsiteY27" fmla="*/ 181859 h 3559383"/>
              <a:gd name="connsiteX28" fmla="*/ 7785208 w 10828239"/>
              <a:gd name="connsiteY28" fmla="*/ 116188 h 3559383"/>
              <a:gd name="connsiteX29" fmla="*/ 7839271 w 10828239"/>
              <a:gd name="connsiteY29" fmla="*/ 50516 h 3559383"/>
              <a:gd name="connsiteX30" fmla="*/ 7877115 w 10828239"/>
              <a:gd name="connsiteY30" fmla="*/ 40413 h 3559383"/>
              <a:gd name="connsiteX31" fmla="*/ 8012273 w 10828239"/>
              <a:gd name="connsiteY31" fmla="*/ 106085 h 3559383"/>
              <a:gd name="connsiteX32" fmla="*/ 8044711 w 10828239"/>
              <a:gd name="connsiteY32" fmla="*/ 121240 h 3559383"/>
              <a:gd name="connsiteX33" fmla="*/ 8077149 w 10828239"/>
              <a:gd name="connsiteY33" fmla="*/ 126291 h 3559383"/>
              <a:gd name="connsiteX34" fmla="*/ 8201495 w 10828239"/>
              <a:gd name="connsiteY34" fmla="*/ 242479 h 3559383"/>
              <a:gd name="connsiteX35" fmla="*/ 8255558 w 10828239"/>
              <a:gd name="connsiteY35" fmla="*/ 217221 h 3559383"/>
              <a:gd name="connsiteX36" fmla="*/ 8287995 w 10828239"/>
              <a:gd name="connsiteY36" fmla="*/ 272789 h 3559383"/>
              <a:gd name="connsiteX37" fmla="*/ 8331246 w 10828239"/>
              <a:gd name="connsiteY37" fmla="*/ 298048 h 3559383"/>
              <a:gd name="connsiteX38" fmla="*/ 8336653 w 10828239"/>
              <a:gd name="connsiteY38" fmla="*/ 247531 h 3559383"/>
              <a:gd name="connsiteX39" fmla="*/ 8320433 w 10828239"/>
              <a:gd name="connsiteY39" fmla="*/ 222273 h 3559383"/>
              <a:gd name="connsiteX40" fmla="*/ 8374497 w 10828239"/>
              <a:gd name="connsiteY40" fmla="*/ 277841 h 3559383"/>
              <a:gd name="connsiteX41" fmla="*/ 8498842 w 10828239"/>
              <a:gd name="connsiteY41" fmla="*/ 237428 h 3559383"/>
              <a:gd name="connsiteX42" fmla="*/ 8606968 w 10828239"/>
              <a:gd name="connsiteY42" fmla="*/ 186911 h 3559383"/>
              <a:gd name="connsiteX43" fmla="*/ 8725907 w 10828239"/>
              <a:gd name="connsiteY43" fmla="*/ 186911 h 3559383"/>
              <a:gd name="connsiteX44" fmla="*/ 8758345 w 10828239"/>
              <a:gd name="connsiteY44" fmla="*/ 207118 h 3559383"/>
              <a:gd name="connsiteX45" fmla="*/ 8774564 w 10828239"/>
              <a:gd name="connsiteY45" fmla="*/ 232376 h 3559383"/>
              <a:gd name="connsiteX46" fmla="*/ 8779971 w 10828239"/>
              <a:gd name="connsiteY46" fmla="*/ 333409 h 3559383"/>
              <a:gd name="connsiteX47" fmla="*/ 8882691 w 10828239"/>
              <a:gd name="connsiteY47" fmla="*/ 388977 h 3559383"/>
              <a:gd name="connsiteX48" fmla="*/ 8882691 w 10828239"/>
              <a:gd name="connsiteY48" fmla="*/ 399081 h 3559383"/>
              <a:gd name="connsiteX49" fmla="*/ 8888097 w 10828239"/>
              <a:gd name="connsiteY49" fmla="*/ 394029 h 3559383"/>
              <a:gd name="connsiteX50" fmla="*/ 8942160 w 10828239"/>
              <a:gd name="connsiteY50" fmla="*/ 303099 h 3559383"/>
              <a:gd name="connsiteX51" fmla="*/ 8969192 w 10828239"/>
              <a:gd name="connsiteY51" fmla="*/ 171756 h 3559383"/>
              <a:gd name="connsiteX52" fmla="*/ 9050287 w 10828239"/>
              <a:gd name="connsiteY52" fmla="*/ 313203 h 3559383"/>
              <a:gd name="connsiteX53" fmla="*/ 9153007 w 10828239"/>
              <a:gd name="connsiteY53" fmla="*/ 237428 h 3559383"/>
              <a:gd name="connsiteX54" fmla="*/ 9180038 w 10828239"/>
              <a:gd name="connsiteY54" fmla="*/ 257634 h 3559383"/>
              <a:gd name="connsiteX55" fmla="*/ 9169226 w 10828239"/>
              <a:gd name="connsiteY55" fmla="*/ 313203 h 3559383"/>
              <a:gd name="connsiteX56" fmla="*/ 9098943 w 10828239"/>
              <a:gd name="connsiteY56" fmla="*/ 414236 h 3559383"/>
              <a:gd name="connsiteX57" fmla="*/ 9109756 w 10828239"/>
              <a:gd name="connsiteY57" fmla="*/ 459701 h 3559383"/>
              <a:gd name="connsiteX58" fmla="*/ 9153007 w 10828239"/>
              <a:gd name="connsiteY58" fmla="*/ 424339 h 3559383"/>
              <a:gd name="connsiteX59" fmla="*/ 9234101 w 10828239"/>
              <a:gd name="connsiteY59" fmla="*/ 404132 h 3559383"/>
              <a:gd name="connsiteX60" fmla="*/ 9250320 w 10828239"/>
              <a:gd name="connsiteY60" fmla="*/ 424339 h 3559383"/>
              <a:gd name="connsiteX61" fmla="*/ 9293571 w 10828239"/>
              <a:gd name="connsiteY61" fmla="*/ 449597 h 3559383"/>
              <a:gd name="connsiteX62" fmla="*/ 9320602 w 10828239"/>
              <a:gd name="connsiteY62" fmla="*/ 343513 h 3559383"/>
              <a:gd name="connsiteX63" fmla="*/ 9353040 w 10828239"/>
              <a:gd name="connsiteY63" fmla="*/ 348564 h 3559383"/>
              <a:gd name="connsiteX64" fmla="*/ 9417916 w 10828239"/>
              <a:gd name="connsiteY64" fmla="*/ 313203 h 3559383"/>
              <a:gd name="connsiteX65" fmla="*/ 9428729 w 10828239"/>
              <a:gd name="connsiteY65" fmla="*/ 308151 h 3559383"/>
              <a:gd name="connsiteX66" fmla="*/ 9477386 w 10828239"/>
              <a:gd name="connsiteY66" fmla="*/ 247531 h 3559383"/>
              <a:gd name="connsiteX67" fmla="*/ 9515230 w 10828239"/>
              <a:gd name="connsiteY67" fmla="*/ 247531 h 3559383"/>
              <a:gd name="connsiteX68" fmla="*/ 9580106 w 10828239"/>
              <a:gd name="connsiteY68" fmla="*/ 242479 h 3559383"/>
              <a:gd name="connsiteX69" fmla="*/ 9596325 w 10828239"/>
              <a:gd name="connsiteY69" fmla="*/ 227324 h 3559383"/>
              <a:gd name="connsiteX70" fmla="*/ 9623356 w 10828239"/>
              <a:gd name="connsiteY70" fmla="*/ 287944 h 3559383"/>
              <a:gd name="connsiteX71" fmla="*/ 9709857 w 10828239"/>
              <a:gd name="connsiteY71" fmla="*/ 282893 h 3559383"/>
              <a:gd name="connsiteX72" fmla="*/ 9720670 w 10828239"/>
              <a:gd name="connsiteY72" fmla="*/ 247531 h 3559383"/>
              <a:gd name="connsiteX73" fmla="*/ 9726076 w 10828239"/>
              <a:gd name="connsiteY73" fmla="*/ 212169 h 3559383"/>
              <a:gd name="connsiteX74" fmla="*/ 9801765 w 10828239"/>
              <a:gd name="connsiteY74" fmla="*/ 202066 h 3559383"/>
              <a:gd name="connsiteX75" fmla="*/ 9796358 w 10828239"/>
              <a:gd name="connsiteY75" fmla="*/ 242479 h 3559383"/>
              <a:gd name="connsiteX76" fmla="*/ 9812577 w 10828239"/>
              <a:gd name="connsiteY76" fmla="*/ 378874 h 3559383"/>
              <a:gd name="connsiteX77" fmla="*/ 9861234 w 10828239"/>
              <a:gd name="connsiteY77" fmla="*/ 383926 h 3559383"/>
              <a:gd name="connsiteX78" fmla="*/ 9877453 w 10828239"/>
              <a:gd name="connsiteY78" fmla="*/ 242479 h 3559383"/>
              <a:gd name="connsiteX79" fmla="*/ 10088300 w 10828239"/>
              <a:gd name="connsiteY79" fmla="*/ 424339 h 3559383"/>
              <a:gd name="connsiteX80" fmla="*/ 10072081 w 10828239"/>
              <a:gd name="connsiteY80" fmla="*/ 353616 h 3559383"/>
              <a:gd name="connsiteX81" fmla="*/ 10115331 w 10828239"/>
              <a:gd name="connsiteY81" fmla="*/ 399081 h 3559383"/>
              <a:gd name="connsiteX82" fmla="*/ 10120738 w 10828239"/>
              <a:gd name="connsiteY82" fmla="*/ 348564 h 3559383"/>
              <a:gd name="connsiteX83" fmla="*/ 10120738 w 10828239"/>
              <a:gd name="connsiteY83" fmla="*/ 328358 h 3559383"/>
              <a:gd name="connsiteX84" fmla="*/ 10158582 w 10828239"/>
              <a:gd name="connsiteY84" fmla="*/ 308151 h 3559383"/>
              <a:gd name="connsiteX85" fmla="*/ 10142363 w 10828239"/>
              <a:gd name="connsiteY85" fmla="*/ 252583 h 3559383"/>
              <a:gd name="connsiteX86" fmla="*/ 10169394 w 10828239"/>
              <a:gd name="connsiteY86" fmla="*/ 247531 h 3559383"/>
              <a:gd name="connsiteX87" fmla="*/ 10185613 w 10828239"/>
              <a:gd name="connsiteY87" fmla="*/ 292996 h 3559383"/>
              <a:gd name="connsiteX88" fmla="*/ 10239677 w 10828239"/>
              <a:gd name="connsiteY88" fmla="*/ 383926 h 3559383"/>
              <a:gd name="connsiteX89" fmla="*/ 10428898 w 10828239"/>
              <a:gd name="connsiteY89" fmla="*/ 464752 h 3559383"/>
              <a:gd name="connsiteX90" fmla="*/ 10472148 w 10828239"/>
              <a:gd name="connsiteY90" fmla="*/ 484959 h 3559383"/>
              <a:gd name="connsiteX91" fmla="*/ 10531618 w 10828239"/>
              <a:gd name="connsiteY91" fmla="*/ 479907 h 3559383"/>
              <a:gd name="connsiteX92" fmla="*/ 10601900 w 10828239"/>
              <a:gd name="connsiteY92" fmla="*/ 479907 h 3559383"/>
              <a:gd name="connsiteX93" fmla="*/ 10650557 w 10828239"/>
              <a:gd name="connsiteY93" fmla="*/ 560734 h 3559383"/>
              <a:gd name="connsiteX94" fmla="*/ 10737734 w 10828239"/>
              <a:gd name="connsiteY94" fmla="*/ 838575 h 3559383"/>
              <a:gd name="connsiteX95" fmla="*/ 10726467 w 10828239"/>
              <a:gd name="connsiteY95" fmla="*/ 1048496 h 3559383"/>
              <a:gd name="connsiteX96" fmla="*/ 10737452 w 10828239"/>
              <a:gd name="connsiteY96" fmla="*/ 1237210 h 3559383"/>
              <a:gd name="connsiteX97" fmla="*/ 10769214 w 10828239"/>
              <a:gd name="connsiteY97" fmla="*/ 1713214 h 3559383"/>
              <a:gd name="connsiteX98" fmla="*/ 10780026 w 10828239"/>
              <a:gd name="connsiteY98" fmla="*/ 1924771 h 3559383"/>
              <a:gd name="connsiteX99" fmla="*/ 10758401 w 10828239"/>
              <a:gd name="connsiteY99" fmla="*/ 2030551 h 3559383"/>
              <a:gd name="connsiteX100" fmla="*/ 10749636 w 10828239"/>
              <a:gd name="connsiteY100" fmla="*/ 2210309 h 3559383"/>
              <a:gd name="connsiteX101" fmla="*/ 10756374 w 10828239"/>
              <a:gd name="connsiteY101" fmla="*/ 2518454 h 3559383"/>
              <a:gd name="connsiteX102" fmla="*/ 10756499 w 10828239"/>
              <a:gd name="connsiteY102" fmla="*/ 2542678 h 3559383"/>
              <a:gd name="connsiteX103" fmla="*/ 10790674 w 10828239"/>
              <a:gd name="connsiteY103" fmla="*/ 2622645 h 3559383"/>
              <a:gd name="connsiteX104" fmla="*/ 10789763 w 10828239"/>
              <a:gd name="connsiteY104" fmla="*/ 2735305 h 3559383"/>
              <a:gd name="connsiteX105" fmla="*/ 10792836 w 10828239"/>
              <a:gd name="connsiteY105" fmla="*/ 2833170 h 3559383"/>
              <a:gd name="connsiteX106" fmla="*/ 10810478 w 10828239"/>
              <a:gd name="connsiteY106" fmla="*/ 3130919 h 3559383"/>
              <a:gd name="connsiteX107" fmla="*/ 10815884 w 10828239"/>
              <a:gd name="connsiteY107" fmla="*/ 3156178 h 3559383"/>
              <a:gd name="connsiteX108" fmla="*/ 10788853 w 10828239"/>
              <a:gd name="connsiteY108" fmla="*/ 3211746 h 3559383"/>
              <a:gd name="connsiteX109" fmla="*/ 10723977 w 10828239"/>
              <a:gd name="connsiteY109" fmla="*/ 3277418 h 3559383"/>
              <a:gd name="connsiteX110" fmla="*/ 10626663 w 10828239"/>
              <a:gd name="connsiteY110" fmla="*/ 3151126 h 3559383"/>
              <a:gd name="connsiteX111" fmla="*/ 10578006 w 10828239"/>
              <a:gd name="connsiteY111" fmla="*/ 3332986 h 3559383"/>
              <a:gd name="connsiteX112" fmla="*/ 10529350 w 10828239"/>
              <a:gd name="connsiteY112" fmla="*/ 3262263 h 3559383"/>
              <a:gd name="connsiteX113" fmla="*/ 10259034 w 10828239"/>
              <a:gd name="connsiteY113" fmla="*/ 3181436 h 3559383"/>
              <a:gd name="connsiteX114" fmla="*/ 10080625 w 10828239"/>
              <a:gd name="connsiteY114" fmla="*/ 3196591 h 3559383"/>
              <a:gd name="connsiteX115" fmla="*/ 9891404 w 10828239"/>
              <a:gd name="connsiteY115" fmla="*/ 3125868 h 3559383"/>
              <a:gd name="connsiteX116" fmla="*/ 9878564 w 10828239"/>
              <a:gd name="connsiteY116" fmla="*/ 3158704 h 3559383"/>
              <a:gd name="connsiteX117" fmla="*/ 9870595 w 10828239"/>
              <a:gd name="connsiteY117" fmla="*/ 3188488 h 3559383"/>
              <a:gd name="connsiteX118" fmla="*/ 9862599 w 10828239"/>
              <a:gd name="connsiteY118" fmla="*/ 3183173 h 3559383"/>
              <a:gd name="connsiteX119" fmla="*/ 9848153 w 10828239"/>
              <a:gd name="connsiteY119" fmla="*/ 3201643 h 3559383"/>
              <a:gd name="connsiteX120" fmla="*/ 9821122 w 10828239"/>
              <a:gd name="connsiteY120" fmla="*/ 3317831 h 3559383"/>
              <a:gd name="connsiteX121" fmla="*/ 9761652 w 10828239"/>
              <a:gd name="connsiteY121" fmla="*/ 3115765 h 3559383"/>
              <a:gd name="connsiteX122" fmla="*/ 9750840 w 10828239"/>
              <a:gd name="connsiteY122" fmla="*/ 3221849 h 3559383"/>
              <a:gd name="connsiteX123" fmla="*/ 9696777 w 10828239"/>
              <a:gd name="connsiteY123" fmla="*/ 3267314 h 3559383"/>
              <a:gd name="connsiteX124" fmla="*/ 9583244 w 10828239"/>
              <a:gd name="connsiteY124" fmla="*/ 3221849 h 3559383"/>
              <a:gd name="connsiteX125" fmla="*/ 9426461 w 10828239"/>
              <a:gd name="connsiteY125" fmla="*/ 3206694 h 3559383"/>
              <a:gd name="connsiteX126" fmla="*/ 9388616 w 10828239"/>
              <a:gd name="connsiteY126" fmla="*/ 3151126 h 3559383"/>
              <a:gd name="connsiteX127" fmla="*/ 9291303 w 10828239"/>
              <a:gd name="connsiteY127" fmla="*/ 3221849 h 3559383"/>
              <a:gd name="connsiteX128" fmla="*/ 9166957 w 10828239"/>
              <a:gd name="connsiteY128" fmla="*/ 2913698 h 3559383"/>
              <a:gd name="connsiteX129" fmla="*/ 9134519 w 10828239"/>
              <a:gd name="connsiteY129" fmla="*/ 3019783 h 3559383"/>
              <a:gd name="connsiteX130" fmla="*/ 9091269 w 10828239"/>
              <a:gd name="connsiteY130" fmla="*/ 3070300 h 3559383"/>
              <a:gd name="connsiteX131" fmla="*/ 9042612 w 10828239"/>
              <a:gd name="connsiteY131" fmla="*/ 3085455 h 3559383"/>
              <a:gd name="connsiteX132" fmla="*/ 8961517 w 10828239"/>
              <a:gd name="connsiteY132" fmla="*/ 3130919 h 3559383"/>
              <a:gd name="connsiteX133" fmla="*/ 8837172 w 10828239"/>
              <a:gd name="connsiteY133" fmla="*/ 3130919 h 3559383"/>
              <a:gd name="connsiteX134" fmla="*/ 8723639 w 10828239"/>
              <a:gd name="connsiteY134" fmla="*/ 3080403 h 3559383"/>
              <a:gd name="connsiteX135" fmla="*/ 8696608 w 10828239"/>
              <a:gd name="connsiteY135" fmla="*/ 3080403 h 3559383"/>
              <a:gd name="connsiteX136" fmla="*/ 8647951 w 10828239"/>
              <a:gd name="connsiteY136" fmla="*/ 3156178 h 3559383"/>
              <a:gd name="connsiteX137" fmla="*/ 8674982 w 10828239"/>
              <a:gd name="connsiteY137" fmla="*/ 3262263 h 3559383"/>
              <a:gd name="connsiteX138" fmla="*/ 8572262 w 10828239"/>
              <a:gd name="connsiteY138" fmla="*/ 3186488 h 3559383"/>
              <a:gd name="connsiteX139" fmla="*/ 8545231 w 10828239"/>
              <a:gd name="connsiteY139" fmla="*/ 3135971 h 3559383"/>
              <a:gd name="connsiteX140" fmla="*/ 8485761 w 10828239"/>
              <a:gd name="connsiteY140" fmla="*/ 3211746 h 3559383"/>
              <a:gd name="connsiteX141" fmla="*/ 8453323 w 10828239"/>
              <a:gd name="connsiteY141" fmla="*/ 3105661 h 3559383"/>
              <a:gd name="connsiteX142" fmla="*/ 8415479 w 10828239"/>
              <a:gd name="connsiteY142" fmla="*/ 3221849 h 3559383"/>
              <a:gd name="connsiteX143" fmla="*/ 8345197 w 10828239"/>
              <a:gd name="connsiteY143" fmla="*/ 3090506 h 3559383"/>
              <a:gd name="connsiteX144" fmla="*/ 8356010 w 10828239"/>
              <a:gd name="connsiteY144" fmla="*/ 3201643 h 3559383"/>
              <a:gd name="connsiteX145" fmla="*/ 8301946 w 10828239"/>
              <a:gd name="connsiteY145" fmla="*/ 3242056 h 3559383"/>
              <a:gd name="connsiteX146" fmla="*/ 7977568 w 10828239"/>
              <a:gd name="connsiteY146" fmla="*/ 3151126 h 3559383"/>
              <a:gd name="connsiteX147" fmla="*/ 7891066 w 10828239"/>
              <a:gd name="connsiteY147" fmla="*/ 3191539 h 3559383"/>
              <a:gd name="connsiteX148" fmla="*/ 7815378 w 10828239"/>
              <a:gd name="connsiteY148" fmla="*/ 3070300 h 3559383"/>
              <a:gd name="connsiteX149" fmla="*/ 7745096 w 10828239"/>
              <a:gd name="connsiteY149" fmla="*/ 3039990 h 3559383"/>
              <a:gd name="connsiteX150" fmla="*/ 7761314 w 10828239"/>
              <a:gd name="connsiteY150" fmla="*/ 3363296 h 3559383"/>
              <a:gd name="connsiteX151" fmla="*/ 7701845 w 10828239"/>
              <a:gd name="connsiteY151" fmla="*/ 3216798 h 3559383"/>
              <a:gd name="connsiteX152" fmla="*/ 7674814 w 10828239"/>
              <a:gd name="connsiteY152" fmla="*/ 3186488 h 3559383"/>
              <a:gd name="connsiteX153" fmla="*/ 7642376 w 10828239"/>
              <a:gd name="connsiteY153" fmla="*/ 3216798 h 3559383"/>
              <a:gd name="connsiteX154" fmla="*/ 7604532 w 10828239"/>
              <a:gd name="connsiteY154" fmla="*/ 3277418 h 3559383"/>
              <a:gd name="connsiteX155" fmla="*/ 7496405 w 10828239"/>
              <a:gd name="connsiteY155" fmla="*/ 3282469 h 3559383"/>
              <a:gd name="connsiteX156" fmla="*/ 7436936 w 10828239"/>
              <a:gd name="connsiteY156" fmla="*/ 3469381 h 3559383"/>
              <a:gd name="connsiteX157" fmla="*/ 7361247 w 10828239"/>
              <a:gd name="connsiteY157" fmla="*/ 3444122 h 3559383"/>
              <a:gd name="connsiteX158" fmla="*/ 7350435 w 10828239"/>
              <a:gd name="connsiteY158" fmla="*/ 3393606 h 3559383"/>
              <a:gd name="connsiteX159" fmla="*/ 7334216 w 10828239"/>
              <a:gd name="connsiteY159" fmla="*/ 3307728 h 3559383"/>
              <a:gd name="connsiteX160" fmla="*/ 7328809 w 10828239"/>
              <a:gd name="connsiteY160" fmla="*/ 3282469 h 3559383"/>
              <a:gd name="connsiteX161" fmla="*/ 7247715 w 10828239"/>
              <a:gd name="connsiteY161" fmla="*/ 3206694 h 3559383"/>
              <a:gd name="connsiteX162" fmla="*/ 7128776 w 10828239"/>
              <a:gd name="connsiteY162" fmla="*/ 3120816 h 3559383"/>
              <a:gd name="connsiteX163" fmla="*/ 7112557 w 10828239"/>
              <a:gd name="connsiteY163" fmla="*/ 3242056 h 3559383"/>
              <a:gd name="connsiteX164" fmla="*/ 7009837 w 10828239"/>
              <a:gd name="connsiteY164" fmla="*/ 3191539 h 3559383"/>
              <a:gd name="connsiteX165" fmla="*/ 6982805 w 10828239"/>
              <a:gd name="connsiteY165" fmla="*/ 3176384 h 3559383"/>
              <a:gd name="connsiteX166" fmla="*/ 6923336 w 10828239"/>
              <a:gd name="connsiteY166" fmla="*/ 3156178 h 3559383"/>
              <a:gd name="connsiteX167" fmla="*/ 6912523 w 10828239"/>
              <a:gd name="connsiteY167" fmla="*/ 3156178 h 3559383"/>
              <a:gd name="connsiteX168" fmla="*/ 6820616 w 10828239"/>
              <a:gd name="connsiteY168" fmla="*/ 3221849 h 3559383"/>
              <a:gd name="connsiteX169" fmla="*/ 6750333 w 10828239"/>
              <a:gd name="connsiteY169" fmla="*/ 3231953 h 3559383"/>
              <a:gd name="connsiteX170" fmla="*/ 6690864 w 10828239"/>
              <a:gd name="connsiteY170" fmla="*/ 3242056 h 3559383"/>
              <a:gd name="connsiteX171" fmla="*/ 6674645 w 10828239"/>
              <a:gd name="connsiteY171" fmla="*/ 3095558 h 3559383"/>
              <a:gd name="connsiteX172" fmla="*/ 6669239 w 10828239"/>
              <a:gd name="connsiteY172" fmla="*/ 3095558 h 3559383"/>
              <a:gd name="connsiteX173" fmla="*/ 6658426 w 10828239"/>
              <a:gd name="connsiteY173" fmla="*/ 3105661 h 3559383"/>
              <a:gd name="connsiteX174" fmla="*/ 6647613 w 10828239"/>
              <a:gd name="connsiteY174" fmla="*/ 3105661 h 3559383"/>
              <a:gd name="connsiteX175" fmla="*/ 6615175 w 10828239"/>
              <a:gd name="connsiteY175" fmla="*/ 3085455 h 3559383"/>
              <a:gd name="connsiteX176" fmla="*/ 6598956 w 10828239"/>
              <a:gd name="connsiteY176" fmla="*/ 3100610 h 3559383"/>
              <a:gd name="connsiteX177" fmla="*/ 6447580 w 10828239"/>
              <a:gd name="connsiteY177" fmla="*/ 3156178 h 3559383"/>
              <a:gd name="connsiteX178" fmla="*/ 6317828 w 10828239"/>
              <a:gd name="connsiteY178" fmla="*/ 3206694 h 3559383"/>
              <a:gd name="connsiteX179" fmla="*/ 6231327 w 10828239"/>
              <a:gd name="connsiteY179" fmla="*/ 3196591 h 3559383"/>
              <a:gd name="connsiteX180" fmla="*/ 6188076 w 10828239"/>
              <a:gd name="connsiteY180" fmla="*/ 3120816 h 3559383"/>
              <a:gd name="connsiteX181" fmla="*/ 6166452 w 10828239"/>
              <a:gd name="connsiteY181" fmla="*/ 3221849 h 3559383"/>
              <a:gd name="connsiteX182" fmla="*/ 6155638 w 10828239"/>
              <a:gd name="connsiteY182" fmla="*/ 3257211 h 3559383"/>
              <a:gd name="connsiteX183" fmla="*/ 6052918 w 10828239"/>
              <a:gd name="connsiteY183" fmla="*/ 3322883 h 3559383"/>
              <a:gd name="connsiteX184" fmla="*/ 5988043 w 10828239"/>
              <a:gd name="connsiteY184" fmla="*/ 3393606 h 3559383"/>
              <a:gd name="connsiteX185" fmla="*/ 5961011 w 10828239"/>
              <a:gd name="connsiteY185" fmla="*/ 3297624 h 3559383"/>
              <a:gd name="connsiteX186" fmla="*/ 5961011 w 10828239"/>
              <a:gd name="connsiteY186" fmla="*/ 3191539 h 3559383"/>
              <a:gd name="connsiteX187" fmla="*/ 5906948 w 10828239"/>
              <a:gd name="connsiteY187" fmla="*/ 3393606 h 3559383"/>
              <a:gd name="connsiteX188" fmla="*/ 5733946 w 10828239"/>
              <a:gd name="connsiteY188" fmla="*/ 2984421 h 3559383"/>
              <a:gd name="connsiteX189" fmla="*/ 5723133 w 10828239"/>
              <a:gd name="connsiteY189" fmla="*/ 3095558 h 3559383"/>
              <a:gd name="connsiteX190" fmla="*/ 5679882 w 10828239"/>
              <a:gd name="connsiteY190" fmla="*/ 3050093 h 3559383"/>
              <a:gd name="connsiteX191" fmla="*/ 5555537 w 10828239"/>
              <a:gd name="connsiteY191" fmla="*/ 3267314 h 3559383"/>
              <a:gd name="connsiteX192" fmla="*/ 5550131 w 10828239"/>
              <a:gd name="connsiteY192" fmla="*/ 3166281 h 3559383"/>
              <a:gd name="connsiteX193" fmla="*/ 5474442 w 10828239"/>
              <a:gd name="connsiteY193" fmla="*/ 3146074 h 3559383"/>
              <a:gd name="connsiteX194" fmla="*/ 5420379 w 10828239"/>
              <a:gd name="connsiteY194" fmla="*/ 3075351 h 3559383"/>
              <a:gd name="connsiteX195" fmla="*/ 5371723 w 10828239"/>
              <a:gd name="connsiteY195" fmla="*/ 3171333 h 3559383"/>
              <a:gd name="connsiteX196" fmla="*/ 5355503 w 10828239"/>
              <a:gd name="connsiteY196" fmla="*/ 3231953 h 3559383"/>
              <a:gd name="connsiteX197" fmla="*/ 5306846 w 10828239"/>
              <a:gd name="connsiteY197" fmla="*/ 3201643 h 3559383"/>
              <a:gd name="connsiteX198" fmla="*/ 5231158 w 10828239"/>
              <a:gd name="connsiteY198" fmla="*/ 3292573 h 3559383"/>
              <a:gd name="connsiteX199" fmla="*/ 5171689 w 10828239"/>
              <a:gd name="connsiteY199" fmla="*/ 3312779 h 3559383"/>
              <a:gd name="connsiteX200" fmla="*/ 5112220 w 10828239"/>
              <a:gd name="connsiteY200" fmla="*/ 3368347 h 3559383"/>
              <a:gd name="connsiteX201" fmla="*/ 5128438 w 10828239"/>
              <a:gd name="connsiteY201" fmla="*/ 3469381 h 3559383"/>
              <a:gd name="connsiteX202" fmla="*/ 5112220 w 10828239"/>
              <a:gd name="connsiteY202" fmla="*/ 3509794 h 3559383"/>
              <a:gd name="connsiteX203" fmla="*/ 5052750 w 10828239"/>
              <a:gd name="connsiteY203" fmla="*/ 3277418 h 3559383"/>
              <a:gd name="connsiteX204" fmla="*/ 4998686 w 10828239"/>
              <a:gd name="connsiteY204" fmla="*/ 3454226 h 3559383"/>
              <a:gd name="connsiteX205" fmla="*/ 4987874 w 10828239"/>
              <a:gd name="connsiteY205" fmla="*/ 3368347 h 3559383"/>
              <a:gd name="connsiteX206" fmla="*/ 4928404 w 10828239"/>
              <a:gd name="connsiteY206" fmla="*/ 3317831 h 3559383"/>
              <a:gd name="connsiteX207" fmla="*/ 4874341 w 10828239"/>
              <a:gd name="connsiteY207" fmla="*/ 3297624 h 3559383"/>
              <a:gd name="connsiteX208" fmla="*/ 4814872 w 10828239"/>
              <a:gd name="connsiteY208" fmla="*/ 3257211 h 3559383"/>
              <a:gd name="connsiteX209" fmla="*/ 4814872 w 10828239"/>
              <a:gd name="connsiteY209" fmla="*/ 3312779 h 3559383"/>
              <a:gd name="connsiteX210" fmla="*/ 4733777 w 10828239"/>
              <a:gd name="connsiteY210" fmla="*/ 3383502 h 3559383"/>
              <a:gd name="connsiteX211" fmla="*/ 4728370 w 10828239"/>
              <a:gd name="connsiteY211" fmla="*/ 3247108 h 3559383"/>
              <a:gd name="connsiteX212" fmla="*/ 4701339 w 10828239"/>
              <a:gd name="connsiteY212" fmla="*/ 3206694 h 3559383"/>
              <a:gd name="connsiteX213" fmla="*/ 4674307 w 10828239"/>
              <a:gd name="connsiteY213" fmla="*/ 3221849 h 3559383"/>
              <a:gd name="connsiteX214" fmla="*/ 4587807 w 10828239"/>
              <a:gd name="connsiteY214" fmla="*/ 3242056 h 3559383"/>
              <a:gd name="connsiteX215" fmla="*/ 4533743 w 10828239"/>
              <a:gd name="connsiteY215" fmla="*/ 3272366 h 3559383"/>
              <a:gd name="connsiteX216" fmla="*/ 4533743 w 10828239"/>
              <a:gd name="connsiteY216" fmla="*/ 3267314 h 3559383"/>
              <a:gd name="connsiteX217" fmla="*/ 4485086 w 10828239"/>
              <a:gd name="connsiteY217" fmla="*/ 3201643 h 3559383"/>
              <a:gd name="connsiteX218" fmla="*/ 4441836 w 10828239"/>
              <a:gd name="connsiteY218" fmla="*/ 3267314 h 3559383"/>
              <a:gd name="connsiteX219" fmla="*/ 4420211 w 10828239"/>
              <a:gd name="connsiteY219" fmla="*/ 3373399 h 3559383"/>
              <a:gd name="connsiteX220" fmla="*/ 4398585 w 10828239"/>
              <a:gd name="connsiteY220" fmla="*/ 3403709 h 3559383"/>
              <a:gd name="connsiteX221" fmla="*/ 4387772 w 10828239"/>
              <a:gd name="connsiteY221" fmla="*/ 3368347 h 3559383"/>
              <a:gd name="connsiteX222" fmla="*/ 4376960 w 10828239"/>
              <a:gd name="connsiteY222" fmla="*/ 3317831 h 3559383"/>
              <a:gd name="connsiteX223" fmla="*/ 4360741 w 10828239"/>
              <a:gd name="connsiteY223" fmla="*/ 3358244 h 3559383"/>
              <a:gd name="connsiteX224" fmla="*/ 4247208 w 10828239"/>
              <a:gd name="connsiteY224" fmla="*/ 3484536 h 3559383"/>
              <a:gd name="connsiteX225" fmla="*/ 4220176 w 10828239"/>
              <a:gd name="connsiteY225" fmla="*/ 3499691 h 3559383"/>
              <a:gd name="connsiteX226" fmla="*/ 4209364 w 10828239"/>
              <a:gd name="connsiteY226" fmla="*/ 3499691 h 3559383"/>
              <a:gd name="connsiteX227" fmla="*/ 4203957 w 10828239"/>
              <a:gd name="connsiteY227" fmla="*/ 3358244 h 3559383"/>
              <a:gd name="connsiteX228" fmla="*/ 4214770 w 10828239"/>
              <a:gd name="connsiteY228" fmla="*/ 3332986 h 3559383"/>
              <a:gd name="connsiteX229" fmla="*/ 4236395 w 10828239"/>
              <a:gd name="connsiteY229" fmla="*/ 3302676 h 3559383"/>
              <a:gd name="connsiteX230" fmla="*/ 4203957 w 10828239"/>
              <a:gd name="connsiteY230" fmla="*/ 3262263 h 3559383"/>
              <a:gd name="connsiteX231" fmla="*/ 4160707 w 10828239"/>
              <a:gd name="connsiteY231" fmla="*/ 3287521 h 3559383"/>
              <a:gd name="connsiteX232" fmla="*/ 4101238 w 10828239"/>
              <a:gd name="connsiteY232" fmla="*/ 3413812 h 3559383"/>
              <a:gd name="connsiteX233" fmla="*/ 4090426 w 10828239"/>
              <a:gd name="connsiteY233" fmla="*/ 3277418 h 3559383"/>
              <a:gd name="connsiteX234" fmla="*/ 4074206 w 10828239"/>
              <a:gd name="connsiteY234" fmla="*/ 3237004 h 3559383"/>
              <a:gd name="connsiteX235" fmla="*/ 4030956 w 10828239"/>
              <a:gd name="connsiteY235" fmla="*/ 3267314 h 3559383"/>
              <a:gd name="connsiteX236" fmla="*/ 4020143 w 10828239"/>
              <a:gd name="connsiteY236" fmla="*/ 3383502 h 3559383"/>
              <a:gd name="connsiteX237" fmla="*/ 4025550 w 10828239"/>
              <a:gd name="connsiteY237" fmla="*/ 3509794 h 3559383"/>
              <a:gd name="connsiteX238" fmla="*/ 3971486 w 10828239"/>
              <a:gd name="connsiteY238" fmla="*/ 3358244 h 3559383"/>
              <a:gd name="connsiteX239" fmla="*/ 3830921 w 10828239"/>
              <a:gd name="connsiteY239" fmla="*/ 3368347 h 3559383"/>
              <a:gd name="connsiteX240" fmla="*/ 3793078 w 10828239"/>
              <a:gd name="connsiteY240" fmla="*/ 3353192 h 3559383"/>
              <a:gd name="connsiteX241" fmla="*/ 3739014 w 10828239"/>
              <a:gd name="connsiteY241" fmla="*/ 3413812 h 3559383"/>
              <a:gd name="connsiteX242" fmla="*/ 3739014 w 10828239"/>
              <a:gd name="connsiteY242" fmla="*/ 3494639 h 3559383"/>
              <a:gd name="connsiteX243" fmla="*/ 3701170 w 10828239"/>
              <a:gd name="connsiteY243" fmla="*/ 3408761 h 3559383"/>
              <a:gd name="connsiteX244" fmla="*/ 3641700 w 10828239"/>
              <a:gd name="connsiteY244" fmla="*/ 3479484 h 3559383"/>
              <a:gd name="connsiteX245" fmla="*/ 3609262 w 10828239"/>
              <a:gd name="connsiteY245" fmla="*/ 3499691 h 3559383"/>
              <a:gd name="connsiteX246" fmla="*/ 3593043 w 10828239"/>
              <a:gd name="connsiteY246" fmla="*/ 3469381 h 3559383"/>
              <a:gd name="connsiteX247" fmla="*/ 3560606 w 10828239"/>
              <a:gd name="connsiteY247" fmla="*/ 3363296 h 3559383"/>
              <a:gd name="connsiteX248" fmla="*/ 3501136 w 10828239"/>
              <a:gd name="connsiteY248" fmla="*/ 3393606 h 3559383"/>
              <a:gd name="connsiteX249" fmla="*/ 3506542 w 10828239"/>
              <a:gd name="connsiteY249" fmla="*/ 3302676 h 3559383"/>
              <a:gd name="connsiteX250" fmla="*/ 3376791 w 10828239"/>
              <a:gd name="connsiteY250" fmla="*/ 3383502 h 3559383"/>
              <a:gd name="connsiteX251" fmla="*/ 3322729 w 10828239"/>
              <a:gd name="connsiteY251" fmla="*/ 3383502 h 3559383"/>
              <a:gd name="connsiteX252" fmla="*/ 3306509 w 10828239"/>
              <a:gd name="connsiteY252" fmla="*/ 3327934 h 3559383"/>
              <a:gd name="connsiteX253" fmla="*/ 3274072 w 10828239"/>
              <a:gd name="connsiteY253" fmla="*/ 3231953 h 3559383"/>
              <a:gd name="connsiteX254" fmla="*/ 3274072 w 10828239"/>
              <a:gd name="connsiteY254" fmla="*/ 3302676 h 3559383"/>
              <a:gd name="connsiteX255" fmla="*/ 3247040 w 10828239"/>
              <a:gd name="connsiteY255" fmla="*/ 3292573 h 3559383"/>
              <a:gd name="connsiteX256" fmla="*/ 3203789 w 10828239"/>
              <a:gd name="connsiteY256" fmla="*/ 3302676 h 3559383"/>
              <a:gd name="connsiteX257" fmla="*/ 3106475 w 10828239"/>
              <a:gd name="connsiteY257" fmla="*/ 3398657 h 3559383"/>
              <a:gd name="connsiteX258" fmla="*/ 3063226 w 10828239"/>
              <a:gd name="connsiteY258" fmla="*/ 3459277 h 3559383"/>
              <a:gd name="connsiteX259" fmla="*/ 3003756 w 10828239"/>
              <a:gd name="connsiteY259" fmla="*/ 3535052 h 3559383"/>
              <a:gd name="connsiteX260" fmla="*/ 2944286 w 10828239"/>
              <a:gd name="connsiteY260" fmla="*/ 3555259 h 3559383"/>
              <a:gd name="connsiteX261" fmla="*/ 2868597 w 10828239"/>
              <a:gd name="connsiteY261" fmla="*/ 3540104 h 3559383"/>
              <a:gd name="connsiteX262" fmla="*/ 2749658 w 10828239"/>
              <a:gd name="connsiteY262" fmla="*/ 3454226 h 3559383"/>
              <a:gd name="connsiteX263" fmla="*/ 2706409 w 10828239"/>
              <a:gd name="connsiteY263" fmla="*/ 3408761 h 3559383"/>
              <a:gd name="connsiteX264" fmla="*/ 2609094 w 10828239"/>
              <a:gd name="connsiteY264" fmla="*/ 3373399 h 3559383"/>
              <a:gd name="connsiteX265" fmla="*/ 2598282 w 10828239"/>
              <a:gd name="connsiteY265" fmla="*/ 3368347 h 3559383"/>
              <a:gd name="connsiteX266" fmla="*/ 2419874 w 10828239"/>
              <a:gd name="connsiteY266" fmla="*/ 3343089 h 3559383"/>
              <a:gd name="connsiteX267" fmla="*/ 2333372 w 10828239"/>
              <a:gd name="connsiteY267" fmla="*/ 3363296 h 3559383"/>
              <a:gd name="connsiteX268" fmla="*/ 2241464 w 10828239"/>
              <a:gd name="connsiteY268" fmla="*/ 3428967 h 3559383"/>
              <a:gd name="connsiteX269" fmla="*/ 2122525 w 10828239"/>
              <a:gd name="connsiteY269" fmla="*/ 3434019 h 3559383"/>
              <a:gd name="connsiteX270" fmla="*/ 2079274 w 10828239"/>
              <a:gd name="connsiteY270" fmla="*/ 3312779 h 3559383"/>
              <a:gd name="connsiteX271" fmla="*/ 2073868 w 10828239"/>
              <a:gd name="connsiteY271" fmla="*/ 3292573 h 3559383"/>
              <a:gd name="connsiteX272" fmla="*/ 2046837 w 10828239"/>
              <a:gd name="connsiteY272" fmla="*/ 3226901 h 3559383"/>
              <a:gd name="connsiteX273" fmla="*/ 1954929 w 10828239"/>
              <a:gd name="connsiteY273" fmla="*/ 3221849 h 3559383"/>
              <a:gd name="connsiteX274" fmla="*/ 1911680 w 10828239"/>
              <a:gd name="connsiteY274" fmla="*/ 3302676 h 3559383"/>
              <a:gd name="connsiteX275" fmla="*/ 1884647 w 10828239"/>
              <a:gd name="connsiteY275" fmla="*/ 3464329 h 3559383"/>
              <a:gd name="connsiteX276" fmla="*/ 1798147 w 10828239"/>
              <a:gd name="connsiteY276" fmla="*/ 3343089 h 3559383"/>
              <a:gd name="connsiteX277" fmla="*/ 1700833 w 10828239"/>
              <a:gd name="connsiteY277" fmla="*/ 3413812 h 3559383"/>
              <a:gd name="connsiteX278" fmla="*/ 1700833 w 10828239"/>
              <a:gd name="connsiteY278" fmla="*/ 3312779 h 3559383"/>
              <a:gd name="connsiteX279" fmla="*/ 1738678 w 10828239"/>
              <a:gd name="connsiteY279" fmla="*/ 3100610 h 3559383"/>
              <a:gd name="connsiteX280" fmla="*/ 1592706 w 10828239"/>
              <a:gd name="connsiteY280" fmla="*/ 3125868 h 3559383"/>
              <a:gd name="connsiteX281" fmla="*/ 1544049 w 10828239"/>
              <a:gd name="connsiteY281" fmla="*/ 3110713 h 3559383"/>
              <a:gd name="connsiteX282" fmla="*/ 1527831 w 10828239"/>
              <a:gd name="connsiteY282" fmla="*/ 3151126 h 3559383"/>
              <a:gd name="connsiteX283" fmla="*/ 1517017 w 10828239"/>
              <a:gd name="connsiteY283" fmla="*/ 3312779 h 3559383"/>
              <a:gd name="connsiteX284" fmla="*/ 1500800 w 10828239"/>
              <a:gd name="connsiteY284" fmla="*/ 3211746 h 3559383"/>
              <a:gd name="connsiteX285" fmla="*/ 1360234 w 10828239"/>
              <a:gd name="connsiteY285" fmla="*/ 3322883 h 3559383"/>
              <a:gd name="connsiteX286" fmla="*/ 1344015 w 10828239"/>
              <a:gd name="connsiteY286" fmla="*/ 3322883 h 3559383"/>
              <a:gd name="connsiteX287" fmla="*/ 1284546 w 10828239"/>
              <a:gd name="connsiteY287" fmla="*/ 3282469 h 3559383"/>
              <a:gd name="connsiteX288" fmla="*/ 1176419 w 10828239"/>
              <a:gd name="connsiteY288" fmla="*/ 3307728 h 3559383"/>
              <a:gd name="connsiteX289" fmla="*/ 1143981 w 10828239"/>
              <a:gd name="connsiteY289" fmla="*/ 3353192 h 3559383"/>
              <a:gd name="connsiteX290" fmla="*/ 1127762 w 10828239"/>
              <a:gd name="connsiteY290" fmla="*/ 3373399 h 3559383"/>
              <a:gd name="connsiteX291" fmla="*/ 1089918 w 10828239"/>
              <a:gd name="connsiteY291" fmla="*/ 3459277 h 3559383"/>
              <a:gd name="connsiteX292" fmla="*/ 1052074 w 10828239"/>
              <a:gd name="connsiteY292" fmla="*/ 3242056 h 3559383"/>
              <a:gd name="connsiteX293" fmla="*/ 1025043 w 10828239"/>
              <a:gd name="connsiteY293" fmla="*/ 3201643 h 3559383"/>
              <a:gd name="connsiteX294" fmla="*/ 1008824 w 10828239"/>
              <a:gd name="connsiteY294" fmla="*/ 3226901 h 3559383"/>
              <a:gd name="connsiteX295" fmla="*/ 981792 w 10828239"/>
              <a:gd name="connsiteY295" fmla="*/ 3282469 h 3559383"/>
              <a:gd name="connsiteX296" fmla="*/ 965573 w 10828239"/>
              <a:gd name="connsiteY296" fmla="*/ 3338038 h 3559383"/>
              <a:gd name="connsiteX297" fmla="*/ 954760 w 10828239"/>
              <a:gd name="connsiteY297" fmla="*/ 3292573 h 3559383"/>
              <a:gd name="connsiteX298" fmla="*/ 852040 w 10828239"/>
              <a:gd name="connsiteY298" fmla="*/ 3206694 h 3559383"/>
              <a:gd name="connsiteX299" fmla="*/ 727695 w 10828239"/>
              <a:gd name="connsiteY299" fmla="*/ 3110713 h 3559383"/>
              <a:gd name="connsiteX300" fmla="*/ 760133 w 10828239"/>
              <a:gd name="connsiteY300" fmla="*/ 3196591 h 3559383"/>
              <a:gd name="connsiteX301" fmla="*/ 781758 w 10828239"/>
              <a:gd name="connsiteY301" fmla="*/ 3262263 h 3559383"/>
              <a:gd name="connsiteX302" fmla="*/ 738508 w 10828239"/>
              <a:gd name="connsiteY302" fmla="*/ 3221849 h 3559383"/>
              <a:gd name="connsiteX303" fmla="*/ 733101 w 10828239"/>
              <a:gd name="connsiteY303" fmla="*/ 3216798 h 3559383"/>
              <a:gd name="connsiteX304" fmla="*/ 733101 w 10828239"/>
              <a:gd name="connsiteY304" fmla="*/ 3221849 h 3559383"/>
              <a:gd name="connsiteX305" fmla="*/ 738508 w 10828239"/>
              <a:gd name="connsiteY305" fmla="*/ 3221849 h 3559383"/>
              <a:gd name="connsiteX306" fmla="*/ 733101 w 10828239"/>
              <a:gd name="connsiteY306" fmla="*/ 3312779 h 3559383"/>
              <a:gd name="connsiteX307" fmla="*/ 387097 w 10828239"/>
              <a:gd name="connsiteY307" fmla="*/ 3247108 h 3559383"/>
              <a:gd name="connsiteX308" fmla="*/ 376284 w 10828239"/>
              <a:gd name="connsiteY308" fmla="*/ 3176384 h 3559383"/>
              <a:gd name="connsiteX309" fmla="*/ 349253 w 10828239"/>
              <a:gd name="connsiteY309" fmla="*/ 3211746 h 3559383"/>
              <a:gd name="connsiteX310" fmla="*/ 343846 w 10828239"/>
              <a:gd name="connsiteY310" fmla="*/ 3166281 h 3559383"/>
              <a:gd name="connsiteX311" fmla="*/ 327627 w 10828239"/>
              <a:gd name="connsiteY311" fmla="*/ 3186488 h 3559383"/>
              <a:gd name="connsiteX312" fmla="*/ 251939 w 10828239"/>
              <a:gd name="connsiteY312" fmla="*/ 3191539 h 3559383"/>
              <a:gd name="connsiteX313" fmla="*/ 214095 w 10828239"/>
              <a:gd name="connsiteY313" fmla="*/ 3130919 h 3559383"/>
              <a:gd name="connsiteX314" fmla="*/ 160032 w 10828239"/>
              <a:gd name="connsiteY314" fmla="*/ 3095558 h 3559383"/>
              <a:gd name="connsiteX315" fmla="*/ 143813 w 10828239"/>
              <a:gd name="connsiteY315" fmla="*/ 3080403 h 3559383"/>
              <a:gd name="connsiteX316" fmla="*/ 73531 w 10828239"/>
              <a:gd name="connsiteY316" fmla="*/ 2585340 h 3559383"/>
              <a:gd name="connsiteX317" fmla="*/ 64537 w 10828239"/>
              <a:gd name="connsiteY317" fmla="*/ 2545682 h 3559383"/>
              <a:gd name="connsiteX318" fmla="*/ 64249 w 10828239"/>
              <a:gd name="connsiteY318" fmla="*/ 2546756 h 3559383"/>
              <a:gd name="connsiteX319" fmla="*/ 64400 w 10828239"/>
              <a:gd name="connsiteY319" fmla="*/ 2542678 h 3559383"/>
              <a:gd name="connsiteX320" fmla="*/ 80104 w 10828239"/>
              <a:gd name="connsiteY320" fmla="*/ 2284418 h 3559383"/>
              <a:gd name="connsiteX321" fmla="*/ 21453 w 10828239"/>
              <a:gd name="connsiteY321" fmla="*/ 1766103 h 3559383"/>
              <a:gd name="connsiteX322" fmla="*/ 39721 w 10828239"/>
              <a:gd name="connsiteY322" fmla="*/ 1649369 h 3559383"/>
              <a:gd name="connsiteX323" fmla="*/ 37672 w 10828239"/>
              <a:gd name="connsiteY323" fmla="*/ 1554546 h 3559383"/>
              <a:gd name="connsiteX324" fmla="*/ 37558 w 10828239"/>
              <a:gd name="connsiteY324" fmla="*/ 1424653 h 3559383"/>
              <a:gd name="connsiteX325" fmla="*/ 26860 w 10828239"/>
              <a:gd name="connsiteY325" fmla="*/ 1120853 h 3559383"/>
              <a:gd name="connsiteX326" fmla="*/ 12605 w 10828239"/>
              <a:gd name="connsiteY326" fmla="*/ 1048496 h 3559383"/>
              <a:gd name="connsiteX327" fmla="*/ 20102 w 10828239"/>
              <a:gd name="connsiteY327" fmla="*/ 930451 h 3559383"/>
              <a:gd name="connsiteX328" fmla="*/ 20887 w 10828239"/>
              <a:gd name="connsiteY328" fmla="*/ 819896 h 3559383"/>
              <a:gd name="connsiteX329" fmla="*/ 27142 w 10828239"/>
              <a:gd name="connsiteY329" fmla="*/ 783007 h 3559383"/>
              <a:gd name="connsiteX330" fmla="*/ 21736 w 10828239"/>
              <a:gd name="connsiteY330" fmla="*/ 601147 h 3559383"/>
              <a:gd name="connsiteX331" fmla="*/ 5516 w 10828239"/>
              <a:gd name="connsiteY331" fmla="*/ 545579 h 3559383"/>
              <a:gd name="connsiteX332" fmla="*/ 43361 w 10828239"/>
              <a:gd name="connsiteY332" fmla="*/ 490011 h 3559383"/>
              <a:gd name="connsiteX333" fmla="*/ 113643 w 10828239"/>
              <a:gd name="connsiteY333" fmla="*/ 409184 h 3559383"/>
              <a:gd name="connsiteX334" fmla="*/ 210957 w 10828239"/>
              <a:gd name="connsiteY334" fmla="*/ 535476 h 3559383"/>
              <a:gd name="connsiteX335" fmla="*/ 254207 w 10828239"/>
              <a:gd name="connsiteY335" fmla="*/ 338461 h 3559383"/>
              <a:gd name="connsiteX336" fmla="*/ 665087 w 10828239"/>
              <a:gd name="connsiteY336" fmla="*/ 439494 h 3559383"/>
              <a:gd name="connsiteX337" fmla="*/ 951622 w 10828239"/>
              <a:gd name="connsiteY337" fmla="*/ 469804 h 3559383"/>
              <a:gd name="connsiteX338" fmla="*/ 962435 w 10828239"/>
              <a:gd name="connsiteY338" fmla="*/ 419287 h 3559383"/>
              <a:gd name="connsiteX339" fmla="*/ 994873 w 10828239"/>
              <a:gd name="connsiteY339" fmla="*/ 373822 h 3559383"/>
              <a:gd name="connsiteX340" fmla="*/ 1011092 w 10828239"/>
              <a:gd name="connsiteY340" fmla="*/ 287944 h 3559383"/>
              <a:gd name="connsiteX341" fmla="*/ 1054342 w 10828239"/>
              <a:gd name="connsiteY341" fmla="*/ 378874 h 3559383"/>
              <a:gd name="connsiteX342" fmla="*/ 1092186 w 10828239"/>
              <a:gd name="connsiteY342" fmla="*/ 474856 h 3559383"/>
              <a:gd name="connsiteX343" fmla="*/ 1092186 w 10828239"/>
              <a:gd name="connsiteY343" fmla="*/ 353616 h 3559383"/>
              <a:gd name="connsiteX344" fmla="*/ 1135437 w 10828239"/>
              <a:gd name="connsiteY344" fmla="*/ 313203 h 3559383"/>
              <a:gd name="connsiteX345" fmla="*/ 1259782 w 10828239"/>
              <a:gd name="connsiteY345" fmla="*/ 353616 h 3559383"/>
              <a:gd name="connsiteX346" fmla="*/ 1421972 w 10828239"/>
              <a:gd name="connsiteY346" fmla="*/ 348564 h 3559383"/>
              <a:gd name="connsiteX347" fmla="*/ 1557130 w 10828239"/>
              <a:gd name="connsiteY347" fmla="*/ 333409 h 3559383"/>
              <a:gd name="connsiteX348" fmla="*/ 1659850 w 10828239"/>
              <a:gd name="connsiteY348" fmla="*/ 469804 h 3559383"/>
              <a:gd name="connsiteX349" fmla="*/ 1676069 w 10828239"/>
              <a:gd name="connsiteY349" fmla="*/ 636509 h 3559383"/>
              <a:gd name="connsiteX350" fmla="*/ 1708507 w 10828239"/>
              <a:gd name="connsiteY350" fmla="*/ 555682 h 3559383"/>
              <a:gd name="connsiteX351" fmla="*/ 1767976 w 10828239"/>
              <a:gd name="connsiteY351" fmla="*/ 474856 h 3559383"/>
              <a:gd name="connsiteX352" fmla="*/ 1816633 w 10828239"/>
              <a:gd name="connsiteY352" fmla="*/ 449597 h 3559383"/>
              <a:gd name="connsiteX353" fmla="*/ 1865290 w 10828239"/>
              <a:gd name="connsiteY353" fmla="*/ 399081 h 3559383"/>
              <a:gd name="connsiteX354" fmla="*/ 2124793 w 10828239"/>
              <a:gd name="connsiteY354" fmla="*/ 464752 h 3559383"/>
              <a:gd name="connsiteX355" fmla="*/ 2168044 w 10828239"/>
              <a:gd name="connsiteY355" fmla="*/ 257634 h 3559383"/>
              <a:gd name="connsiteX356" fmla="*/ 2276170 w 10828239"/>
              <a:gd name="connsiteY356" fmla="*/ 353616 h 3559383"/>
              <a:gd name="connsiteX357" fmla="*/ 2303202 w 10828239"/>
              <a:gd name="connsiteY357" fmla="*/ 383926 h 3559383"/>
              <a:gd name="connsiteX358" fmla="*/ 2335640 w 10828239"/>
              <a:gd name="connsiteY358" fmla="*/ 363719 h 3559383"/>
              <a:gd name="connsiteX359" fmla="*/ 2351859 w 10828239"/>
              <a:gd name="connsiteY359" fmla="*/ 323306 h 3559383"/>
              <a:gd name="connsiteX360" fmla="*/ 2357265 w 10828239"/>
              <a:gd name="connsiteY360" fmla="*/ 323306 h 3559383"/>
              <a:gd name="connsiteX361" fmla="*/ 2362671 w 10828239"/>
              <a:gd name="connsiteY361" fmla="*/ 323306 h 3559383"/>
              <a:gd name="connsiteX362" fmla="*/ 2378890 w 10828239"/>
              <a:gd name="connsiteY362" fmla="*/ 404132 h 3559383"/>
              <a:gd name="connsiteX363" fmla="*/ 2411328 w 10828239"/>
              <a:gd name="connsiteY363" fmla="*/ 348564 h 3559383"/>
              <a:gd name="connsiteX364" fmla="*/ 2432954 w 10828239"/>
              <a:gd name="connsiteY364" fmla="*/ 348564 h 3559383"/>
              <a:gd name="connsiteX365" fmla="*/ 2438360 w 10828239"/>
              <a:gd name="connsiteY365" fmla="*/ 409184 h 3559383"/>
              <a:gd name="connsiteX366" fmla="*/ 2481610 w 10828239"/>
              <a:gd name="connsiteY366" fmla="*/ 439494 h 3559383"/>
              <a:gd name="connsiteX367" fmla="*/ 2497829 w 10828239"/>
              <a:gd name="connsiteY367" fmla="*/ 404132 h 3559383"/>
              <a:gd name="connsiteX368" fmla="*/ 2492423 w 10828239"/>
              <a:gd name="connsiteY368" fmla="*/ 348564 h 3559383"/>
              <a:gd name="connsiteX369" fmla="*/ 2568111 w 10828239"/>
              <a:gd name="connsiteY369" fmla="*/ 287944 h 3559383"/>
              <a:gd name="connsiteX370" fmla="*/ 2908709 w 10828239"/>
              <a:gd name="connsiteY370" fmla="*/ 373822 h 3559383"/>
              <a:gd name="connsiteX371" fmla="*/ 2962773 w 10828239"/>
              <a:gd name="connsiteY371" fmla="*/ 378874 h 3559383"/>
              <a:gd name="connsiteX372" fmla="*/ 3022242 w 10828239"/>
              <a:gd name="connsiteY372" fmla="*/ 424339 h 3559383"/>
              <a:gd name="connsiteX373" fmla="*/ 3097931 w 10828239"/>
              <a:gd name="connsiteY373" fmla="*/ 474856 h 3559383"/>
              <a:gd name="connsiteX374" fmla="*/ 3087118 w 10828239"/>
              <a:gd name="connsiteY374" fmla="*/ 227324 h 3559383"/>
              <a:gd name="connsiteX375" fmla="*/ 3146587 w 10828239"/>
              <a:gd name="connsiteY375" fmla="*/ 363719 h 3559383"/>
              <a:gd name="connsiteX376" fmla="*/ 3200651 w 10828239"/>
              <a:gd name="connsiteY376" fmla="*/ 358668 h 3559383"/>
              <a:gd name="connsiteX377" fmla="*/ 3233089 w 10828239"/>
              <a:gd name="connsiteY377" fmla="*/ 287944 h 3559383"/>
              <a:gd name="connsiteX378" fmla="*/ 3368247 w 10828239"/>
              <a:gd name="connsiteY378" fmla="*/ 237428 h 3559383"/>
              <a:gd name="connsiteX379" fmla="*/ 3411497 w 10828239"/>
              <a:gd name="connsiteY379" fmla="*/ 95981 h 3559383"/>
              <a:gd name="connsiteX380" fmla="*/ 3514217 w 10828239"/>
              <a:gd name="connsiteY380" fmla="*/ 141446 h 3559383"/>
              <a:gd name="connsiteX381" fmla="*/ 3481779 w 10828239"/>
              <a:gd name="connsiteY381" fmla="*/ 242479 h 3559383"/>
              <a:gd name="connsiteX382" fmla="*/ 3622343 w 10828239"/>
              <a:gd name="connsiteY382" fmla="*/ 298048 h 3559383"/>
              <a:gd name="connsiteX383" fmla="*/ 3654782 w 10828239"/>
              <a:gd name="connsiteY383" fmla="*/ 161653 h 3559383"/>
              <a:gd name="connsiteX384" fmla="*/ 3676406 w 10828239"/>
              <a:gd name="connsiteY384" fmla="*/ 166704 h 3559383"/>
              <a:gd name="connsiteX385" fmla="*/ 3671000 w 10828239"/>
              <a:gd name="connsiteY385" fmla="*/ 298048 h 3559383"/>
              <a:gd name="connsiteX386" fmla="*/ 3730470 w 10828239"/>
              <a:gd name="connsiteY386" fmla="*/ 383926 h 3559383"/>
              <a:gd name="connsiteX387" fmla="*/ 3741283 w 10828239"/>
              <a:gd name="connsiteY387" fmla="*/ 313203 h 3559383"/>
              <a:gd name="connsiteX388" fmla="*/ 3968348 w 10828239"/>
              <a:gd name="connsiteY388" fmla="*/ 373822 h 3559383"/>
              <a:gd name="connsiteX389" fmla="*/ 4065661 w 10828239"/>
              <a:gd name="connsiteY389" fmla="*/ 298048 h 3559383"/>
              <a:gd name="connsiteX390" fmla="*/ 4157569 w 10828239"/>
              <a:gd name="connsiteY390" fmla="*/ 328358 h 3559383"/>
              <a:gd name="connsiteX391" fmla="*/ 4173788 w 10828239"/>
              <a:gd name="connsiteY391" fmla="*/ 424339 h 3559383"/>
              <a:gd name="connsiteX392" fmla="*/ 4206226 w 10828239"/>
              <a:gd name="connsiteY392" fmla="*/ 368771 h 3559383"/>
              <a:gd name="connsiteX393" fmla="*/ 4206226 w 10828239"/>
              <a:gd name="connsiteY393" fmla="*/ 434442 h 3559383"/>
              <a:gd name="connsiteX394" fmla="*/ 4287321 w 10828239"/>
              <a:gd name="connsiteY394" fmla="*/ 363719 h 3559383"/>
              <a:gd name="connsiteX395" fmla="*/ 4352196 w 10828239"/>
              <a:gd name="connsiteY395" fmla="*/ 368771 h 3559383"/>
              <a:gd name="connsiteX396" fmla="*/ 4438697 w 10828239"/>
              <a:gd name="connsiteY396" fmla="*/ 368771 h 3559383"/>
              <a:gd name="connsiteX397" fmla="*/ 4503573 w 10828239"/>
              <a:gd name="connsiteY397" fmla="*/ 318254 h 3559383"/>
              <a:gd name="connsiteX398" fmla="*/ 4611700 w 10828239"/>
              <a:gd name="connsiteY398" fmla="*/ 323306 h 3559383"/>
              <a:gd name="connsiteX399" fmla="*/ 4665763 w 10828239"/>
              <a:gd name="connsiteY399" fmla="*/ 378874 h 3559383"/>
              <a:gd name="connsiteX400" fmla="*/ 4676575 w 10828239"/>
              <a:gd name="connsiteY400" fmla="*/ 333409 h 3559383"/>
              <a:gd name="connsiteX401" fmla="*/ 4736045 w 10828239"/>
              <a:gd name="connsiteY401" fmla="*/ 252583 h 3559383"/>
              <a:gd name="connsiteX402" fmla="*/ 4773890 w 10828239"/>
              <a:gd name="connsiteY402" fmla="*/ 217221 h 3559383"/>
              <a:gd name="connsiteX403" fmla="*/ 4854984 w 10828239"/>
              <a:gd name="connsiteY403" fmla="*/ 106085 h 3559383"/>
              <a:gd name="connsiteX404" fmla="*/ 4887422 w 10828239"/>
              <a:gd name="connsiteY404" fmla="*/ 207118 h 3559383"/>
              <a:gd name="connsiteX405" fmla="*/ 4892828 w 10828239"/>
              <a:gd name="connsiteY405" fmla="*/ 318254 h 3559383"/>
              <a:gd name="connsiteX406" fmla="*/ 4925267 w 10828239"/>
              <a:gd name="connsiteY406" fmla="*/ 126291 h 3559383"/>
              <a:gd name="connsiteX407" fmla="*/ 4957704 w 10828239"/>
              <a:gd name="connsiteY407" fmla="*/ 156601 h 3559383"/>
              <a:gd name="connsiteX408" fmla="*/ 5022580 w 10828239"/>
              <a:gd name="connsiteY408" fmla="*/ 368771 h 3559383"/>
              <a:gd name="connsiteX409" fmla="*/ 5027986 w 10828239"/>
              <a:gd name="connsiteY409" fmla="*/ 383926 h 3559383"/>
              <a:gd name="connsiteX410" fmla="*/ 5114487 w 10828239"/>
              <a:gd name="connsiteY410" fmla="*/ 530424 h 3559383"/>
              <a:gd name="connsiteX411" fmla="*/ 5119894 w 10828239"/>
              <a:gd name="connsiteY411" fmla="*/ 434442 h 3559383"/>
              <a:gd name="connsiteX412" fmla="*/ 5168551 w 10828239"/>
              <a:gd name="connsiteY412" fmla="*/ 484959 h 3559383"/>
              <a:gd name="connsiteX413" fmla="*/ 5292896 w 10828239"/>
              <a:gd name="connsiteY413" fmla="*/ 247531 h 3559383"/>
              <a:gd name="connsiteX414" fmla="*/ 5292896 w 10828239"/>
              <a:gd name="connsiteY414" fmla="*/ 363719 h 3559383"/>
              <a:gd name="connsiteX415" fmla="*/ 5373990 w 10828239"/>
              <a:gd name="connsiteY415" fmla="*/ 373822 h 3559383"/>
              <a:gd name="connsiteX416" fmla="*/ 5395616 w 10828239"/>
              <a:gd name="connsiteY416" fmla="*/ 424339 h 3559383"/>
              <a:gd name="connsiteX417" fmla="*/ 5428054 w 10828239"/>
              <a:gd name="connsiteY417" fmla="*/ 454649 h 3559383"/>
              <a:gd name="connsiteX418" fmla="*/ 5460492 w 10828239"/>
              <a:gd name="connsiteY418" fmla="*/ 419287 h 3559383"/>
              <a:gd name="connsiteX419" fmla="*/ 5476711 w 10828239"/>
              <a:gd name="connsiteY419" fmla="*/ 318254 h 3559383"/>
              <a:gd name="connsiteX420" fmla="*/ 5519961 w 10828239"/>
              <a:gd name="connsiteY420" fmla="*/ 292996 h 3559383"/>
              <a:gd name="connsiteX421" fmla="*/ 5574024 w 10828239"/>
              <a:gd name="connsiteY421" fmla="*/ 272789 h 3559383"/>
              <a:gd name="connsiteX422" fmla="*/ 5622681 w 10828239"/>
              <a:gd name="connsiteY422" fmla="*/ 217221 h 3559383"/>
              <a:gd name="connsiteX423" fmla="*/ 5665932 w 10828239"/>
              <a:gd name="connsiteY423" fmla="*/ 202066 h 3559383"/>
              <a:gd name="connsiteX424" fmla="*/ 5730807 w 10828239"/>
              <a:gd name="connsiteY424" fmla="*/ 146498 h 3559383"/>
              <a:gd name="connsiteX425" fmla="*/ 5714589 w 10828239"/>
              <a:gd name="connsiteY425" fmla="*/ 55568 h 3559383"/>
              <a:gd name="connsiteX426" fmla="*/ 5730807 w 10828239"/>
              <a:gd name="connsiteY426" fmla="*/ 10103 h 3559383"/>
              <a:gd name="connsiteX427" fmla="*/ 5747026 w 10828239"/>
              <a:gd name="connsiteY427" fmla="*/ 121240 h 3559383"/>
              <a:gd name="connsiteX428" fmla="*/ 5790277 w 10828239"/>
              <a:gd name="connsiteY428" fmla="*/ 232376 h 3559383"/>
              <a:gd name="connsiteX429" fmla="*/ 5849746 w 10828239"/>
              <a:gd name="connsiteY429" fmla="*/ 65671 h 3559383"/>
              <a:gd name="connsiteX430" fmla="*/ 5860559 w 10828239"/>
              <a:gd name="connsiteY430" fmla="*/ 166704 h 3559383"/>
              <a:gd name="connsiteX431" fmla="*/ 5930841 w 10828239"/>
              <a:gd name="connsiteY431" fmla="*/ 217221 h 3559383"/>
              <a:gd name="connsiteX432" fmla="*/ 6109250 w 10828239"/>
              <a:gd name="connsiteY432" fmla="*/ 136395 h 3559383"/>
              <a:gd name="connsiteX433" fmla="*/ 6103843 w 10828239"/>
              <a:gd name="connsiteY433" fmla="*/ 282893 h 3559383"/>
              <a:gd name="connsiteX434" fmla="*/ 6098437 w 10828239"/>
              <a:gd name="connsiteY434" fmla="*/ 378874 h 3559383"/>
              <a:gd name="connsiteX435" fmla="*/ 6109250 w 10828239"/>
              <a:gd name="connsiteY435" fmla="*/ 313203 h 3559383"/>
              <a:gd name="connsiteX436" fmla="*/ 6168719 w 10828239"/>
              <a:gd name="connsiteY436" fmla="*/ 298048 h 3559383"/>
              <a:gd name="connsiteX437" fmla="*/ 6249814 w 10828239"/>
              <a:gd name="connsiteY437" fmla="*/ 237428 h 3559383"/>
              <a:gd name="connsiteX438" fmla="*/ 6266033 w 10828239"/>
              <a:gd name="connsiteY438" fmla="*/ 282893 h 3559383"/>
              <a:gd name="connsiteX439" fmla="*/ 6303877 w 10828239"/>
              <a:gd name="connsiteY439" fmla="*/ 227324 h 3559383"/>
              <a:gd name="connsiteX440" fmla="*/ 6314690 w 10828239"/>
              <a:gd name="connsiteY440" fmla="*/ 232376 h 3559383"/>
              <a:gd name="connsiteX441" fmla="*/ 6357940 w 10828239"/>
              <a:gd name="connsiteY441" fmla="*/ 313203 h 3559383"/>
              <a:gd name="connsiteX442" fmla="*/ 6401191 w 10828239"/>
              <a:gd name="connsiteY442" fmla="*/ 232376 h 3559383"/>
              <a:gd name="connsiteX443" fmla="*/ 6439035 w 10828239"/>
              <a:gd name="connsiteY443" fmla="*/ 90930 h 3559383"/>
              <a:gd name="connsiteX444" fmla="*/ 6471473 w 10828239"/>
              <a:gd name="connsiteY444" fmla="*/ 181859 h 3559383"/>
              <a:gd name="connsiteX445" fmla="*/ 6482286 w 10828239"/>
              <a:gd name="connsiteY445" fmla="*/ 166704 h 3559383"/>
              <a:gd name="connsiteX446" fmla="*/ 6601225 w 10828239"/>
              <a:gd name="connsiteY446" fmla="*/ 25258 h 3559383"/>
              <a:gd name="connsiteX447" fmla="*/ 6633663 w 10828239"/>
              <a:gd name="connsiteY447" fmla="*/ 10103 h 3559383"/>
              <a:gd name="connsiteX448" fmla="*/ 6639069 w 10828239"/>
              <a:gd name="connsiteY448" fmla="*/ 15155 h 3559383"/>
              <a:gd name="connsiteX449" fmla="*/ 6639069 w 10828239"/>
              <a:gd name="connsiteY449" fmla="*/ 151549 h 3559383"/>
              <a:gd name="connsiteX450" fmla="*/ 6628256 w 10828239"/>
              <a:gd name="connsiteY450" fmla="*/ 181859 h 3559383"/>
              <a:gd name="connsiteX451" fmla="*/ 6606631 w 10828239"/>
              <a:gd name="connsiteY451" fmla="*/ 207118 h 3559383"/>
              <a:gd name="connsiteX452" fmla="*/ 6639069 w 10828239"/>
              <a:gd name="connsiteY452" fmla="*/ 237428 h 3559383"/>
              <a:gd name="connsiteX453" fmla="*/ 6676913 w 10828239"/>
              <a:gd name="connsiteY453" fmla="*/ 222273 h 3559383"/>
              <a:gd name="connsiteX454" fmla="*/ 6758008 w 10828239"/>
              <a:gd name="connsiteY454" fmla="*/ 95981 h 3559383"/>
              <a:gd name="connsiteX455" fmla="*/ 6758008 w 10828239"/>
              <a:gd name="connsiteY455" fmla="*/ 186911 h 3559383"/>
              <a:gd name="connsiteX456" fmla="*/ 6774227 w 10828239"/>
              <a:gd name="connsiteY456" fmla="*/ 277841 h 3559383"/>
              <a:gd name="connsiteX457" fmla="*/ 6822884 w 10828239"/>
              <a:gd name="connsiteY457" fmla="*/ 0 h 3559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Lst>
            <a:rect l="l" t="t" r="r" b="b"/>
            <a:pathLst>
              <a:path w="10828239" h="3559383">
                <a:moveTo>
                  <a:pt x="9870595" y="3188488"/>
                </a:moveTo>
                <a:lnTo>
                  <a:pt x="9875185" y="3191539"/>
                </a:lnTo>
                <a:lnTo>
                  <a:pt x="9869779" y="3191539"/>
                </a:lnTo>
                <a:close/>
                <a:moveTo>
                  <a:pt x="64249" y="2546756"/>
                </a:moveTo>
                <a:lnTo>
                  <a:pt x="63935" y="2555235"/>
                </a:lnTo>
                <a:cubicBezTo>
                  <a:pt x="63451" y="2562194"/>
                  <a:pt x="63018" y="2554314"/>
                  <a:pt x="63592" y="2549209"/>
                </a:cubicBezTo>
                <a:close/>
                <a:moveTo>
                  <a:pt x="6822884" y="0"/>
                </a:moveTo>
                <a:cubicBezTo>
                  <a:pt x="6855322" y="55568"/>
                  <a:pt x="6855322" y="106085"/>
                  <a:pt x="6871541" y="156601"/>
                </a:cubicBezTo>
                <a:cubicBezTo>
                  <a:pt x="6882353" y="141446"/>
                  <a:pt x="6893166" y="131343"/>
                  <a:pt x="6903978" y="121240"/>
                </a:cubicBezTo>
                <a:cubicBezTo>
                  <a:pt x="6925604" y="85878"/>
                  <a:pt x="6952635" y="90930"/>
                  <a:pt x="6979667" y="116188"/>
                </a:cubicBezTo>
                <a:cubicBezTo>
                  <a:pt x="7001292" y="136395"/>
                  <a:pt x="7028324" y="171756"/>
                  <a:pt x="7055355" y="156601"/>
                </a:cubicBezTo>
                <a:cubicBezTo>
                  <a:pt x="7082387" y="141446"/>
                  <a:pt x="7136450" y="121240"/>
                  <a:pt x="7098606" y="60620"/>
                </a:cubicBezTo>
                <a:cubicBezTo>
                  <a:pt x="7136450" y="111136"/>
                  <a:pt x="7158075" y="95981"/>
                  <a:pt x="7179701" y="60620"/>
                </a:cubicBezTo>
                <a:cubicBezTo>
                  <a:pt x="7185107" y="50516"/>
                  <a:pt x="7195920" y="35361"/>
                  <a:pt x="7206732" y="25258"/>
                </a:cubicBezTo>
                <a:cubicBezTo>
                  <a:pt x="7228358" y="5051"/>
                  <a:pt x="7249983" y="-5052"/>
                  <a:pt x="7255389" y="40413"/>
                </a:cubicBezTo>
                <a:cubicBezTo>
                  <a:pt x="7260795" y="75775"/>
                  <a:pt x="7277014" y="111136"/>
                  <a:pt x="7287827" y="146498"/>
                </a:cubicBezTo>
                <a:cubicBezTo>
                  <a:pt x="7320265" y="141446"/>
                  <a:pt x="7314859" y="106085"/>
                  <a:pt x="7347297" y="95981"/>
                </a:cubicBezTo>
                <a:cubicBezTo>
                  <a:pt x="7341890" y="156601"/>
                  <a:pt x="7336484" y="217221"/>
                  <a:pt x="7331078" y="272789"/>
                </a:cubicBezTo>
                <a:cubicBezTo>
                  <a:pt x="7358109" y="237428"/>
                  <a:pt x="7390547" y="207118"/>
                  <a:pt x="7444610" y="197014"/>
                </a:cubicBezTo>
                <a:cubicBezTo>
                  <a:pt x="7455423" y="191963"/>
                  <a:pt x="7471642" y="176808"/>
                  <a:pt x="7460829" y="161653"/>
                </a:cubicBezTo>
                <a:cubicBezTo>
                  <a:pt x="7444610" y="121240"/>
                  <a:pt x="7482455" y="131343"/>
                  <a:pt x="7498673" y="121240"/>
                </a:cubicBezTo>
                <a:cubicBezTo>
                  <a:pt x="7509486" y="106085"/>
                  <a:pt x="7525705" y="126291"/>
                  <a:pt x="7531111" y="136395"/>
                </a:cubicBezTo>
                <a:cubicBezTo>
                  <a:pt x="7563549" y="166704"/>
                  <a:pt x="7536518" y="202066"/>
                  <a:pt x="7531111" y="232376"/>
                </a:cubicBezTo>
                <a:cubicBezTo>
                  <a:pt x="7514892" y="222273"/>
                  <a:pt x="7498673" y="207118"/>
                  <a:pt x="7487861" y="242479"/>
                </a:cubicBezTo>
                <a:cubicBezTo>
                  <a:pt x="7471642" y="303099"/>
                  <a:pt x="7531111" y="303099"/>
                  <a:pt x="7568956" y="338461"/>
                </a:cubicBezTo>
                <a:cubicBezTo>
                  <a:pt x="7568956" y="287944"/>
                  <a:pt x="7568956" y="252583"/>
                  <a:pt x="7574362" y="207118"/>
                </a:cubicBezTo>
                <a:cubicBezTo>
                  <a:pt x="7606800" y="222273"/>
                  <a:pt x="7644644" y="242479"/>
                  <a:pt x="7671675" y="197014"/>
                </a:cubicBezTo>
                <a:cubicBezTo>
                  <a:pt x="7671675" y="197014"/>
                  <a:pt x="7714926" y="181859"/>
                  <a:pt x="7736551" y="181859"/>
                </a:cubicBezTo>
                <a:cubicBezTo>
                  <a:pt x="7779802" y="171756"/>
                  <a:pt x="7790615" y="151549"/>
                  <a:pt x="7785208" y="116188"/>
                </a:cubicBezTo>
                <a:cubicBezTo>
                  <a:pt x="7779802" y="80826"/>
                  <a:pt x="7790615" y="50516"/>
                  <a:pt x="7839271" y="50516"/>
                </a:cubicBezTo>
                <a:cubicBezTo>
                  <a:pt x="7850084" y="50516"/>
                  <a:pt x="7866303" y="45465"/>
                  <a:pt x="7877115" y="40413"/>
                </a:cubicBezTo>
                <a:cubicBezTo>
                  <a:pt x="7958211" y="15155"/>
                  <a:pt x="7990648" y="30310"/>
                  <a:pt x="8012273" y="106085"/>
                </a:cubicBezTo>
                <a:cubicBezTo>
                  <a:pt x="8017680" y="131343"/>
                  <a:pt x="8017680" y="141446"/>
                  <a:pt x="8044711" y="121240"/>
                </a:cubicBezTo>
                <a:cubicBezTo>
                  <a:pt x="8050117" y="121240"/>
                  <a:pt x="8066337" y="126291"/>
                  <a:pt x="8077149" y="126291"/>
                </a:cubicBezTo>
                <a:cubicBezTo>
                  <a:pt x="8120400" y="136395"/>
                  <a:pt x="8196089" y="207118"/>
                  <a:pt x="8201495" y="242479"/>
                </a:cubicBezTo>
                <a:cubicBezTo>
                  <a:pt x="8223120" y="247531"/>
                  <a:pt x="8233933" y="222273"/>
                  <a:pt x="8255558" y="217221"/>
                </a:cubicBezTo>
                <a:cubicBezTo>
                  <a:pt x="8266371" y="237428"/>
                  <a:pt x="8271777" y="257634"/>
                  <a:pt x="8287995" y="272789"/>
                </a:cubicBezTo>
                <a:cubicBezTo>
                  <a:pt x="8298809" y="287944"/>
                  <a:pt x="8309621" y="303099"/>
                  <a:pt x="8331246" y="298048"/>
                </a:cubicBezTo>
                <a:cubicBezTo>
                  <a:pt x="8352871" y="287944"/>
                  <a:pt x="8342059" y="262686"/>
                  <a:pt x="8336653" y="247531"/>
                </a:cubicBezTo>
                <a:cubicBezTo>
                  <a:pt x="8331246" y="237428"/>
                  <a:pt x="8325840" y="232376"/>
                  <a:pt x="8320433" y="222273"/>
                </a:cubicBezTo>
                <a:cubicBezTo>
                  <a:pt x="8369091" y="217221"/>
                  <a:pt x="8363684" y="252583"/>
                  <a:pt x="8374497" y="277841"/>
                </a:cubicBezTo>
                <a:cubicBezTo>
                  <a:pt x="8401528" y="222273"/>
                  <a:pt x="8466404" y="232376"/>
                  <a:pt x="8498842" y="237428"/>
                </a:cubicBezTo>
                <a:cubicBezTo>
                  <a:pt x="8552905" y="242479"/>
                  <a:pt x="8579937" y="212169"/>
                  <a:pt x="8606968" y="186911"/>
                </a:cubicBezTo>
                <a:cubicBezTo>
                  <a:pt x="8661032" y="136395"/>
                  <a:pt x="8671844" y="136395"/>
                  <a:pt x="8725907" y="186911"/>
                </a:cubicBezTo>
                <a:cubicBezTo>
                  <a:pt x="8736720" y="197014"/>
                  <a:pt x="8742126" y="207118"/>
                  <a:pt x="8758345" y="207118"/>
                </a:cubicBezTo>
                <a:cubicBezTo>
                  <a:pt x="8774564" y="207118"/>
                  <a:pt x="8779971" y="212169"/>
                  <a:pt x="8774564" y="232376"/>
                </a:cubicBezTo>
                <a:cubicBezTo>
                  <a:pt x="8758345" y="277841"/>
                  <a:pt x="8763752" y="282893"/>
                  <a:pt x="8779971" y="333409"/>
                </a:cubicBezTo>
                <a:cubicBezTo>
                  <a:pt x="8850253" y="308151"/>
                  <a:pt x="8877284" y="323306"/>
                  <a:pt x="8882691" y="388977"/>
                </a:cubicBezTo>
                <a:cubicBezTo>
                  <a:pt x="8882691" y="394029"/>
                  <a:pt x="8877284" y="399081"/>
                  <a:pt x="8882691" y="399081"/>
                </a:cubicBezTo>
                <a:cubicBezTo>
                  <a:pt x="8888097" y="404132"/>
                  <a:pt x="8888097" y="399081"/>
                  <a:pt x="8888097" y="394029"/>
                </a:cubicBezTo>
                <a:cubicBezTo>
                  <a:pt x="8925941" y="373822"/>
                  <a:pt x="8942160" y="343513"/>
                  <a:pt x="8942160" y="303099"/>
                </a:cubicBezTo>
                <a:cubicBezTo>
                  <a:pt x="8936754" y="257634"/>
                  <a:pt x="8893503" y="202066"/>
                  <a:pt x="8969192" y="171756"/>
                </a:cubicBezTo>
                <a:cubicBezTo>
                  <a:pt x="8985411" y="212169"/>
                  <a:pt x="9039474" y="242479"/>
                  <a:pt x="9050287" y="313203"/>
                </a:cubicBezTo>
                <a:cubicBezTo>
                  <a:pt x="9066506" y="247531"/>
                  <a:pt x="9125975" y="267738"/>
                  <a:pt x="9153007" y="237428"/>
                </a:cubicBezTo>
                <a:cubicBezTo>
                  <a:pt x="9158413" y="227324"/>
                  <a:pt x="9180038" y="247531"/>
                  <a:pt x="9180038" y="257634"/>
                </a:cubicBezTo>
                <a:cubicBezTo>
                  <a:pt x="9174632" y="272789"/>
                  <a:pt x="9207070" y="298048"/>
                  <a:pt x="9169226" y="313203"/>
                </a:cubicBezTo>
                <a:cubicBezTo>
                  <a:pt x="9125975" y="328358"/>
                  <a:pt x="9098943" y="368771"/>
                  <a:pt x="9098943" y="414236"/>
                </a:cubicBezTo>
                <a:cubicBezTo>
                  <a:pt x="9098943" y="429391"/>
                  <a:pt x="9082724" y="454649"/>
                  <a:pt x="9109756" y="459701"/>
                </a:cubicBezTo>
                <a:cubicBezTo>
                  <a:pt x="9131381" y="464752"/>
                  <a:pt x="9147600" y="444546"/>
                  <a:pt x="9153007" y="424339"/>
                </a:cubicBezTo>
                <a:cubicBezTo>
                  <a:pt x="9169226" y="378874"/>
                  <a:pt x="9201663" y="388977"/>
                  <a:pt x="9234101" y="404132"/>
                </a:cubicBezTo>
                <a:cubicBezTo>
                  <a:pt x="9239508" y="409184"/>
                  <a:pt x="9244914" y="419287"/>
                  <a:pt x="9250320" y="424339"/>
                </a:cubicBezTo>
                <a:cubicBezTo>
                  <a:pt x="9255727" y="434442"/>
                  <a:pt x="9266539" y="449597"/>
                  <a:pt x="9293571" y="449597"/>
                </a:cubicBezTo>
                <a:cubicBezTo>
                  <a:pt x="9277352" y="409184"/>
                  <a:pt x="9315196" y="378874"/>
                  <a:pt x="9320602" y="343513"/>
                </a:cubicBezTo>
                <a:cubicBezTo>
                  <a:pt x="9331415" y="318254"/>
                  <a:pt x="9336821" y="363719"/>
                  <a:pt x="9353040" y="348564"/>
                </a:cubicBezTo>
                <a:cubicBezTo>
                  <a:pt x="9374666" y="333409"/>
                  <a:pt x="9390885" y="318254"/>
                  <a:pt x="9417916" y="313203"/>
                </a:cubicBezTo>
                <a:cubicBezTo>
                  <a:pt x="9423323" y="313203"/>
                  <a:pt x="9428729" y="313203"/>
                  <a:pt x="9428729" y="308151"/>
                </a:cubicBezTo>
                <a:cubicBezTo>
                  <a:pt x="9428729" y="277841"/>
                  <a:pt x="9455760" y="262686"/>
                  <a:pt x="9477386" y="247531"/>
                </a:cubicBezTo>
                <a:cubicBezTo>
                  <a:pt x="9493605" y="237428"/>
                  <a:pt x="9509824" y="237428"/>
                  <a:pt x="9515230" y="247531"/>
                </a:cubicBezTo>
                <a:cubicBezTo>
                  <a:pt x="9542262" y="313203"/>
                  <a:pt x="9558480" y="267738"/>
                  <a:pt x="9580106" y="242479"/>
                </a:cubicBezTo>
                <a:lnTo>
                  <a:pt x="9596325" y="227324"/>
                </a:lnTo>
                <a:cubicBezTo>
                  <a:pt x="9628763" y="242479"/>
                  <a:pt x="9590918" y="282893"/>
                  <a:pt x="9623356" y="287944"/>
                </a:cubicBezTo>
                <a:cubicBezTo>
                  <a:pt x="9650388" y="292996"/>
                  <a:pt x="9682826" y="287944"/>
                  <a:pt x="9709857" y="282893"/>
                </a:cubicBezTo>
                <a:cubicBezTo>
                  <a:pt x="9731483" y="272789"/>
                  <a:pt x="9736889" y="262686"/>
                  <a:pt x="9720670" y="247531"/>
                </a:cubicBezTo>
                <a:cubicBezTo>
                  <a:pt x="9709857" y="237428"/>
                  <a:pt x="9693638" y="227324"/>
                  <a:pt x="9726076" y="212169"/>
                </a:cubicBezTo>
                <a:cubicBezTo>
                  <a:pt x="9747702" y="202066"/>
                  <a:pt x="9769327" y="181859"/>
                  <a:pt x="9801765" y="202066"/>
                </a:cubicBezTo>
                <a:cubicBezTo>
                  <a:pt x="9823390" y="217221"/>
                  <a:pt x="9801765" y="227324"/>
                  <a:pt x="9796358" y="242479"/>
                </a:cubicBezTo>
                <a:cubicBezTo>
                  <a:pt x="9774733" y="287944"/>
                  <a:pt x="9796358" y="328358"/>
                  <a:pt x="9812577" y="378874"/>
                </a:cubicBezTo>
                <a:cubicBezTo>
                  <a:pt x="9839609" y="328358"/>
                  <a:pt x="9855828" y="343513"/>
                  <a:pt x="9861234" y="383926"/>
                </a:cubicBezTo>
                <a:cubicBezTo>
                  <a:pt x="9899079" y="338461"/>
                  <a:pt x="9834203" y="282893"/>
                  <a:pt x="9877453" y="242479"/>
                </a:cubicBezTo>
                <a:cubicBezTo>
                  <a:pt x="9920704" y="383926"/>
                  <a:pt x="9980173" y="429391"/>
                  <a:pt x="10088300" y="424339"/>
                </a:cubicBezTo>
                <a:cubicBezTo>
                  <a:pt x="10055862" y="404132"/>
                  <a:pt x="10072081" y="378874"/>
                  <a:pt x="10072081" y="353616"/>
                </a:cubicBezTo>
                <a:cubicBezTo>
                  <a:pt x="10099112" y="358668"/>
                  <a:pt x="10093706" y="388977"/>
                  <a:pt x="10115331" y="399081"/>
                </a:cubicBezTo>
                <a:cubicBezTo>
                  <a:pt x="10126144" y="383926"/>
                  <a:pt x="10115331" y="363719"/>
                  <a:pt x="10120738" y="348564"/>
                </a:cubicBezTo>
                <a:lnTo>
                  <a:pt x="10120738" y="328358"/>
                </a:lnTo>
                <a:cubicBezTo>
                  <a:pt x="10115331" y="292996"/>
                  <a:pt x="10163988" y="343513"/>
                  <a:pt x="10158582" y="308151"/>
                </a:cubicBezTo>
                <a:cubicBezTo>
                  <a:pt x="10153175" y="287944"/>
                  <a:pt x="10142363" y="272789"/>
                  <a:pt x="10142363" y="252583"/>
                </a:cubicBezTo>
                <a:cubicBezTo>
                  <a:pt x="10142363" y="237428"/>
                  <a:pt x="10158582" y="242479"/>
                  <a:pt x="10169394" y="247531"/>
                </a:cubicBezTo>
                <a:cubicBezTo>
                  <a:pt x="10185613" y="257634"/>
                  <a:pt x="10185613" y="277841"/>
                  <a:pt x="10185613" y="292996"/>
                </a:cubicBezTo>
                <a:cubicBezTo>
                  <a:pt x="10169394" y="343513"/>
                  <a:pt x="10207239" y="358668"/>
                  <a:pt x="10239677" y="383926"/>
                </a:cubicBezTo>
                <a:cubicBezTo>
                  <a:pt x="10299146" y="429391"/>
                  <a:pt x="10353209" y="464752"/>
                  <a:pt x="10428898" y="464752"/>
                </a:cubicBezTo>
                <a:cubicBezTo>
                  <a:pt x="10445117" y="464752"/>
                  <a:pt x="10482961" y="429391"/>
                  <a:pt x="10472148" y="484959"/>
                </a:cubicBezTo>
                <a:cubicBezTo>
                  <a:pt x="10493774" y="484959"/>
                  <a:pt x="10515399" y="510217"/>
                  <a:pt x="10531618" y="479907"/>
                </a:cubicBezTo>
                <a:cubicBezTo>
                  <a:pt x="10553243" y="439494"/>
                  <a:pt x="10580275" y="449597"/>
                  <a:pt x="10601900" y="479907"/>
                </a:cubicBezTo>
                <a:cubicBezTo>
                  <a:pt x="10618119" y="505166"/>
                  <a:pt x="10628931" y="535476"/>
                  <a:pt x="10650557" y="560734"/>
                </a:cubicBezTo>
                <a:cubicBezTo>
                  <a:pt x="10673196" y="620512"/>
                  <a:pt x="10733960" y="683300"/>
                  <a:pt x="10737734" y="838575"/>
                </a:cubicBezTo>
                <a:lnTo>
                  <a:pt x="10726467" y="1048496"/>
                </a:lnTo>
                <a:lnTo>
                  <a:pt x="10737452" y="1237210"/>
                </a:lnTo>
                <a:cubicBezTo>
                  <a:pt x="10750292" y="1395878"/>
                  <a:pt x="10763807" y="1554546"/>
                  <a:pt x="10769214" y="1713214"/>
                </a:cubicBezTo>
                <a:cubicBezTo>
                  <a:pt x="10769214" y="1776682"/>
                  <a:pt x="10736776" y="1850726"/>
                  <a:pt x="10780026" y="1924771"/>
                </a:cubicBezTo>
                <a:cubicBezTo>
                  <a:pt x="10790839" y="1935350"/>
                  <a:pt x="10780026" y="2019971"/>
                  <a:pt x="10758401" y="2030551"/>
                </a:cubicBezTo>
                <a:cubicBezTo>
                  <a:pt x="10715151" y="2041128"/>
                  <a:pt x="10744230" y="2157419"/>
                  <a:pt x="10749636" y="2210309"/>
                </a:cubicBezTo>
                <a:cubicBezTo>
                  <a:pt x="10757745" y="2337243"/>
                  <a:pt x="10747588" y="2390198"/>
                  <a:pt x="10756374" y="2518454"/>
                </a:cubicBezTo>
                <a:cubicBezTo>
                  <a:pt x="10756416" y="2526529"/>
                  <a:pt x="10756457" y="2534603"/>
                  <a:pt x="10756499" y="2542678"/>
                </a:cubicBezTo>
                <a:lnTo>
                  <a:pt x="10790674" y="2622645"/>
                </a:lnTo>
                <a:cubicBezTo>
                  <a:pt x="10801487" y="2627697"/>
                  <a:pt x="10808429" y="2671069"/>
                  <a:pt x="10789763" y="2735305"/>
                </a:cubicBezTo>
                <a:cubicBezTo>
                  <a:pt x="10779064" y="2772907"/>
                  <a:pt x="10787430" y="2807912"/>
                  <a:pt x="10792836" y="2833170"/>
                </a:cubicBezTo>
                <a:cubicBezTo>
                  <a:pt x="10809055" y="2954410"/>
                  <a:pt x="10832103" y="3004628"/>
                  <a:pt x="10810478" y="3130919"/>
                </a:cubicBezTo>
                <a:cubicBezTo>
                  <a:pt x="10810478" y="3141023"/>
                  <a:pt x="10810478" y="3146074"/>
                  <a:pt x="10815884" y="3156178"/>
                </a:cubicBezTo>
                <a:cubicBezTo>
                  <a:pt x="10837510" y="3191539"/>
                  <a:pt x="10832103" y="3206694"/>
                  <a:pt x="10788853" y="3211746"/>
                </a:cubicBezTo>
                <a:cubicBezTo>
                  <a:pt x="10745602" y="3211746"/>
                  <a:pt x="10723977" y="3231953"/>
                  <a:pt x="10723977" y="3277418"/>
                </a:cubicBezTo>
                <a:cubicBezTo>
                  <a:pt x="10680726" y="3237004"/>
                  <a:pt x="10664508" y="3191539"/>
                  <a:pt x="10626663" y="3151126"/>
                </a:cubicBezTo>
                <a:cubicBezTo>
                  <a:pt x="10605038" y="3211746"/>
                  <a:pt x="10632070" y="3282469"/>
                  <a:pt x="10578006" y="3332986"/>
                </a:cubicBezTo>
                <a:cubicBezTo>
                  <a:pt x="10550975" y="3317831"/>
                  <a:pt x="10550975" y="3282469"/>
                  <a:pt x="10529350" y="3262263"/>
                </a:cubicBezTo>
                <a:cubicBezTo>
                  <a:pt x="10453661" y="3191539"/>
                  <a:pt x="10361754" y="3171333"/>
                  <a:pt x="10259034" y="3181436"/>
                </a:cubicBezTo>
                <a:cubicBezTo>
                  <a:pt x="10199564" y="3186488"/>
                  <a:pt x="10140095" y="3196591"/>
                  <a:pt x="10080625" y="3196591"/>
                </a:cubicBezTo>
                <a:cubicBezTo>
                  <a:pt x="10004937" y="3196591"/>
                  <a:pt x="9940061" y="3181436"/>
                  <a:pt x="9891404" y="3125868"/>
                </a:cubicBezTo>
                <a:cubicBezTo>
                  <a:pt x="9880592" y="3135971"/>
                  <a:pt x="9879240" y="3147337"/>
                  <a:pt x="9878564" y="3158704"/>
                </a:cubicBezTo>
                <a:lnTo>
                  <a:pt x="9870595" y="3188488"/>
                </a:lnTo>
                <a:lnTo>
                  <a:pt x="9862599" y="3183173"/>
                </a:lnTo>
                <a:cubicBezTo>
                  <a:pt x="9853222" y="3180805"/>
                  <a:pt x="9852208" y="3194065"/>
                  <a:pt x="9848153" y="3201643"/>
                </a:cubicBezTo>
                <a:cubicBezTo>
                  <a:pt x="9842747" y="3237004"/>
                  <a:pt x="9831935" y="3272366"/>
                  <a:pt x="9821122" y="3317831"/>
                </a:cubicBezTo>
                <a:cubicBezTo>
                  <a:pt x="9799497" y="3247108"/>
                  <a:pt x="9783278" y="3186488"/>
                  <a:pt x="9761652" y="3115765"/>
                </a:cubicBezTo>
                <a:cubicBezTo>
                  <a:pt x="9740027" y="3156178"/>
                  <a:pt x="9740027" y="3191539"/>
                  <a:pt x="9750840" y="3221849"/>
                </a:cubicBezTo>
                <a:cubicBezTo>
                  <a:pt x="9756246" y="3267314"/>
                  <a:pt x="9734621" y="3277418"/>
                  <a:pt x="9696777" y="3267314"/>
                </a:cubicBezTo>
                <a:cubicBezTo>
                  <a:pt x="9653526" y="3262263"/>
                  <a:pt x="9621088" y="3237004"/>
                  <a:pt x="9583244" y="3221849"/>
                </a:cubicBezTo>
                <a:cubicBezTo>
                  <a:pt x="9534587" y="3196591"/>
                  <a:pt x="9491336" y="3176384"/>
                  <a:pt x="9426461" y="3206694"/>
                </a:cubicBezTo>
                <a:cubicBezTo>
                  <a:pt x="9399429" y="3221849"/>
                  <a:pt x="9404835" y="3176384"/>
                  <a:pt x="9388616" y="3151126"/>
                </a:cubicBezTo>
                <a:cubicBezTo>
                  <a:pt x="9361585" y="3186488"/>
                  <a:pt x="9307522" y="3186488"/>
                  <a:pt x="9291303" y="3221849"/>
                </a:cubicBezTo>
                <a:cubicBezTo>
                  <a:pt x="9215614" y="3135971"/>
                  <a:pt x="9134519" y="3050093"/>
                  <a:pt x="9166957" y="2913698"/>
                </a:cubicBezTo>
                <a:cubicBezTo>
                  <a:pt x="9118301" y="2944008"/>
                  <a:pt x="9134519" y="2984421"/>
                  <a:pt x="9134519" y="3019783"/>
                </a:cubicBezTo>
                <a:cubicBezTo>
                  <a:pt x="9139926" y="3055145"/>
                  <a:pt x="9139926" y="3080403"/>
                  <a:pt x="9091269" y="3070300"/>
                </a:cubicBezTo>
                <a:cubicBezTo>
                  <a:pt x="9075050" y="3070300"/>
                  <a:pt x="9058831" y="3085455"/>
                  <a:pt x="9042612" y="3085455"/>
                </a:cubicBezTo>
                <a:cubicBezTo>
                  <a:pt x="9004768" y="3085455"/>
                  <a:pt x="9031799" y="3166281"/>
                  <a:pt x="8961517" y="3130919"/>
                </a:cubicBezTo>
                <a:cubicBezTo>
                  <a:pt x="8929079" y="3115765"/>
                  <a:pt x="8880423" y="3130919"/>
                  <a:pt x="8837172" y="3130919"/>
                </a:cubicBezTo>
                <a:cubicBezTo>
                  <a:pt x="8788515" y="3130919"/>
                  <a:pt x="8750671" y="3115765"/>
                  <a:pt x="8723639" y="3080403"/>
                </a:cubicBezTo>
                <a:cubicBezTo>
                  <a:pt x="8712827" y="3075351"/>
                  <a:pt x="8702014" y="3065248"/>
                  <a:pt x="8696608" y="3080403"/>
                </a:cubicBezTo>
                <a:cubicBezTo>
                  <a:pt x="8691201" y="3110713"/>
                  <a:pt x="8637138" y="3115765"/>
                  <a:pt x="8647951" y="3156178"/>
                </a:cubicBezTo>
                <a:cubicBezTo>
                  <a:pt x="8658763" y="3191539"/>
                  <a:pt x="8664170" y="3226901"/>
                  <a:pt x="8674982" y="3262263"/>
                </a:cubicBezTo>
                <a:cubicBezTo>
                  <a:pt x="8610107" y="3262263"/>
                  <a:pt x="8561450" y="3262263"/>
                  <a:pt x="8572262" y="3186488"/>
                </a:cubicBezTo>
                <a:cubicBezTo>
                  <a:pt x="8572262" y="3166281"/>
                  <a:pt x="8556043" y="3151126"/>
                  <a:pt x="8545231" y="3135971"/>
                </a:cubicBezTo>
                <a:cubicBezTo>
                  <a:pt x="8512793" y="3156178"/>
                  <a:pt x="8501980" y="3186488"/>
                  <a:pt x="8485761" y="3211746"/>
                </a:cubicBezTo>
                <a:cubicBezTo>
                  <a:pt x="8480355" y="3176384"/>
                  <a:pt x="8485761" y="3135971"/>
                  <a:pt x="8453323" y="3105661"/>
                </a:cubicBezTo>
                <a:cubicBezTo>
                  <a:pt x="8442511" y="3146074"/>
                  <a:pt x="8442511" y="3181436"/>
                  <a:pt x="8415479" y="3221849"/>
                </a:cubicBezTo>
                <a:cubicBezTo>
                  <a:pt x="8399260" y="3166281"/>
                  <a:pt x="8442511" y="3095558"/>
                  <a:pt x="8345197" y="3090506"/>
                </a:cubicBezTo>
                <a:cubicBezTo>
                  <a:pt x="8345197" y="3125868"/>
                  <a:pt x="8345197" y="3166281"/>
                  <a:pt x="8356010" y="3201643"/>
                </a:cubicBezTo>
                <a:cubicBezTo>
                  <a:pt x="8366822" y="3252159"/>
                  <a:pt x="8345197" y="3257211"/>
                  <a:pt x="8301946" y="3242056"/>
                </a:cubicBezTo>
                <a:cubicBezTo>
                  <a:pt x="8193820" y="3216798"/>
                  <a:pt x="8085694" y="3181436"/>
                  <a:pt x="7977568" y="3151126"/>
                </a:cubicBezTo>
                <a:cubicBezTo>
                  <a:pt x="7918098" y="3135971"/>
                  <a:pt x="7918098" y="3135971"/>
                  <a:pt x="7891066" y="3191539"/>
                </a:cubicBezTo>
                <a:cubicBezTo>
                  <a:pt x="7896472" y="3135971"/>
                  <a:pt x="7820784" y="3125868"/>
                  <a:pt x="7815378" y="3070300"/>
                </a:cubicBezTo>
                <a:cubicBezTo>
                  <a:pt x="7815378" y="3050093"/>
                  <a:pt x="7772128" y="3045041"/>
                  <a:pt x="7745096" y="3039990"/>
                </a:cubicBezTo>
                <a:cubicBezTo>
                  <a:pt x="7739690" y="3141023"/>
                  <a:pt x="7750502" y="3247108"/>
                  <a:pt x="7761314" y="3363296"/>
                </a:cubicBezTo>
                <a:cubicBezTo>
                  <a:pt x="7723470" y="3307728"/>
                  <a:pt x="7728876" y="3257211"/>
                  <a:pt x="7701845" y="3216798"/>
                </a:cubicBezTo>
                <a:cubicBezTo>
                  <a:pt x="7691033" y="3206694"/>
                  <a:pt x="7691033" y="3191539"/>
                  <a:pt x="7674814" y="3186488"/>
                </a:cubicBezTo>
                <a:cubicBezTo>
                  <a:pt x="7653189" y="3186488"/>
                  <a:pt x="7647782" y="3206694"/>
                  <a:pt x="7642376" y="3216798"/>
                </a:cubicBezTo>
                <a:cubicBezTo>
                  <a:pt x="7631563" y="3237004"/>
                  <a:pt x="7620751" y="3257211"/>
                  <a:pt x="7604532" y="3277418"/>
                </a:cubicBezTo>
                <a:cubicBezTo>
                  <a:pt x="7572094" y="3327934"/>
                  <a:pt x="7545062" y="3327934"/>
                  <a:pt x="7496405" y="3282469"/>
                </a:cubicBezTo>
                <a:cubicBezTo>
                  <a:pt x="7463967" y="3343089"/>
                  <a:pt x="7426123" y="3398657"/>
                  <a:pt x="7436936" y="3469381"/>
                </a:cubicBezTo>
                <a:cubicBezTo>
                  <a:pt x="7404498" y="3469381"/>
                  <a:pt x="7382873" y="3459277"/>
                  <a:pt x="7361247" y="3444122"/>
                </a:cubicBezTo>
                <a:cubicBezTo>
                  <a:pt x="7345028" y="3439071"/>
                  <a:pt x="7323403" y="3423916"/>
                  <a:pt x="7350435" y="3393606"/>
                </a:cubicBezTo>
                <a:cubicBezTo>
                  <a:pt x="7366654" y="3373399"/>
                  <a:pt x="7388279" y="3332986"/>
                  <a:pt x="7334216" y="3307728"/>
                </a:cubicBezTo>
                <a:cubicBezTo>
                  <a:pt x="7328809" y="3307728"/>
                  <a:pt x="7328809" y="3292573"/>
                  <a:pt x="7328809" y="3282469"/>
                </a:cubicBezTo>
                <a:cubicBezTo>
                  <a:pt x="7317997" y="3242056"/>
                  <a:pt x="7307184" y="3211746"/>
                  <a:pt x="7247715" y="3206694"/>
                </a:cubicBezTo>
                <a:cubicBezTo>
                  <a:pt x="7199058" y="3206694"/>
                  <a:pt x="7166620" y="3166281"/>
                  <a:pt x="7128776" y="3120816"/>
                </a:cubicBezTo>
                <a:cubicBezTo>
                  <a:pt x="7134182" y="3171333"/>
                  <a:pt x="7053087" y="3186488"/>
                  <a:pt x="7112557" y="3242056"/>
                </a:cubicBezTo>
                <a:cubicBezTo>
                  <a:pt x="7058494" y="3242056"/>
                  <a:pt x="7009837" y="3257211"/>
                  <a:pt x="7009837" y="3191539"/>
                </a:cubicBezTo>
                <a:cubicBezTo>
                  <a:pt x="7009837" y="3176384"/>
                  <a:pt x="6999024" y="3176384"/>
                  <a:pt x="6982805" y="3176384"/>
                </a:cubicBezTo>
                <a:cubicBezTo>
                  <a:pt x="6961180" y="3176384"/>
                  <a:pt x="6934148" y="3186488"/>
                  <a:pt x="6923336" y="3156178"/>
                </a:cubicBezTo>
                <a:cubicBezTo>
                  <a:pt x="6923336" y="3156178"/>
                  <a:pt x="6917929" y="3151126"/>
                  <a:pt x="6912523" y="3156178"/>
                </a:cubicBezTo>
                <a:cubicBezTo>
                  <a:pt x="6885491" y="3176384"/>
                  <a:pt x="6836834" y="3176384"/>
                  <a:pt x="6820616" y="3221849"/>
                </a:cubicBezTo>
                <a:cubicBezTo>
                  <a:pt x="6804397" y="3267314"/>
                  <a:pt x="6788178" y="3272366"/>
                  <a:pt x="6750333" y="3231953"/>
                </a:cubicBezTo>
                <a:cubicBezTo>
                  <a:pt x="6723302" y="3206694"/>
                  <a:pt x="6723302" y="3206694"/>
                  <a:pt x="6690864" y="3242056"/>
                </a:cubicBezTo>
                <a:cubicBezTo>
                  <a:pt x="6685458" y="3196591"/>
                  <a:pt x="6680051" y="3146074"/>
                  <a:pt x="6674645" y="3095558"/>
                </a:cubicBezTo>
                <a:lnTo>
                  <a:pt x="6669239" y="3095558"/>
                </a:lnTo>
                <a:lnTo>
                  <a:pt x="6658426" y="3105661"/>
                </a:lnTo>
                <a:lnTo>
                  <a:pt x="6647613" y="3105661"/>
                </a:lnTo>
                <a:cubicBezTo>
                  <a:pt x="6636801" y="3095558"/>
                  <a:pt x="6658426" y="3055145"/>
                  <a:pt x="6615175" y="3085455"/>
                </a:cubicBezTo>
                <a:lnTo>
                  <a:pt x="6598956" y="3100610"/>
                </a:lnTo>
                <a:cubicBezTo>
                  <a:pt x="6566519" y="3161229"/>
                  <a:pt x="6512455" y="3171333"/>
                  <a:pt x="6447580" y="3156178"/>
                </a:cubicBezTo>
                <a:cubicBezTo>
                  <a:pt x="6388110" y="3135971"/>
                  <a:pt x="6355672" y="3186488"/>
                  <a:pt x="6317828" y="3206694"/>
                </a:cubicBezTo>
                <a:cubicBezTo>
                  <a:pt x="6279984" y="3226901"/>
                  <a:pt x="6252952" y="3231953"/>
                  <a:pt x="6231327" y="3196591"/>
                </a:cubicBezTo>
                <a:cubicBezTo>
                  <a:pt x="6220514" y="3171333"/>
                  <a:pt x="6204295" y="3151126"/>
                  <a:pt x="6188076" y="3120816"/>
                </a:cubicBezTo>
                <a:cubicBezTo>
                  <a:pt x="6166452" y="3156178"/>
                  <a:pt x="6166452" y="3191539"/>
                  <a:pt x="6166452" y="3221849"/>
                </a:cubicBezTo>
                <a:cubicBezTo>
                  <a:pt x="6166452" y="3237004"/>
                  <a:pt x="6171858" y="3262263"/>
                  <a:pt x="6155638" y="3257211"/>
                </a:cubicBezTo>
                <a:cubicBezTo>
                  <a:pt x="6085357" y="3231953"/>
                  <a:pt x="6079950" y="3292573"/>
                  <a:pt x="6052918" y="3322883"/>
                </a:cubicBezTo>
                <a:cubicBezTo>
                  <a:pt x="6031293" y="3348141"/>
                  <a:pt x="6025887" y="3403709"/>
                  <a:pt x="5988043" y="3393606"/>
                </a:cubicBezTo>
                <a:cubicBezTo>
                  <a:pt x="5944792" y="3383502"/>
                  <a:pt x="5961011" y="3332986"/>
                  <a:pt x="5961011" y="3297624"/>
                </a:cubicBezTo>
                <a:cubicBezTo>
                  <a:pt x="5955605" y="3262263"/>
                  <a:pt x="5961011" y="3231953"/>
                  <a:pt x="5961011" y="3191539"/>
                </a:cubicBezTo>
                <a:cubicBezTo>
                  <a:pt x="5906948" y="3257211"/>
                  <a:pt x="5939386" y="3327934"/>
                  <a:pt x="5906948" y="3393606"/>
                </a:cubicBezTo>
                <a:cubicBezTo>
                  <a:pt x="5917760" y="3237004"/>
                  <a:pt x="5804228" y="3125868"/>
                  <a:pt x="5733946" y="2984421"/>
                </a:cubicBezTo>
                <a:cubicBezTo>
                  <a:pt x="5717727" y="3029886"/>
                  <a:pt x="5723133" y="3060196"/>
                  <a:pt x="5723133" y="3095558"/>
                </a:cubicBezTo>
                <a:cubicBezTo>
                  <a:pt x="5701508" y="3085455"/>
                  <a:pt x="5701508" y="3060196"/>
                  <a:pt x="5679882" y="3050093"/>
                </a:cubicBezTo>
                <a:cubicBezTo>
                  <a:pt x="5642038" y="3120816"/>
                  <a:pt x="5620413" y="3201643"/>
                  <a:pt x="5555537" y="3267314"/>
                </a:cubicBezTo>
                <a:cubicBezTo>
                  <a:pt x="5539319" y="3231953"/>
                  <a:pt x="5560943" y="3201643"/>
                  <a:pt x="5550131" y="3166281"/>
                </a:cubicBezTo>
                <a:cubicBezTo>
                  <a:pt x="5512287" y="3211746"/>
                  <a:pt x="5490661" y="3181436"/>
                  <a:pt x="5474442" y="3146074"/>
                </a:cubicBezTo>
                <a:cubicBezTo>
                  <a:pt x="5458224" y="3120816"/>
                  <a:pt x="5452818" y="3070300"/>
                  <a:pt x="5420379" y="3075351"/>
                </a:cubicBezTo>
                <a:cubicBezTo>
                  <a:pt x="5371723" y="3080403"/>
                  <a:pt x="5377129" y="3130919"/>
                  <a:pt x="5371723" y="3171333"/>
                </a:cubicBezTo>
                <a:cubicBezTo>
                  <a:pt x="5366316" y="3191539"/>
                  <a:pt x="5377129" y="3211746"/>
                  <a:pt x="5355503" y="3231953"/>
                </a:cubicBezTo>
                <a:cubicBezTo>
                  <a:pt x="5323065" y="3257211"/>
                  <a:pt x="5317659" y="3226901"/>
                  <a:pt x="5306846" y="3201643"/>
                </a:cubicBezTo>
                <a:cubicBezTo>
                  <a:pt x="5279815" y="3237004"/>
                  <a:pt x="5252783" y="3262263"/>
                  <a:pt x="5231158" y="3292573"/>
                </a:cubicBezTo>
                <a:cubicBezTo>
                  <a:pt x="5214940" y="3312779"/>
                  <a:pt x="5193314" y="3322883"/>
                  <a:pt x="5171689" y="3312779"/>
                </a:cubicBezTo>
                <a:cubicBezTo>
                  <a:pt x="5101406" y="3287521"/>
                  <a:pt x="5112220" y="3338038"/>
                  <a:pt x="5112220" y="3368347"/>
                </a:cubicBezTo>
                <a:cubicBezTo>
                  <a:pt x="5112220" y="3403709"/>
                  <a:pt x="5123032" y="3434019"/>
                  <a:pt x="5128438" y="3469381"/>
                </a:cubicBezTo>
                <a:cubicBezTo>
                  <a:pt x="5133845" y="3484536"/>
                  <a:pt x="5133845" y="3494639"/>
                  <a:pt x="5112220" y="3509794"/>
                </a:cubicBezTo>
                <a:cubicBezTo>
                  <a:pt x="5090594" y="3434019"/>
                  <a:pt x="5106813" y="3348141"/>
                  <a:pt x="5052750" y="3277418"/>
                </a:cubicBezTo>
                <a:cubicBezTo>
                  <a:pt x="5025718" y="3332986"/>
                  <a:pt x="5025718" y="3398657"/>
                  <a:pt x="4998686" y="3454226"/>
                </a:cubicBezTo>
                <a:cubicBezTo>
                  <a:pt x="4982468" y="3423916"/>
                  <a:pt x="4982468" y="3398657"/>
                  <a:pt x="4987874" y="3368347"/>
                </a:cubicBezTo>
                <a:cubicBezTo>
                  <a:pt x="4998686" y="3327934"/>
                  <a:pt x="4950029" y="3322883"/>
                  <a:pt x="4928404" y="3317831"/>
                </a:cubicBezTo>
                <a:cubicBezTo>
                  <a:pt x="4912185" y="3307728"/>
                  <a:pt x="4890560" y="3307728"/>
                  <a:pt x="4874341" y="3297624"/>
                </a:cubicBezTo>
                <a:cubicBezTo>
                  <a:pt x="4874341" y="3262263"/>
                  <a:pt x="4820279" y="3287521"/>
                  <a:pt x="4814872" y="3257211"/>
                </a:cubicBezTo>
                <a:lnTo>
                  <a:pt x="4814872" y="3312779"/>
                </a:lnTo>
                <a:cubicBezTo>
                  <a:pt x="4771622" y="3307728"/>
                  <a:pt x="4766215" y="3348141"/>
                  <a:pt x="4733777" y="3383502"/>
                </a:cubicBezTo>
                <a:cubicBezTo>
                  <a:pt x="4722964" y="3332986"/>
                  <a:pt x="4695933" y="3292573"/>
                  <a:pt x="4728370" y="3247108"/>
                </a:cubicBezTo>
                <a:cubicBezTo>
                  <a:pt x="4744590" y="3221849"/>
                  <a:pt x="4717558" y="3211746"/>
                  <a:pt x="4701339" y="3206694"/>
                </a:cubicBezTo>
                <a:cubicBezTo>
                  <a:pt x="4679714" y="3191539"/>
                  <a:pt x="4679714" y="3211746"/>
                  <a:pt x="4674307" y="3221849"/>
                </a:cubicBezTo>
                <a:cubicBezTo>
                  <a:pt x="4652682" y="3267314"/>
                  <a:pt x="4631057" y="3267314"/>
                  <a:pt x="4587807" y="3242056"/>
                </a:cubicBezTo>
                <a:cubicBezTo>
                  <a:pt x="4555368" y="3221849"/>
                  <a:pt x="4560775" y="3267314"/>
                  <a:pt x="4533743" y="3272366"/>
                </a:cubicBezTo>
                <a:lnTo>
                  <a:pt x="4533743" y="3267314"/>
                </a:lnTo>
                <a:cubicBezTo>
                  <a:pt x="4522930" y="3242056"/>
                  <a:pt x="4522930" y="3196591"/>
                  <a:pt x="4485086" y="3201643"/>
                </a:cubicBezTo>
                <a:cubicBezTo>
                  <a:pt x="4447242" y="3201643"/>
                  <a:pt x="4447242" y="3242056"/>
                  <a:pt x="4441836" y="3267314"/>
                </a:cubicBezTo>
                <a:cubicBezTo>
                  <a:pt x="4436429" y="3302676"/>
                  <a:pt x="4431024" y="3338038"/>
                  <a:pt x="4420211" y="3373399"/>
                </a:cubicBezTo>
                <a:cubicBezTo>
                  <a:pt x="4420211" y="3388554"/>
                  <a:pt x="4420211" y="3408761"/>
                  <a:pt x="4398585" y="3403709"/>
                </a:cubicBezTo>
                <a:cubicBezTo>
                  <a:pt x="4382366" y="3403709"/>
                  <a:pt x="4382366" y="3383502"/>
                  <a:pt x="4387772" y="3368347"/>
                </a:cubicBezTo>
                <a:cubicBezTo>
                  <a:pt x="4398585" y="3353192"/>
                  <a:pt x="4382366" y="3343089"/>
                  <a:pt x="4376960" y="3317831"/>
                </a:cubicBezTo>
                <a:cubicBezTo>
                  <a:pt x="4366147" y="3338038"/>
                  <a:pt x="4366147" y="3348141"/>
                  <a:pt x="4360741" y="3358244"/>
                </a:cubicBezTo>
                <a:cubicBezTo>
                  <a:pt x="4355334" y="3423916"/>
                  <a:pt x="4333709" y="3479484"/>
                  <a:pt x="4247208" y="3484536"/>
                </a:cubicBezTo>
                <a:cubicBezTo>
                  <a:pt x="4236395" y="3484536"/>
                  <a:pt x="4230989" y="3494639"/>
                  <a:pt x="4220176" y="3499691"/>
                </a:cubicBezTo>
                <a:lnTo>
                  <a:pt x="4209364" y="3499691"/>
                </a:lnTo>
                <a:cubicBezTo>
                  <a:pt x="4230989" y="3449174"/>
                  <a:pt x="4247208" y="3403709"/>
                  <a:pt x="4203957" y="3358244"/>
                </a:cubicBezTo>
                <a:cubicBezTo>
                  <a:pt x="4198551" y="3348141"/>
                  <a:pt x="4193146" y="3332986"/>
                  <a:pt x="4214770" y="3332986"/>
                </a:cubicBezTo>
                <a:cubicBezTo>
                  <a:pt x="4236395" y="3332986"/>
                  <a:pt x="4241802" y="3322883"/>
                  <a:pt x="4236395" y="3302676"/>
                </a:cubicBezTo>
                <a:cubicBezTo>
                  <a:pt x="4230989" y="3282469"/>
                  <a:pt x="4225583" y="3267314"/>
                  <a:pt x="4203957" y="3262263"/>
                </a:cubicBezTo>
                <a:cubicBezTo>
                  <a:pt x="4182333" y="3257211"/>
                  <a:pt x="4171520" y="3272366"/>
                  <a:pt x="4160707" y="3287521"/>
                </a:cubicBezTo>
                <a:cubicBezTo>
                  <a:pt x="4144488" y="3327934"/>
                  <a:pt x="4122863" y="3368347"/>
                  <a:pt x="4101238" y="3413812"/>
                </a:cubicBezTo>
                <a:cubicBezTo>
                  <a:pt x="4079612" y="3363296"/>
                  <a:pt x="4095831" y="3322883"/>
                  <a:pt x="4090426" y="3277418"/>
                </a:cubicBezTo>
                <a:cubicBezTo>
                  <a:pt x="4085019" y="3262263"/>
                  <a:pt x="4090426" y="3242056"/>
                  <a:pt x="4074206" y="3237004"/>
                </a:cubicBezTo>
                <a:cubicBezTo>
                  <a:pt x="4052581" y="3231953"/>
                  <a:pt x="4036362" y="3252159"/>
                  <a:pt x="4030956" y="3267314"/>
                </a:cubicBezTo>
                <a:cubicBezTo>
                  <a:pt x="4009330" y="3302676"/>
                  <a:pt x="4009330" y="3343089"/>
                  <a:pt x="4020143" y="3383502"/>
                </a:cubicBezTo>
                <a:cubicBezTo>
                  <a:pt x="4025550" y="3423916"/>
                  <a:pt x="4030956" y="3464329"/>
                  <a:pt x="4025550" y="3509794"/>
                </a:cubicBezTo>
                <a:cubicBezTo>
                  <a:pt x="3987705" y="3464329"/>
                  <a:pt x="3998517" y="3408761"/>
                  <a:pt x="3971486" y="3358244"/>
                </a:cubicBezTo>
                <a:cubicBezTo>
                  <a:pt x="3928235" y="3428967"/>
                  <a:pt x="3879578" y="3408761"/>
                  <a:pt x="3830921" y="3368347"/>
                </a:cubicBezTo>
                <a:cubicBezTo>
                  <a:pt x="3820109" y="3358244"/>
                  <a:pt x="3798485" y="3338038"/>
                  <a:pt x="3793078" y="3353192"/>
                </a:cubicBezTo>
                <a:cubicBezTo>
                  <a:pt x="3782265" y="3378451"/>
                  <a:pt x="3728201" y="3373399"/>
                  <a:pt x="3739014" y="3413812"/>
                </a:cubicBezTo>
                <a:cubicBezTo>
                  <a:pt x="3744421" y="3439071"/>
                  <a:pt x="3739014" y="3464329"/>
                  <a:pt x="3739014" y="3494639"/>
                </a:cubicBezTo>
                <a:cubicBezTo>
                  <a:pt x="3711983" y="3474432"/>
                  <a:pt x="3722796" y="3434019"/>
                  <a:pt x="3701170" y="3408761"/>
                </a:cubicBezTo>
                <a:cubicBezTo>
                  <a:pt x="3668732" y="3423916"/>
                  <a:pt x="3668732" y="3464329"/>
                  <a:pt x="3641700" y="3479484"/>
                </a:cubicBezTo>
                <a:cubicBezTo>
                  <a:pt x="3630888" y="3489587"/>
                  <a:pt x="3625482" y="3504742"/>
                  <a:pt x="3609262" y="3499691"/>
                </a:cubicBezTo>
                <a:cubicBezTo>
                  <a:pt x="3587637" y="3499691"/>
                  <a:pt x="3598450" y="3479484"/>
                  <a:pt x="3593043" y="3469381"/>
                </a:cubicBezTo>
                <a:lnTo>
                  <a:pt x="3560606" y="3363296"/>
                </a:lnTo>
                <a:cubicBezTo>
                  <a:pt x="3533574" y="3368347"/>
                  <a:pt x="3533574" y="3403709"/>
                  <a:pt x="3501136" y="3393606"/>
                </a:cubicBezTo>
                <a:cubicBezTo>
                  <a:pt x="3506542" y="3368347"/>
                  <a:pt x="3511950" y="3338038"/>
                  <a:pt x="3506542" y="3302676"/>
                </a:cubicBezTo>
                <a:cubicBezTo>
                  <a:pt x="3468699" y="3343089"/>
                  <a:pt x="3430854" y="3373399"/>
                  <a:pt x="3376791" y="3383502"/>
                </a:cubicBezTo>
                <a:cubicBezTo>
                  <a:pt x="3360573" y="3388554"/>
                  <a:pt x="3338948" y="3398657"/>
                  <a:pt x="3322729" y="3383502"/>
                </a:cubicBezTo>
                <a:cubicBezTo>
                  <a:pt x="3301103" y="3368347"/>
                  <a:pt x="3301103" y="3353192"/>
                  <a:pt x="3306509" y="3327934"/>
                </a:cubicBezTo>
                <a:cubicBezTo>
                  <a:pt x="3311916" y="3297624"/>
                  <a:pt x="3333540" y="3257211"/>
                  <a:pt x="3274072" y="3231953"/>
                </a:cubicBezTo>
                <a:lnTo>
                  <a:pt x="3274072" y="3302676"/>
                </a:lnTo>
                <a:cubicBezTo>
                  <a:pt x="3257852" y="3307728"/>
                  <a:pt x="3252446" y="3297624"/>
                  <a:pt x="3247040" y="3292573"/>
                </a:cubicBezTo>
                <a:cubicBezTo>
                  <a:pt x="3225415" y="3272366"/>
                  <a:pt x="3203789" y="3267314"/>
                  <a:pt x="3203789" y="3302676"/>
                </a:cubicBezTo>
                <a:cubicBezTo>
                  <a:pt x="3203789" y="3363296"/>
                  <a:pt x="3149726" y="3383502"/>
                  <a:pt x="3106475" y="3398657"/>
                </a:cubicBezTo>
                <a:cubicBezTo>
                  <a:pt x="3068632" y="3413812"/>
                  <a:pt x="3063226" y="3428967"/>
                  <a:pt x="3063226" y="3459277"/>
                </a:cubicBezTo>
                <a:cubicBezTo>
                  <a:pt x="3074038" y="3504742"/>
                  <a:pt x="3057818" y="3530001"/>
                  <a:pt x="3003756" y="3535052"/>
                </a:cubicBezTo>
                <a:cubicBezTo>
                  <a:pt x="2982131" y="3535052"/>
                  <a:pt x="2965911" y="3550207"/>
                  <a:pt x="2944286" y="3555259"/>
                </a:cubicBezTo>
                <a:cubicBezTo>
                  <a:pt x="2917254" y="3560311"/>
                  <a:pt x="2879411" y="3565362"/>
                  <a:pt x="2868597" y="3540104"/>
                </a:cubicBezTo>
                <a:cubicBezTo>
                  <a:pt x="2852378" y="3484536"/>
                  <a:pt x="2803721" y="3469381"/>
                  <a:pt x="2749658" y="3454226"/>
                </a:cubicBezTo>
                <a:cubicBezTo>
                  <a:pt x="2728034" y="3444122"/>
                  <a:pt x="2711815" y="3439071"/>
                  <a:pt x="2706409" y="3408761"/>
                </a:cubicBezTo>
                <a:cubicBezTo>
                  <a:pt x="2695595" y="3332986"/>
                  <a:pt x="2679376" y="3327934"/>
                  <a:pt x="2609094" y="3373399"/>
                </a:cubicBezTo>
                <a:cubicBezTo>
                  <a:pt x="2603688" y="3373399"/>
                  <a:pt x="2598282" y="3373399"/>
                  <a:pt x="2598282" y="3368347"/>
                </a:cubicBezTo>
                <a:cubicBezTo>
                  <a:pt x="2527999" y="3292573"/>
                  <a:pt x="2511780" y="3292573"/>
                  <a:pt x="2419874" y="3343089"/>
                </a:cubicBezTo>
                <a:cubicBezTo>
                  <a:pt x="2392842" y="3358244"/>
                  <a:pt x="2371217" y="3378451"/>
                  <a:pt x="2333372" y="3363296"/>
                </a:cubicBezTo>
                <a:cubicBezTo>
                  <a:pt x="2306341" y="3353192"/>
                  <a:pt x="2263090" y="3393606"/>
                  <a:pt x="2241464" y="3428967"/>
                </a:cubicBezTo>
                <a:cubicBezTo>
                  <a:pt x="2192807" y="3489587"/>
                  <a:pt x="2181995" y="3474432"/>
                  <a:pt x="2122525" y="3434019"/>
                </a:cubicBezTo>
                <a:cubicBezTo>
                  <a:pt x="2068462" y="3393606"/>
                  <a:pt x="2090087" y="3353192"/>
                  <a:pt x="2079274" y="3312779"/>
                </a:cubicBezTo>
                <a:cubicBezTo>
                  <a:pt x="2079274" y="3307728"/>
                  <a:pt x="2079274" y="3297624"/>
                  <a:pt x="2073868" y="3292573"/>
                </a:cubicBezTo>
                <a:cubicBezTo>
                  <a:pt x="2063057" y="3267314"/>
                  <a:pt x="2063057" y="3211746"/>
                  <a:pt x="2046837" y="3226901"/>
                </a:cubicBezTo>
                <a:cubicBezTo>
                  <a:pt x="2003586" y="3252159"/>
                  <a:pt x="1987368" y="3176384"/>
                  <a:pt x="1954929" y="3221849"/>
                </a:cubicBezTo>
                <a:cubicBezTo>
                  <a:pt x="1933304" y="3247108"/>
                  <a:pt x="1911680" y="3272366"/>
                  <a:pt x="1911680" y="3302676"/>
                </a:cubicBezTo>
                <a:cubicBezTo>
                  <a:pt x="1906272" y="3358244"/>
                  <a:pt x="1954929" y="3418864"/>
                  <a:pt x="1884647" y="3464329"/>
                </a:cubicBezTo>
                <a:cubicBezTo>
                  <a:pt x="1873835" y="3418864"/>
                  <a:pt x="1825178" y="3388554"/>
                  <a:pt x="1798147" y="3343089"/>
                </a:cubicBezTo>
                <a:cubicBezTo>
                  <a:pt x="1781927" y="3388554"/>
                  <a:pt x="1700833" y="3343089"/>
                  <a:pt x="1700833" y="3413812"/>
                </a:cubicBezTo>
                <a:cubicBezTo>
                  <a:pt x="1668394" y="3373399"/>
                  <a:pt x="1652176" y="3353192"/>
                  <a:pt x="1700833" y="3312779"/>
                </a:cubicBezTo>
                <a:cubicBezTo>
                  <a:pt x="1765709" y="3262263"/>
                  <a:pt x="1781927" y="3176384"/>
                  <a:pt x="1738678" y="3100610"/>
                </a:cubicBezTo>
                <a:cubicBezTo>
                  <a:pt x="1706239" y="3181436"/>
                  <a:pt x="1662988" y="3191539"/>
                  <a:pt x="1592706" y="3125868"/>
                </a:cubicBezTo>
                <a:cubicBezTo>
                  <a:pt x="1576488" y="3110713"/>
                  <a:pt x="1565674" y="3100610"/>
                  <a:pt x="1544049" y="3110713"/>
                </a:cubicBezTo>
                <a:cubicBezTo>
                  <a:pt x="1522425" y="3120816"/>
                  <a:pt x="1517017" y="3135971"/>
                  <a:pt x="1527831" y="3151126"/>
                </a:cubicBezTo>
                <a:cubicBezTo>
                  <a:pt x="1581894" y="3206694"/>
                  <a:pt x="1538643" y="3257211"/>
                  <a:pt x="1517017" y="3312779"/>
                </a:cubicBezTo>
                <a:cubicBezTo>
                  <a:pt x="1511611" y="3282469"/>
                  <a:pt x="1506206" y="3252159"/>
                  <a:pt x="1500800" y="3211746"/>
                </a:cubicBezTo>
                <a:cubicBezTo>
                  <a:pt x="1462954" y="3267314"/>
                  <a:pt x="1365640" y="3242056"/>
                  <a:pt x="1360234" y="3322883"/>
                </a:cubicBezTo>
                <a:lnTo>
                  <a:pt x="1344015" y="3322883"/>
                </a:lnTo>
                <a:cubicBezTo>
                  <a:pt x="1344015" y="3282469"/>
                  <a:pt x="1322390" y="3277418"/>
                  <a:pt x="1284546" y="3282469"/>
                </a:cubicBezTo>
                <a:cubicBezTo>
                  <a:pt x="1246702" y="3287521"/>
                  <a:pt x="1214264" y="3302676"/>
                  <a:pt x="1176419" y="3307728"/>
                </a:cubicBezTo>
                <a:cubicBezTo>
                  <a:pt x="1165607" y="3307728"/>
                  <a:pt x="1100731" y="3297624"/>
                  <a:pt x="1143981" y="3353192"/>
                </a:cubicBezTo>
                <a:cubicBezTo>
                  <a:pt x="1149388" y="3358244"/>
                  <a:pt x="1138575" y="3368347"/>
                  <a:pt x="1127762" y="3373399"/>
                </a:cubicBezTo>
                <a:cubicBezTo>
                  <a:pt x="1095325" y="3388554"/>
                  <a:pt x="1068293" y="3403709"/>
                  <a:pt x="1089918" y="3459277"/>
                </a:cubicBezTo>
                <a:cubicBezTo>
                  <a:pt x="1030449" y="3383502"/>
                  <a:pt x="1079106" y="3307728"/>
                  <a:pt x="1052074" y="3242056"/>
                </a:cubicBezTo>
                <a:cubicBezTo>
                  <a:pt x="1046668" y="3226901"/>
                  <a:pt x="1041262" y="3206694"/>
                  <a:pt x="1025043" y="3201643"/>
                </a:cubicBezTo>
                <a:cubicBezTo>
                  <a:pt x="1003417" y="3191539"/>
                  <a:pt x="1014230" y="3216798"/>
                  <a:pt x="1008824" y="3226901"/>
                </a:cubicBezTo>
                <a:cubicBezTo>
                  <a:pt x="981792" y="3257211"/>
                  <a:pt x="981792" y="3252159"/>
                  <a:pt x="981792" y="3282469"/>
                </a:cubicBezTo>
                <a:cubicBezTo>
                  <a:pt x="981792" y="3302676"/>
                  <a:pt x="992604" y="3317831"/>
                  <a:pt x="965573" y="3338038"/>
                </a:cubicBezTo>
                <a:cubicBezTo>
                  <a:pt x="965573" y="3322883"/>
                  <a:pt x="960167" y="3307728"/>
                  <a:pt x="954760" y="3292573"/>
                </a:cubicBezTo>
                <a:cubicBezTo>
                  <a:pt x="949354" y="3237004"/>
                  <a:pt x="911510" y="3201643"/>
                  <a:pt x="852040" y="3206694"/>
                </a:cubicBezTo>
                <a:cubicBezTo>
                  <a:pt x="781758" y="3206694"/>
                  <a:pt x="738508" y="3181436"/>
                  <a:pt x="727695" y="3110713"/>
                </a:cubicBezTo>
                <a:cubicBezTo>
                  <a:pt x="722289" y="3151126"/>
                  <a:pt x="711476" y="3181436"/>
                  <a:pt x="760133" y="3196591"/>
                </a:cubicBezTo>
                <a:cubicBezTo>
                  <a:pt x="803384" y="3206694"/>
                  <a:pt x="787165" y="3237004"/>
                  <a:pt x="781758" y="3262263"/>
                </a:cubicBezTo>
                <a:cubicBezTo>
                  <a:pt x="754726" y="3257211"/>
                  <a:pt x="765539" y="3221849"/>
                  <a:pt x="738508" y="3221849"/>
                </a:cubicBezTo>
                <a:lnTo>
                  <a:pt x="733101" y="3216798"/>
                </a:lnTo>
                <a:cubicBezTo>
                  <a:pt x="733101" y="3216798"/>
                  <a:pt x="727695" y="3216798"/>
                  <a:pt x="733101" y="3221849"/>
                </a:cubicBezTo>
                <a:cubicBezTo>
                  <a:pt x="733101" y="3226901"/>
                  <a:pt x="733101" y="3226901"/>
                  <a:pt x="738508" y="3221849"/>
                </a:cubicBezTo>
                <a:cubicBezTo>
                  <a:pt x="722289" y="3252159"/>
                  <a:pt x="749320" y="3282469"/>
                  <a:pt x="733101" y="3312779"/>
                </a:cubicBezTo>
                <a:cubicBezTo>
                  <a:pt x="619569" y="3277418"/>
                  <a:pt x="533068" y="3120816"/>
                  <a:pt x="387097" y="3247108"/>
                </a:cubicBezTo>
                <a:cubicBezTo>
                  <a:pt x="370878" y="3221849"/>
                  <a:pt x="387097" y="3196591"/>
                  <a:pt x="376284" y="3176384"/>
                </a:cubicBezTo>
                <a:cubicBezTo>
                  <a:pt x="360065" y="3176384"/>
                  <a:pt x="360065" y="3196591"/>
                  <a:pt x="349253" y="3211746"/>
                </a:cubicBezTo>
                <a:cubicBezTo>
                  <a:pt x="333034" y="3196591"/>
                  <a:pt x="360065" y="3181436"/>
                  <a:pt x="343846" y="3166281"/>
                </a:cubicBezTo>
                <a:cubicBezTo>
                  <a:pt x="327627" y="3171333"/>
                  <a:pt x="333034" y="3181436"/>
                  <a:pt x="327627" y="3186488"/>
                </a:cubicBezTo>
                <a:cubicBezTo>
                  <a:pt x="300596" y="3231953"/>
                  <a:pt x="284377" y="3237004"/>
                  <a:pt x="251939" y="3191539"/>
                </a:cubicBezTo>
                <a:cubicBezTo>
                  <a:pt x="235720" y="3171333"/>
                  <a:pt x="224907" y="3151126"/>
                  <a:pt x="214095" y="3130919"/>
                </a:cubicBezTo>
                <a:cubicBezTo>
                  <a:pt x="203282" y="3115765"/>
                  <a:pt x="197876" y="3075351"/>
                  <a:pt x="160032" y="3095558"/>
                </a:cubicBezTo>
                <a:cubicBezTo>
                  <a:pt x="138406" y="3100610"/>
                  <a:pt x="143813" y="3085455"/>
                  <a:pt x="143813" y="3080403"/>
                </a:cubicBezTo>
                <a:cubicBezTo>
                  <a:pt x="133000" y="2913698"/>
                  <a:pt x="68124" y="2752045"/>
                  <a:pt x="73531" y="2585340"/>
                </a:cubicBezTo>
                <a:cubicBezTo>
                  <a:pt x="68568" y="2551732"/>
                  <a:pt x="65889" y="2544384"/>
                  <a:pt x="64537" y="2545682"/>
                </a:cubicBezTo>
                <a:lnTo>
                  <a:pt x="64249" y="2546756"/>
                </a:lnTo>
                <a:lnTo>
                  <a:pt x="64400" y="2542678"/>
                </a:lnTo>
                <a:lnTo>
                  <a:pt x="80104" y="2284418"/>
                </a:lnTo>
                <a:cubicBezTo>
                  <a:pt x="63210" y="2112528"/>
                  <a:pt x="18750" y="1940637"/>
                  <a:pt x="21453" y="1766103"/>
                </a:cubicBezTo>
                <a:cubicBezTo>
                  <a:pt x="21453" y="1744948"/>
                  <a:pt x="50534" y="1670526"/>
                  <a:pt x="39721" y="1649369"/>
                </a:cubicBezTo>
                <a:cubicBezTo>
                  <a:pt x="7283" y="1575325"/>
                  <a:pt x="5234" y="1575701"/>
                  <a:pt x="37672" y="1554546"/>
                </a:cubicBezTo>
                <a:cubicBezTo>
                  <a:pt x="80923" y="1533390"/>
                  <a:pt x="42965" y="1488120"/>
                  <a:pt x="37558" y="1424653"/>
                </a:cubicBezTo>
                <a:cubicBezTo>
                  <a:pt x="21339" y="1318875"/>
                  <a:pt x="32266" y="1216054"/>
                  <a:pt x="26860" y="1120853"/>
                </a:cubicBezTo>
                <a:lnTo>
                  <a:pt x="12605" y="1048496"/>
                </a:lnTo>
                <a:lnTo>
                  <a:pt x="20102" y="930451"/>
                </a:lnTo>
                <a:cubicBezTo>
                  <a:pt x="20364" y="893599"/>
                  <a:pt x="20625" y="856748"/>
                  <a:pt x="20887" y="819896"/>
                </a:cubicBezTo>
                <a:lnTo>
                  <a:pt x="27142" y="783007"/>
                </a:lnTo>
                <a:cubicBezTo>
                  <a:pt x="27142" y="722387"/>
                  <a:pt x="10923" y="661767"/>
                  <a:pt x="21736" y="601147"/>
                </a:cubicBezTo>
                <a:cubicBezTo>
                  <a:pt x="21736" y="585992"/>
                  <a:pt x="32548" y="565786"/>
                  <a:pt x="5516" y="545579"/>
                </a:cubicBezTo>
                <a:cubicBezTo>
                  <a:pt x="-10703" y="535476"/>
                  <a:pt x="10923" y="500114"/>
                  <a:pt x="43361" y="490011"/>
                </a:cubicBezTo>
                <a:cubicBezTo>
                  <a:pt x="102830" y="469804"/>
                  <a:pt x="102830" y="469804"/>
                  <a:pt x="113643" y="409184"/>
                </a:cubicBezTo>
                <a:cubicBezTo>
                  <a:pt x="146081" y="449597"/>
                  <a:pt x="178519" y="490011"/>
                  <a:pt x="210957" y="535476"/>
                </a:cubicBezTo>
                <a:cubicBezTo>
                  <a:pt x="227175" y="464752"/>
                  <a:pt x="200144" y="394029"/>
                  <a:pt x="254207" y="338461"/>
                </a:cubicBezTo>
                <a:cubicBezTo>
                  <a:pt x="351521" y="490011"/>
                  <a:pt x="502898" y="474856"/>
                  <a:pt x="665087" y="439494"/>
                </a:cubicBezTo>
                <a:cubicBezTo>
                  <a:pt x="800245" y="409184"/>
                  <a:pt x="843496" y="419287"/>
                  <a:pt x="951622" y="469804"/>
                </a:cubicBezTo>
                <a:cubicBezTo>
                  <a:pt x="967841" y="454649"/>
                  <a:pt x="951622" y="419287"/>
                  <a:pt x="962435" y="419287"/>
                </a:cubicBezTo>
                <a:cubicBezTo>
                  <a:pt x="989467" y="409184"/>
                  <a:pt x="989467" y="394029"/>
                  <a:pt x="994873" y="373822"/>
                </a:cubicBezTo>
                <a:cubicBezTo>
                  <a:pt x="1000279" y="348564"/>
                  <a:pt x="1005685" y="323306"/>
                  <a:pt x="1011092" y="287944"/>
                </a:cubicBezTo>
                <a:cubicBezTo>
                  <a:pt x="1038123" y="318254"/>
                  <a:pt x="1038123" y="353616"/>
                  <a:pt x="1054342" y="378874"/>
                </a:cubicBezTo>
                <a:cubicBezTo>
                  <a:pt x="1065155" y="404132"/>
                  <a:pt x="1059749" y="439494"/>
                  <a:pt x="1092186" y="474856"/>
                </a:cubicBezTo>
                <a:cubicBezTo>
                  <a:pt x="1092186" y="424339"/>
                  <a:pt x="1097593" y="388977"/>
                  <a:pt x="1092186" y="353616"/>
                </a:cubicBezTo>
                <a:cubicBezTo>
                  <a:pt x="1086780" y="318254"/>
                  <a:pt x="1102999" y="308151"/>
                  <a:pt x="1135437" y="313203"/>
                </a:cubicBezTo>
                <a:cubicBezTo>
                  <a:pt x="1184094" y="313203"/>
                  <a:pt x="1221938" y="338461"/>
                  <a:pt x="1259782" y="353616"/>
                </a:cubicBezTo>
                <a:cubicBezTo>
                  <a:pt x="1319252" y="378874"/>
                  <a:pt x="1373315" y="399081"/>
                  <a:pt x="1421972" y="348564"/>
                </a:cubicBezTo>
                <a:cubicBezTo>
                  <a:pt x="1449004" y="419287"/>
                  <a:pt x="1481441" y="414236"/>
                  <a:pt x="1557130" y="333409"/>
                </a:cubicBezTo>
                <a:cubicBezTo>
                  <a:pt x="1573349" y="388977"/>
                  <a:pt x="1632818" y="419287"/>
                  <a:pt x="1659850" y="469804"/>
                </a:cubicBezTo>
                <a:cubicBezTo>
                  <a:pt x="1686882" y="520321"/>
                  <a:pt x="1670663" y="575889"/>
                  <a:pt x="1676069" y="636509"/>
                </a:cubicBezTo>
                <a:cubicBezTo>
                  <a:pt x="1724726" y="621354"/>
                  <a:pt x="1708507" y="580941"/>
                  <a:pt x="1708507" y="555682"/>
                </a:cubicBezTo>
                <a:cubicBezTo>
                  <a:pt x="1708507" y="510217"/>
                  <a:pt x="1697694" y="469804"/>
                  <a:pt x="1767976" y="474856"/>
                </a:cubicBezTo>
                <a:cubicBezTo>
                  <a:pt x="1789601" y="479907"/>
                  <a:pt x="1800414" y="459701"/>
                  <a:pt x="1816633" y="449597"/>
                </a:cubicBezTo>
                <a:cubicBezTo>
                  <a:pt x="1838258" y="439494"/>
                  <a:pt x="1822039" y="388977"/>
                  <a:pt x="1865290" y="399081"/>
                </a:cubicBezTo>
                <a:cubicBezTo>
                  <a:pt x="1951791" y="419287"/>
                  <a:pt x="2070730" y="353616"/>
                  <a:pt x="2124793" y="464752"/>
                </a:cubicBezTo>
                <a:cubicBezTo>
                  <a:pt x="2238326" y="414236"/>
                  <a:pt x="2173450" y="333409"/>
                  <a:pt x="2168044" y="257634"/>
                </a:cubicBezTo>
                <a:cubicBezTo>
                  <a:pt x="2227513" y="272789"/>
                  <a:pt x="2286983" y="277841"/>
                  <a:pt x="2276170" y="353616"/>
                </a:cubicBezTo>
                <a:cubicBezTo>
                  <a:pt x="2270764" y="363719"/>
                  <a:pt x="2281577" y="383926"/>
                  <a:pt x="2303202" y="383926"/>
                </a:cubicBezTo>
                <a:cubicBezTo>
                  <a:pt x="2319421" y="383926"/>
                  <a:pt x="2330233" y="373822"/>
                  <a:pt x="2335640" y="363719"/>
                </a:cubicBezTo>
                <a:cubicBezTo>
                  <a:pt x="2341046" y="348564"/>
                  <a:pt x="2346452" y="338461"/>
                  <a:pt x="2351859" y="323306"/>
                </a:cubicBezTo>
                <a:lnTo>
                  <a:pt x="2357265" y="323306"/>
                </a:lnTo>
                <a:lnTo>
                  <a:pt x="2362671" y="323306"/>
                </a:lnTo>
                <a:cubicBezTo>
                  <a:pt x="2362671" y="348564"/>
                  <a:pt x="2357265" y="378874"/>
                  <a:pt x="2378890" y="404132"/>
                </a:cubicBezTo>
                <a:cubicBezTo>
                  <a:pt x="2405922" y="394029"/>
                  <a:pt x="2400516" y="363719"/>
                  <a:pt x="2411328" y="348564"/>
                </a:cubicBezTo>
                <a:lnTo>
                  <a:pt x="2432954" y="348564"/>
                </a:lnTo>
                <a:cubicBezTo>
                  <a:pt x="2432954" y="368771"/>
                  <a:pt x="2438360" y="388977"/>
                  <a:pt x="2438360" y="409184"/>
                </a:cubicBezTo>
                <a:cubicBezTo>
                  <a:pt x="2438360" y="439494"/>
                  <a:pt x="2459985" y="439494"/>
                  <a:pt x="2481610" y="439494"/>
                </a:cubicBezTo>
                <a:cubicBezTo>
                  <a:pt x="2508642" y="439494"/>
                  <a:pt x="2497829" y="419287"/>
                  <a:pt x="2497829" y="404132"/>
                </a:cubicBezTo>
                <a:cubicBezTo>
                  <a:pt x="2497829" y="388977"/>
                  <a:pt x="2497829" y="368771"/>
                  <a:pt x="2492423" y="348564"/>
                </a:cubicBezTo>
                <a:cubicBezTo>
                  <a:pt x="2481610" y="272789"/>
                  <a:pt x="2481610" y="272789"/>
                  <a:pt x="2568111" y="287944"/>
                </a:cubicBezTo>
                <a:cubicBezTo>
                  <a:pt x="2681644" y="308151"/>
                  <a:pt x="2789770" y="358668"/>
                  <a:pt x="2908709" y="373822"/>
                </a:cubicBezTo>
                <a:cubicBezTo>
                  <a:pt x="2924928" y="378874"/>
                  <a:pt x="2946554" y="383926"/>
                  <a:pt x="2962773" y="378874"/>
                </a:cubicBezTo>
                <a:cubicBezTo>
                  <a:pt x="3000617" y="378874"/>
                  <a:pt x="3016836" y="383926"/>
                  <a:pt x="3022242" y="424339"/>
                </a:cubicBezTo>
                <a:cubicBezTo>
                  <a:pt x="3022242" y="464752"/>
                  <a:pt x="3060086" y="474856"/>
                  <a:pt x="3097931" y="474856"/>
                </a:cubicBezTo>
                <a:cubicBezTo>
                  <a:pt x="3103337" y="394029"/>
                  <a:pt x="3081712" y="313203"/>
                  <a:pt x="3087118" y="227324"/>
                </a:cubicBezTo>
                <a:cubicBezTo>
                  <a:pt x="3114150" y="272789"/>
                  <a:pt x="3119556" y="318254"/>
                  <a:pt x="3146587" y="363719"/>
                </a:cubicBezTo>
                <a:cubicBezTo>
                  <a:pt x="3168213" y="399081"/>
                  <a:pt x="3184432" y="394029"/>
                  <a:pt x="3200651" y="358668"/>
                </a:cubicBezTo>
                <a:cubicBezTo>
                  <a:pt x="3211463" y="338461"/>
                  <a:pt x="3227682" y="313203"/>
                  <a:pt x="3233089" y="287944"/>
                </a:cubicBezTo>
                <a:cubicBezTo>
                  <a:pt x="3260120" y="181859"/>
                  <a:pt x="3270933" y="176808"/>
                  <a:pt x="3368247" y="237428"/>
                </a:cubicBezTo>
                <a:cubicBezTo>
                  <a:pt x="3400684" y="191963"/>
                  <a:pt x="3406091" y="186911"/>
                  <a:pt x="3411497" y="95981"/>
                </a:cubicBezTo>
                <a:cubicBezTo>
                  <a:pt x="3454747" y="95981"/>
                  <a:pt x="3476373" y="136395"/>
                  <a:pt x="3514217" y="141446"/>
                </a:cubicBezTo>
                <a:cubicBezTo>
                  <a:pt x="3487185" y="171756"/>
                  <a:pt x="3465560" y="207118"/>
                  <a:pt x="3481779" y="242479"/>
                </a:cubicBezTo>
                <a:cubicBezTo>
                  <a:pt x="3514217" y="287944"/>
                  <a:pt x="3562874" y="313203"/>
                  <a:pt x="3622343" y="298048"/>
                </a:cubicBezTo>
                <a:cubicBezTo>
                  <a:pt x="3600718" y="247531"/>
                  <a:pt x="3654782" y="207118"/>
                  <a:pt x="3654782" y="161653"/>
                </a:cubicBezTo>
                <a:cubicBezTo>
                  <a:pt x="3654782" y="146498"/>
                  <a:pt x="3676406" y="151549"/>
                  <a:pt x="3676406" y="166704"/>
                </a:cubicBezTo>
                <a:cubicBezTo>
                  <a:pt x="3681813" y="212169"/>
                  <a:pt x="3692625" y="252583"/>
                  <a:pt x="3671000" y="298048"/>
                </a:cubicBezTo>
                <a:cubicBezTo>
                  <a:pt x="3660188" y="328358"/>
                  <a:pt x="3692625" y="383926"/>
                  <a:pt x="3730470" y="383926"/>
                </a:cubicBezTo>
                <a:cubicBezTo>
                  <a:pt x="3789940" y="373822"/>
                  <a:pt x="3741283" y="343513"/>
                  <a:pt x="3741283" y="313203"/>
                </a:cubicBezTo>
                <a:cubicBezTo>
                  <a:pt x="3822379" y="313203"/>
                  <a:pt x="3898066" y="343513"/>
                  <a:pt x="3968348" y="373822"/>
                </a:cubicBezTo>
                <a:cubicBezTo>
                  <a:pt x="3984567" y="333409"/>
                  <a:pt x="4011598" y="292996"/>
                  <a:pt x="4065661" y="298048"/>
                </a:cubicBezTo>
                <a:cubicBezTo>
                  <a:pt x="4092693" y="298048"/>
                  <a:pt x="4119725" y="338461"/>
                  <a:pt x="4157569" y="328358"/>
                </a:cubicBezTo>
                <a:cubicBezTo>
                  <a:pt x="4162975" y="358668"/>
                  <a:pt x="4168381" y="388977"/>
                  <a:pt x="4173788" y="424339"/>
                </a:cubicBezTo>
                <a:cubicBezTo>
                  <a:pt x="4200819" y="414236"/>
                  <a:pt x="4190007" y="388977"/>
                  <a:pt x="4206226" y="368771"/>
                </a:cubicBezTo>
                <a:lnTo>
                  <a:pt x="4206226" y="434442"/>
                </a:lnTo>
                <a:cubicBezTo>
                  <a:pt x="4233257" y="409184"/>
                  <a:pt x="4260289" y="383926"/>
                  <a:pt x="4287321" y="363719"/>
                </a:cubicBezTo>
                <a:cubicBezTo>
                  <a:pt x="4308946" y="348564"/>
                  <a:pt x="4330571" y="338461"/>
                  <a:pt x="4352196" y="368771"/>
                </a:cubicBezTo>
                <a:cubicBezTo>
                  <a:pt x="4379228" y="399081"/>
                  <a:pt x="4411666" y="388977"/>
                  <a:pt x="4438697" y="368771"/>
                </a:cubicBezTo>
                <a:cubicBezTo>
                  <a:pt x="4460323" y="353616"/>
                  <a:pt x="4481948" y="338461"/>
                  <a:pt x="4503573" y="318254"/>
                </a:cubicBezTo>
                <a:cubicBezTo>
                  <a:pt x="4563043" y="272789"/>
                  <a:pt x="4563043" y="272789"/>
                  <a:pt x="4611700" y="323306"/>
                </a:cubicBezTo>
                <a:cubicBezTo>
                  <a:pt x="4627919" y="343513"/>
                  <a:pt x="4638731" y="368771"/>
                  <a:pt x="4665763" y="378874"/>
                </a:cubicBezTo>
                <a:cubicBezTo>
                  <a:pt x="4681982" y="368771"/>
                  <a:pt x="4671169" y="348564"/>
                  <a:pt x="4676575" y="333409"/>
                </a:cubicBezTo>
                <a:cubicBezTo>
                  <a:pt x="4681982" y="298048"/>
                  <a:pt x="4665763" y="247531"/>
                  <a:pt x="4736045" y="252583"/>
                </a:cubicBezTo>
                <a:cubicBezTo>
                  <a:pt x="4746858" y="252583"/>
                  <a:pt x="4763077" y="232376"/>
                  <a:pt x="4773890" y="217221"/>
                </a:cubicBezTo>
                <a:cubicBezTo>
                  <a:pt x="4800921" y="181859"/>
                  <a:pt x="4827952" y="146498"/>
                  <a:pt x="4854984" y="106085"/>
                </a:cubicBezTo>
                <a:cubicBezTo>
                  <a:pt x="4887422" y="136395"/>
                  <a:pt x="4887422" y="171756"/>
                  <a:pt x="4887422" y="207118"/>
                </a:cubicBezTo>
                <a:cubicBezTo>
                  <a:pt x="4887422" y="247531"/>
                  <a:pt x="4887422" y="282893"/>
                  <a:pt x="4892828" y="318254"/>
                </a:cubicBezTo>
                <a:cubicBezTo>
                  <a:pt x="4936079" y="257634"/>
                  <a:pt x="4909047" y="186911"/>
                  <a:pt x="4925267" y="126291"/>
                </a:cubicBezTo>
                <a:cubicBezTo>
                  <a:pt x="4946891" y="126291"/>
                  <a:pt x="4963110" y="141446"/>
                  <a:pt x="4957704" y="156601"/>
                </a:cubicBezTo>
                <a:cubicBezTo>
                  <a:pt x="4946891" y="237428"/>
                  <a:pt x="4963110" y="308151"/>
                  <a:pt x="5022580" y="368771"/>
                </a:cubicBezTo>
                <a:cubicBezTo>
                  <a:pt x="5027986" y="373822"/>
                  <a:pt x="5027986" y="378874"/>
                  <a:pt x="5027986" y="383926"/>
                </a:cubicBezTo>
                <a:cubicBezTo>
                  <a:pt x="5027986" y="444546"/>
                  <a:pt x="5076643" y="479907"/>
                  <a:pt x="5114487" y="530424"/>
                </a:cubicBezTo>
                <a:cubicBezTo>
                  <a:pt x="5125300" y="495062"/>
                  <a:pt x="5119894" y="464752"/>
                  <a:pt x="5119894" y="434442"/>
                </a:cubicBezTo>
                <a:cubicBezTo>
                  <a:pt x="5146925" y="444546"/>
                  <a:pt x="5146925" y="469804"/>
                  <a:pt x="5168551" y="484959"/>
                </a:cubicBezTo>
                <a:cubicBezTo>
                  <a:pt x="5195582" y="399081"/>
                  <a:pt x="5233426" y="323306"/>
                  <a:pt x="5292896" y="247531"/>
                </a:cubicBezTo>
                <a:lnTo>
                  <a:pt x="5292896" y="363719"/>
                </a:lnTo>
                <a:cubicBezTo>
                  <a:pt x="5336146" y="308151"/>
                  <a:pt x="5352365" y="343513"/>
                  <a:pt x="5373990" y="373822"/>
                </a:cubicBezTo>
                <a:cubicBezTo>
                  <a:pt x="5384803" y="388977"/>
                  <a:pt x="5384803" y="409184"/>
                  <a:pt x="5395616" y="424339"/>
                </a:cubicBezTo>
                <a:cubicBezTo>
                  <a:pt x="5401023" y="434442"/>
                  <a:pt x="5406429" y="454649"/>
                  <a:pt x="5428054" y="454649"/>
                </a:cubicBezTo>
                <a:cubicBezTo>
                  <a:pt x="5444273" y="449597"/>
                  <a:pt x="5455085" y="434442"/>
                  <a:pt x="5460492" y="419287"/>
                </a:cubicBezTo>
                <a:cubicBezTo>
                  <a:pt x="5471304" y="388977"/>
                  <a:pt x="5482117" y="353616"/>
                  <a:pt x="5476711" y="318254"/>
                </a:cubicBezTo>
                <a:cubicBezTo>
                  <a:pt x="5476711" y="287944"/>
                  <a:pt x="5509148" y="282893"/>
                  <a:pt x="5519961" y="292996"/>
                </a:cubicBezTo>
                <a:cubicBezTo>
                  <a:pt x="5557806" y="338461"/>
                  <a:pt x="5568618" y="287944"/>
                  <a:pt x="5574024" y="272789"/>
                </a:cubicBezTo>
                <a:cubicBezTo>
                  <a:pt x="5584837" y="252583"/>
                  <a:pt x="5601056" y="232376"/>
                  <a:pt x="5622681" y="217221"/>
                </a:cubicBezTo>
                <a:cubicBezTo>
                  <a:pt x="5633494" y="207118"/>
                  <a:pt x="5649713" y="202066"/>
                  <a:pt x="5665932" y="202066"/>
                </a:cubicBezTo>
                <a:cubicBezTo>
                  <a:pt x="5725402" y="212169"/>
                  <a:pt x="5736214" y="202066"/>
                  <a:pt x="5730807" y="146498"/>
                </a:cubicBezTo>
                <a:lnTo>
                  <a:pt x="5714589" y="55568"/>
                </a:lnTo>
                <a:cubicBezTo>
                  <a:pt x="5714589" y="40413"/>
                  <a:pt x="5703776" y="25258"/>
                  <a:pt x="5730807" y="10103"/>
                </a:cubicBezTo>
                <a:cubicBezTo>
                  <a:pt x="5736214" y="50516"/>
                  <a:pt x="5741620" y="85878"/>
                  <a:pt x="5747026" y="121240"/>
                </a:cubicBezTo>
                <a:cubicBezTo>
                  <a:pt x="5752433" y="161653"/>
                  <a:pt x="5757839" y="202066"/>
                  <a:pt x="5790277" y="232376"/>
                </a:cubicBezTo>
                <a:cubicBezTo>
                  <a:pt x="5828121" y="181859"/>
                  <a:pt x="5806496" y="116188"/>
                  <a:pt x="5849746" y="65671"/>
                </a:cubicBezTo>
                <a:cubicBezTo>
                  <a:pt x="5860559" y="101033"/>
                  <a:pt x="5871372" y="131343"/>
                  <a:pt x="5860559" y="166704"/>
                </a:cubicBezTo>
                <a:cubicBezTo>
                  <a:pt x="5849746" y="207118"/>
                  <a:pt x="5909216" y="207118"/>
                  <a:pt x="5930841" y="217221"/>
                </a:cubicBezTo>
                <a:cubicBezTo>
                  <a:pt x="6022749" y="247531"/>
                  <a:pt x="6033562" y="242479"/>
                  <a:pt x="6109250" y="136395"/>
                </a:cubicBezTo>
                <a:cubicBezTo>
                  <a:pt x="6130875" y="191963"/>
                  <a:pt x="6147094" y="232376"/>
                  <a:pt x="6103843" y="282893"/>
                </a:cubicBezTo>
                <a:cubicBezTo>
                  <a:pt x="6082218" y="308151"/>
                  <a:pt x="6065999" y="343513"/>
                  <a:pt x="6098437" y="378874"/>
                </a:cubicBezTo>
                <a:cubicBezTo>
                  <a:pt x="6120063" y="358668"/>
                  <a:pt x="6109250" y="338461"/>
                  <a:pt x="6109250" y="313203"/>
                </a:cubicBezTo>
                <a:cubicBezTo>
                  <a:pt x="6130875" y="323306"/>
                  <a:pt x="6163313" y="348564"/>
                  <a:pt x="6168719" y="298048"/>
                </a:cubicBezTo>
                <a:cubicBezTo>
                  <a:pt x="6168719" y="252583"/>
                  <a:pt x="6201157" y="237428"/>
                  <a:pt x="6249814" y="237428"/>
                </a:cubicBezTo>
                <a:cubicBezTo>
                  <a:pt x="6266033" y="247531"/>
                  <a:pt x="6244408" y="267738"/>
                  <a:pt x="6266033" y="282893"/>
                </a:cubicBezTo>
                <a:cubicBezTo>
                  <a:pt x="6276846" y="262686"/>
                  <a:pt x="6293065" y="247531"/>
                  <a:pt x="6303877" y="227324"/>
                </a:cubicBezTo>
                <a:cubicBezTo>
                  <a:pt x="6309283" y="232376"/>
                  <a:pt x="6314690" y="232376"/>
                  <a:pt x="6314690" y="232376"/>
                </a:cubicBezTo>
                <a:cubicBezTo>
                  <a:pt x="6325502" y="262686"/>
                  <a:pt x="6320096" y="313203"/>
                  <a:pt x="6357940" y="313203"/>
                </a:cubicBezTo>
                <a:cubicBezTo>
                  <a:pt x="6406597" y="313203"/>
                  <a:pt x="6395785" y="262686"/>
                  <a:pt x="6401191" y="232376"/>
                </a:cubicBezTo>
                <a:cubicBezTo>
                  <a:pt x="6417410" y="186911"/>
                  <a:pt x="6417410" y="136395"/>
                  <a:pt x="6439035" y="90930"/>
                </a:cubicBezTo>
                <a:cubicBezTo>
                  <a:pt x="6487692" y="111136"/>
                  <a:pt x="6428222" y="161653"/>
                  <a:pt x="6471473" y="181859"/>
                </a:cubicBezTo>
                <a:cubicBezTo>
                  <a:pt x="6482286" y="181859"/>
                  <a:pt x="6482286" y="171756"/>
                  <a:pt x="6482286" y="166704"/>
                </a:cubicBezTo>
                <a:cubicBezTo>
                  <a:pt x="6482286" y="90930"/>
                  <a:pt x="6509317" y="35361"/>
                  <a:pt x="6601225" y="25258"/>
                </a:cubicBezTo>
                <a:cubicBezTo>
                  <a:pt x="6612037" y="25258"/>
                  <a:pt x="6622850" y="15155"/>
                  <a:pt x="6633663" y="10103"/>
                </a:cubicBezTo>
                <a:cubicBezTo>
                  <a:pt x="6633663" y="15155"/>
                  <a:pt x="6633663" y="15155"/>
                  <a:pt x="6639069" y="15155"/>
                </a:cubicBezTo>
                <a:cubicBezTo>
                  <a:pt x="6606631" y="60620"/>
                  <a:pt x="6612037" y="106085"/>
                  <a:pt x="6639069" y="151549"/>
                </a:cubicBezTo>
                <a:cubicBezTo>
                  <a:pt x="6649882" y="166704"/>
                  <a:pt x="6655288" y="181859"/>
                  <a:pt x="6628256" y="181859"/>
                </a:cubicBezTo>
                <a:cubicBezTo>
                  <a:pt x="6612037" y="181859"/>
                  <a:pt x="6601225" y="186911"/>
                  <a:pt x="6606631" y="207118"/>
                </a:cubicBezTo>
                <a:cubicBezTo>
                  <a:pt x="6612037" y="222273"/>
                  <a:pt x="6622850" y="232376"/>
                  <a:pt x="6639069" y="237428"/>
                </a:cubicBezTo>
                <a:cubicBezTo>
                  <a:pt x="6655288" y="242479"/>
                  <a:pt x="6666100" y="232376"/>
                  <a:pt x="6676913" y="222273"/>
                </a:cubicBezTo>
                <a:cubicBezTo>
                  <a:pt x="6709351" y="186911"/>
                  <a:pt x="6725570" y="136395"/>
                  <a:pt x="6758008" y="95981"/>
                </a:cubicBezTo>
                <a:lnTo>
                  <a:pt x="6758008" y="186911"/>
                </a:lnTo>
                <a:cubicBezTo>
                  <a:pt x="6758008" y="217221"/>
                  <a:pt x="6752602" y="247531"/>
                  <a:pt x="6774227" y="277841"/>
                </a:cubicBezTo>
                <a:cubicBezTo>
                  <a:pt x="6882353" y="202066"/>
                  <a:pt x="6795852" y="95981"/>
                  <a:pt x="6822884" y="0"/>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39562674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EC8133D6-9114-4E6F-A7F1-8A064674CFBA}"/>
              </a:ext>
            </a:extLst>
          </p:cNvPr>
          <p:cNvSpPr>
            <a:spLocks noGrp="1"/>
          </p:cNvSpPr>
          <p:nvPr>
            <p:ph type="pic" sz="quarter" idx="10" hasCustomPrompt="1"/>
          </p:nvPr>
        </p:nvSpPr>
        <p:spPr>
          <a:xfrm>
            <a:off x="5285515" y="512994"/>
            <a:ext cx="6184980" cy="5832012"/>
          </a:xfrm>
          <a:custGeom>
            <a:avLst/>
            <a:gdLst>
              <a:gd name="connsiteX0" fmla="*/ 1363754 w 6184980"/>
              <a:gd name="connsiteY0" fmla="*/ 4120518 h 5832012"/>
              <a:gd name="connsiteX1" fmla="*/ 1376279 w 6184980"/>
              <a:gd name="connsiteY1" fmla="*/ 4121206 h 5832012"/>
              <a:gd name="connsiteX2" fmla="*/ 1411107 w 6184980"/>
              <a:gd name="connsiteY2" fmla="*/ 4127316 h 5832012"/>
              <a:gd name="connsiteX3" fmla="*/ 1419050 w 6184980"/>
              <a:gd name="connsiteY3" fmla="*/ 4134037 h 5832012"/>
              <a:gd name="connsiteX4" fmla="*/ 1426993 w 6184980"/>
              <a:gd name="connsiteY4" fmla="*/ 4156644 h 5832012"/>
              <a:gd name="connsiteX5" fmla="*/ 1380556 w 6184980"/>
              <a:gd name="connsiteY5" fmla="*/ 4220800 h 5832012"/>
              <a:gd name="connsiteX6" fmla="*/ 1321900 w 6184980"/>
              <a:gd name="connsiteY6" fmla="*/ 4214079 h 5832012"/>
              <a:gd name="connsiteX7" fmla="*/ 1301737 w 6184980"/>
              <a:gd name="connsiteY7" fmla="*/ 4211024 h 5832012"/>
              <a:gd name="connsiteX8" fmla="*/ 1308458 w 6184980"/>
              <a:gd name="connsiteY8" fmla="*/ 4195748 h 5832012"/>
              <a:gd name="connsiteX9" fmla="*/ 1296238 w 6184980"/>
              <a:gd name="connsiteY9" fmla="*/ 4192082 h 5832012"/>
              <a:gd name="connsiteX10" fmla="*/ 1312124 w 6184980"/>
              <a:gd name="connsiteY10" fmla="*/ 4152367 h 5832012"/>
              <a:gd name="connsiteX11" fmla="*/ 1328621 w 6184980"/>
              <a:gd name="connsiteY11" fmla="*/ 4130371 h 5832012"/>
              <a:gd name="connsiteX12" fmla="*/ 1334731 w 6184980"/>
              <a:gd name="connsiteY12" fmla="*/ 4133426 h 5832012"/>
              <a:gd name="connsiteX13" fmla="*/ 1353061 w 6184980"/>
              <a:gd name="connsiteY13" fmla="*/ 4126705 h 5832012"/>
              <a:gd name="connsiteX14" fmla="*/ 1363754 w 6184980"/>
              <a:gd name="connsiteY14" fmla="*/ 4120518 h 5832012"/>
              <a:gd name="connsiteX15" fmla="*/ 1759260 w 6184980"/>
              <a:gd name="connsiteY15" fmla="*/ 4036940 h 5832012"/>
              <a:gd name="connsiteX16" fmla="*/ 1771074 w 6184980"/>
              <a:gd name="connsiteY16" fmla="*/ 4050032 h 5832012"/>
              <a:gd name="connsiteX17" fmla="*/ 1772003 w 6184980"/>
              <a:gd name="connsiteY17" fmla="*/ 4076990 h 5832012"/>
              <a:gd name="connsiteX18" fmla="*/ 1769524 w 6184980"/>
              <a:gd name="connsiteY18" fmla="*/ 4089074 h 5832012"/>
              <a:gd name="connsiteX19" fmla="*/ 1768595 w 6184980"/>
              <a:gd name="connsiteY19" fmla="*/ 4095272 h 5832012"/>
              <a:gd name="connsiteX20" fmla="*/ 1773243 w 6184980"/>
              <a:gd name="connsiteY20" fmla="*/ 4090934 h 5832012"/>
              <a:gd name="connsiteX21" fmla="*/ 1776651 w 6184980"/>
              <a:gd name="connsiteY21" fmla="*/ 4087215 h 5832012"/>
              <a:gd name="connsiteX22" fmla="*/ 1780370 w 6184980"/>
              <a:gd name="connsiteY22" fmla="*/ 4081948 h 5832012"/>
              <a:gd name="connsiteX23" fmla="*/ 1787187 w 6184980"/>
              <a:gd name="connsiteY23" fmla="*/ 4074511 h 5832012"/>
              <a:gd name="connsiteX24" fmla="*/ 1830258 w 6184980"/>
              <a:gd name="connsiteY24" fmla="*/ 4059018 h 5832012"/>
              <a:gd name="connsiteX25" fmla="*/ 1842962 w 6184980"/>
              <a:gd name="connsiteY25" fmla="*/ 4078539 h 5832012"/>
              <a:gd name="connsiteX26" fmla="*/ 1829018 w 6184980"/>
              <a:gd name="connsiteY26" fmla="*/ 4103948 h 5832012"/>
              <a:gd name="connsiteX27" fmla="*/ 1792144 w 6184980"/>
              <a:gd name="connsiteY27" fmla="*/ 4121610 h 5832012"/>
              <a:gd name="connsiteX28" fmla="*/ 1786877 w 6184980"/>
              <a:gd name="connsiteY28" fmla="*/ 4121920 h 5832012"/>
              <a:gd name="connsiteX29" fmla="*/ 1811046 w 6184980"/>
              <a:gd name="connsiteY29" fmla="*/ 4124708 h 5832012"/>
              <a:gd name="connsiteX30" fmla="*/ 1841103 w 6184980"/>
              <a:gd name="connsiteY30" fmla="*/ 4145779 h 5832012"/>
              <a:gd name="connsiteX31" fmla="*/ 1841103 w 6184980"/>
              <a:gd name="connsiteY31" fmla="*/ 4154765 h 5832012"/>
              <a:gd name="connsiteX32" fmla="*/ 1840483 w 6184980"/>
              <a:gd name="connsiteY32" fmla="*/ 4159103 h 5832012"/>
              <a:gd name="connsiteX33" fmla="*/ 1798342 w 6184980"/>
              <a:gd name="connsiteY33" fmla="*/ 4173357 h 5832012"/>
              <a:gd name="connsiteX34" fmla="*/ 1780680 w 6184980"/>
              <a:gd name="connsiteY34" fmla="*/ 4162202 h 5832012"/>
              <a:gd name="connsiteX35" fmla="*/ 1780370 w 6184980"/>
              <a:gd name="connsiteY35" fmla="*/ 4160962 h 5832012"/>
              <a:gd name="connsiteX36" fmla="*/ 1768285 w 6184980"/>
              <a:gd name="connsiteY36" fmla="*/ 4149498 h 5832012"/>
              <a:gd name="connsiteX37" fmla="*/ 1766116 w 6184980"/>
              <a:gd name="connsiteY37" fmla="*/ 4145779 h 5832012"/>
              <a:gd name="connsiteX38" fmla="*/ 1770144 w 6184980"/>
              <a:gd name="connsiteY38" fmla="*/ 4152906 h 5832012"/>
              <a:gd name="connsiteX39" fmla="*/ 1773243 w 6184980"/>
              <a:gd name="connsiteY39" fmla="*/ 4175216 h 5832012"/>
              <a:gd name="connsiteX40" fmla="*/ 1773243 w 6184980"/>
              <a:gd name="connsiteY40" fmla="*/ 4176455 h 5832012"/>
              <a:gd name="connsiteX41" fmla="*/ 1772003 w 6184980"/>
              <a:gd name="connsiteY41" fmla="*/ 4178624 h 5832012"/>
              <a:gd name="connsiteX42" fmla="*/ 1753412 w 6184980"/>
              <a:gd name="connsiteY42" fmla="*/ 4197216 h 5832012"/>
              <a:gd name="connsiteX43" fmla="*/ 1727383 w 6184980"/>
              <a:gd name="connsiteY43" fmla="*/ 4172737 h 5832012"/>
              <a:gd name="connsiteX44" fmla="*/ 1738228 w 6184980"/>
              <a:gd name="connsiteY44" fmla="*/ 4142990 h 5832012"/>
              <a:gd name="connsiteX45" fmla="*/ 1741327 w 6184980"/>
              <a:gd name="connsiteY45" fmla="*/ 4137413 h 5832012"/>
              <a:gd name="connsiteX46" fmla="*/ 1736369 w 6184980"/>
              <a:gd name="connsiteY46" fmla="*/ 4139272 h 5832012"/>
              <a:gd name="connsiteX47" fmla="*/ 1700735 w 6184980"/>
              <a:gd name="connsiteY47" fmla="*/ 4139272 h 5832012"/>
              <a:gd name="connsiteX48" fmla="*/ 1692369 w 6184980"/>
              <a:gd name="connsiteY48" fmla="*/ 4110145 h 5832012"/>
              <a:gd name="connsiteX49" fmla="*/ 1712820 w 6184980"/>
              <a:gd name="connsiteY49" fmla="*/ 4095272 h 5832012"/>
              <a:gd name="connsiteX50" fmla="*/ 1721806 w 6184980"/>
              <a:gd name="connsiteY50" fmla="*/ 4098370 h 5832012"/>
              <a:gd name="connsiteX51" fmla="*/ 1723665 w 6184980"/>
              <a:gd name="connsiteY51" fmla="*/ 4098680 h 5832012"/>
              <a:gd name="connsiteX52" fmla="*/ 1739778 w 6184980"/>
              <a:gd name="connsiteY52" fmla="*/ 4108286 h 5832012"/>
              <a:gd name="connsiteX53" fmla="*/ 1741637 w 6184980"/>
              <a:gd name="connsiteY53" fmla="*/ 4109835 h 5832012"/>
              <a:gd name="connsiteX54" fmla="*/ 1740397 w 6184980"/>
              <a:gd name="connsiteY54" fmla="*/ 4108596 h 5832012"/>
              <a:gd name="connsiteX55" fmla="*/ 1731102 w 6184980"/>
              <a:gd name="connsiteY55" fmla="*/ 4090624 h 5832012"/>
              <a:gd name="connsiteX56" fmla="*/ 1728932 w 6184980"/>
              <a:gd name="connsiteY56" fmla="*/ 4058708 h 5832012"/>
              <a:gd name="connsiteX57" fmla="*/ 1741637 w 6184980"/>
              <a:gd name="connsiteY57" fmla="*/ 4040116 h 5832012"/>
              <a:gd name="connsiteX58" fmla="*/ 1759260 w 6184980"/>
              <a:gd name="connsiteY58" fmla="*/ 4036940 h 5832012"/>
              <a:gd name="connsiteX59" fmla="*/ 1587630 w 6184980"/>
              <a:gd name="connsiteY59" fmla="*/ 3591293 h 5832012"/>
              <a:gd name="connsiteX60" fmla="*/ 1610438 w 6184980"/>
              <a:gd name="connsiteY60" fmla="*/ 3591948 h 5832012"/>
              <a:gd name="connsiteX61" fmla="*/ 1651336 w 6184980"/>
              <a:gd name="connsiteY61" fmla="*/ 3619213 h 5832012"/>
              <a:gd name="connsiteX62" fmla="*/ 1674932 w 6184980"/>
              <a:gd name="connsiteY62" fmla="*/ 3656441 h 5832012"/>
              <a:gd name="connsiteX63" fmla="*/ 1694856 w 6184980"/>
              <a:gd name="connsiteY63" fmla="*/ 3605057 h 5832012"/>
              <a:gd name="connsiteX64" fmla="*/ 1729987 w 6184980"/>
              <a:gd name="connsiteY64" fmla="*/ 3601386 h 5832012"/>
              <a:gd name="connsiteX65" fmla="*/ 1761447 w 6184980"/>
              <a:gd name="connsiteY65" fmla="*/ 3646479 h 5832012"/>
              <a:gd name="connsiteX66" fmla="*/ 1729462 w 6184980"/>
              <a:gd name="connsiteY66" fmla="*/ 3693145 h 5832012"/>
              <a:gd name="connsiteX67" fmla="*/ 1716354 w 6184980"/>
              <a:gd name="connsiteY67" fmla="*/ 3697864 h 5832012"/>
              <a:gd name="connsiteX68" fmla="*/ 1786091 w 6184980"/>
              <a:gd name="connsiteY68" fmla="*/ 3767076 h 5832012"/>
              <a:gd name="connsiteX69" fmla="*/ 1728938 w 6184980"/>
              <a:gd name="connsiteY69" fmla="*/ 3784903 h 5832012"/>
              <a:gd name="connsiteX70" fmla="*/ 1698002 w 6184980"/>
              <a:gd name="connsiteY70" fmla="*/ 3747675 h 5832012"/>
              <a:gd name="connsiteX71" fmla="*/ 1696429 w 6184980"/>
              <a:gd name="connsiteY71" fmla="*/ 3814790 h 5832012"/>
              <a:gd name="connsiteX72" fmla="*/ 1645569 w 6184980"/>
              <a:gd name="connsiteY72" fmla="*/ 3856213 h 5832012"/>
              <a:gd name="connsiteX73" fmla="*/ 1627217 w 6184980"/>
              <a:gd name="connsiteY73" fmla="*/ 3844677 h 5832012"/>
              <a:gd name="connsiteX74" fmla="*/ 1613584 w 6184980"/>
              <a:gd name="connsiteY74" fmla="*/ 3798536 h 5832012"/>
              <a:gd name="connsiteX75" fmla="*/ 1618828 w 6184980"/>
              <a:gd name="connsiteY75" fmla="*/ 3778612 h 5832012"/>
              <a:gd name="connsiteX76" fmla="*/ 1646617 w 6184980"/>
              <a:gd name="connsiteY76" fmla="*/ 3739286 h 5832012"/>
              <a:gd name="connsiteX77" fmla="*/ 1651336 w 6184980"/>
              <a:gd name="connsiteY77" fmla="*/ 3732994 h 5832012"/>
              <a:gd name="connsiteX78" fmla="*/ 1646617 w 6184980"/>
              <a:gd name="connsiteY78" fmla="*/ 3734567 h 5832012"/>
              <a:gd name="connsiteX79" fmla="*/ 1637704 w 6184980"/>
              <a:gd name="connsiteY79" fmla="*/ 3739811 h 5832012"/>
              <a:gd name="connsiteX80" fmla="*/ 1554334 w 6184980"/>
              <a:gd name="connsiteY80" fmla="*/ 3770746 h 5832012"/>
              <a:gd name="connsiteX81" fmla="*/ 1514485 w 6184980"/>
              <a:gd name="connsiteY81" fmla="*/ 3739286 h 5832012"/>
              <a:gd name="connsiteX82" fmla="*/ 1544372 w 6184980"/>
              <a:gd name="connsiteY82" fmla="*/ 3696291 h 5832012"/>
              <a:gd name="connsiteX83" fmla="*/ 1616206 w 6184980"/>
              <a:gd name="connsiteY83" fmla="*/ 3688950 h 5832012"/>
              <a:gd name="connsiteX84" fmla="*/ 1637704 w 6184980"/>
              <a:gd name="connsiteY84" fmla="*/ 3691572 h 5832012"/>
              <a:gd name="connsiteX85" fmla="*/ 1584746 w 6184980"/>
              <a:gd name="connsiteY85" fmla="*/ 3661685 h 5832012"/>
              <a:gd name="connsiteX86" fmla="*/ 1576881 w 6184980"/>
              <a:gd name="connsiteY86" fmla="*/ 3654868 h 5832012"/>
              <a:gd name="connsiteX87" fmla="*/ 1571113 w 6184980"/>
              <a:gd name="connsiteY87" fmla="*/ 3649101 h 5832012"/>
              <a:gd name="connsiteX88" fmla="*/ 1564821 w 6184980"/>
              <a:gd name="connsiteY88" fmla="*/ 3639663 h 5832012"/>
              <a:gd name="connsiteX89" fmla="*/ 1567967 w 6184980"/>
              <a:gd name="connsiteY89" fmla="*/ 3602435 h 5832012"/>
              <a:gd name="connsiteX90" fmla="*/ 1587630 w 6184980"/>
              <a:gd name="connsiteY90" fmla="*/ 3591293 h 5832012"/>
              <a:gd name="connsiteX91" fmla="*/ 344787 w 6184980"/>
              <a:gd name="connsiteY91" fmla="*/ 3486156 h 5832012"/>
              <a:gd name="connsiteX92" fmla="*/ 354683 w 6184980"/>
              <a:gd name="connsiteY92" fmla="*/ 3490682 h 5832012"/>
              <a:gd name="connsiteX93" fmla="*/ 360476 w 6184980"/>
              <a:gd name="connsiteY93" fmla="*/ 3498406 h 5832012"/>
              <a:gd name="connsiteX94" fmla="*/ 370614 w 6184980"/>
              <a:gd name="connsiteY94" fmla="*/ 3508544 h 5832012"/>
              <a:gd name="connsiteX95" fmla="*/ 383166 w 6184980"/>
              <a:gd name="connsiteY95" fmla="*/ 3517716 h 5832012"/>
              <a:gd name="connsiteX96" fmla="*/ 385580 w 6184980"/>
              <a:gd name="connsiteY96" fmla="*/ 3521095 h 5832012"/>
              <a:gd name="connsiteX97" fmla="*/ 409235 w 6184980"/>
              <a:gd name="connsiteY97" fmla="*/ 3577579 h 5832012"/>
              <a:gd name="connsiteX98" fmla="*/ 410201 w 6184980"/>
              <a:gd name="connsiteY98" fmla="*/ 3586268 h 5832012"/>
              <a:gd name="connsiteX99" fmla="*/ 404890 w 6184980"/>
              <a:gd name="connsiteY99" fmla="*/ 3646130 h 5832012"/>
              <a:gd name="connsiteX100" fmla="*/ 386063 w 6184980"/>
              <a:gd name="connsiteY100" fmla="*/ 3692958 h 5832012"/>
              <a:gd name="connsiteX101" fmla="*/ 386545 w 6184980"/>
              <a:gd name="connsiteY101" fmla="*/ 3695372 h 5832012"/>
              <a:gd name="connsiteX102" fmla="*/ 387994 w 6184980"/>
              <a:gd name="connsiteY102" fmla="*/ 3695372 h 5832012"/>
              <a:gd name="connsiteX103" fmla="*/ 405373 w 6184980"/>
              <a:gd name="connsiteY103" fmla="*/ 3697303 h 5832012"/>
              <a:gd name="connsiteX104" fmla="*/ 399580 w 6184980"/>
              <a:gd name="connsiteY104" fmla="*/ 3704544 h 5832012"/>
              <a:gd name="connsiteX105" fmla="*/ 397166 w 6184980"/>
              <a:gd name="connsiteY105" fmla="*/ 3708889 h 5832012"/>
              <a:gd name="connsiteX106" fmla="*/ 401511 w 6184980"/>
              <a:gd name="connsiteY106" fmla="*/ 3709371 h 5832012"/>
              <a:gd name="connsiteX107" fmla="*/ 412614 w 6184980"/>
              <a:gd name="connsiteY107" fmla="*/ 3699233 h 5832012"/>
              <a:gd name="connsiteX108" fmla="*/ 464270 w 6184980"/>
              <a:gd name="connsiteY108" fmla="*/ 3684751 h 5832012"/>
              <a:gd name="connsiteX109" fmla="*/ 488890 w 6184980"/>
              <a:gd name="connsiteY109" fmla="*/ 3682337 h 5832012"/>
              <a:gd name="connsiteX110" fmla="*/ 512545 w 6184980"/>
              <a:gd name="connsiteY110" fmla="*/ 3686199 h 5832012"/>
              <a:gd name="connsiteX111" fmla="*/ 596063 w 6184980"/>
              <a:gd name="connsiteY111" fmla="*/ 3738820 h 5832012"/>
              <a:gd name="connsiteX112" fmla="*/ 603787 w 6184980"/>
              <a:gd name="connsiteY112" fmla="*/ 3750406 h 5832012"/>
              <a:gd name="connsiteX113" fmla="*/ 592200 w 6184980"/>
              <a:gd name="connsiteY113" fmla="*/ 3764889 h 5832012"/>
              <a:gd name="connsiteX114" fmla="*/ 570477 w 6184980"/>
              <a:gd name="connsiteY114" fmla="*/ 3785647 h 5832012"/>
              <a:gd name="connsiteX115" fmla="*/ 556959 w 6184980"/>
              <a:gd name="connsiteY115" fmla="*/ 3822337 h 5832012"/>
              <a:gd name="connsiteX116" fmla="*/ 548270 w 6184980"/>
              <a:gd name="connsiteY116" fmla="*/ 3857096 h 5832012"/>
              <a:gd name="connsiteX117" fmla="*/ 543925 w 6184980"/>
              <a:gd name="connsiteY117" fmla="*/ 3864820 h 5832012"/>
              <a:gd name="connsiteX118" fmla="*/ 493235 w 6184980"/>
              <a:gd name="connsiteY118" fmla="*/ 3886061 h 5832012"/>
              <a:gd name="connsiteX119" fmla="*/ 477304 w 6184980"/>
              <a:gd name="connsiteY119" fmla="*/ 3887992 h 5832012"/>
              <a:gd name="connsiteX120" fmla="*/ 475373 w 6184980"/>
              <a:gd name="connsiteY120" fmla="*/ 3905372 h 5832012"/>
              <a:gd name="connsiteX121" fmla="*/ 471994 w 6184980"/>
              <a:gd name="connsiteY121" fmla="*/ 3942061 h 5832012"/>
              <a:gd name="connsiteX122" fmla="*/ 463304 w 6184980"/>
              <a:gd name="connsiteY122" fmla="*/ 3958475 h 5832012"/>
              <a:gd name="connsiteX123" fmla="*/ 456063 w 6184980"/>
              <a:gd name="connsiteY123" fmla="*/ 3966682 h 5832012"/>
              <a:gd name="connsiteX124" fmla="*/ 452200 w 6184980"/>
              <a:gd name="connsiteY124" fmla="*/ 3970544 h 5832012"/>
              <a:gd name="connsiteX125" fmla="*/ 445924 w 6184980"/>
              <a:gd name="connsiteY125" fmla="*/ 3980682 h 5832012"/>
              <a:gd name="connsiteX126" fmla="*/ 431442 w 6184980"/>
              <a:gd name="connsiteY126" fmla="*/ 3998544 h 5832012"/>
              <a:gd name="connsiteX127" fmla="*/ 368200 w 6184980"/>
              <a:gd name="connsiteY127" fmla="*/ 4068544 h 5832012"/>
              <a:gd name="connsiteX128" fmla="*/ 355166 w 6184980"/>
              <a:gd name="connsiteY128" fmla="*/ 4085924 h 5832012"/>
              <a:gd name="connsiteX129" fmla="*/ 319442 w 6184980"/>
              <a:gd name="connsiteY129" fmla="*/ 4080613 h 5832012"/>
              <a:gd name="connsiteX130" fmla="*/ 307373 w 6184980"/>
              <a:gd name="connsiteY130" fmla="*/ 4052130 h 5832012"/>
              <a:gd name="connsiteX131" fmla="*/ 293373 w 6184980"/>
              <a:gd name="connsiteY131" fmla="*/ 3994682 h 5832012"/>
              <a:gd name="connsiteX132" fmla="*/ 291442 w 6184980"/>
              <a:gd name="connsiteY132" fmla="*/ 3979716 h 5832012"/>
              <a:gd name="connsiteX133" fmla="*/ 290476 w 6184980"/>
              <a:gd name="connsiteY133" fmla="*/ 3971027 h 5832012"/>
              <a:gd name="connsiteX134" fmla="*/ 301580 w 6184980"/>
              <a:gd name="connsiteY134" fmla="*/ 3815579 h 5832012"/>
              <a:gd name="connsiteX135" fmla="*/ 279855 w 6184980"/>
              <a:gd name="connsiteY135" fmla="*/ 3833923 h 5832012"/>
              <a:gd name="connsiteX136" fmla="*/ 274545 w 6184980"/>
              <a:gd name="connsiteY136" fmla="*/ 3834889 h 5832012"/>
              <a:gd name="connsiteX137" fmla="*/ 272131 w 6184980"/>
              <a:gd name="connsiteY137" fmla="*/ 3840199 h 5832012"/>
              <a:gd name="connsiteX138" fmla="*/ 266821 w 6184980"/>
              <a:gd name="connsiteY138" fmla="*/ 3891855 h 5832012"/>
              <a:gd name="connsiteX139" fmla="*/ 254269 w 6184980"/>
              <a:gd name="connsiteY139" fmla="*/ 3927096 h 5832012"/>
              <a:gd name="connsiteX140" fmla="*/ 268752 w 6184980"/>
              <a:gd name="connsiteY140" fmla="*/ 3834406 h 5832012"/>
              <a:gd name="connsiteX141" fmla="*/ 257648 w 6184980"/>
              <a:gd name="connsiteY141" fmla="*/ 3826199 h 5832012"/>
              <a:gd name="connsiteX142" fmla="*/ 226269 w 6184980"/>
              <a:gd name="connsiteY142" fmla="*/ 3827648 h 5832012"/>
              <a:gd name="connsiteX143" fmla="*/ 161580 w 6184980"/>
              <a:gd name="connsiteY143" fmla="*/ 3836820 h 5832012"/>
              <a:gd name="connsiteX144" fmla="*/ 169304 w 6184980"/>
              <a:gd name="connsiteY144" fmla="*/ 3828613 h 5832012"/>
              <a:gd name="connsiteX145" fmla="*/ 254269 w 6184980"/>
              <a:gd name="connsiteY145" fmla="*/ 3820406 h 5832012"/>
              <a:gd name="connsiteX146" fmla="*/ 255235 w 6184980"/>
              <a:gd name="connsiteY146" fmla="*/ 3817509 h 5832012"/>
              <a:gd name="connsiteX147" fmla="*/ 259096 w 6184980"/>
              <a:gd name="connsiteY147" fmla="*/ 3803510 h 5832012"/>
              <a:gd name="connsiteX148" fmla="*/ 269235 w 6184980"/>
              <a:gd name="connsiteY148" fmla="*/ 3794820 h 5832012"/>
              <a:gd name="connsiteX149" fmla="*/ 279855 w 6184980"/>
              <a:gd name="connsiteY149" fmla="*/ 3793854 h 5832012"/>
              <a:gd name="connsiteX150" fmla="*/ 284200 w 6184980"/>
              <a:gd name="connsiteY150" fmla="*/ 3785647 h 5832012"/>
              <a:gd name="connsiteX151" fmla="*/ 278407 w 6184980"/>
              <a:gd name="connsiteY151" fmla="*/ 3779854 h 5832012"/>
              <a:gd name="connsiteX152" fmla="*/ 234476 w 6184980"/>
              <a:gd name="connsiteY152" fmla="*/ 3789027 h 5832012"/>
              <a:gd name="connsiteX153" fmla="*/ 214683 w 6184980"/>
              <a:gd name="connsiteY153" fmla="*/ 3792889 h 5832012"/>
              <a:gd name="connsiteX154" fmla="*/ 143717 w 6184980"/>
              <a:gd name="connsiteY154" fmla="*/ 3793854 h 5832012"/>
              <a:gd name="connsiteX155" fmla="*/ 100752 w 6184980"/>
              <a:gd name="connsiteY155" fmla="*/ 3787096 h 5832012"/>
              <a:gd name="connsiteX156" fmla="*/ 42337 w 6184980"/>
              <a:gd name="connsiteY156" fmla="*/ 3774062 h 5832012"/>
              <a:gd name="connsiteX157" fmla="*/ 17717 w 6184980"/>
              <a:gd name="connsiteY157" fmla="*/ 3764406 h 5832012"/>
              <a:gd name="connsiteX158" fmla="*/ 12407 w 6184980"/>
              <a:gd name="connsiteY158" fmla="*/ 3759096 h 5832012"/>
              <a:gd name="connsiteX159" fmla="*/ 1303 w 6184980"/>
              <a:gd name="connsiteY159" fmla="*/ 3747509 h 5832012"/>
              <a:gd name="connsiteX160" fmla="*/ 16752 w 6184980"/>
              <a:gd name="connsiteY160" fmla="*/ 3721923 h 5832012"/>
              <a:gd name="connsiteX161" fmla="*/ 62614 w 6184980"/>
              <a:gd name="connsiteY161" fmla="*/ 3685233 h 5832012"/>
              <a:gd name="connsiteX162" fmla="*/ 73234 w 6184980"/>
              <a:gd name="connsiteY162" fmla="*/ 3675096 h 5832012"/>
              <a:gd name="connsiteX163" fmla="*/ 79510 w 6184980"/>
              <a:gd name="connsiteY163" fmla="*/ 3670268 h 5832012"/>
              <a:gd name="connsiteX164" fmla="*/ 123442 w 6184980"/>
              <a:gd name="connsiteY164" fmla="*/ 3631647 h 5832012"/>
              <a:gd name="connsiteX165" fmla="*/ 141303 w 6184980"/>
              <a:gd name="connsiteY165" fmla="*/ 3618613 h 5832012"/>
              <a:gd name="connsiteX166" fmla="*/ 168821 w 6184980"/>
              <a:gd name="connsiteY166" fmla="*/ 3610889 h 5832012"/>
              <a:gd name="connsiteX167" fmla="*/ 194890 w 6184980"/>
              <a:gd name="connsiteY167" fmla="*/ 3610889 h 5832012"/>
              <a:gd name="connsiteX168" fmla="*/ 210338 w 6184980"/>
              <a:gd name="connsiteY168" fmla="*/ 3595441 h 5832012"/>
              <a:gd name="connsiteX169" fmla="*/ 213234 w 6184980"/>
              <a:gd name="connsiteY169" fmla="*/ 3568406 h 5832012"/>
              <a:gd name="connsiteX170" fmla="*/ 220476 w 6184980"/>
              <a:gd name="connsiteY170" fmla="*/ 3550061 h 5832012"/>
              <a:gd name="connsiteX171" fmla="*/ 231097 w 6184980"/>
              <a:gd name="connsiteY171" fmla="*/ 3544751 h 5832012"/>
              <a:gd name="connsiteX172" fmla="*/ 243165 w 6184980"/>
              <a:gd name="connsiteY172" fmla="*/ 3541854 h 5832012"/>
              <a:gd name="connsiteX173" fmla="*/ 246545 w 6184980"/>
              <a:gd name="connsiteY173" fmla="*/ 3540406 h 5832012"/>
              <a:gd name="connsiteX174" fmla="*/ 264407 w 6184980"/>
              <a:gd name="connsiteY174" fmla="*/ 3534613 h 5832012"/>
              <a:gd name="connsiteX175" fmla="*/ 267303 w 6184980"/>
              <a:gd name="connsiteY175" fmla="*/ 3532199 h 5832012"/>
              <a:gd name="connsiteX176" fmla="*/ 294821 w 6184980"/>
              <a:gd name="connsiteY176" fmla="*/ 3526889 h 5832012"/>
              <a:gd name="connsiteX177" fmla="*/ 319924 w 6184980"/>
              <a:gd name="connsiteY177" fmla="*/ 3513371 h 5832012"/>
              <a:gd name="connsiteX178" fmla="*/ 336338 w 6184980"/>
              <a:gd name="connsiteY178" fmla="*/ 3493579 h 5832012"/>
              <a:gd name="connsiteX179" fmla="*/ 344787 w 6184980"/>
              <a:gd name="connsiteY179" fmla="*/ 3486156 h 5832012"/>
              <a:gd name="connsiteX180" fmla="*/ 868876 w 6184980"/>
              <a:gd name="connsiteY180" fmla="*/ 3142884 h 5832012"/>
              <a:gd name="connsiteX181" fmla="*/ 895455 w 6184980"/>
              <a:gd name="connsiteY181" fmla="*/ 3143647 h 5832012"/>
              <a:gd name="connsiteX182" fmla="*/ 943113 w 6184980"/>
              <a:gd name="connsiteY182" fmla="*/ 3175419 h 5832012"/>
              <a:gd name="connsiteX183" fmla="*/ 970609 w 6184980"/>
              <a:gd name="connsiteY183" fmla="*/ 3218801 h 5832012"/>
              <a:gd name="connsiteX184" fmla="*/ 993826 w 6184980"/>
              <a:gd name="connsiteY184" fmla="*/ 3158923 h 5832012"/>
              <a:gd name="connsiteX185" fmla="*/ 1034764 w 6184980"/>
              <a:gd name="connsiteY185" fmla="*/ 3154646 h 5832012"/>
              <a:gd name="connsiteX186" fmla="*/ 1071424 w 6184980"/>
              <a:gd name="connsiteY186" fmla="*/ 3207192 h 5832012"/>
              <a:gd name="connsiteX187" fmla="*/ 1034153 w 6184980"/>
              <a:gd name="connsiteY187" fmla="*/ 3261572 h 5832012"/>
              <a:gd name="connsiteX188" fmla="*/ 1018878 w 6184980"/>
              <a:gd name="connsiteY188" fmla="*/ 3267070 h 5832012"/>
              <a:gd name="connsiteX189" fmla="*/ 1100142 w 6184980"/>
              <a:gd name="connsiteY189" fmla="*/ 3347723 h 5832012"/>
              <a:gd name="connsiteX190" fmla="*/ 1033541 w 6184980"/>
              <a:gd name="connsiteY190" fmla="*/ 3368497 h 5832012"/>
              <a:gd name="connsiteX191" fmla="*/ 997492 w 6184980"/>
              <a:gd name="connsiteY191" fmla="*/ 3325116 h 5832012"/>
              <a:gd name="connsiteX192" fmla="*/ 995659 w 6184980"/>
              <a:gd name="connsiteY192" fmla="*/ 3403324 h 5832012"/>
              <a:gd name="connsiteX193" fmla="*/ 936392 w 6184980"/>
              <a:gd name="connsiteY193" fmla="*/ 3451594 h 5832012"/>
              <a:gd name="connsiteX194" fmla="*/ 915007 w 6184980"/>
              <a:gd name="connsiteY194" fmla="*/ 3438152 h 5832012"/>
              <a:gd name="connsiteX195" fmla="*/ 899121 w 6184980"/>
              <a:gd name="connsiteY195" fmla="*/ 3384383 h 5832012"/>
              <a:gd name="connsiteX196" fmla="*/ 905231 w 6184980"/>
              <a:gd name="connsiteY196" fmla="*/ 3361166 h 5832012"/>
              <a:gd name="connsiteX197" fmla="*/ 937614 w 6184980"/>
              <a:gd name="connsiteY197" fmla="*/ 3315340 h 5832012"/>
              <a:gd name="connsiteX198" fmla="*/ 943113 w 6184980"/>
              <a:gd name="connsiteY198" fmla="*/ 3308008 h 5832012"/>
              <a:gd name="connsiteX199" fmla="*/ 937614 w 6184980"/>
              <a:gd name="connsiteY199" fmla="*/ 3309841 h 5832012"/>
              <a:gd name="connsiteX200" fmla="*/ 927227 w 6184980"/>
              <a:gd name="connsiteY200" fmla="*/ 3315951 h 5832012"/>
              <a:gd name="connsiteX201" fmla="*/ 830077 w 6184980"/>
              <a:gd name="connsiteY201" fmla="*/ 3352000 h 5832012"/>
              <a:gd name="connsiteX202" fmla="*/ 783641 w 6184980"/>
              <a:gd name="connsiteY202" fmla="*/ 3315340 h 5832012"/>
              <a:gd name="connsiteX203" fmla="*/ 818468 w 6184980"/>
              <a:gd name="connsiteY203" fmla="*/ 3265237 h 5832012"/>
              <a:gd name="connsiteX204" fmla="*/ 902175 w 6184980"/>
              <a:gd name="connsiteY204" fmla="*/ 3256683 h 5832012"/>
              <a:gd name="connsiteX205" fmla="*/ 927227 w 6184980"/>
              <a:gd name="connsiteY205" fmla="*/ 3259739 h 5832012"/>
              <a:gd name="connsiteX206" fmla="*/ 865516 w 6184980"/>
              <a:gd name="connsiteY206" fmla="*/ 3224911 h 5832012"/>
              <a:gd name="connsiteX207" fmla="*/ 856350 w 6184980"/>
              <a:gd name="connsiteY207" fmla="*/ 3216968 h 5832012"/>
              <a:gd name="connsiteX208" fmla="*/ 849630 w 6184980"/>
              <a:gd name="connsiteY208" fmla="*/ 3210247 h 5832012"/>
              <a:gd name="connsiteX209" fmla="*/ 842297 w 6184980"/>
              <a:gd name="connsiteY209" fmla="*/ 3199249 h 5832012"/>
              <a:gd name="connsiteX210" fmla="*/ 845963 w 6184980"/>
              <a:gd name="connsiteY210" fmla="*/ 3155867 h 5832012"/>
              <a:gd name="connsiteX211" fmla="*/ 868876 w 6184980"/>
              <a:gd name="connsiteY211" fmla="*/ 3142884 h 5832012"/>
              <a:gd name="connsiteX212" fmla="*/ 589305 w 6184980"/>
              <a:gd name="connsiteY212" fmla="*/ 3109380 h 5832012"/>
              <a:gd name="connsiteX213" fmla="*/ 600303 w 6184980"/>
              <a:gd name="connsiteY213" fmla="*/ 3128322 h 5832012"/>
              <a:gd name="connsiteX214" fmla="*/ 602747 w 6184980"/>
              <a:gd name="connsiteY214" fmla="*/ 3131988 h 5832012"/>
              <a:gd name="connsiteX215" fmla="*/ 607024 w 6184980"/>
              <a:gd name="connsiteY215" fmla="*/ 3158261 h 5832012"/>
              <a:gd name="connsiteX216" fmla="*/ 605802 w 6184980"/>
              <a:gd name="connsiteY216" fmla="*/ 3174758 h 5832012"/>
              <a:gd name="connsiteX217" fmla="*/ 603358 w 6184980"/>
              <a:gd name="connsiteY217" fmla="*/ 3192477 h 5832012"/>
              <a:gd name="connsiteX218" fmla="*/ 593582 w 6184980"/>
              <a:gd name="connsiteY218" fmla="*/ 3217528 h 5832012"/>
              <a:gd name="connsiteX219" fmla="*/ 570364 w 6184980"/>
              <a:gd name="connsiteY219" fmla="*/ 3230359 h 5832012"/>
              <a:gd name="connsiteX220" fmla="*/ 523927 w 6184980"/>
              <a:gd name="connsiteY220" fmla="*/ 3244412 h 5832012"/>
              <a:gd name="connsiteX221" fmla="*/ 495821 w 6184980"/>
              <a:gd name="connsiteY221" fmla="*/ 3237081 h 5832012"/>
              <a:gd name="connsiteX222" fmla="*/ 492155 w 6184980"/>
              <a:gd name="connsiteY222" fmla="*/ 3231581 h 5832012"/>
              <a:gd name="connsiteX223" fmla="*/ 482990 w 6184980"/>
              <a:gd name="connsiteY223" fmla="*/ 3225471 h 5832012"/>
              <a:gd name="connsiteX224" fmla="*/ 468937 w 6184980"/>
              <a:gd name="connsiteY224" fmla="*/ 3196143 h 5832012"/>
              <a:gd name="connsiteX225" fmla="*/ 472603 w 6184980"/>
              <a:gd name="connsiteY225" fmla="*/ 3169870 h 5832012"/>
              <a:gd name="connsiteX226" fmla="*/ 477491 w 6184980"/>
              <a:gd name="connsiteY226" fmla="*/ 3153372 h 5832012"/>
              <a:gd name="connsiteX227" fmla="*/ 503764 w 6184980"/>
              <a:gd name="connsiteY227" fmla="*/ 3119767 h 5832012"/>
              <a:gd name="connsiteX228" fmla="*/ 534925 w 6184980"/>
              <a:gd name="connsiteY228" fmla="*/ 3111824 h 5832012"/>
              <a:gd name="connsiteX229" fmla="*/ 574030 w 6184980"/>
              <a:gd name="connsiteY229" fmla="*/ 3114268 h 5832012"/>
              <a:gd name="connsiteX230" fmla="*/ 589305 w 6184980"/>
              <a:gd name="connsiteY230" fmla="*/ 3109380 h 5832012"/>
              <a:gd name="connsiteX231" fmla="*/ 316129 w 6184980"/>
              <a:gd name="connsiteY231" fmla="*/ 2433796 h 5832012"/>
              <a:gd name="connsiteX232" fmla="*/ 331184 w 6184980"/>
              <a:gd name="connsiteY232" fmla="*/ 2438878 h 5832012"/>
              <a:gd name="connsiteX233" fmla="*/ 398299 w 6184980"/>
              <a:gd name="connsiteY233" fmla="*/ 2454899 h 5832012"/>
              <a:gd name="connsiteX234" fmla="*/ 414428 w 6184980"/>
              <a:gd name="connsiteY234" fmla="*/ 2459673 h 5832012"/>
              <a:gd name="connsiteX235" fmla="*/ 422410 w 6184980"/>
              <a:gd name="connsiteY235" fmla="*/ 2463187 h 5832012"/>
              <a:gd name="connsiteX236" fmla="*/ 426337 w 6184980"/>
              <a:gd name="connsiteY236" fmla="*/ 2463917 h 5832012"/>
              <a:gd name="connsiteX237" fmla="*/ 434101 w 6184980"/>
              <a:gd name="connsiteY237" fmla="*/ 2465867 h 5832012"/>
              <a:gd name="connsiteX238" fmla="*/ 446137 w 6184980"/>
              <a:gd name="connsiteY238" fmla="*/ 2472165 h 5832012"/>
              <a:gd name="connsiteX239" fmla="*/ 463366 w 6184980"/>
              <a:gd name="connsiteY239" fmla="*/ 2492888 h 5832012"/>
              <a:gd name="connsiteX240" fmla="*/ 471726 w 6184980"/>
              <a:gd name="connsiteY240" fmla="*/ 2502568 h 5832012"/>
              <a:gd name="connsiteX241" fmla="*/ 482132 w 6184980"/>
              <a:gd name="connsiteY241" fmla="*/ 2497136 h 5832012"/>
              <a:gd name="connsiteX242" fmla="*/ 521490 w 6184980"/>
              <a:gd name="connsiteY242" fmla="*/ 2488955 h 5832012"/>
              <a:gd name="connsiteX243" fmla="*/ 527308 w 6184980"/>
              <a:gd name="connsiteY243" fmla="*/ 2491814 h 5832012"/>
              <a:gd name="connsiteX244" fmla="*/ 546939 w 6184980"/>
              <a:gd name="connsiteY244" fmla="*/ 2509173 h 5832012"/>
              <a:gd name="connsiteX245" fmla="*/ 570281 w 6184980"/>
              <a:gd name="connsiteY245" fmla="*/ 2525698 h 5832012"/>
              <a:gd name="connsiteX246" fmla="*/ 591975 w 6184980"/>
              <a:gd name="connsiteY246" fmla="*/ 2529220 h 5832012"/>
              <a:gd name="connsiteX247" fmla="*/ 604958 w 6184980"/>
              <a:gd name="connsiteY247" fmla="*/ 2533155 h 5832012"/>
              <a:gd name="connsiteX248" fmla="*/ 605098 w 6184980"/>
              <a:gd name="connsiteY248" fmla="*/ 2543339 h 5832012"/>
              <a:gd name="connsiteX249" fmla="*/ 576528 w 6184980"/>
              <a:gd name="connsiteY249" fmla="*/ 2609647 h 5832012"/>
              <a:gd name="connsiteX250" fmla="*/ 563865 w 6184980"/>
              <a:gd name="connsiteY250" fmla="*/ 2621771 h 5832012"/>
              <a:gd name="connsiteX251" fmla="*/ 548020 w 6184980"/>
              <a:gd name="connsiteY251" fmla="*/ 2630509 h 5832012"/>
              <a:gd name="connsiteX252" fmla="*/ 510878 w 6184980"/>
              <a:gd name="connsiteY252" fmla="*/ 2643165 h 5832012"/>
              <a:gd name="connsiteX253" fmla="*/ 499985 w 6184980"/>
              <a:gd name="connsiteY253" fmla="*/ 2641650 h 5832012"/>
              <a:gd name="connsiteX254" fmla="*/ 497566 w 6184980"/>
              <a:gd name="connsiteY254" fmla="*/ 2643740 h 5832012"/>
              <a:gd name="connsiteX255" fmla="*/ 500820 w 6184980"/>
              <a:gd name="connsiteY255" fmla="*/ 2645361 h 5832012"/>
              <a:gd name="connsiteX256" fmla="*/ 507311 w 6184980"/>
              <a:gd name="connsiteY256" fmla="*/ 2647328 h 5832012"/>
              <a:gd name="connsiteX257" fmla="*/ 497632 w 6184980"/>
              <a:gd name="connsiteY257" fmla="*/ 2655688 h 5832012"/>
              <a:gd name="connsiteX258" fmla="*/ 496758 w 6184980"/>
              <a:gd name="connsiteY258" fmla="*/ 2656288 h 5832012"/>
              <a:gd name="connsiteX259" fmla="*/ 497467 w 6184980"/>
              <a:gd name="connsiteY259" fmla="*/ 2657943 h 5832012"/>
              <a:gd name="connsiteX260" fmla="*/ 528208 w 6184980"/>
              <a:gd name="connsiteY260" fmla="*/ 2678382 h 5832012"/>
              <a:gd name="connsiteX261" fmla="*/ 556197 w 6184980"/>
              <a:gd name="connsiteY261" fmla="*/ 2712277 h 5832012"/>
              <a:gd name="connsiteX262" fmla="*/ 559212 w 6184980"/>
              <a:gd name="connsiteY262" fmla="*/ 2717917 h 5832012"/>
              <a:gd name="connsiteX263" fmla="*/ 568336 w 6184980"/>
              <a:gd name="connsiteY263" fmla="*/ 2761768 h 5832012"/>
              <a:gd name="connsiteX264" fmla="*/ 568280 w 6184980"/>
              <a:gd name="connsiteY264" fmla="*/ 2764805 h 5832012"/>
              <a:gd name="connsiteX265" fmla="*/ 564509 w 6184980"/>
              <a:gd name="connsiteY265" fmla="*/ 2775532 h 5832012"/>
              <a:gd name="connsiteX266" fmla="*/ 562595 w 6184980"/>
              <a:gd name="connsiteY266" fmla="*/ 2785843 h 5832012"/>
              <a:gd name="connsiteX267" fmla="*/ 562299 w 6184980"/>
              <a:gd name="connsiteY267" fmla="*/ 2792898 h 5832012"/>
              <a:gd name="connsiteX268" fmla="*/ 550039 w 6184980"/>
              <a:gd name="connsiteY268" fmla="*/ 2798748 h 5832012"/>
              <a:gd name="connsiteX269" fmla="*/ 531947 w 6184980"/>
              <a:gd name="connsiteY269" fmla="*/ 2793610 h 5832012"/>
              <a:gd name="connsiteX270" fmla="*/ 511214 w 6184980"/>
              <a:gd name="connsiteY270" fmla="*/ 2795853 h 5832012"/>
              <a:gd name="connsiteX271" fmla="*/ 492424 w 6184980"/>
              <a:gd name="connsiteY271" fmla="*/ 2804046 h 5832012"/>
              <a:gd name="connsiteX272" fmla="*/ 489678 w 6184980"/>
              <a:gd name="connsiteY272" fmla="*/ 2803789 h 5832012"/>
              <a:gd name="connsiteX273" fmla="*/ 476509 w 6184980"/>
              <a:gd name="connsiteY273" fmla="*/ 2807692 h 5832012"/>
              <a:gd name="connsiteX274" fmla="*/ 473872 w 6184980"/>
              <a:gd name="connsiteY274" fmla="*/ 2808218 h 5832012"/>
              <a:gd name="connsiteX275" fmla="*/ 465396 w 6184980"/>
              <a:gd name="connsiteY275" fmla="*/ 2811469 h 5832012"/>
              <a:gd name="connsiteX276" fmla="*/ 456793 w 6184980"/>
              <a:gd name="connsiteY276" fmla="*/ 2812664 h 5832012"/>
              <a:gd name="connsiteX277" fmla="*/ 444831 w 6184980"/>
              <a:gd name="connsiteY277" fmla="*/ 2804602 h 5832012"/>
              <a:gd name="connsiteX278" fmla="*/ 431891 w 6184980"/>
              <a:gd name="connsiteY278" fmla="*/ 2789500 h 5832012"/>
              <a:gd name="connsiteX279" fmla="*/ 416180 w 6184980"/>
              <a:gd name="connsiteY279" fmla="*/ 2786582 h 5832012"/>
              <a:gd name="connsiteX280" fmla="*/ 400462 w 6184980"/>
              <a:gd name="connsiteY280" fmla="*/ 2797376 h 5832012"/>
              <a:gd name="connsiteX281" fmla="*/ 380672 w 6184980"/>
              <a:gd name="connsiteY281" fmla="*/ 2804113 h 5832012"/>
              <a:gd name="connsiteX282" fmla="*/ 364505 w 6184980"/>
              <a:gd name="connsiteY282" fmla="*/ 2803649 h 5832012"/>
              <a:gd name="connsiteX283" fmla="*/ 322025 w 6184980"/>
              <a:gd name="connsiteY283" fmla="*/ 2798552 h 5832012"/>
              <a:gd name="connsiteX284" fmla="*/ 316243 w 6184980"/>
              <a:gd name="connsiteY284" fmla="*/ 2798240 h 5832012"/>
              <a:gd name="connsiteX285" fmla="*/ 305641 w 6184980"/>
              <a:gd name="connsiteY285" fmla="*/ 2796525 h 5832012"/>
              <a:gd name="connsiteX286" fmla="*/ 262797 w 6184980"/>
              <a:gd name="connsiteY286" fmla="*/ 2793392 h 5832012"/>
              <a:gd name="connsiteX287" fmla="*/ 242888 w 6184980"/>
              <a:gd name="connsiteY287" fmla="*/ 2784362 h 5832012"/>
              <a:gd name="connsiteX288" fmla="*/ 244786 w 6184980"/>
              <a:gd name="connsiteY288" fmla="*/ 2772778 h 5832012"/>
              <a:gd name="connsiteX289" fmla="*/ 245789 w 6184980"/>
              <a:gd name="connsiteY289" fmla="*/ 2767378 h 5832012"/>
              <a:gd name="connsiteX290" fmla="*/ 256636 w 6184980"/>
              <a:gd name="connsiteY290" fmla="*/ 2751362 h 5832012"/>
              <a:gd name="connsiteX291" fmla="*/ 286460 w 6184980"/>
              <a:gd name="connsiteY291" fmla="*/ 2719316 h 5832012"/>
              <a:gd name="connsiteX292" fmla="*/ 309568 w 6184980"/>
              <a:gd name="connsiteY292" fmla="*/ 2697451 h 5832012"/>
              <a:gd name="connsiteX293" fmla="*/ 352756 w 6184980"/>
              <a:gd name="connsiteY293" fmla="*/ 2668649 h 5832012"/>
              <a:gd name="connsiteX294" fmla="*/ 366290 w 6184980"/>
              <a:gd name="connsiteY294" fmla="*/ 2662783 h 5832012"/>
              <a:gd name="connsiteX295" fmla="*/ 396576 w 6184980"/>
              <a:gd name="connsiteY295" fmla="*/ 2650124 h 5832012"/>
              <a:gd name="connsiteX296" fmla="*/ 397671 w 6184980"/>
              <a:gd name="connsiteY296" fmla="*/ 2644232 h 5832012"/>
              <a:gd name="connsiteX297" fmla="*/ 391653 w 6184980"/>
              <a:gd name="connsiteY297" fmla="*/ 2641083 h 5832012"/>
              <a:gd name="connsiteX298" fmla="*/ 384849 w 6184980"/>
              <a:gd name="connsiteY298" fmla="*/ 2644898 h 5832012"/>
              <a:gd name="connsiteX299" fmla="*/ 375138 w 6184980"/>
              <a:gd name="connsiteY299" fmla="*/ 2643856 h 5832012"/>
              <a:gd name="connsiteX300" fmla="*/ 367013 w 6184980"/>
              <a:gd name="connsiteY300" fmla="*/ 2637014 h 5832012"/>
              <a:gd name="connsiteX301" fmla="*/ 365232 w 6184980"/>
              <a:gd name="connsiteY301" fmla="*/ 2635667 h 5832012"/>
              <a:gd name="connsiteX302" fmla="*/ 310604 w 6184980"/>
              <a:gd name="connsiteY302" fmla="*/ 2665899 h 5832012"/>
              <a:gd name="connsiteX303" fmla="*/ 302548 w 6184980"/>
              <a:gd name="connsiteY303" fmla="*/ 2664149 h 5832012"/>
              <a:gd name="connsiteX304" fmla="*/ 345351 w 6184980"/>
              <a:gd name="connsiteY304" fmla="*/ 2642894 h 5832012"/>
              <a:gd name="connsiteX305" fmla="*/ 364870 w 6184980"/>
              <a:gd name="connsiteY305" fmla="*/ 2630775 h 5832012"/>
              <a:gd name="connsiteX306" fmla="*/ 368167 w 6184980"/>
              <a:gd name="connsiteY306" fmla="*/ 2621229 h 5832012"/>
              <a:gd name="connsiteX307" fmla="*/ 321056 w 6184980"/>
              <a:gd name="connsiteY307" fmla="*/ 2571338 h 5832012"/>
              <a:gd name="connsiteX308" fmla="*/ 343216 w 6184980"/>
              <a:gd name="connsiteY308" fmla="*/ 2587390 h 5832012"/>
              <a:gd name="connsiteX309" fmla="*/ 367806 w 6184980"/>
              <a:gd name="connsiteY309" fmla="*/ 2616337 h 5832012"/>
              <a:gd name="connsiteX310" fmla="*/ 371461 w 6184980"/>
              <a:gd name="connsiteY310" fmla="*/ 2618539 h 5832012"/>
              <a:gd name="connsiteX311" fmla="*/ 375062 w 6184980"/>
              <a:gd name="connsiteY311" fmla="*/ 2616923 h 5832012"/>
              <a:gd name="connsiteX312" fmla="*/ 395756 w 6184980"/>
              <a:gd name="connsiteY312" fmla="*/ 2618989 h 5832012"/>
              <a:gd name="connsiteX313" fmla="*/ 324698 w 6184980"/>
              <a:gd name="connsiteY313" fmla="*/ 2529859 h 5832012"/>
              <a:gd name="connsiteX314" fmla="*/ 321682 w 6184980"/>
              <a:gd name="connsiteY314" fmla="*/ 2524219 h 5832012"/>
              <a:gd name="connsiteX315" fmla="*/ 316650 w 6184980"/>
              <a:gd name="connsiteY315" fmla="*/ 2514396 h 5832012"/>
              <a:gd name="connsiteX316" fmla="*/ 301304 w 6184980"/>
              <a:gd name="connsiteY316" fmla="*/ 2473961 h 5832012"/>
              <a:gd name="connsiteX317" fmla="*/ 296788 w 6184980"/>
              <a:gd name="connsiteY317" fmla="*/ 2451790 h 5832012"/>
              <a:gd name="connsiteX318" fmla="*/ 316129 w 6184980"/>
              <a:gd name="connsiteY318" fmla="*/ 2433796 h 5832012"/>
              <a:gd name="connsiteX319" fmla="*/ 826118 w 6184980"/>
              <a:gd name="connsiteY319" fmla="*/ 2184513 h 5832012"/>
              <a:gd name="connsiteX320" fmla="*/ 843727 w 6184980"/>
              <a:gd name="connsiteY320" fmla="*/ 2185019 h 5832012"/>
              <a:gd name="connsiteX321" fmla="*/ 875302 w 6184980"/>
              <a:gd name="connsiteY321" fmla="*/ 2206068 h 5832012"/>
              <a:gd name="connsiteX322" fmla="*/ 893518 w 6184980"/>
              <a:gd name="connsiteY322" fmla="*/ 2234809 h 5832012"/>
              <a:gd name="connsiteX323" fmla="*/ 908900 w 6184980"/>
              <a:gd name="connsiteY323" fmla="*/ 2195139 h 5832012"/>
              <a:gd name="connsiteX324" fmla="*/ 936022 w 6184980"/>
              <a:gd name="connsiteY324" fmla="*/ 2192306 h 5832012"/>
              <a:gd name="connsiteX325" fmla="*/ 960311 w 6184980"/>
              <a:gd name="connsiteY325" fmla="*/ 2227118 h 5832012"/>
              <a:gd name="connsiteX326" fmla="*/ 935617 w 6184980"/>
              <a:gd name="connsiteY326" fmla="*/ 2263146 h 5832012"/>
              <a:gd name="connsiteX327" fmla="*/ 925498 w 6184980"/>
              <a:gd name="connsiteY327" fmla="*/ 2266789 h 5832012"/>
              <a:gd name="connsiteX328" fmla="*/ 979336 w 6184980"/>
              <a:gd name="connsiteY328" fmla="*/ 2320223 h 5832012"/>
              <a:gd name="connsiteX329" fmla="*/ 935212 w 6184980"/>
              <a:gd name="connsiteY329" fmla="*/ 2333986 h 5832012"/>
              <a:gd name="connsiteX330" fmla="*/ 911329 w 6184980"/>
              <a:gd name="connsiteY330" fmla="*/ 2305245 h 5832012"/>
              <a:gd name="connsiteX331" fmla="*/ 910115 w 6184980"/>
              <a:gd name="connsiteY331" fmla="*/ 2357060 h 5832012"/>
              <a:gd name="connsiteX332" fmla="*/ 870849 w 6184980"/>
              <a:gd name="connsiteY332" fmla="*/ 2389039 h 5832012"/>
              <a:gd name="connsiteX333" fmla="*/ 856681 w 6184980"/>
              <a:gd name="connsiteY333" fmla="*/ 2380133 h 5832012"/>
              <a:gd name="connsiteX334" fmla="*/ 846156 w 6184980"/>
              <a:gd name="connsiteY334" fmla="*/ 2344511 h 5832012"/>
              <a:gd name="connsiteX335" fmla="*/ 850204 w 6184980"/>
              <a:gd name="connsiteY335" fmla="*/ 2329129 h 5832012"/>
              <a:gd name="connsiteX336" fmla="*/ 871659 w 6184980"/>
              <a:gd name="connsiteY336" fmla="*/ 2298768 h 5832012"/>
              <a:gd name="connsiteX337" fmla="*/ 875302 w 6184980"/>
              <a:gd name="connsiteY337" fmla="*/ 2293911 h 5832012"/>
              <a:gd name="connsiteX338" fmla="*/ 871659 w 6184980"/>
              <a:gd name="connsiteY338" fmla="*/ 2295125 h 5832012"/>
              <a:gd name="connsiteX339" fmla="*/ 864777 w 6184980"/>
              <a:gd name="connsiteY339" fmla="*/ 2299173 h 5832012"/>
              <a:gd name="connsiteX340" fmla="*/ 800413 w 6184980"/>
              <a:gd name="connsiteY340" fmla="*/ 2323057 h 5832012"/>
              <a:gd name="connsiteX341" fmla="*/ 769648 w 6184980"/>
              <a:gd name="connsiteY341" fmla="*/ 2298768 h 5832012"/>
              <a:gd name="connsiteX342" fmla="*/ 792722 w 6184980"/>
              <a:gd name="connsiteY342" fmla="*/ 2265575 h 5832012"/>
              <a:gd name="connsiteX343" fmla="*/ 848180 w 6184980"/>
              <a:gd name="connsiteY343" fmla="*/ 2259908 h 5832012"/>
              <a:gd name="connsiteX344" fmla="*/ 864777 w 6184980"/>
              <a:gd name="connsiteY344" fmla="*/ 2261932 h 5832012"/>
              <a:gd name="connsiteX345" fmla="*/ 823892 w 6184980"/>
              <a:gd name="connsiteY345" fmla="*/ 2238858 h 5832012"/>
              <a:gd name="connsiteX346" fmla="*/ 817820 w 6184980"/>
              <a:gd name="connsiteY346" fmla="*/ 2233595 h 5832012"/>
              <a:gd name="connsiteX347" fmla="*/ 813367 w 6184980"/>
              <a:gd name="connsiteY347" fmla="*/ 2229142 h 5832012"/>
              <a:gd name="connsiteX348" fmla="*/ 808509 w 6184980"/>
              <a:gd name="connsiteY348" fmla="*/ 2221856 h 5832012"/>
              <a:gd name="connsiteX349" fmla="*/ 810938 w 6184980"/>
              <a:gd name="connsiteY349" fmla="*/ 2193115 h 5832012"/>
              <a:gd name="connsiteX350" fmla="*/ 826118 w 6184980"/>
              <a:gd name="connsiteY350" fmla="*/ 2184513 h 5832012"/>
              <a:gd name="connsiteX351" fmla="*/ 1898757 w 6184980"/>
              <a:gd name="connsiteY351" fmla="*/ 2097951 h 5832012"/>
              <a:gd name="connsiteX352" fmla="*/ 1881438 w 6184980"/>
              <a:gd name="connsiteY352" fmla="*/ 2100695 h 5832012"/>
              <a:gd name="connsiteX353" fmla="*/ 1823557 w 6184980"/>
              <a:gd name="connsiteY353" fmla="*/ 2112066 h 5832012"/>
              <a:gd name="connsiteX354" fmla="*/ 1853877 w 6184980"/>
              <a:gd name="connsiteY354" fmla="*/ 2117142 h 5832012"/>
              <a:gd name="connsiteX355" fmla="*/ 1895697 w 6184980"/>
              <a:gd name="connsiteY355" fmla="*/ 2103053 h 5832012"/>
              <a:gd name="connsiteX356" fmla="*/ 605954 w 6184980"/>
              <a:gd name="connsiteY356" fmla="*/ 1643007 h 5832012"/>
              <a:gd name="connsiteX357" fmla="*/ 618479 w 6184980"/>
              <a:gd name="connsiteY357" fmla="*/ 1643695 h 5832012"/>
              <a:gd name="connsiteX358" fmla="*/ 653307 w 6184980"/>
              <a:gd name="connsiteY358" fmla="*/ 1649805 h 5832012"/>
              <a:gd name="connsiteX359" fmla="*/ 661250 w 6184980"/>
              <a:gd name="connsiteY359" fmla="*/ 1656526 h 5832012"/>
              <a:gd name="connsiteX360" fmla="*/ 669193 w 6184980"/>
              <a:gd name="connsiteY360" fmla="*/ 1679133 h 5832012"/>
              <a:gd name="connsiteX361" fmla="*/ 622756 w 6184980"/>
              <a:gd name="connsiteY361" fmla="*/ 1743289 h 5832012"/>
              <a:gd name="connsiteX362" fmla="*/ 564100 w 6184980"/>
              <a:gd name="connsiteY362" fmla="*/ 1736568 h 5832012"/>
              <a:gd name="connsiteX363" fmla="*/ 543937 w 6184980"/>
              <a:gd name="connsiteY363" fmla="*/ 1733513 h 5832012"/>
              <a:gd name="connsiteX364" fmla="*/ 550658 w 6184980"/>
              <a:gd name="connsiteY364" fmla="*/ 1718237 h 5832012"/>
              <a:gd name="connsiteX365" fmla="*/ 538438 w 6184980"/>
              <a:gd name="connsiteY365" fmla="*/ 1714571 h 5832012"/>
              <a:gd name="connsiteX366" fmla="*/ 554324 w 6184980"/>
              <a:gd name="connsiteY366" fmla="*/ 1674856 h 5832012"/>
              <a:gd name="connsiteX367" fmla="*/ 570821 w 6184980"/>
              <a:gd name="connsiteY367" fmla="*/ 1652860 h 5832012"/>
              <a:gd name="connsiteX368" fmla="*/ 576931 w 6184980"/>
              <a:gd name="connsiteY368" fmla="*/ 1655915 h 5832012"/>
              <a:gd name="connsiteX369" fmla="*/ 595261 w 6184980"/>
              <a:gd name="connsiteY369" fmla="*/ 1649194 h 5832012"/>
              <a:gd name="connsiteX370" fmla="*/ 605954 w 6184980"/>
              <a:gd name="connsiteY370" fmla="*/ 1643007 h 5832012"/>
              <a:gd name="connsiteX371" fmla="*/ 1001460 w 6184980"/>
              <a:gd name="connsiteY371" fmla="*/ 1559429 h 5832012"/>
              <a:gd name="connsiteX372" fmla="*/ 1013274 w 6184980"/>
              <a:gd name="connsiteY372" fmla="*/ 1572521 h 5832012"/>
              <a:gd name="connsiteX373" fmla="*/ 1014203 w 6184980"/>
              <a:gd name="connsiteY373" fmla="*/ 1599479 h 5832012"/>
              <a:gd name="connsiteX374" fmla="*/ 1011724 w 6184980"/>
              <a:gd name="connsiteY374" fmla="*/ 1611564 h 5832012"/>
              <a:gd name="connsiteX375" fmla="*/ 1010795 w 6184980"/>
              <a:gd name="connsiteY375" fmla="*/ 1617761 h 5832012"/>
              <a:gd name="connsiteX376" fmla="*/ 1015443 w 6184980"/>
              <a:gd name="connsiteY376" fmla="*/ 1613422 h 5832012"/>
              <a:gd name="connsiteX377" fmla="*/ 1018851 w 6184980"/>
              <a:gd name="connsiteY377" fmla="*/ 1609704 h 5832012"/>
              <a:gd name="connsiteX378" fmla="*/ 1022570 w 6184980"/>
              <a:gd name="connsiteY378" fmla="*/ 1604437 h 5832012"/>
              <a:gd name="connsiteX379" fmla="*/ 1029387 w 6184980"/>
              <a:gd name="connsiteY379" fmla="*/ 1597000 h 5832012"/>
              <a:gd name="connsiteX380" fmla="*/ 1072458 w 6184980"/>
              <a:gd name="connsiteY380" fmla="*/ 1581507 h 5832012"/>
              <a:gd name="connsiteX381" fmla="*/ 1085162 w 6184980"/>
              <a:gd name="connsiteY381" fmla="*/ 1601028 h 5832012"/>
              <a:gd name="connsiteX382" fmla="*/ 1071218 w 6184980"/>
              <a:gd name="connsiteY382" fmla="*/ 1626437 h 5832012"/>
              <a:gd name="connsiteX383" fmla="*/ 1034344 w 6184980"/>
              <a:gd name="connsiteY383" fmla="*/ 1644099 h 5832012"/>
              <a:gd name="connsiteX384" fmla="*/ 1029077 w 6184980"/>
              <a:gd name="connsiteY384" fmla="*/ 1644409 h 5832012"/>
              <a:gd name="connsiteX385" fmla="*/ 1053246 w 6184980"/>
              <a:gd name="connsiteY385" fmla="*/ 1647198 h 5832012"/>
              <a:gd name="connsiteX386" fmla="*/ 1083303 w 6184980"/>
              <a:gd name="connsiteY386" fmla="*/ 1668268 h 5832012"/>
              <a:gd name="connsiteX387" fmla="*/ 1083303 w 6184980"/>
              <a:gd name="connsiteY387" fmla="*/ 1677254 h 5832012"/>
              <a:gd name="connsiteX388" fmla="*/ 1082683 w 6184980"/>
              <a:gd name="connsiteY388" fmla="*/ 1681592 h 5832012"/>
              <a:gd name="connsiteX389" fmla="*/ 1040542 w 6184980"/>
              <a:gd name="connsiteY389" fmla="*/ 1695846 h 5832012"/>
              <a:gd name="connsiteX390" fmla="*/ 1022880 w 6184980"/>
              <a:gd name="connsiteY390" fmla="*/ 1684691 h 5832012"/>
              <a:gd name="connsiteX391" fmla="*/ 1022570 w 6184980"/>
              <a:gd name="connsiteY391" fmla="*/ 1683451 h 5832012"/>
              <a:gd name="connsiteX392" fmla="*/ 1010485 w 6184980"/>
              <a:gd name="connsiteY392" fmla="*/ 1671987 h 5832012"/>
              <a:gd name="connsiteX393" fmla="*/ 1008316 w 6184980"/>
              <a:gd name="connsiteY393" fmla="*/ 1668268 h 5832012"/>
              <a:gd name="connsiteX394" fmla="*/ 1012344 w 6184980"/>
              <a:gd name="connsiteY394" fmla="*/ 1675395 h 5832012"/>
              <a:gd name="connsiteX395" fmla="*/ 1015443 w 6184980"/>
              <a:gd name="connsiteY395" fmla="*/ 1697705 h 5832012"/>
              <a:gd name="connsiteX396" fmla="*/ 1015443 w 6184980"/>
              <a:gd name="connsiteY396" fmla="*/ 1698944 h 5832012"/>
              <a:gd name="connsiteX397" fmla="*/ 1014203 w 6184980"/>
              <a:gd name="connsiteY397" fmla="*/ 1701113 h 5832012"/>
              <a:gd name="connsiteX398" fmla="*/ 995612 w 6184980"/>
              <a:gd name="connsiteY398" fmla="*/ 1719705 h 5832012"/>
              <a:gd name="connsiteX399" fmla="*/ 969583 w 6184980"/>
              <a:gd name="connsiteY399" fmla="*/ 1695226 h 5832012"/>
              <a:gd name="connsiteX400" fmla="*/ 980428 w 6184980"/>
              <a:gd name="connsiteY400" fmla="*/ 1665479 h 5832012"/>
              <a:gd name="connsiteX401" fmla="*/ 983527 w 6184980"/>
              <a:gd name="connsiteY401" fmla="*/ 1659902 h 5832012"/>
              <a:gd name="connsiteX402" fmla="*/ 978569 w 6184980"/>
              <a:gd name="connsiteY402" fmla="*/ 1661761 h 5832012"/>
              <a:gd name="connsiteX403" fmla="*/ 942935 w 6184980"/>
              <a:gd name="connsiteY403" fmla="*/ 1661761 h 5832012"/>
              <a:gd name="connsiteX404" fmla="*/ 934569 w 6184980"/>
              <a:gd name="connsiteY404" fmla="*/ 1632634 h 5832012"/>
              <a:gd name="connsiteX405" fmla="*/ 955020 w 6184980"/>
              <a:gd name="connsiteY405" fmla="*/ 1617761 h 5832012"/>
              <a:gd name="connsiteX406" fmla="*/ 964006 w 6184980"/>
              <a:gd name="connsiteY406" fmla="*/ 1620859 h 5832012"/>
              <a:gd name="connsiteX407" fmla="*/ 965865 w 6184980"/>
              <a:gd name="connsiteY407" fmla="*/ 1621169 h 5832012"/>
              <a:gd name="connsiteX408" fmla="*/ 981978 w 6184980"/>
              <a:gd name="connsiteY408" fmla="*/ 1630775 h 5832012"/>
              <a:gd name="connsiteX409" fmla="*/ 983837 w 6184980"/>
              <a:gd name="connsiteY409" fmla="*/ 1632324 h 5832012"/>
              <a:gd name="connsiteX410" fmla="*/ 982597 w 6184980"/>
              <a:gd name="connsiteY410" fmla="*/ 1631085 h 5832012"/>
              <a:gd name="connsiteX411" fmla="*/ 973302 w 6184980"/>
              <a:gd name="connsiteY411" fmla="*/ 1613112 h 5832012"/>
              <a:gd name="connsiteX412" fmla="*/ 971132 w 6184980"/>
              <a:gd name="connsiteY412" fmla="*/ 1581197 h 5832012"/>
              <a:gd name="connsiteX413" fmla="*/ 983837 w 6184980"/>
              <a:gd name="connsiteY413" fmla="*/ 1562605 h 5832012"/>
              <a:gd name="connsiteX414" fmla="*/ 1001460 w 6184980"/>
              <a:gd name="connsiteY414" fmla="*/ 1559429 h 5832012"/>
              <a:gd name="connsiteX415" fmla="*/ 473596 w 6184980"/>
              <a:gd name="connsiteY415" fmla="*/ 1387187 h 5832012"/>
              <a:gd name="connsiteX416" fmla="*/ 498266 w 6184980"/>
              <a:gd name="connsiteY416" fmla="*/ 1390013 h 5832012"/>
              <a:gd name="connsiteX417" fmla="*/ 517818 w 6184980"/>
              <a:gd name="connsiteY417" fmla="*/ 1408954 h 5832012"/>
              <a:gd name="connsiteX418" fmla="*/ 526983 w 6184980"/>
              <a:gd name="connsiteY418" fmla="*/ 1416286 h 5832012"/>
              <a:gd name="connsiteX419" fmla="*/ 528663 w 6184980"/>
              <a:gd name="connsiteY419" fmla="*/ 1432249 h 5832012"/>
              <a:gd name="connsiteX420" fmla="*/ 533703 w 6184980"/>
              <a:gd name="connsiteY420" fmla="*/ 1443989 h 5832012"/>
              <a:gd name="connsiteX421" fmla="*/ 533703 w 6184980"/>
              <a:gd name="connsiteY421" fmla="*/ 1441337 h 5832012"/>
              <a:gd name="connsiteX422" fmla="*/ 551422 w 6184980"/>
              <a:gd name="connsiteY422" fmla="*/ 1434005 h 5832012"/>
              <a:gd name="connsiteX423" fmla="*/ 564865 w 6184980"/>
              <a:gd name="connsiteY423" fmla="*/ 1427284 h 5832012"/>
              <a:gd name="connsiteX424" fmla="*/ 592971 w 6184980"/>
              <a:gd name="connsiteY424" fmla="*/ 1432783 h 5832012"/>
              <a:gd name="connsiteX425" fmla="*/ 624132 w 6184980"/>
              <a:gd name="connsiteY425" fmla="*/ 1507937 h 5832012"/>
              <a:gd name="connsiteX426" fmla="*/ 572197 w 6184980"/>
              <a:gd name="connsiteY426" fmla="*/ 1531766 h 5832012"/>
              <a:gd name="connsiteX427" fmla="*/ 515373 w 6184980"/>
              <a:gd name="connsiteY427" fmla="*/ 1490828 h 5832012"/>
              <a:gd name="connsiteX428" fmla="*/ 512929 w 6184980"/>
              <a:gd name="connsiteY428" fmla="*/ 1484718 h 5832012"/>
              <a:gd name="connsiteX429" fmla="*/ 511960 w 6184980"/>
              <a:gd name="connsiteY429" fmla="*/ 1480844 h 5832012"/>
              <a:gd name="connsiteX430" fmla="*/ 511708 w 6184980"/>
              <a:gd name="connsiteY430" fmla="*/ 1481664 h 5832012"/>
              <a:gd name="connsiteX431" fmla="*/ 509875 w 6184980"/>
              <a:gd name="connsiteY431" fmla="*/ 1482886 h 5832012"/>
              <a:gd name="connsiteX432" fmla="*/ 474436 w 6184980"/>
              <a:gd name="connsiteY432" fmla="*/ 1493884 h 5832012"/>
              <a:gd name="connsiteX433" fmla="*/ 427389 w 6184980"/>
              <a:gd name="connsiteY433" fmla="*/ 1480442 h 5832012"/>
              <a:gd name="connsiteX434" fmla="*/ 415169 w 6184980"/>
              <a:gd name="connsiteY434" fmla="*/ 1432173 h 5832012"/>
              <a:gd name="connsiteX435" fmla="*/ 449385 w 6184980"/>
              <a:gd name="connsiteY435" fmla="*/ 1387569 h 5832012"/>
              <a:gd name="connsiteX436" fmla="*/ 473596 w 6184980"/>
              <a:gd name="connsiteY436" fmla="*/ 1387187 h 5832012"/>
              <a:gd name="connsiteX437" fmla="*/ 829830 w 6184980"/>
              <a:gd name="connsiteY437" fmla="*/ 1113782 h 5832012"/>
              <a:gd name="connsiteX438" fmla="*/ 852638 w 6184980"/>
              <a:gd name="connsiteY438" fmla="*/ 1114437 h 5832012"/>
              <a:gd name="connsiteX439" fmla="*/ 893536 w 6184980"/>
              <a:gd name="connsiteY439" fmla="*/ 1141703 h 5832012"/>
              <a:gd name="connsiteX440" fmla="*/ 917132 w 6184980"/>
              <a:gd name="connsiteY440" fmla="*/ 1178931 h 5832012"/>
              <a:gd name="connsiteX441" fmla="*/ 937056 w 6184980"/>
              <a:gd name="connsiteY441" fmla="*/ 1127546 h 5832012"/>
              <a:gd name="connsiteX442" fmla="*/ 972187 w 6184980"/>
              <a:gd name="connsiteY442" fmla="*/ 1123876 h 5832012"/>
              <a:gd name="connsiteX443" fmla="*/ 1003647 w 6184980"/>
              <a:gd name="connsiteY443" fmla="*/ 1168968 h 5832012"/>
              <a:gd name="connsiteX444" fmla="*/ 971662 w 6184980"/>
              <a:gd name="connsiteY444" fmla="*/ 1215634 h 5832012"/>
              <a:gd name="connsiteX445" fmla="*/ 958554 w 6184980"/>
              <a:gd name="connsiteY445" fmla="*/ 1220353 h 5832012"/>
              <a:gd name="connsiteX446" fmla="*/ 1028291 w 6184980"/>
              <a:gd name="connsiteY446" fmla="*/ 1289565 h 5832012"/>
              <a:gd name="connsiteX447" fmla="*/ 971138 w 6184980"/>
              <a:gd name="connsiteY447" fmla="*/ 1307392 h 5832012"/>
              <a:gd name="connsiteX448" fmla="*/ 940202 w 6184980"/>
              <a:gd name="connsiteY448" fmla="*/ 1270165 h 5832012"/>
              <a:gd name="connsiteX449" fmla="*/ 938629 w 6184980"/>
              <a:gd name="connsiteY449" fmla="*/ 1337279 h 5832012"/>
              <a:gd name="connsiteX450" fmla="*/ 887769 w 6184980"/>
              <a:gd name="connsiteY450" fmla="*/ 1378702 h 5832012"/>
              <a:gd name="connsiteX451" fmla="*/ 869417 w 6184980"/>
              <a:gd name="connsiteY451" fmla="*/ 1367167 h 5832012"/>
              <a:gd name="connsiteX452" fmla="*/ 855784 w 6184980"/>
              <a:gd name="connsiteY452" fmla="*/ 1321025 h 5832012"/>
              <a:gd name="connsiteX453" fmla="*/ 861028 w 6184980"/>
              <a:gd name="connsiteY453" fmla="*/ 1301101 h 5832012"/>
              <a:gd name="connsiteX454" fmla="*/ 888817 w 6184980"/>
              <a:gd name="connsiteY454" fmla="*/ 1261775 h 5832012"/>
              <a:gd name="connsiteX455" fmla="*/ 893536 w 6184980"/>
              <a:gd name="connsiteY455" fmla="*/ 1255484 h 5832012"/>
              <a:gd name="connsiteX456" fmla="*/ 888817 w 6184980"/>
              <a:gd name="connsiteY456" fmla="*/ 1257057 h 5832012"/>
              <a:gd name="connsiteX457" fmla="*/ 879904 w 6184980"/>
              <a:gd name="connsiteY457" fmla="*/ 1262300 h 5832012"/>
              <a:gd name="connsiteX458" fmla="*/ 796534 w 6184980"/>
              <a:gd name="connsiteY458" fmla="*/ 1293236 h 5832012"/>
              <a:gd name="connsiteX459" fmla="*/ 756685 w 6184980"/>
              <a:gd name="connsiteY459" fmla="*/ 1261775 h 5832012"/>
              <a:gd name="connsiteX460" fmla="*/ 786572 w 6184980"/>
              <a:gd name="connsiteY460" fmla="*/ 1218780 h 5832012"/>
              <a:gd name="connsiteX461" fmla="*/ 858406 w 6184980"/>
              <a:gd name="connsiteY461" fmla="*/ 1211439 h 5832012"/>
              <a:gd name="connsiteX462" fmla="*/ 879904 w 6184980"/>
              <a:gd name="connsiteY462" fmla="*/ 1214061 h 5832012"/>
              <a:gd name="connsiteX463" fmla="*/ 826946 w 6184980"/>
              <a:gd name="connsiteY463" fmla="*/ 1184174 h 5832012"/>
              <a:gd name="connsiteX464" fmla="*/ 819081 w 6184980"/>
              <a:gd name="connsiteY464" fmla="*/ 1177358 h 5832012"/>
              <a:gd name="connsiteX465" fmla="*/ 813313 w 6184980"/>
              <a:gd name="connsiteY465" fmla="*/ 1171590 h 5832012"/>
              <a:gd name="connsiteX466" fmla="*/ 807021 w 6184980"/>
              <a:gd name="connsiteY466" fmla="*/ 1162152 h 5832012"/>
              <a:gd name="connsiteX467" fmla="*/ 810167 w 6184980"/>
              <a:gd name="connsiteY467" fmla="*/ 1124924 h 5832012"/>
              <a:gd name="connsiteX468" fmla="*/ 829830 w 6184980"/>
              <a:gd name="connsiteY468" fmla="*/ 1113782 h 5832012"/>
              <a:gd name="connsiteX469" fmla="*/ 111076 w 6184980"/>
              <a:gd name="connsiteY469" fmla="*/ 665373 h 5832012"/>
              <a:gd name="connsiteX470" fmla="*/ 137655 w 6184980"/>
              <a:gd name="connsiteY470" fmla="*/ 666137 h 5832012"/>
              <a:gd name="connsiteX471" fmla="*/ 185313 w 6184980"/>
              <a:gd name="connsiteY471" fmla="*/ 697909 h 5832012"/>
              <a:gd name="connsiteX472" fmla="*/ 212809 w 6184980"/>
              <a:gd name="connsiteY472" fmla="*/ 741290 h 5832012"/>
              <a:gd name="connsiteX473" fmla="*/ 236026 w 6184980"/>
              <a:gd name="connsiteY473" fmla="*/ 681412 h 5832012"/>
              <a:gd name="connsiteX474" fmla="*/ 276964 w 6184980"/>
              <a:gd name="connsiteY474" fmla="*/ 677135 h 5832012"/>
              <a:gd name="connsiteX475" fmla="*/ 313624 w 6184980"/>
              <a:gd name="connsiteY475" fmla="*/ 729681 h 5832012"/>
              <a:gd name="connsiteX476" fmla="*/ 276353 w 6184980"/>
              <a:gd name="connsiteY476" fmla="*/ 784061 h 5832012"/>
              <a:gd name="connsiteX477" fmla="*/ 261078 w 6184980"/>
              <a:gd name="connsiteY477" fmla="*/ 789560 h 5832012"/>
              <a:gd name="connsiteX478" fmla="*/ 342342 w 6184980"/>
              <a:gd name="connsiteY478" fmla="*/ 870212 h 5832012"/>
              <a:gd name="connsiteX479" fmla="*/ 275741 w 6184980"/>
              <a:gd name="connsiteY479" fmla="*/ 890986 h 5832012"/>
              <a:gd name="connsiteX480" fmla="*/ 239692 w 6184980"/>
              <a:gd name="connsiteY480" fmla="*/ 847605 h 5832012"/>
              <a:gd name="connsiteX481" fmla="*/ 237859 w 6184980"/>
              <a:gd name="connsiteY481" fmla="*/ 925813 h 5832012"/>
              <a:gd name="connsiteX482" fmla="*/ 178592 w 6184980"/>
              <a:gd name="connsiteY482" fmla="*/ 974084 h 5832012"/>
              <a:gd name="connsiteX483" fmla="*/ 157207 w 6184980"/>
              <a:gd name="connsiteY483" fmla="*/ 960641 h 5832012"/>
              <a:gd name="connsiteX484" fmla="*/ 141321 w 6184980"/>
              <a:gd name="connsiteY484" fmla="*/ 906873 h 5832012"/>
              <a:gd name="connsiteX485" fmla="*/ 147431 w 6184980"/>
              <a:gd name="connsiteY485" fmla="*/ 883655 h 5832012"/>
              <a:gd name="connsiteX486" fmla="*/ 179814 w 6184980"/>
              <a:gd name="connsiteY486" fmla="*/ 837829 h 5832012"/>
              <a:gd name="connsiteX487" fmla="*/ 185313 w 6184980"/>
              <a:gd name="connsiteY487" fmla="*/ 830497 h 5832012"/>
              <a:gd name="connsiteX488" fmla="*/ 179814 w 6184980"/>
              <a:gd name="connsiteY488" fmla="*/ 832330 h 5832012"/>
              <a:gd name="connsiteX489" fmla="*/ 169427 w 6184980"/>
              <a:gd name="connsiteY489" fmla="*/ 838440 h 5832012"/>
              <a:gd name="connsiteX490" fmla="*/ 72277 w 6184980"/>
              <a:gd name="connsiteY490" fmla="*/ 874489 h 5832012"/>
              <a:gd name="connsiteX491" fmla="*/ 25841 w 6184980"/>
              <a:gd name="connsiteY491" fmla="*/ 837829 h 5832012"/>
              <a:gd name="connsiteX492" fmla="*/ 60668 w 6184980"/>
              <a:gd name="connsiteY492" fmla="*/ 787727 h 5832012"/>
              <a:gd name="connsiteX493" fmla="*/ 144375 w 6184980"/>
              <a:gd name="connsiteY493" fmla="*/ 779172 h 5832012"/>
              <a:gd name="connsiteX494" fmla="*/ 169427 w 6184980"/>
              <a:gd name="connsiteY494" fmla="*/ 782228 h 5832012"/>
              <a:gd name="connsiteX495" fmla="*/ 107716 w 6184980"/>
              <a:gd name="connsiteY495" fmla="*/ 747400 h 5832012"/>
              <a:gd name="connsiteX496" fmla="*/ 98550 w 6184980"/>
              <a:gd name="connsiteY496" fmla="*/ 739457 h 5832012"/>
              <a:gd name="connsiteX497" fmla="*/ 91830 w 6184980"/>
              <a:gd name="connsiteY497" fmla="*/ 732736 h 5832012"/>
              <a:gd name="connsiteX498" fmla="*/ 84497 w 6184980"/>
              <a:gd name="connsiteY498" fmla="*/ 721738 h 5832012"/>
              <a:gd name="connsiteX499" fmla="*/ 88163 w 6184980"/>
              <a:gd name="connsiteY499" fmla="*/ 678357 h 5832012"/>
              <a:gd name="connsiteX500" fmla="*/ 111076 w 6184980"/>
              <a:gd name="connsiteY500" fmla="*/ 665373 h 5832012"/>
              <a:gd name="connsiteX501" fmla="*/ 1029226 w 6184980"/>
              <a:gd name="connsiteY501" fmla="*/ 524410 h 5832012"/>
              <a:gd name="connsiteX502" fmla="*/ 1048129 w 6184980"/>
              <a:gd name="connsiteY502" fmla="*/ 538760 h 5832012"/>
              <a:gd name="connsiteX503" fmla="*/ 1059738 w 6184980"/>
              <a:gd name="connsiteY503" fmla="*/ 544258 h 5832012"/>
              <a:gd name="connsiteX504" fmla="*/ 1133060 w 6184980"/>
              <a:gd name="connsiteY504" fmla="*/ 607192 h 5832012"/>
              <a:gd name="connsiteX505" fmla="*/ 1162388 w 6184980"/>
              <a:gd name="connsiteY505" fmla="*/ 634687 h 5832012"/>
              <a:gd name="connsiteX506" fmla="*/ 1257705 w 6184980"/>
              <a:gd name="connsiteY506" fmla="*/ 714729 h 5832012"/>
              <a:gd name="connsiteX507" fmla="*/ 1264425 w 6184980"/>
              <a:gd name="connsiteY507" fmla="*/ 727560 h 5832012"/>
              <a:gd name="connsiteX508" fmla="*/ 1270535 w 6184980"/>
              <a:gd name="connsiteY508" fmla="*/ 731837 h 5832012"/>
              <a:gd name="connsiteX509" fmla="*/ 1278479 w 6184980"/>
              <a:gd name="connsiteY509" fmla="*/ 736114 h 5832012"/>
              <a:gd name="connsiteX510" fmla="*/ 1320639 w 6184980"/>
              <a:gd name="connsiteY510" fmla="*/ 762999 h 5832012"/>
              <a:gd name="connsiteX511" fmla="*/ 1328582 w 6184980"/>
              <a:gd name="connsiteY511" fmla="*/ 764220 h 5832012"/>
              <a:gd name="connsiteX512" fmla="*/ 1382961 w 6184980"/>
              <a:gd name="connsiteY512" fmla="*/ 825932 h 5832012"/>
              <a:gd name="connsiteX513" fmla="*/ 1392126 w 6184980"/>
              <a:gd name="connsiteY513" fmla="*/ 838153 h 5832012"/>
              <a:gd name="connsiteX514" fmla="*/ 1312695 w 6184980"/>
              <a:gd name="connsiteY514" fmla="*/ 808213 h 5832012"/>
              <a:gd name="connsiteX515" fmla="*/ 1267481 w 6184980"/>
              <a:gd name="connsiteY515" fmla="*/ 763610 h 5832012"/>
              <a:gd name="connsiteX516" fmla="*/ 1161777 w 6184980"/>
              <a:gd name="connsiteY516" fmla="*/ 704953 h 5832012"/>
              <a:gd name="connsiteX517" fmla="*/ 1101287 w 6184980"/>
              <a:gd name="connsiteY517" fmla="*/ 677457 h 5832012"/>
              <a:gd name="connsiteX518" fmla="*/ 1047518 w 6184980"/>
              <a:gd name="connsiteY518" fmla="*/ 655462 h 5832012"/>
              <a:gd name="connsiteX519" fmla="*/ 977864 w 6184980"/>
              <a:gd name="connsiteY519" fmla="*/ 595583 h 5832012"/>
              <a:gd name="connsiteX520" fmla="*/ 991916 w 6184980"/>
              <a:gd name="connsiteY520" fmla="*/ 588251 h 5832012"/>
              <a:gd name="connsiteX521" fmla="*/ 1033465 w 6184980"/>
              <a:gd name="connsiteY521" fmla="*/ 598638 h 5832012"/>
              <a:gd name="connsiteX522" fmla="*/ 1052406 w 6184980"/>
              <a:gd name="connsiteY522" fmla="*/ 592528 h 5832012"/>
              <a:gd name="connsiteX523" fmla="*/ 1048129 w 6184980"/>
              <a:gd name="connsiteY523" fmla="*/ 576642 h 5832012"/>
              <a:gd name="connsiteX524" fmla="*/ 1033465 w 6184980"/>
              <a:gd name="connsiteY524" fmla="*/ 553424 h 5832012"/>
              <a:gd name="connsiteX525" fmla="*/ 1024911 w 6184980"/>
              <a:gd name="connsiteY525" fmla="*/ 543037 h 5832012"/>
              <a:gd name="connsiteX526" fmla="*/ 1020023 w 6184980"/>
              <a:gd name="connsiteY526" fmla="*/ 525928 h 5832012"/>
              <a:gd name="connsiteX527" fmla="*/ 1029226 w 6184980"/>
              <a:gd name="connsiteY527" fmla="*/ 524410 h 5832012"/>
              <a:gd name="connsiteX528" fmla="*/ 772336 w 6184980"/>
              <a:gd name="connsiteY528" fmla="*/ 460628 h 5832012"/>
              <a:gd name="connsiteX529" fmla="*/ 781730 w 6184980"/>
              <a:gd name="connsiteY529" fmla="*/ 461774 h 5832012"/>
              <a:gd name="connsiteX530" fmla="*/ 870937 w 6184980"/>
              <a:gd name="connsiteY530" fmla="*/ 493546 h 5832012"/>
              <a:gd name="connsiteX531" fmla="*/ 921651 w 6184980"/>
              <a:gd name="connsiteY531" fmla="*/ 530818 h 5832012"/>
              <a:gd name="connsiteX532" fmla="*/ 913096 w 6184980"/>
              <a:gd name="connsiteY532" fmla="*/ 539372 h 5832012"/>
              <a:gd name="connsiteX533" fmla="*/ 872770 w 6184980"/>
              <a:gd name="connsiteY533" fmla="*/ 524097 h 5832012"/>
              <a:gd name="connsiteX534" fmla="*/ 844053 w 6184980"/>
              <a:gd name="connsiteY534" fmla="*/ 511265 h 5832012"/>
              <a:gd name="connsiteX535" fmla="*/ 776231 w 6184980"/>
              <a:gd name="connsiteY535" fmla="*/ 477048 h 5832012"/>
              <a:gd name="connsiteX536" fmla="*/ 765233 w 6184980"/>
              <a:gd name="connsiteY536" fmla="*/ 465439 h 5832012"/>
              <a:gd name="connsiteX537" fmla="*/ 772336 w 6184980"/>
              <a:gd name="connsiteY537" fmla="*/ 460628 h 5832012"/>
              <a:gd name="connsiteX538" fmla="*/ 1440605 w 6184980"/>
              <a:gd name="connsiteY538" fmla="*/ 352967 h 5832012"/>
              <a:gd name="connsiteX539" fmla="*/ 1490097 w 6184980"/>
              <a:gd name="connsiteY539" fmla="*/ 384739 h 5832012"/>
              <a:gd name="connsiteX540" fmla="*/ 1496819 w 6184980"/>
              <a:gd name="connsiteY540" fmla="*/ 398792 h 5832012"/>
              <a:gd name="connsiteX541" fmla="*/ 1501706 w 6184980"/>
              <a:gd name="connsiteY541" fmla="*/ 436063 h 5832012"/>
              <a:gd name="connsiteX542" fmla="*/ 1495596 w 6184980"/>
              <a:gd name="connsiteY542" fmla="*/ 451949 h 5832012"/>
              <a:gd name="connsiteX543" fmla="*/ 1499873 w 6184980"/>
              <a:gd name="connsiteY543" fmla="*/ 466002 h 5832012"/>
              <a:gd name="connsiteX544" fmla="*/ 1471767 w 6184980"/>
              <a:gd name="connsiteY544" fmla="*/ 496552 h 5832012"/>
              <a:gd name="connsiteX545" fmla="*/ 1520037 w 6184980"/>
              <a:gd name="connsiteY545" fmla="*/ 472723 h 5832012"/>
              <a:gd name="connsiteX546" fmla="*/ 1568917 w 6184980"/>
              <a:gd name="connsiteY546" fmla="*/ 513660 h 5832012"/>
              <a:gd name="connsiteX547" fmla="*/ 1487042 w 6184980"/>
              <a:gd name="connsiteY547" fmla="*/ 560097 h 5832012"/>
              <a:gd name="connsiteX548" fmla="*/ 1468101 w 6184980"/>
              <a:gd name="connsiteY548" fmla="*/ 552154 h 5832012"/>
              <a:gd name="connsiteX549" fmla="*/ 1498652 w 6184980"/>
              <a:gd name="connsiteY549" fmla="*/ 608977 h 5832012"/>
              <a:gd name="connsiteX550" fmla="*/ 1518204 w 6184980"/>
              <a:gd name="connsiteY550" fmla="*/ 620586 h 5832012"/>
              <a:gd name="connsiteX551" fmla="*/ 1497429 w 6184980"/>
              <a:gd name="connsiteY551" fmla="*/ 640749 h 5832012"/>
              <a:gd name="connsiteX552" fmla="*/ 1468712 w 6184980"/>
              <a:gd name="connsiteY552" fmla="*/ 668856 h 5832012"/>
              <a:gd name="connsiteX553" fmla="*/ 1427775 w 6184980"/>
              <a:gd name="connsiteY553" fmla="*/ 665801 h 5832012"/>
              <a:gd name="connsiteX554" fmla="*/ 1410666 w 6184980"/>
              <a:gd name="connsiteY554" fmla="*/ 614476 h 5832012"/>
              <a:gd name="connsiteX555" fmla="*/ 1413722 w 6184980"/>
              <a:gd name="connsiteY555" fmla="*/ 595535 h 5832012"/>
              <a:gd name="connsiteX556" fmla="*/ 1416089 w 6184980"/>
              <a:gd name="connsiteY556" fmla="*/ 582169 h 5832012"/>
              <a:gd name="connsiteX557" fmla="*/ 1419813 w 6184980"/>
              <a:gd name="connsiteY557" fmla="*/ 571150 h 5832012"/>
              <a:gd name="connsiteX558" fmla="*/ 1420442 w 6184980"/>
              <a:gd name="connsiteY558" fmla="*/ 570484 h 5832012"/>
              <a:gd name="connsiteX559" fmla="*/ 1420442 w 6184980"/>
              <a:gd name="connsiteY559" fmla="*/ 568651 h 5832012"/>
              <a:gd name="connsiteX560" fmla="*/ 1419832 w 6184980"/>
              <a:gd name="connsiteY560" fmla="*/ 571094 h 5832012"/>
              <a:gd name="connsiteX561" fmla="*/ 1419813 w 6184980"/>
              <a:gd name="connsiteY561" fmla="*/ 571150 h 5832012"/>
              <a:gd name="connsiteX562" fmla="*/ 1410056 w 6184980"/>
              <a:gd name="connsiteY562" fmla="*/ 581482 h 5832012"/>
              <a:gd name="connsiteX563" fmla="*/ 1343456 w 6184980"/>
              <a:gd name="connsiteY563" fmla="*/ 626085 h 5832012"/>
              <a:gd name="connsiteX564" fmla="*/ 1309240 w 6184980"/>
              <a:gd name="connsiteY564" fmla="*/ 624252 h 5832012"/>
              <a:gd name="connsiteX565" fmla="*/ 1275022 w 6184980"/>
              <a:gd name="connsiteY565" fmla="*/ 585759 h 5832012"/>
              <a:gd name="connsiteX566" fmla="*/ 1300074 w 6184980"/>
              <a:gd name="connsiteY566" fmla="*/ 544821 h 5832012"/>
              <a:gd name="connsiteX567" fmla="*/ 1371562 w 6184980"/>
              <a:gd name="connsiteY567" fmla="*/ 525269 h 5832012"/>
              <a:gd name="connsiteX568" fmla="*/ 1389893 w 6184980"/>
              <a:gd name="connsiteY568" fmla="*/ 522825 h 5832012"/>
              <a:gd name="connsiteX569" fmla="*/ 1370951 w 6184980"/>
              <a:gd name="connsiteY569" fmla="*/ 518548 h 5832012"/>
              <a:gd name="connsiteX570" fmla="*/ 1294575 w 6184980"/>
              <a:gd name="connsiteY570" fmla="*/ 479444 h 5832012"/>
              <a:gd name="connsiteX571" fmla="*/ 1279911 w 6184980"/>
              <a:gd name="connsiteY571" fmla="*/ 412845 h 5832012"/>
              <a:gd name="connsiteX572" fmla="*/ 1344066 w 6184980"/>
              <a:gd name="connsiteY572" fmla="*/ 402458 h 5832012"/>
              <a:gd name="connsiteX573" fmla="*/ 1353843 w 6184980"/>
              <a:gd name="connsiteY573" fmla="*/ 406123 h 5832012"/>
              <a:gd name="connsiteX574" fmla="*/ 1364230 w 6184980"/>
              <a:gd name="connsiteY574" fmla="*/ 413456 h 5832012"/>
              <a:gd name="connsiteX575" fmla="*/ 1407000 w 6184980"/>
              <a:gd name="connsiteY575" fmla="*/ 461725 h 5832012"/>
              <a:gd name="connsiteX576" fmla="*/ 1419832 w 6184980"/>
              <a:gd name="connsiteY576" fmla="*/ 478222 h 5832012"/>
              <a:gd name="connsiteX577" fmla="*/ 1422886 w 6184980"/>
              <a:gd name="connsiteY577" fmla="*/ 484333 h 5832012"/>
              <a:gd name="connsiteX578" fmla="*/ 1418609 w 6184980"/>
              <a:gd name="connsiteY578" fmla="*/ 475167 h 5832012"/>
              <a:gd name="connsiteX579" fmla="*/ 1413722 w 6184980"/>
              <a:gd name="connsiteY579" fmla="*/ 454393 h 5832012"/>
              <a:gd name="connsiteX580" fmla="*/ 1408833 w 6184980"/>
              <a:gd name="connsiteY580" fmla="*/ 393903 h 5832012"/>
              <a:gd name="connsiteX581" fmla="*/ 1440605 w 6184980"/>
              <a:gd name="connsiteY581" fmla="*/ 352967 h 5832012"/>
              <a:gd name="connsiteX582" fmla="*/ 2472275 w 6184980"/>
              <a:gd name="connsiteY582" fmla="*/ 212706 h 5832012"/>
              <a:gd name="connsiteX583" fmla="*/ 2512296 w 6184980"/>
              <a:gd name="connsiteY583" fmla="*/ 221566 h 5832012"/>
              <a:gd name="connsiteX584" fmla="*/ 2549568 w 6184980"/>
              <a:gd name="connsiteY584" fmla="*/ 260060 h 5832012"/>
              <a:gd name="connsiteX585" fmla="*/ 2549568 w 6184980"/>
              <a:gd name="connsiteY585" fmla="*/ 298553 h 5832012"/>
              <a:gd name="connsiteX586" fmla="*/ 2546512 w 6184980"/>
              <a:gd name="connsiteY586" fmla="*/ 313217 h 5832012"/>
              <a:gd name="connsiteX587" fmla="*/ 2532459 w 6184980"/>
              <a:gd name="connsiteY587" fmla="*/ 322382 h 5832012"/>
              <a:gd name="connsiteX588" fmla="*/ 2540402 w 6184980"/>
              <a:gd name="connsiteY588" fmla="*/ 340712 h 5832012"/>
              <a:gd name="connsiteX589" fmla="*/ 2489078 w 6184980"/>
              <a:gd name="connsiteY589" fmla="*/ 341323 h 5832012"/>
              <a:gd name="connsiteX590" fmla="*/ 2453639 w 6184980"/>
              <a:gd name="connsiteY590" fmla="*/ 336435 h 5832012"/>
              <a:gd name="connsiteX591" fmla="*/ 2446308 w 6184980"/>
              <a:gd name="connsiteY591" fmla="*/ 323604 h 5832012"/>
              <a:gd name="connsiteX592" fmla="*/ 2425533 w 6184980"/>
              <a:gd name="connsiteY592" fmla="*/ 305274 h 5832012"/>
              <a:gd name="connsiteX593" fmla="*/ 2419423 w 6184980"/>
              <a:gd name="connsiteY593" fmla="*/ 277779 h 5832012"/>
              <a:gd name="connsiteX594" fmla="*/ 2413924 w 6184980"/>
              <a:gd name="connsiteY594" fmla="*/ 260670 h 5832012"/>
              <a:gd name="connsiteX595" fmla="*/ 2435920 w 6184980"/>
              <a:gd name="connsiteY595" fmla="*/ 229509 h 5832012"/>
              <a:gd name="connsiteX596" fmla="*/ 2472275 w 6184980"/>
              <a:gd name="connsiteY596" fmla="*/ 212706 h 5832012"/>
              <a:gd name="connsiteX597" fmla="*/ 3611161 w 6184980"/>
              <a:gd name="connsiteY597" fmla="*/ 124959 h 5832012"/>
              <a:gd name="connsiteX598" fmla="*/ 3632393 w 6184980"/>
              <a:gd name="connsiteY598" fmla="*/ 125324 h 5832012"/>
              <a:gd name="connsiteX599" fmla="*/ 3709471 w 6184980"/>
              <a:gd name="connsiteY599" fmla="*/ 154924 h 5832012"/>
              <a:gd name="connsiteX600" fmla="*/ 3765367 w 6184980"/>
              <a:gd name="connsiteY600" fmla="*/ 216324 h 5832012"/>
              <a:gd name="connsiteX601" fmla="*/ 3763851 w 6184980"/>
              <a:gd name="connsiteY601" fmla="*/ 276691 h 5832012"/>
              <a:gd name="connsiteX602" fmla="*/ 3741748 w 6184980"/>
              <a:gd name="connsiteY602" fmla="*/ 382199 h 5832012"/>
              <a:gd name="connsiteX603" fmla="*/ 3754573 w 6184980"/>
              <a:gd name="connsiteY603" fmla="*/ 403124 h 5832012"/>
              <a:gd name="connsiteX604" fmla="*/ 3836051 w 6184980"/>
              <a:gd name="connsiteY604" fmla="*/ 454690 h 5832012"/>
              <a:gd name="connsiteX605" fmla="*/ 3865340 w 6184980"/>
              <a:gd name="connsiteY605" fmla="*/ 495510 h 5832012"/>
              <a:gd name="connsiteX606" fmla="*/ 3882795 w 6184980"/>
              <a:gd name="connsiteY606" fmla="*/ 546566 h 5832012"/>
              <a:gd name="connsiteX607" fmla="*/ 3931977 w 6184980"/>
              <a:gd name="connsiteY607" fmla="*/ 570938 h 5832012"/>
              <a:gd name="connsiteX608" fmla="*/ 3964396 w 6184980"/>
              <a:gd name="connsiteY608" fmla="*/ 580411 h 5832012"/>
              <a:gd name="connsiteX609" fmla="*/ 3968587 w 6184980"/>
              <a:gd name="connsiteY609" fmla="*/ 589848 h 5832012"/>
              <a:gd name="connsiteX610" fmla="*/ 6184980 w 6184980"/>
              <a:gd name="connsiteY610" fmla="*/ 589848 h 5832012"/>
              <a:gd name="connsiteX611" fmla="*/ 6184980 w 6184980"/>
              <a:gd name="connsiteY611" fmla="*/ 5832012 h 5832012"/>
              <a:gd name="connsiteX612" fmla="*/ 2409827 w 6184980"/>
              <a:gd name="connsiteY612" fmla="*/ 5832012 h 5832012"/>
              <a:gd name="connsiteX613" fmla="*/ 2409827 w 6184980"/>
              <a:gd name="connsiteY613" fmla="*/ 3475039 h 5832012"/>
              <a:gd name="connsiteX614" fmla="*/ 2369604 w 6184980"/>
              <a:gd name="connsiteY614" fmla="*/ 3503875 h 5832012"/>
              <a:gd name="connsiteX615" fmla="*/ 2339873 w 6184980"/>
              <a:gd name="connsiteY615" fmla="*/ 3499535 h 5832012"/>
              <a:gd name="connsiteX616" fmla="*/ 2346403 w 6184980"/>
              <a:gd name="connsiteY616" fmla="*/ 3474100 h 5832012"/>
              <a:gd name="connsiteX617" fmla="*/ 2324812 w 6184980"/>
              <a:gd name="connsiteY617" fmla="*/ 3408497 h 5832012"/>
              <a:gd name="connsiteX618" fmla="*/ 2272779 w 6184980"/>
              <a:gd name="connsiteY618" fmla="*/ 3381005 h 5832012"/>
              <a:gd name="connsiteX619" fmla="*/ 2251167 w 6184980"/>
              <a:gd name="connsiteY619" fmla="*/ 3329164 h 5832012"/>
              <a:gd name="connsiteX620" fmla="*/ 2170765 w 6184980"/>
              <a:gd name="connsiteY620" fmla="*/ 3253712 h 5832012"/>
              <a:gd name="connsiteX621" fmla="*/ 2148040 w 6184980"/>
              <a:gd name="connsiteY621" fmla="*/ 3253280 h 5832012"/>
              <a:gd name="connsiteX622" fmla="*/ 2144658 w 6184980"/>
              <a:gd name="connsiteY622" fmla="*/ 3168756 h 5832012"/>
              <a:gd name="connsiteX623" fmla="*/ 2111630 w 6184980"/>
              <a:gd name="connsiteY623" fmla="*/ 3142874 h 5832012"/>
              <a:gd name="connsiteX624" fmla="*/ 2082257 w 6184980"/>
              <a:gd name="connsiteY624" fmla="*/ 3132056 h 5832012"/>
              <a:gd name="connsiteX625" fmla="*/ 2079612 w 6184980"/>
              <a:gd name="connsiteY625" fmla="*/ 3133123 h 5832012"/>
              <a:gd name="connsiteX626" fmla="*/ 2051867 w 6184980"/>
              <a:gd name="connsiteY626" fmla="*/ 3212407 h 5832012"/>
              <a:gd name="connsiteX627" fmla="*/ 2052057 w 6184980"/>
              <a:gd name="connsiteY627" fmla="*/ 3238163 h 5832012"/>
              <a:gd name="connsiteX628" fmla="*/ 2157154 w 6184980"/>
              <a:gd name="connsiteY628" fmla="*/ 3308175 h 5832012"/>
              <a:gd name="connsiteX629" fmla="*/ 2203400 w 6184980"/>
              <a:gd name="connsiteY629" fmla="*/ 3367438 h 5832012"/>
              <a:gd name="connsiteX630" fmla="*/ 2193030 w 6184980"/>
              <a:gd name="connsiteY630" fmla="*/ 3388871 h 5832012"/>
              <a:gd name="connsiteX631" fmla="*/ 2120055 w 6184980"/>
              <a:gd name="connsiteY631" fmla="*/ 3487387 h 5832012"/>
              <a:gd name="connsiteX632" fmla="*/ 2114179 w 6184980"/>
              <a:gd name="connsiteY632" fmla="*/ 3489334 h 5832012"/>
              <a:gd name="connsiteX633" fmla="*/ 2088781 w 6184980"/>
              <a:gd name="connsiteY633" fmla="*/ 3417424 h 5832012"/>
              <a:gd name="connsiteX634" fmla="*/ 2091071 w 6184980"/>
              <a:gd name="connsiteY634" fmla="*/ 3405451 h 5832012"/>
              <a:gd name="connsiteX635" fmla="*/ 2076202 w 6184980"/>
              <a:gd name="connsiteY635" fmla="*/ 3357435 h 5832012"/>
              <a:gd name="connsiteX636" fmla="*/ 2035541 w 6184980"/>
              <a:gd name="connsiteY636" fmla="*/ 3329182 h 5832012"/>
              <a:gd name="connsiteX637" fmla="*/ 2004873 w 6184980"/>
              <a:gd name="connsiteY637" fmla="*/ 3316917 h 5832012"/>
              <a:gd name="connsiteX638" fmla="*/ 1971055 w 6184980"/>
              <a:gd name="connsiteY638" fmla="*/ 3361248 h 5832012"/>
              <a:gd name="connsiteX639" fmla="*/ 1934585 w 6184980"/>
              <a:gd name="connsiteY639" fmla="*/ 3400721 h 5832012"/>
              <a:gd name="connsiteX640" fmla="*/ 1895599 w 6184980"/>
              <a:gd name="connsiteY640" fmla="*/ 3445981 h 5832012"/>
              <a:gd name="connsiteX641" fmla="*/ 1844764 w 6184980"/>
              <a:gd name="connsiteY641" fmla="*/ 3553854 h 5832012"/>
              <a:gd name="connsiteX642" fmla="*/ 1781639 w 6184980"/>
              <a:gd name="connsiteY642" fmla="*/ 3568775 h 5832012"/>
              <a:gd name="connsiteX643" fmla="*/ 1755315 w 6184980"/>
              <a:gd name="connsiteY643" fmla="*/ 3580630 h 5832012"/>
              <a:gd name="connsiteX644" fmla="*/ 1734469 w 6184980"/>
              <a:gd name="connsiteY644" fmla="*/ 3593277 h 5832012"/>
              <a:gd name="connsiteX645" fmla="*/ 1600235 w 6184980"/>
              <a:gd name="connsiteY645" fmla="*/ 3484934 h 5832012"/>
              <a:gd name="connsiteX646" fmla="*/ 1607213 w 6184980"/>
              <a:gd name="connsiteY646" fmla="*/ 3479232 h 5832012"/>
              <a:gd name="connsiteX647" fmla="*/ 1701558 w 6184980"/>
              <a:gd name="connsiteY647" fmla="*/ 3519161 h 5832012"/>
              <a:gd name="connsiteX648" fmla="*/ 1784202 w 6184980"/>
              <a:gd name="connsiteY648" fmla="*/ 3489163 h 5832012"/>
              <a:gd name="connsiteX649" fmla="*/ 1805168 w 6184980"/>
              <a:gd name="connsiteY649" fmla="*/ 3452482 h 5832012"/>
              <a:gd name="connsiteX650" fmla="*/ 1809300 w 6184980"/>
              <a:gd name="connsiteY650" fmla="*/ 3416164 h 5832012"/>
              <a:gd name="connsiteX651" fmla="*/ 1814945 w 6184980"/>
              <a:gd name="connsiteY651" fmla="*/ 3319099 h 5832012"/>
              <a:gd name="connsiteX652" fmla="*/ 1805210 w 6184980"/>
              <a:gd name="connsiteY652" fmla="*/ 3289725 h 5832012"/>
              <a:gd name="connsiteX653" fmla="*/ 1768252 w 6184980"/>
              <a:gd name="connsiteY653" fmla="*/ 3247466 h 5832012"/>
              <a:gd name="connsiteX654" fmla="*/ 1729486 w 6184980"/>
              <a:gd name="connsiteY654" fmla="*/ 3209979 h 5832012"/>
              <a:gd name="connsiteX655" fmla="*/ 1736410 w 6184980"/>
              <a:gd name="connsiteY655" fmla="*/ 3189166 h 5832012"/>
              <a:gd name="connsiteX656" fmla="*/ 1737633 w 6184980"/>
              <a:gd name="connsiteY656" fmla="*/ 3161375 h 5832012"/>
              <a:gd name="connsiteX657" fmla="*/ 1730239 w 6184980"/>
              <a:gd name="connsiteY657" fmla="*/ 3135138 h 5832012"/>
              <a:gd name="connsiteX658" fmla="*/ 1731911 w 6184980"/>
              <a:gd name="connsiteY658" fmla="*/ 3119718 h 5832012"/>
              <a:gd name="connsiteX659" fmla="*/ 1709166 w 6184980"/>
              <a:gd name="connsiteY659" fmla="*/ 3052665 h 5832012"/>
              <a:gd name="connsiteX660" fmla="*/ 1709991 w 6184980"/>
              <a:gd name="connsiteY660" fmla="*/ 3027614 h 5832012"/>
              <a:gd name="connsiteX661" fmla="*/ 1682372 w 6184980"/>
              <a:gd name="connsiteY661" fmla="*/ 3017467 h 5832012"/>
              <a:gd name="connsiteX662" fmla="*/ 1660027 w 6184980"/>
              <a:gd name="connsiteY662" fmla="*/ 3036611 h 5832012"/>
              <a:gd name="connsiteX663" fmla="*/ 1630741 w 6184980"/>
              <a:gd name="connsiteY663" fmla="*/ 3041884 h 5832012"/>
              <a:gd name="connsiteX664" fmla="*/ 1608996 w 6184980"/>
              <a:gd name="connsiteY664" fmla="*/ 3029790 h 5832012"/>
              <a:gd name="connsiteX665" fmla="*/ 1597504 w 6184980"/>
              <a:gd name="connsiteY665" fmla="*/ 3020298 h 5832012"/>
              <a:gd name="connsiteX666" fmla="*/ 1613802 w 6184980"/>
              <a:gd name="connsiteY666" fmla="*/ 3012028 h 5832012"/>
              <a:gd name="connsiteX667" fmla="*/ 1649671 w 6184980"/>
              <a:gd name="connsiteY667" fmla="*/ 3003791 h 5832012"/>
              <a:gd name="connsiteX668" fmla="*/ 1690967 w 6184980"/>
              <a:gd name="connsiteY668" fmla="*/ 2981236 h 5832012"/>
              <a:gd name="connsiteX669" fmla="*/ 1691794 w 6184980"/>
              <a:gd name="connsiteY669" fmla="*/ 2956186 h 5832012"/>
              <a:gd name="connsiteX670" fmla="*/ 1672530 w 6184980"/>
              <a:gd name="connsiteY670" fmla="*/ 2957874 h 5832012"/>
              <a:gd name="connsiteX671" fmla="*/ 1603756 w 6184980"/>
              <a:gd name="connsiteY671" fmla="*/ 2980931 h 5832012"/>
              <a:gd name="connsiteX672" fmla="*/ 1559893 w 6184980"/>
              <a:gd name="connsiteY672" fmla="*/ 2994164 h 5832012"/>
              <a:gd name="connsiteX673" fmla="*/ 1548711 w 6184980"/>
              <a:gd name="connsiteY673" fmla="*/ 2986395 h 5832012"/>
              <a:gd name="connsiteX674" fmla="*/ 1585439 w 6184980"/>
              <a:gd name="connsiteY674" fmla="*/ 2933536 h 5832012"/>
              <a:gd name="connsiteX675" fmla="*/ 1583406 w 6184980"/>
              <a:gd name="connsiteY675" fmla="*/ 2932123 h 5832012"/>
              <a:gd name="connsiteX676" fmla="*/ 1528361 w 6184980"/>
              <a:gd name="connsiteY676" fmla="*/ 2937587 h 5832012"/>
              <a:gd name="connsiteX677" fmla="*/ 1529894 w 6184980"/>
              <a:gd name="connsiteY677" fmla="*/ 2911521 h 5832012"/>
              <a:gd name="connsiteX678" fmla="*/ 1565400 w 6184980"/>
              <a:gd name="connsiteY678" fmla="*/ 2886453 h 5832012"/>
              <a:gd name="connsiteX679" fmla="*/ 1651780 w 6184980"/>
              <a:gd name="connsiteY679" fmla="*/ 2822873 h 5832012"/>
              <a:gd name="connsiteX680" fmla="*/ 1667196 w 6184980"/>
              <a:gd name="connsiteY680" fmla="*/ 2735611 h 5832012"/>
              <a:gd name="connsiteX681" fmla="*/ 1650911 w 6184980"/>
              <a:gd name="connsiteY681" fmla="*/ 2689628 h 5832012"/>
              <a:gd name="connsiteX682" fmla="*/ 1603703 w 6184980"/>
              <a:gd name="connsiteY682" fmla="*/ 2644769 h 5832012"/>
              <a:gd name="connsiteX683" fmla="*/ 1573704 w 6184980"/>
              <a:gd name="connsiteY683" fmla="*/ 2562125 h 5832012"/>
              <a:gd name="connsiteX684" fmla="*/ 1601421 w 6184980"/>
              <a:gd name="connsiteY684" fmla="*/ 2513557 h 5832012"/>
              <a:gd name="connsiteX685" fmla="*/ 1602763 w 6184980"/>
              <a:gd name="connsiteY685" fmla="*/ 2461732 h 5832012"/>
              <a:gd name="connsiteX686" fmla="*/ 1601985 w 6184980"/>
              <a:gd name="connsiteY686" fmla="*/ 2412959 h 5832012"/>
              <a:gd name="connsiteX687" fmla="*/ 1555481 w 6184980"/>
              <a:gd name="connsiteY687" fmla="*/ 2367082 h 5832012"/>
              <a:gd name="connsiteX688" fmla="*/ 1430159 w 6184980"/>
              <a:gd name="connsiteY688" fmla="*/ 2313163 h 5832012"/>
              <a:gd name="connsiteX689" fmla="*/ 1406741 w 6184980"/>
              <a:gd name="connsiteY689" fmla="*/ 2227556 h 5832012"/>
              <a:gd name="connsiteX690" fmla="*/ 1437284 w 6184980"/>
              <a:gd name="connsiteY690" fmla="*/ 2174921 h 5832012"/>
              <a:gd name="connsiteX691" fmla="*/ 1490310 w 6184980"/>
              <a:gd name="connsiteY691" fmla="*/ 2113792 h 5832012"/>
              <a:gd name="connsiteX692" fmla="*/ 1516429 w 6184980"/>
              <a:gd name="connsiteY692" fmla="*/ 2130433 h 5832012"/>
              <a:gd name="connsiteX693" fmla="*/ 1511811 w 6184980"/>
              <a:gd name="connsiteY693" fmla="*/ 2085019 h 5832012"/>
              <a:gd name="connsiteX694" fmla="*/ 1760012 w 6184980"/>
              <a:gd name="connsiteY694" fmla="*/ 1927382 h 5832012"/>
              <a:gd name="connsiteX695" fmla="*/ 1768650 w 6184980"/>
              <a:gd name="connsiteY695" fmla="*/ 2049446 h 5832012"/>
              <a:gd name="connsiteX696" fmla="*/ 1784095 w 6184980"/>
              <a:gd name="connsiteY696" fmla="*/ 2069068 h 5832012"/>
              <a:gd name="connsiteX697" fmla="*/ 1800061 w 6184980"/>
              <a:gd name="connsiteY697" fmla="*/ 2058558 h 5832012"/>
              <a:gd name="connsiteX698" fmla="*/ 1826096 w 6184980"/>
              <a:gd name="connsiteY698" fmla="*/ 2026979 h 5832012"/>
              <a:gd name="connsiteX699" fmla="*/ 1853243 w 6184980"/>
              <a:gd name="connsiteY699" fmla="*/ 2022228 h 5832012"/>
              <a:gd name="connsiteX700" fmla="*/ 1895036 w 6184980"/>
              <a:gd name="connsiteY700" fmla="*/ 2037886 h 5832012"/>
              <a:gd name="connsiteX701" fmla="*/ 1920767 w 6184980"/>
              <a:gd name="connsiteY701" fmla="*/ 2024691 h 5832012"/>
              <a:gd name="connsiteX702" fmla="*/ 1910412 w 6184980"/>
              <a:gd name="connsiteY702" fmla="*/ 2002082 h 5832012"/>
              <a:gd name="connsiteX703" fmla="*/ 1796452 w 6184980"/>
              <a:gd name="connsiteY703" fmla="*/ 1874248 h 5832012"/>
              <a:gd name="connsiteX704" fmla="*/ 1738659 w 6184980"/>
              <a:gd name="connsiteY704" fmla="*/ 1788453 h 5832012"/>
              <a:gd name="connsiteX705" fmla="*/ 1764479 w 6184980"/>
              <a:gd name="connsiteY705" fmla="*/ 1626868 h 5832012"/>
              <a:gd name="connsiteX706" fmla="*/ 1799044 w 6184980"/>
              <a:gd name="connsiteY706" fmla="*/ 1523721 h 5832012"/>
              <a:gd name="connsiteX707" fmla="*/ 1868561 w 6184980"/>
              <a:gd name="connsiteY707" fmla="*/ 1495160 h 5832012"/>
              <a:gd name="connsiteX708" fmla="*/ 1935590 w 6184980"/>
              <a:gd name="connsiteY708" fmla="*/ 1482045 h 5832012"/>
              <a:gd name="connsiteX709" fmla="*/ 1986763 w 6184980"/>
              <a:gd name="connsiteY709" fmla="*/ 1475391 h 5832012"/>
              <a:gd name="connsiteX710" fmla="*/ 2003750 w 6184980"/>
              <a:gd name="connsiteY710" fmla="*/ 1403760 h 5832012"/>
              <a:gd name="connsiteX711" fmla="*/ 1970844 w 6184980"/>
              <a:gd name="connsiteY711" fmla="*/ 1350209 h 5832012"/>
              <a:gd name="connsiteX712" fmla="*/ 1911368 w 6184980"/>
              <a:gd name="connsiteY712" fmla="*/ 1261945 h 5832012"/>
              <a:gd name="connsiteX713" fmla="*/ 1878516 w 6184980"/>
              <a:gd name="connsiteY713" fmla="*/ 1260454 h 5832012"/>
              <a:gd name="connsiteX714" fmla="*/ 1804058 w 6184980"/>
              <a:gd name="connsiteY714" fmla="*/ 1292380 h 5832012"/>
              <a:gd name="connsiteX715" fmla="*/ 1735715 w 6184980"/>
              <a:gd name="connsiteY715" fmla="*/ 1228246 h 5832012"/>
              <a:gd name="connsiteX716" fmla="*/ 1755534 w 6184980"/>
              <a:gd name="connsiteY716" fmla="*/ 1173498 h 5832012"/>
              <a:gd name="connsiteX717" fmla="*/ 1757167 w 6184980"/>
              <a:gd name="connsiteY717" fmla="*/ 1123907 h 5832012"/>
              <a:gd name="connsiteX718" fmla="*/ 1754353 w 6184980"/>
              <a:gd name="connsiteY718" fmla="*/ 1093262 h 5832012"/>
              <a:gd name="connsiteX719" fmla="*/ 1778113 w 6184980"/>
              <a:gd name="connsiteY719" fmla="*/ 1097332 h 5832012"/>
              <a:gd name="connsiteX720" fmla="*/ 1939418 w 6184980"/>
              <a:gd name="connsiteY720" fmla="*/ 1228810 h 5832012"/>
              <a:gd name="connsiteX721" fmla="*/ 2034766 w 6184980"/>
              <a:gd name="connsiteY721" fmla="*/ 1363536 h 5832012"/>
              <a:gd name="connsiteX722" fmla="*/ 2032865 w 6184980"/>
              <a:gd name="connsiteY722" fmla="*/ 1356543 h 5832012"/>
              <a:gd name="connsiteX723" fmla="*/ 2039082 w 6184980"/>
              <a:gd name="connsiteY723" fmla="*/ 1343527 h 5832012"/>
              <a:gd name="connsiteX724" fmla="*/ 2063255 w 6184980"/>
              <a:gd name="connsiteY724" fmla="*/ 1354294 h 5832012"/>
              <a:gd name="connsiteX725" fmla="*/ 2111394 w 6184980"/>
              <a:gd name="connsiteY725" fmla="*/ 1404323 h 5832012"/>
              <a:gd name="connsiteX726" fmla="*/ 2111818 w 6184980"/>
              <a:gd name="connsiteY726" fmla="*/ 1405863 h 5832012"/>
              <a:gd name="connsiteX727" fmla="*/ 2144007 w 6184980"/>
              <a:gd name="connsiteY727" fmla="*/ 1399352 h 5832012"/>
              <a:gd name="connsiteX728" fmla="*/ 2231672 w 6184980"/>
              <a:gd name="connsiteY728" fmla="*/ 1393156 h 5832012"/>
              <a:gd name="connsiteX729" fmla="*/ 2250396 w 6184980"/>
              <a:gd name="connsiteY729" fmla="*/ 1376054 h 5832012"/>
              <a:gd name="connsiteX730" fmla="*/ 2232672 w 6184980"/>
              <a:gd name="connsiteY730" fmla="*/ 1330971 h 5832012"/>
              <a:gd name="connsiteX731" fmla="*/ 2164659 w 6184980"/>
              <a:gd name="connsiteY731" fmla="*/ 1219581 h 5832012"/>
              <a:gd name="connsiteX732" fmla="*/ 2118431 w 6184980"/>
              <a:gd name="connsiteY732" fmla="*/ 1129524 h 5832012"/>
              <a:gd name="connsiteX733" fmla="*/ 2076236 w 6184980"/>
              <a:gd name="connsiteY733" fmla="*/ 1122824 h 5832012"/>
              <a:gd name="connsiteX734" fmla="*/ 2045449 w 6184980"/>
              <a:gd name="connsiteY734" fmla="*/ 1128607 h 5832012"/>
              <a:gd name="connsiteX735" fmla="*/ 2039537 w 6184980"/>
              <a:gd name="connsiteY735" fmla="*/ 1087051 h 5832012"/>
              <a:gd name="connsiteX736" fmla="*/ 2057592 w 6184980"/>
              <a:gd name="connsiteY736" fmla="*/ 1084879 h 5832012"/>
              <a:gd name="connsiteX737" fmla="*/ 2117572 w 6184980"/>
              <a:gd name="connsiteY737" fmla="*/ 1095378 h 5832012"/>
              <a:gd name="connsiteX738" fmla="*/ 2136257 w 6184980"/>
              <a:gd name="connsiteY738" fmla="*/ 1105799 h 5832012"/>
              <a:gd name="connsiteX739" fmla="*/ 2258249 w 6184980"/>
              <a:gd name="connsiteY739" fmla="*/ 1334525 h 5832012"/>
              <a:gd name="connsiteX740" fmla="*/ 2326786 w 6184980"/>
              <a:gd name="connsiteY740" fmla="*/ 1354388 h 5832012"/>
              <a:gd name="connsiteX741" fmla="*/ 2370418 w 6184980"/>
              <a:gd name="connsiteY741" fmla="*/ 1355770 h 5832012"/>
              <a:gd name="connsiteX742" fmla="*/ 2397411 w 6184980"/>
              <a:gd name="connsiteY742" fmla="*/ 1367763 h 5832012"/>
              <a:gd name="connsiteX743" fmla="*/ 2409827 w 6184980"/>
              <a:gd name="connsiteY743" fmla="*/ 1366208 h 5832012"/>
              <a:gd name="connsiteX744" fmla="*/ 2409827 w 6184980"/>
              <a:gd name="connsiteY744" fmla="*/ 1292136 h 5832012"/>
              <a:gd name="connsiteX745" fmla="*/ 2401304 w 6184980"/>
              <a:gd name="connsiteY745" fmla="*/ 1281176 h 5832012"/>
              <a:gd name="connsiteX746" fmla="*/ 2377091 w 6184980"/>
              <a:gd name="connsiteY746" fmla="*/ 1234004 h 5832012"/>
              <a:gd name="connsiteX747" fmla="*/ 2382268 w 6184980"/>
              <a:gd name="connsiteY747" fmla="*/ 1207036 h 5832012"/>
              <a:gd name="connsiteX748" fmla="*/ 2378510 w 6184980"/>
              <a:gd name="connsiteY748" fmla="*/ 1196146 h 5832012"/>
              <a:gd name="connsiteX749" fmla="*/ 2396530 w 6184980"/>
              <a:gd name="connsiteY749" fmla="*/ 1165331 h 5832012"/>
              <a:gd name="connsiteX750" fmla="*/ 2409827 w 6184980"/>
              <a:gd name="connsiteY750" fmla="*/ 1152916 h 5832012"/>
              <a:gd name="connsiteX751" fmla="*/ 2409827 w 6184980"/>
              <a:gd name="connsiteY751" fmla="*/ 1036535 h 5832012"/>
              <a:gd name="connsiteX752" fmla="*/ 2384850 w 6184980"/>
              <a:gd name="connsiteY752" fmla="*/ 1014021 h 5832012"/>
              <a:gd name="connsiteX753" fmla="*/ 2357774 w 6184980"/>
              <a:gd name="connsiteY753" fmla="*/ 984657 h 5832012"/>
              <a:gd name="connsiteX754" fmla="*/ 2340077 w 6184980"/>
              <a:gd name="connsiteY754" fmla="*/ 940709 h 5832012"/>
              <a:gd name="connsiteX755" fmla="*/ 2373828 w 6184980"/>
              <a:gd name="connsiteY755" fmla="*/ 935522 h 5832012"/>
              <a:gd name="connsiteX756" fmla="*/ 2409827 w 6184980"/>
              <a:gd name="connsiteY756" fmla="*/ 950693 h 5832012"/>
              <a:gd name="connsiteX757" fmla="*/ 2409827 w 6184980"/>
              <a:gd name="connsiteY757" fmla="*/ 589848 h 5832012"/>
              <a:gd name="connsiteX758" fmla="*/ 2756722 w 6184980"/>
              <a:gd name="connsiteY758" fmla="*/ 589848 h 5832012"/>
              <a:gd name="connsiteX759" fmla="*/ 2767893 w 6184980"/>
              <a:gd name="connsiteY759" fmla="*/ 583690 h 5832012"/>
              <a:gd name="connsiteX760" fmla="*/ 2798673 w 6184980"/>
              <a:gd name="connsiteY760" fmla="*/ 576971 h 5832012"/>
              <a:gd name="connsiteX761" fmla="*/ 2821037 w 6184980"/>
              <a:gd name="connsiteY761" fmla="*/ 558837 h 5832012"/>
              <a:gd name="connsiteX762" fmla="*/ 2844339 w 6184980"/>
              <a:gd name="connsiteY762" fmla="*/ 519803 h 5832012"/>
              <a:gd name="connsiteX763" fmla="*/ 2841030 w 6184980"/>
              <a:gd name="connsiteY763" fmla="*/ 473580 h 5832012"/>
              <a:gd name="connsiteX764" fmla="*/ 2855816 w 6184980"/>
              <a:gd name="connsiteY764" fmla="*/ 397659 h 5832012"/>
              <a:gd name="connsiteX765" fmla="*/ 2879615 w 6184980"/>
              <a:gd name="connsiteY765" fmla="*/ 374205 h 5832012"/>
              <a:gd name="connsiteX766" fmla="*/ 2897823 w 6184980"/>
              <a:gd name="connsiteY766" fmla="*/ 355285 h 5832012"/>
              <a:gd name="connsiteX767" fmla="*/ 2922977 w 6184980"/>
              <a:gd name="connsiteY767" fmla="*/ 381557 h 5832012"/>
              <a:gd name="connsiteX768" fmla="*/ 2922918 w 6184980"/>
              <a:gd name="connsiteY768" fmla="*/ 422842 h 5832012"/>
              <a:gd name="connsiteX769" fmla="*/ 3007501 w 6184980"/>
              <a:gd name="connsiteY769" fmla="*/ 391974 h 5832012"/>
              <a:gd name="connsiteX770" fmla="*/ 3012750 w 6184980"/>
              <a:gd name="connsiteY770" fmla="*/ 355112 h 5832012"/>
              <a:gd name="connsiteX771" fmla="*/ 2998662 w 6184980"/>
              <a:gd name="connsiteY771" fmla="*/ 308997 h 5832012"/>
              <a:gd name="connsiteX772" fmla="*/ 3000811 w 6184980"/>
              <a:gd name="connsiteY772" fmla="*/ 261226 h 5832012"/>
              <a:gd name="connsiteX773" fmla="*/ 3036401 w 6184980"/>
              <a:gd name="connsiteY773" fmla="*/ 255061 h 5832012"/>
              <a:gd name="connsiteX774" fmla="*/ 3076931 w 6184980"/>
              <a:gd name="connsiteY774" fmla="*/ 245531 h 5832012"/>
              <a:gd name="connsiteX775" fmla="*/ 3103221 w 6184980"/>
              <a:gd name="connsiteY775" fmla="*/ 206632 h 5832012"/>
              <a:gd name="connsiteX776" fmla="*/ 3134979 w 6184980"/>
              <a:gd name="connsiteY776" fmla="*/ 245771 h 5832012"/>
              <a:gd name="connsiteX777" fmla="*/ 3143651 w 6184980"/>
              <a:gd name="connsiteY777" fmla="*/ 265910 h 5832012"/>
              <a:gd name="connsiteX778" fmla="*/ 3167657 w 6184980"/>
              <a:gd name="connsiteY778" fmla="*/ 277769 h 5832012"/>
              <a:gd name="connsiteX779" fmla="*/ 3179376 w 6184980"/>
              <a:gd name="connsiteY779" fmla="*/ 256761 h 5832012"/>
              <a:gd name="connsiteX780" fmla="*/ 3198121 w 6184980"/>
              <a:gd name="connsiteY780" fmla="*/ 225896 h 5832012"/>
              <a:gd name="connsiteX781" fmla="*/ 3230034 w 6184980"/>
              <a:gd name="connsiteY781" fmla="*/ 248288 h 5832012"/>
              <a:gd name="connsiteX782" fmla="*/ 3233269 w 6184980"/>
              <a:gd name="connsiteY782" fmla="*/ 256213 h 5832012"/>
              <a:gd name="connsiteX783" fmla="*/ 3291947 w 6184980"/>
              <a:gd name="connsiteY783" fmla="*/ 269047 h 5832012"/>
              <a:gd name="connsiteX784" fmla="*/ 3338450 w 6184980"/>
              <a:gd name="connsiteY784" fmla="*/ 259788 h 5832012"/>
              <a:gd name="connsiteX785" fmla="*/ 3349477 w 6184980"/>
              <a:gd name="connsiteY785" fmla="*/ 267468 h 5832012"/>
              <a:gd name="connsiteX786" fmla="*/ 3396881 w 6184980"/>
              <a:gd name="connsiteY786" fmla="*/ 264831 h 5832012"/>
              <a:gd name="connsiteX787" fmla="*/ 3434693 w 6184980"/>
              <a:gd name="connsiteY787" fmla="*/ 249193 h 5832012"/>
              <a:gd name="connsiteX788" fmla="*/ 3529808 w 6184980"/>
              <a:gd name="connsiteY788" fmla="*/ 210425 h 5832012"/>
              <a:gd name="connsiteX789" fmla="*/ 3593030 w 6184980"/>
              <a:gd name="connsiteY789" fmla="*/ 135506 h 5832012"/>
              <a:gd name="connsiteX790" fmla="*/ 3611161 w 6184980"/>
              <a:gd name="connsiteY790" fmla="*/ 124959 h 5832012"/>
              <a:gd name="connsiteX791" fmla="*/ 2126187 w 6184980"/>
              <a:gd name="connsiteY791" fmla="*/ 81 h 5832012"/>
              <a:gd name="connsiteX792" fmla="*/ 2134761 w 6184980"/>
              <a:gd name="connsiteY792" fmla="*/ 27061 h 5832012"/>
              <a:gd name="connsiteX793" fmla="*/ 2132249 w 6184980"/>
              <a:gd name="connsiteY793" fmla="*/ 82633 h 5832012"/>
              <a:gd name="connsiteX794" fmla="*/ 2132836 w 6184980"/>
              <a:gd name="connsiteY794" fmla="*/ 96527 h 5832012"/>
              <a:gd name="connsiteX795" fmla="*/ 2132355 w 6184980"/>
              <a:gd name="connsiteY795" fmla="*/ 104011 h 5832012"/>
              <a:gd name="connsiteX796" fmla="*/ 2132424 w 6184980"/>
              <a:gd name="connsiteY796" fmla="*/ 159415 h 5832012"/>
              <a:gd name="connsiteX797" fmla="*/ 2130552 w 6184980"/>
              <a:gd name="connsiteY797" fmla="*/ 180275 h 5832012"/>
              <a:gd name="connsiteX798" fmla="*/ 2118868 w 6184980"/>
              <a:gd name="connsiteY798" fmla="*/ 204695 h 5832012"/>
              <a:gd name="connsiteX799" fmla="*/ 2102589 w 6184980"/>
              <a:gd name="connsiteY799" fmla="*/ 223260 h 5832012"/>
              <a:gd name="connsiteX800" fmla="*/ 2103943 w 6184980"/>
              <a:gd name="connsiteY800" fmla="*/ 243909 h 5832012"/>
              <a:gd name="connsiteX801" fmla="*/ 2121386 w 6184980"/>
              <a:gd name="connsiteY801" fmla="*/ 262854 h 5832012"/>
              <a:gd name="connsiteX802" fmla="*/ 2129929 w 6184980"/>
              <a:gd name="connsiteY802" fmla="*/ 279467 h 5832012"/>
              <a:gd name="connsiteX803" fmla="*/ 2127078 w 6184980"/>
              <a:gd name="connsiteY803" fmla="*/ 290347 h 5832012"/>
              <a:gd name="connsiteX804" fmla="*/ 2121604 w 6184980"/>
              <a:gd name="connsiteY804" fmla="*/ 300751 h 5832012"/>
              <a:gd name="connsiteX805" fmla="*/ 2120525 w 6184980"/>
              <a:gd name="connsiteY805" fmla="*/ 304062 h 5832012"/>
              <a:gd name="connsiteX806" fmla="*/ 2113496 w 6184980"/>
              <a:gd name="connsiteY806" fmla="*/ 320400 h 5832012"/>
              <a:gd name="connsiteX807" fmla="*/ 2113406 w 6184980"/>
              <a:gd name="connsiteY807" fmla="*/ 323970 h 5832012"/>
              <a:gd name="connsiteX808" fmla="*/ 2100003 w 6184980"/>
              <a:gd name="connsiteY808" fmla="*/ 346882 h 5832012"/>
              <a:gd name="connsiteX809" fmla="*/ 2093953 w 6184980"/>
              <a:gd name="connsiteY809" fmla="*/ 373201 h 5832012"/>
              <a:gd name="connsiteX810" fmla="*/ 2097798 w 6184980"/>
              <a:gd name="connsiteY810" fmla="*/ 397251 h 5832012"/>
              <a:gd name="connsiteX811" fmla="*/ 2088405 w 6184980"/>
              <a:gd name="connsiteY811" fmla="*/ 412123 h 5832012"/>
              <a:gd name="connsiteX812" fmla="*/ 2079287 w 6184980"/>
              <a:gd name="connsiteY812" fmla="*/ 411426 h 5832012"/>
              <a:gd name="connsiteX813" fmla="*/ 2065736 w 6184980"/>
              <a:gd name="connsiteY813" fmla="*/ 412314 h 5832012"/>
              <a:gd name="connsiteX814" fmla="*/ 2051365 w 6184980"/>
              <a:gd name="connsiteY814" fmla="*/ 415526 h 5832012"/>
              <a:gd name="connsiteX815" fmla="*/ 2047452 w 6184980"/>
              <a:gd name="connsiteY815" fmla="*/ 415134 h 5832012"/>
              <a:gd name="connsiteX816" fmla="*/ 1992455 w 6184980"/>
              <a:gd name="connsiteY816" fmla="*/ 396707 h 5832012"/>
              <a:gd name="connsiteX817" fmla="*/ 1985664 w 6184980"/>
              <a:gd name="connsiteY817" fmla="*/ 391968 h 5832012"/>
              <a:gd name="connsiteX818" fmla="*/ 1946349 w 6184980"/>
              <a:gd name="connsiteY818" fmla="*/ 350803 h 5832012"/>
              <a:gd name="connsiteX819" fmla="*/ 1924759 w 6184980"/>
              <a:gd name="connsiteY819" fmla="*/ 308152 h 5832012"/>
              <a:gd name="connsiteX820" fmla="*/ 1922739 w 6184980"/>
              <a:gd name="connsiteY820" fmla="*/ 306988 h 5832012"/>
              <a:gd name="connsiteX821" fmla="*/ 1921834 w 6184980"/>
              <a:gd name="connsiteY821" fmla="*/ 308020 h 5832012"/>
              <a:gd name="connsiteX822" fmla="*/ 1909605 w 6184980"/>
              <a:gd name="connsiteY822" fmla="*/ 319191 h 5832012"/>
              <a:gd name="connsiteX823" fmla="*/ 1908067 w 6184980"/>
              <a:gd name="connsiteY823" fmla="*/ 310543 h 5832012"/>
              <a:gd name="connsiteX824" fmla="*/ 1906480 w 6184980"/>
              <a:gd name="connsiteY824" fmla="*/ 306111 h 5832012"/>
              <a:gd name="connsiteX825" fmla="*/ 1903423 w 6184980"/>
              <a:gd name="connsiteY825" fmla="*/ 308903 h 5832012"/>
              <a:gd name="connsiteX826" fmla="*/ 1903709 w 6184980"/>
              <a:gd name="connsiteY826" fmla="*/ 323142 h 5832012"/>
              <a:gd name="connsiteX827" fmla="*/ 1881764 w 6184980"/>
              <a:gd name="connsiteY827" fmla="*/ 368972 h 5832012"/>
              <a:gd name="connsiteX828" fmla="*/ 1868108 w 6184980"/>
              <a:gd name="connsiteY828" fmla="*/ 388013 h 5832012"/>
              <a:gd name="connsiteX829" fmla="*/ 1850585 w 6184980"/>
              <a:gd name="connsiteY829" fmla="*/ 402447 h 5832012"/>
              <a:gd name="connsiteX830" fmla="*/ 1760956 w 6184980"/>
              <a:gd name="connsiteY830" fmla="*/ 429063 h 5832012"/>
              <a:gd name="connsiteX831" fmla="*/ 1747882 w 6184980"/>
              <a:gd name="connsiteY831" fmla="*/ 427328 h 5832012"/>
              <a:gd name="connsiteX832" fmla="*/ 1744803 w 6184980"/>
              <a:gd name="connsiteY832" fmla="*/ 410033 h 5832012"/>
              <a:gd name="connsiteX833" fmla="*/ 1743586 w 6184980"/>
              <a:gd name="connsiteY833" fmla="*/ 381599 h 5832012"/>
              <a:gd name="connsiteX834" fmla="*/ 1725900 w 6184980"/>
              <a:gd name="connsiteY834" fmla="*/ 349060 h 5832012"/>
              <a:gd name="connsiteX835" fmla="*/ 1706573 w 6184980"/>
              <a:gd name="connsiteY835" fmla="*/ 321166 h 5832012"/>
              <a:gd name="connsiteX836" fmla="*/ 1703785 w 6184980"/>
              <a:gd name="connsiteY836" fmla="*/ 313248 h 5832012"/>
              <a:gd name="connsiteX837" fmla="*/ 1720313 w 6184980"/>
              <a:gd name="connsiteY837" fmla="*/ 263885 h 5832012"/>
              <a:gd name="connsiteX838" fmla="*/ 1728887 w 6184980"/>
              <a:gd name="connsiteY838" fmla="*/ 251333 h 5832012"/>
              <a:gd name="connsiteX839" fmla="*/ 1717716 w 6184980"/>
              <a:gd name="connsiteY839" fmla="*/ 239105 h 5832012"/>
              <a:gd name="connsiteX840" fmla="*/ 1693698 w 6184980"/>
              <a:gd name="connsiteY840" fmla="*/ 213786 h 5832012"/>
              <a:gd name="connsiteX841" fmla="*/ 1687436 w 6184980"/>
              <a:gd name="connsiteY841" fmla="*/ 197347 h 5832012"/>
              <a:gd name="connsiteX842" fmla="*/ 1686113 w 6184980"/>
              <a:gd name="connsiteY842" fmla="*/ 187065 h 5832012"/>
              <a:gd name="connsiteX843" fmla="*/ 1685775 w 6184980"/>
              <a:gd name="connsiteY843" fmla="*/ 181903 h 5832012"/>
              <a:gd name="connsiteX844" fmla="*/ 1682474 w 6184980"/>
              <a:gd name="connsiteY844" fmla="*/ 171103 h 5832012"/>
              <a:gd name="connsiteX845" fmla="*/ 1678798 w 6184980"/>
              <a:gd name="connsiteY845" fmla="*/ 149634 h 5832012"/>
              <a:gd name="connsiteX846" fmla="*/ 1668441 w 6184980"/>
              <a:gd name="connsiteY846" fmla="*/ 60883 h 5832012"/>
              <a:gd name="connsiteX847" fmla="*/ 1664204 w 6184980"/>
              <a:gd name="connsiteY847" fmla="*/ 40748 h 5832012"/>
              <a:gd name="connsiteX848" fmla="*/ 1690295 w 6184980"/>
              <a:gd name="connsiteY848" fmla="*/ 18623 h 5832012"/>
              <a:gd name="connsiteX849" fmla="*/ 1718116 w 6184980"/>
              <a:gd name="connsiteY849" fmla="*/ 27815 h 5832012"/>
              <a:gd name="connsiteX850" fmla="*/ 1767771 w 6184980"/>
              <a:gd name="connsiteY850" fmla="*/ 53721 h 5832012"/>
              <a:gd name="connsiteX851" fmla="*/ 1779634 w 6184980"/>
              <a:gd name="connsiteY851" fmla="*/ 61692 h 5832012"/>
              <a:gd name="connsiteX852" fmla="*/ 1786425 w 6184980"/>
              <a:gd name="connsiteY852" fmla="*/ 66431 h 5832012"/>
              <a:gd name="connsiteX853" fmla="*/ 1890193 w 6184980"/>
              <a:gd name="connsiteY853" fmla="*/ 171413 h 5832012"/>
              <a:gd name="connsiteX854" fmla="*/ 1890696 w 6184980"/>
              <a:gd name="connsiteY854" fmla="*/ 144486 h 5832012"/>
              <a:gd name="connsiteX855" fmla="*/ 1893324 w 6184980"/>
              <a:gd name="connsiteY855" fmla="*/ 140102 h 5832012"/>
              <a:gd name="connsiteX856" fmla="*/ 1891050 w 6184980"/>
              <a:gd name="connsiteY856" fmla="*/ 135066 h 5832012"/>
              <a:gd name="connsiteX857" fmla="*/ 1857580 w 6184980"/>
              <a:gd name="connsiteY857" fmla="*/ 99027 h 5832012"/>
              <a:gd name="connsiteX858" fmla="*/ 1840321 w 6184980"/>
              <a:gd name="connsiteY858" fmla="*/ 68080 h 5832012"/>
              <a:gd name="connsiteX859" fmla="*/ 1897286 w 6184980"/>
              <a:gd name="connsiteY859" fmla="*/ 136277 h 5832012"/>
              <a:gd name="connsiteX860" fmla="*/ 1910064 w 6184980"/>
              <a:gd name="connsiteY860" fmla="*/ 133495 h 5832012"/>
              <a:gd name="connsiteX861" fmla="*/ 1928629 w 6184980"/>
              <a:gd name="connsiteY861" fmla="*/ 110244 h 5832012"/>
              <a:gd name="connsiteX862" fmla="*/ 1962495 w 6184980"/>
              <a:gd name="connsiteY862" fmla="*/ 58448 h 5832012"/>
              <a:gd name="connsiteX863" fmla="*/ 1963516 w 6184980"/>
              <a:gd name="connsiteY863" fmla="*/ 69074 h 5832012"/>
              <a:gd name="connsiteX864" fmla="*/ 1916301 w 6184980"/>
              <a:gd name="connsiteY864" fmla="*/ 134706 h 5832012"/>
              <a:gd name="connsiteX865" fmla="*/ 1917760 w 6184980"/>
              <a:gd name="connsiteY865" fmla="*/ 137203 h 5832012"/>
              <a:gd name="connsiteX866" fmla="*/ 1925318 w 6184980"/>
              <a:gd name="connsiteY866" fmla="*/ 148696 h 5832012"/>
              <a:gd name="connsiteX867" fmla="*/ 1925175 w 6184980"/>
              <a:gd name="connsiteY867" fmla="*/ 161342 h 5832012"/>
              <a:gd name="connsiteX868" fmla="*/ 1919231 w 6184980"/>
              <a:gd name="connsiteY868" fmla="*/ 169509 h 5832012"/>
              <a:gd name="connsiteX869" fmla="*/ 1922362 w 6184980"/>
              <a:gd name="connsiteY869" fmla="*/ 177728 h 5832012"/>
              <a:gd name="connsiteX870" fmla="*/ 1930105 w 6184980"/>
              <a:gd name="connsiteY870" fmla="*/ 177220 h 5832012"/>
              <a:gd name="connsiteX871" fmla="*/ 1951007 w 6184980"/>
              <a:gd name="connsiteY871" fmla="*/ 140207 h 5832012"/>
              <a:gd name="connsiteX872" fmla="*/ 1960618 w 6184980"/>
              <a:gd name="connsiteY872" fmla="*/ 123699 h 5832012"/>
              <a:gd name="connsiteX873" fmla="*/ 2004247 w 6184980"/>
              <a:gd name="connsiteY873" fmla="*/ 72559 h 5832012"/>
              <a:gd name="connsiteX874" fmla="*/ 2035892 w 6184980"/>
              <a:gd name="connsiteY874" fmla="*/ 46182 h 5832012"/>
              <a:gd name="connsiteX875" fmla="*/ 2081653 w 6184980"/>
              <a:gd name="connsiteY875" fmla="*/ 12722 h 5832012"/>
              <a:gd name="connsiteX876" fmla="*/ 2103904 w 6184980"/>
              <a:gd name="connsiteY876" fmla="*/ 1218 h 5832012"/>
              <a:gd name="connsiteX877" fmla="*/ 2111002 w 6184980"/>
              <a:gd name="connsiteY877" fmla="*/ 752 h 5832012"/>
              <a:gd name="connsiteX878" fmla="*/ 2126187 w 6184980"/>
              <a:gd name="connsiteY878" fmla="*/ 81 h 583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Lst>
            <a:rect l="l" t="t" r="r" b="b"/>
            <a:pathLst>
              <a:path w="6184980" h="5832012">
                <a:moveTo>
                  <a:pt x="1363754" y="4120518"/>
                </a:moveTo>
                <a:cubicBezTo>
                  <a:pt x="1368031" y="4121053"/>
                  <a:pt x="1372614" y="4122734"/>
                  <a:pt x="1376279" y="4121206"/>
                </a:cubicBezTo>
                <a:cubicBezTo>
                  <a:pt x="1386056" y="4133426"/>
                  <a:pt x="1398887" y="4129149"/>
                  <a:pt x="1411107" y="4127316"/>
                </a:cubicBezTo>
                <a:cubicBezTo>
                  <a:pt x="1413551" y="4129760"/>
                  <a:pt x="1415995" y="4132204"/>
                  <a:pt x="1419050" y="4134037"/>
                </a:cubicBezTo>
                <a:cubicBezTo>
                  <a:pt x="1427604" y="4139536"/>
                  <a:pt x="1431270" y="4150534"/>
                  <a:pt x="1426993" y="4156644"/>
                </a:cubicBezTo>
                <a:cubicBezTo>
                  <a:pt x="1411718" y="4178029"/>
                  <a:pt x="1411107" y="4209191"/>
                  <a:pt x="1380556" y="4220800"/>
                </a:cubicBezTo>
                <a:cubicBezTo>
                  <a:pt x="1363449" y="4227521"/>
                  <a:pt x="1333510" y="4228743"/>
                  <a:pt x="1321900" y="4214079"/>
                </a:cubicBezTo>
                <a:cubicBezTo>
                  <a:pt x="1315179" y="4206136"/>
                  <a:pt x="1310291" y="4206747"/>
                  <a:pt x="1301737" y="4211024"/>
                </a:cubicBezTo>
                <a:cubicBezTo>
                  <a:pt x="1302348" y="4203692"/>
                  <a:pt x="1311513" y="4201858"/>
                  <a:pt x="1308458" y="4195748"/>
                </a:cubicBezTo>
                <a:cubicBezTo>
                  <a:pt x="1306014" y="4190861"/>
                  <a:pt x="1299904" y="4193915"/>
                  <a:pt x="1296238" y="4192082"/>
                </a:cubicBezTo>
                <a:cubicBezTo>
                  <a:pt x="1301737" y="4178640"/>
                  <a:pt x="1307236" y="4165809"/>
                  <a:pt x="1312124" y="4152367"/>
                </a:cubicBezTo>
                <a:cubicBezTo>
                  <a:pt x="1315179" y="4143202"/>
                  <a:pt x="1327399" y="4140758"/>
                  <a:pt x="1328621" y="4130371"/>
                </a:cubicBezTo>
                <a:cubicBezTo>
                  <a:pt x="1330454" y="4131593"/>
                  <a:pt x="1332898" y="4132204"/>
                  <a:pt x="1334731" y="4133426"/>
                </a:cubicBezTo>
                <a:cubicBezTo>
                  <a:pt x="1340230" y="4130371"/>
                  <a:pt x="1346951" y="4129760"/>
                  <a:pt x="1353061" y="4126705"/>
                </a:cubicBezTo>
                <a:cubicBezTo>
                  <a:pt x="1355505" y="4120595"/>
                  <a:pt x="1359477" y="4119984"/>
                  <a:pt x="1363754" y="4120518"/>
                </a:cubicBezTo>
                <a:close/>
                <a:moveTo>
                  <a:pt x="1759260" y="4036940"/>
                </a:moveTo>
                <a:cubicBezTo>
                  <a:pt x="1764567" y="4038722"/>
                  <a:pt x="1768905" y="4043215"/>
                  <a:pt x="1771074" y="4050032"/>
                </a:cubicBezTo>
                <a:cubicBezTo>
                  <a:pt x="1773863" y="4059018"/>
                  <a:pt x="1774173" y="4068004"/>
                  <a:pt x="1772003" y="4076990"/>
                </a:cubicBezTo>
                <a:cubicBezTo>
                  <a:pt x="1771074" y="4081018"/>
                  <a:pt x="1770454" y="4085046"/>
                  <a:pt x="1769524" y="4089074"/>
                </a:cubicBezTo>
                <a:cubicBezTo>
                  <a:pt x="1768595" y="4090934"/>
                  <a:pt x="1770144" y="4093103"/>
                  <a:pt x="1768595" y="4095272"/>
                </a:cubicBezTo>
                <a:cubicBezTo>
                  <a:pt x="1770454" y="4094032"/>
                  <a:pt x="1771693" y="4092173"/>
                  <a:pt x="1773243" y="4090934"/>
                </a:cubicBezTo>
                <a:cubicBezTo>
                  <a:pt x="1774482" y="4089694"/>
                  <a:pt x="1775412" y="4088454"/>
                  <a:pt x="1776651" y="4087215"/>
                </a:cubicBezTo>
                <a:cubicBezTo>
                  <a:pt x="1778511" y="4085976"/>
                  <a:pt x="1778820" y="4083497"/>
                  <a:pt x="1780370" y="4081948"/>
                </a:cubicBezTo>
                <a:cubicBezTo>
                  <a:pt x="1783778" y="4080398"/>
                  <a:pt x="1786257" y="4077919"/>
                  <a:pt x="1787187" y="4074511"/>
                </a:cubicBezTo>
                <a:cubicBezTo>
                  <a:pt x="1798962" y="4062116"/>
                  <a:pt x="1811976" y="4053440"/>
                  <a:pt x="1830258" y="4059018"/>
                </a:cubicBezTo>
                <a:cubicBezTo>
                  <a:pt x="1839864" y="4062736"/>
                  <a:pt x="1843582" y="4068314"/>
                  <a:pt x="1842962" y="4078539"/>
                </a:cubicBezTo>
                <a:cubicBezTo>
                  <a:pt x="1842343" y="4089074"/>
                  <a:pt x="1837074" y="4097441"/>
                  <a:pt x="1829018" y="4103948"/>
                </a:cubicBezTo>
                <a:cubicBezTo>
                  <a:pt x="1818173" y="4112934"/>
                  <a:pt x="1805469" y="4117892"/>
                  <a:pt x="1792144" y="4121610"/>
                </a:cubicBezTo>
                <a:cubicBezTo>
                  <a:pt x="1790285" y="4121610"/>
                  <a:pt x="1788736" y="4120990"/>
                  <a:pt x="1786877" y="4121920"/>
                </a:cubicBezTo>
                <a:cubicBezTo>
                  <a:pt x="1795243" y="4120680"/>
                  <a:pt x="1802990" y="4124708"/>
                  <a:pt x="1811046" y="4124708"/>
                </a:cubicBezTo>
                <a:cubicBezTo>
                  <a:pt x="1824370" y="4126878"/>
                  <a:pt x="1835215" y="4132765"/>
                  <a:pt x="1841103" y="4145779"/>
                </a:cubicBezTo>
                <a:cubicBezTo>
                  <a:pt x="1842343" y="4148878"/>
                  <a:pt x="1843272" y="4151666"/>
                  <a:pt x="1841103" y="4154765"/>
                </a:cubicBezTo>
                <a:cubicBezTo>
                  <a:pt x="1840793" y="4156624"/>
                  <a:pt x="1840793" y="4157863"/>
                  <a:pt x="1840483" y="4159103"/>
                </a:cubicBezTo>
                <a:cubicBezTo>
                  <a:pt x="1830568" y="4176146"/>
                  <a:pt x="1815694" y="4178005"/>
                  <a:pt x="1798342" y="4173357"/>
                </a:cubicBezTo>
                <a:cubicBezTo>
                  <a:pt x="1791215" y="4171498"/>
                  <a:pt x="1785328" y="4167779"/>
                  <a:pt x="1780680" y="4162202"/>
                </a:cubicBezTo>
                <a:cubicBezTo>
                  <a:pt x="1780680" y="4161892"/>
                  <a:pt x="1780370" y="4161272"/>
                  <a:pt x="1780370" y="4160962"/>
                </a:cubicBezTo>
                <a:cubicBezTo>
                  <a:pt x="1774792" y="4158483"/>
                  <a:pt x="1771384" y="4154145"/>
                  <a:pt x="1768285" y="4149498"/>
                </a:cubicBezTo>
                <a:cubicBezTo>
                  <a:pt x="1767665" y="4148258"/>
                  <a:pt x="1767355" y="4146709"/>
                  <a:pt x="1766116" y="4145779"/>
                </a:cubicBezTo>
                <a:cubicBezTo>
                  <a:pt x="1767975" y="4147948"/>
                  <a:pt x="1768285" y="4150737"/>
                  <a:pt x="1770144" y="4152906"/>
                </a:cubicBezTo>
                <a:cubicBezTo>
                  <a:pt x="1773243" y="4160033"/>
                  <a:pt x="1771384" y="4168089"/>
                  <a:pt x="1773243" y="4175216"/>
                </a:cubicBezTo>
                <a:cubicBezTo>
                  <a:pt x="1772933" y="4175526"/>
                  <a:pt x="1772933" y="4176146"/>
                  <a:pt x="1773243" y="4176455"/>
                </a:cubicBezTo>
                <a:cubicBezTo>
                  <a:pt x="1772933" y="4177075"/>
                  <a:pt x="1772313" y="4178005"/>
                  <a:pt x="1772003" y="4178624"/>
                </a:cubicBezTo>
                <a:cubicBezTo>
                  <a:pt x="1768595" y="4191329"/>
                  <a:pt x="1762088" y="4197836"/>
                  <a:pt x="1753412" y="4197216"/>
                </a:cubicBezTo>
                <a:cubicBezTo>
                  <a:pt x="1740087" y="4196287"/>
                  <a:pt x="1728313" y="4185132"/>
                  <a:pt x="1727383" y="4172737"/>
                </a:cubicBezTo>
                <a:cubicBezTo>
                  <a:pt x="1726144" y="4160962"/>
                  <a:pt x="1731411" y="4151666"/>
                  <a:pt x="1738228" y="4142990"/>
                </a:cubicBezTo>
                <a:cubicBezTo>
                  <a:pt x="1739468" y="4141441"/>
                  <a:pt x="1739778" y="4139272"/>
                  <a:pt x="1741327" y="4137413"/>
                </a:cubicBezTo>
                <a:cubicBezTo>
                  <a:pt x="1739778" y="4138962"/>
                  <a:pt x="1737918" y="4138343"/>
                  <a:pt x="1736369" y="4139272"/>
                </a:cubicBezTo>
                <a:cubicBezTo>
                  <a:pt x="1724594" y="4145469"/>
                  <a:pt x="1712820" y="4148878"/>
                  <a:pt x="1700735" y="4139272"/>
                </a:cubicBezTo>
                <a:cubicBezTo>
                  <a:pt x="1693298" y="4133384"/>
                  <a:pt x="1689580" y="4119751"/>
                  <a:pt x="1692369" y="4110145"/>
                </a:cubicBezTo>
                <a:cubicBezTo>
                  <a:pt x="1695157" y="4100539"/>
                  <a:pt x="1701045" y="4096201"/>
                  <a:pt x="1712820" y="4095272"/>
                </a:cubicBezTo>
                <a:cubicBezTo>
                  <a:pt x="1715918" y="4096201"/>
                  <a:pt x="1719327" y="4096201"/>
                  <a:pt x="1721806" y="4098370"/>
                </a:cubicBezTo>
                <a:cubicBezTo>
                  <a:pt x="1722425" y="4098370"/>
                  <a:pt x="1723045" y="4098680"/>
                  <a:pt x="1723665" y="4098680"/>
                </a:cubicBezTo>
                <a:cubicBezTo>
                  <a:pt x="1730172" y="4099919"/>
                  <a:pt x="1735750" y="4103328"/>
                  <a:pt x="1739778" y="4108286"/>
                </a:cubicBezTo>
                <a:cubicBezTo>
                  <a:pt x="1740397" y="4108596"/>
                  <a:pt x="1740397" y="4109835"/>
                  <a:pt x="1741637" y="4109835"/>
                </a:cubicBezTo>
                <a:cubicBezTo>
                  <a:pt x="1741327" y="4109525"/>
                  <a:pt x="1740707" y="4109215"/>
                  <a:pt x="1740397" y="4108596"/>
                </a:cubicBezTo>
                <a:cubicBezTo>
                  <a:pt x="1735440" y="4103638"/>
                  <a:pt x="1732651" y="4097441"/>
                  <a:pt x="1731102" y="4090624"/>
                </a:cubicBezTo>
                <a:cubicBezTo>
                  <a:pt x="1728932" y="4080089"/>
                  <a:pt x="1725214" y="4069553"/>
                  <a:pt x="1728932" y="4058708"/>
                </a:cubicBezTo>
                <a:cubicBezTo>
                  <a:pt x="1731411" y="4051271"/>
                  <a:pt x="1734820" y="4044764"/>
                  <a:pt x="1741637" y="4040116"/>
                </a:cubicBezTo>
                <a:cubicBezTo>
                  <a:pt x="1747679" y="4036088"/>
                  <a:pt x="1753954" y="4035158"/>
                  <a:pt x="1759260" y="4036940"/>
                </a:cubicBezTo>
                <a:close/>
                <a:moveTo>
                  <a:pt x="1587630" y="3591293"/>
                </a:moveTo>
                <a:cubicBezTo>
                  <a:pt x="1594708" y="3589589"/>
                  <a:pt x="1602311" y="3589851"/>
                  <a:pt x="1610438" y="3591948"/>
                </a:cubicBezTo>
                <a:cubicBezTo>
                  <a:pt x="1627217" y="3596143"/>
                  <a:pt x="1640850" y="3605057"/>
                  <a:pt x="1651336" y="3619213"/>
                </a:cubicBezTo>
                <a:cubicBezTo>
                  <a:pt x="1668639" y="3626554"/>
                  <a:pt x="1668116" y="3644906"/>
                  <a:pt x="1674932" y="3656441"/>
                </a:cubicBezTo>
                <a:cubicBezTo>
                  <a:pt x="1671261" y="3636516"/>
                  <a:pt x="1680699" y="3619213"/>
                  <a:pt x="1694856" y="3605057"/>
                </a:cubicBezTo>
                <a:cubicBezTo>
                  <a:pt x="1704818" y="3595095"/>
                  <a:pt x="1717927" y="3596143"/>
                  <a:pt x="1729987" y="3601386"/>
                </a:cubicBezTo>
                <a:cubicBezTo>
                  <a:pt x="1748338" y="3608727"/>
                  <a:pt x="1761447" y="3627603"/>
                  <a:pt x="1761447" y="3646479"/>
                </a:cubicBezTo>
                <a:cubicBezTo>
                  <a:pt x="1761447" y="3665880"/>
                  <a:pt x="1748338" y="3684756"/>
                  <a:pt x="1729462" y="3693145"/>
                </a:cubicBezTo>
                <a:cubicBezTo>
                  <a:pt x="1725268" y="3694718"/>
                  <a:pt x="1721073" y="3695242"/>
                  <a:pt x="1716354" y="3697864"/>
                </a:cubicBezTo>
                <a:cubicBezTo>
                  <a:pt x="1765641" y="3690523"/>
                  <a:pt x="1797626" y="3726702"/>
                  <a:pt x="1786091" y="3767076"/>
                </a:cubicBezTo>
                <a:cubicBezTo>
                  <a:pt x="1775080" y="3794341"/>
                  <a:pt x="1752533" y="3801682"/>
                  <a:pt x="1728938" y="3784903"/>
                </a:cubicBezTo>
                <a:cubicBezTo>
                  <a:pt x="1714781" y="3775465"/>
                  <a:pt x="1703770" y="3763930"/>
                  <a:pt x="1698002" y="3747675"/>
                </a:cubicBezTo>
                <a:cubicBezTo>
                  <a:pt x="1705868" y="3770222"/>
                  <a:pt x="1704295" y="3792768"/>
                  <a:pt x="1696429" y="3814790"/>
                </a:cubicBezTo>
                <a:cubicBezTo>
                  <a:pt x="1688040" y="3838386"/>
                  <a:pt x="1670212" y="3851494"/>
                  <a:pt x="1645569" y="3856213"/>
                </a:cubicBezTo>
                <a:cubicBezTo>
                  <a:pt x="1639277" y="3853067"/>
                  <a:pt x="1630887" y="3853067"/>
                  <a:pt x="1627217" y="3844677"/>
                </a:cubicBezTo>
                <a:cubicBezTo>
                  <a:pt x="1608341" y="3833667"/>
                  <a:pt x="1612011" y="3815839"/>
                  <a:pt x="1613584" y="3798536"/>
                </a:cubicBezTo>
                <a:cubicBezTo>
                  <a:pt x="1614109" y="3791720"/>
                  <a:pt x="1616730" y="3785427"/>
                  <a:pt x="1618828" y="3778612"/>
                </a:cubicBezTo>
                <a:cubicBezTo>
                  <a:pt x="1628266" y="3765503"/>
                  <a:pt x="1637179" y="3752395"/>
                  <a:pt x="1646617" y="3739286"/>
                </a:cubicBezTo>
                <a:cubicBezTo>
                  <a:pt x="1647666" y="3736665"/>
                  <a:pt x="1648715" y="3734567"/>
                  <a:pt x="1651336" y="3732994"/>
                </a:cubicBezTo>
                <a:cubicBezTo>
                  <a:pt x="1649240" y="3732470"/>
                  <a:pt x="1648190" y="3734567"/>
                  <a:pt x="1646617" y="3734567"/>
                </a:cubicBezTo>
                <a:cubicBezTo>
                  <a:pt x="1642947" y="3735091"/>
                  <a:pt x="1639277" y="3736140"/>
                  <a:pt x="1637704" y="3739811"/>
                </a:cubicBezTo>
                <a:cubicBezTo>
                  <a:pt x="1613060" y="3758687"/>
                  <a:pt x="1586319" y="3772844"/>
                  <a:pt x="1554334" y="3770746"/>
                </a:cubicBezTo>
                <a:cubicBezTo>
                  <a:pt x="1531264" y="3769173"/>
                  <a:pt x="1517107" y="3757114"/>
                  <a:pt x="1514485" y="3739286"/>
                </a:cubicBezTo>
                <a:cubicBezTo>
                  <a:pt x="1511863" y="3722508"/>
                  <a:pt x="1524448" y="3704680"/>
                  <a:pt x="1544372" y="3696291"/>
                </a:cubicBezTo>
                <a:cubicBezTo>
                  <a:pt x="1567443" y="3686329"/>
                  <a:pt x="1592087" y="3686329"/>
                  <a:pt x="1616206" y="3688950"/>
                </a:cubicBezTo>
                <a:cubicBezTo>
                  <a:pt x="1621974" y="3689475"/>
                  <a:pt x="1627741" y="3689999"/>
                  <a:pt x="1637704" y="3691572"/>
                </a:cubicBezTo>
                <a:cubicBezTo>
                  <a:pt x="1618303" y="3678988"/>
                  <a:pt x="1599952" y="3673220"/>
                  <a:pt x="1584746" y="3661685"/>
                </a:cubicBezTo>
                <a:cubicBezTo>
                  <a:pt x="1583173" y="3658539"/>
                  <a:pt x="1577930" y="3658539"/>
                  <a:pt x="1576881" y="3654868"/>
                </a:cubicBezTo>
                <a:cubicBezTo>
                  <a:pt x="1574783" y="3652771"/>
                  <a:pt x="1573210" y="3651198"/>
                  <a:pt x="1571113" y="3649101"/>
                </a:cubicBezTo>
                <a:cubicBezTo>
                  <a:pt x="1566918" y="3647528"/>
                  <a:pt x="1566394" y="3643333"/>
                  <a:pt x="1564821" y="3639663"/>
                </a:cubicBezTo>
                <a:cubicBezTo>
                  <a:pt x="1560627" y="3626554"/>
                  <a:pt x="1556432" y="3613446"/>
                  <a:pt x="1567967" y="3602435"/>
                </a:cubicBezTo>
                <a:cubicBezTo>
                  <a:pt x="1573997" y="3596667"/>
                  <a:pt x="1580551" y="3592997"/>
                  <a:pt x="1587630" y="3591293"/>
                </a:cubicBezTo>
                <a:close/>
                <a:moveTo>
                  <a:pt x="344787" y="3486156"/>
                </a:moveTo>
                <a:cubicBezTo>
                  <a:pt x="347804" y="3485492"/>
                  <a:pt x="351062" y="3486820"/>
                  <a:pt x="354683" y="3490682"/>
                </a:cubicBezTo>
                <a:cubicBezTo>
                  <a:pt x="357097" y="3493096"/>
                  <a:pt x="359028" y="3495509"/>
                  <a:pt x="360476" y="3498406"/>
                </a:cubicBezTo>
                <a:cubicBezTo>
                  <a:pt x="361442" y="3504682"/>
                  <a:pt x="364338" y="3508061"/>
                  <a:pt x="370614" y="3508544"/>
                </a:cubicBezTo>
                <a:cubicBezTo>
                  <a:pt x="374959" y="3510958"/>
                  <a:pt x="379304" y="3513854"/>
                  <a:pt x="383166" y="3517716"/>
                </a:cubicBezTo>
                <a:cubicBezTo>
                  <a:pt x="384131" y="3518682"/>
                  <a:pt x="384614" y="3519647"/>
                  <a:pt x="385580" y="3521095"/>
                </a:cubicBezTo>
                <a:cubicBezTo>
                  <a:pt x="398131" y="3537992"/>
                  <a:pt x="406338" y="3556820"/>
                  <a:pt x="409235" y="3577579"/>
                </a:cubicBezTo>
                <a:cubicBezTo>
                  <a:pt x="409718" y="3580475"/>
                  <a:pt x="410201" y="3583371"/>
                  <a:pt x="410201" y="3586268"/>
                </a:cubicBezTo>
                <a:cubicBezTo>
                  <a:pt x="409718" y="3606544"/>
                  <a:pt x="412614" y="3626820"/>
                  <a:pt x="404890" y="3646130"/>
                </a:cubicBezTo>
                <a:cubicBezTo>
                  <a:pt x="401028" y="3662544"/>
                  <a:pt x="394270" y="3677992"/>
                  <a:pt x="386063" y="3692958"/>
                </a:cubicBezTo>
                <a:cubicBezTo>
                  <a:pt x="385580" y="3693923"/>
                  <a:pt x="386063" y="3695372"/>
                  <a:pt x="386545" y="3695372"/>
                </a:cubicBezTo>
                <a:cubicBezTo>
                  <a:pt x="388476" y="3694889"/>
                  <a:pt x="386063" y="3696337"/>
                  <a:pt x="387994" y="3695372"/>
                </a:cubicBezTo>
                <a:cubicBezTo>
                  <a:pt x="403442" y="3686199"/>
                  <a:pt x="403442" y="3686199"/>
                  <a:pt x="405373" y="3697303"/>
                </a:cubicBezTo>
                <a:cubicBezTo>
                  <a:pt x="403925" y="3700199"/>
                  <a:pt x="401994" y="3702613"/>
                  <a:pt x="399580" y="3704544"/>
                </a:cubicBezTo>
                <a:cubicBezTo>
                  <a:pt x="398614" y="3705992"/>
                  <a:pt x="396200" y="3706958"/>
                  <a:pt x="397166" y="3708889"/>
                </a:cubicBezTo>
                <a:cubicBezTo>
                  <a:pt x="398131" y="3710820"/>
                  <a:pt x="400062" y="3710337"/>
                  <a:pt x="401511" y="3709371"/>
                </a:cubicBezTo>
                <a:cubicBezTo>
                  <a:pt x="405373" y="3706475"/>
                  <a:pt x="408269" y="3702130"/>
                  <a:pt x="412614" y="3699233"/>
                </a:cubicBezTo>
                <a:cubicBezTo>
                  <a:pt x="428545" y="3690544"/>
                  <a:pt x="446890" y="3687648"/>
                  <a:pt x="464270" y="3684751"/>
                </a:cubicBezTo>
                <a:cubicBezTo>
                  <a:pt x="472477" y="3682820"/>
                  <a:pt x="480683" y="3681854"/>
                  <a:pt x="488890" y="3682337"/>
                </a:cubicBezTo>
                <a:cubicBezTo>
                  <a:pt x="497097" y="3681854"/>
                  <a:pt x="504821" y="3684268"/>
                  <a:pt x="512545" y="3686199"/>
                </a:cubicBezTo>
                <a:cubicBezTo>
                  <a:pt x="547787" y="3691509"/>
                  <a:pt x="574339" y="3711786"/>
                  <a:pt x="596063" y="3738820"/>
                </a:cubicBezTo>
                <a:cubicBezTo>
                  <a:pt x="598476" y="3742682"/>
                  <a:pt x="601856" y="3746061"/>
                  <a:pt x="603787" y="3750406"/>
                </a:cubicBezTo>
                <a:cubicBezTo>
                  <a:pt x="606201" y="3759096"/>
                  <a:pt x="596546" y="3759579"/>
                  <a:pt x="592200" y="3764889"/>
                </a:cubicBezTo>
                <a:cubicBezTo>
                  <a:pt x="583511" y="3770199"/>
                  <a:pt x="576269" y="3776958"/>
                  <a:pt x="570477" y="3785647"/>
                </a:cubicBezTo>
                <a:cubicBezTo>
                  <a:pt x="563235" y="3796751"/>
                  <a:pt x="558890" y="3809303"/>
                  <a:pt x="556959" y="3822337"/>
                </a:cubicBezTo>
                <a:cubicBezTo>
                  <a:pt x="554545" y="3833923"/>
                  <a:pt x="552132" y="3845510"/>
                  <a:pt x="548270" y="3857096"/>
                </a:cubicBezTo>
                <a:cubicBezTo>
                  <a:pt x="547304" y="3859993"/>
                  <a:pt x="545856" y="3862406"/>
                  <a:pt x="543925" y="3864820"/>
                </a:cubicBezTo>
                <a:cubicBezTo>
                  <a:pt x="531373" y="3882199"/>
                  <a:pt x="513028" y="3886544"/>
                  <a:pt x="493235" y="3886061"/>
                </a:cubicBezTo>
                <a:cubicBezTo>
                  <a:pt x="487925" y="3886544"/>
                  <a:pt x="482131" y="3884613"/>
                  <a:pt x="477304" y="3887992"/>
                </a:cubicBezTo>
                <a:cubicBezTo>
                  <a:pt x="473442" y="3893303"/>
                  <a:pt x="475373" y="3899579"/>
                  <a:pt x="475373" y="3905372"/>
                </a:cubicBezTo>
                <a:cubicBezTo>
                  <a:pt x="474890" y="3917441"/>
                  <a:pt x="476821" y="3929993"/>
                  <a:pt x="471994" y="3942061"/>
                </a:cubicBezTo>
                <a:cubicBezTo>
                  <a:pt x="469580" y="3947854"/>
                  <a:pt x="468131" y="3953648"/>
                  <a:pt x="463304" y="3958475"/>
                </a:cubicBezTo>
                <a:cubicBezTo>
                  <a:pt x="460407" y="3960406"/>
                  <a:pt x="457511" y="3963303"/>
                  <a:pt x="456063" y="3966682"/>
                </a:cubicBezTo>
                <a:cubicBezTo>
                  <a:pt x="455097" y="3968130"/>
                  <a:pt x="453649" y="3969579"/>
                  <a:pt x="452200" y="3970544"/>
                </a:cubicBezTo>
                <a:cubicBezTo>
                  <a:pt x="447856" y="3972475"/>
                  <a:pt x="446890" y="3976338"/>
                  <a:pt x="445924" y="3980682"/>
                </a:cubicBezTo>
                <a:cubicBezTo>
                  <a:pt x="443028" y="3988406"/>
                  <a:pt x="436269" y="3992751"/>
                  <a:pt x="431442" y="3998544"/>
                </a:cubicBezTo>
                <a:cubicBezTo>
                  <a:pt x="409718" y="4021234"/>
                  <a:pt x="387511" y="4043441"/>
                  <a:pt x="368200" y="4068544"/>
                </a:cubicBezTo>
                <a:cubicBezTo>
                  <a:pt x="363856" y="4074337"/>
                  <a:pt x="360476" y="4080613"/>
                  <a:pt x="355166" y="4085924"/>
                </a:cubicBezTo>
                <a:cubicBezTo>
                  <a:pt x="341649" y="4099924"/>
                  <a:pt x="329097" y="4098475"/>
                  <a:pt x="319442" y="4080613"/>
                </a:cubicBezTo>
                <a:cubicBezTo>
                  <a:pt x="318959" y="4069510"/>
                  <a:pt x="317511" y="4058889"/>
                  <a:pt x="307373" y="4052130"/>
                </a:cubicBezTo>
                <a:cubicBezTo>
                  <a:pt x="298683" y="4033786"/>
                  <a:pt x="297235" y="4013993"/>
                  <a:pt x="293373" y="3994682"/>
                </a:cubicBezTo>
                <a:cubicBezTo>
                  <a:pt x="293373" y="3989372"/>
                  <a:pt x="293373" y="3984544"/>
                  <a:pt x="291442" y="3979716"/>
                </a:cubicBezTo>
                <a:cubicBezTo>
                  <a:pt x="290959" y="3976820"/>
                  <a:pt x="290476" y="3973923"/>
                  <a:pt x="290476" y="3971027"/>
                </a:cubicBezTo>
                <a:cubicBezTo>
                  <a:pt x="290959" y="3919371"/>
                  <a:pt x="297235" y="3867717"/>
                  <a:pt x="301580" y="3815579"/>
                </a:cubicBezTo>
                <a:cubicBezTo>
                  <a:pt x="293373" y="3821372"/>
                  <a:pt x="291442" y="3832958"/>
                  <a:pt x="279855" y="3833923"/>
                </a:cubicBezTo>
                <a:cubicBezTo>
                  <a:pt x="277925" y="3833923"/>
                  <a:pt x="276476" y="3834406"/>
                  <a:pt x="274545" y="3834889"/>
                </a:cubicBezTo>
                <a:cubicBezTo>
                  <a:pt x="273097" y="3836337"/>
                  <a:pt x="272131" y="3837786"/>
                  <a:pt x="272131" y="3840199"/>
                </a:cubicBezTo>
                <a:cubicBezTo>
                  <a:pt x="272131" y="3857578"/>
                  <a:pt x="265855" y="3874475"/>
                  <a:pt x="266821" y="3891855"/>
                </a:cubicBezTo>
                <a:cubicBezTo>
                  <a:pt x="263924" y="3903923"/>
                  <a:pt x="264407" y="3917441"/>
                  <a:pt x="254269" y="3927096"/>
                </a:cubicBezTo>
                <a:cubicBezTo>
                  <a:pt x="259579" y="3896199"/>
                  <a:pt x="264890" y="3865303"/>
                  <a:pt x="268752" y="3834406"/>
                </a:cubicBezTo>
                <a:cubicBezTo>
                  <a:pt x="266338" y="3830061"/>
                  <a:pt x="257648" y="3833923"/>
                  <a:pt x="257648" y="3826199"/>
                </a:cubicBezTo>
                <a:cubicBezTo>
                  <a:pt x="247028" y="3824268"/>
                  <a:pt x="236890" y="3825716"/>
                  <a:pt x="226269" y="3827648"/>
                </a:cubicBezTo>
                <a:cubicBezTo>
                  <a:pt x="204545" y="3831027"/>
                  <a:pt x="182821" y="3833923"/>
                  <a:pt x="161580" y="3836820"/>
                </a:cubicBezTo>
                <a:cubicBezTo>
                  <a:pt x="161097" y="3831509"/>
                  <a:pt x="167372" y="3831992"/>
                  <a:pt x="169304" y="3828613"/>
                </a:cubicBezTo>
                <a:cubicBezTo>
                  <a:pt x="197786" y="3825716"/>
                  <a:pt x="225786" y="3822820"/>
                  <a:pt x="254269" y="3820406"/>
                </a:cubicBezTo>
                <a:cubicBezTo>
                  <a:pt x="254269" y="3819441"/>
                  <a:pt x="254752" y="3818475"/>
                  <a:pt x="255235" y="3817509"/>
                </a:cubicBezTo>
                <a:cubicBezTo>
                  <a:pt x="257648" y="3813165"/>
                  <a:pt x="257648" y="3808337"/>
                  <a:pt x="259096" y="3803510"/>
                </a:cubicBezTo>
                <a:cubicBezTo>
                  <a:pt x="261028" y="3798682"/>
                  <a:pt x="263924" y="3795785"/>
                  <a:pt x="269235" y="3794820"/>
                </a:cubicBezTo>
                <a:cubicBezTo>
                  <a:pt x="272614" y="3794337"/>
                  <a:pt x="276476" y="3794820"/>
                  <a:pt x="279855" y="3793854"/>
                </a:cubicBezTo>
                <a:cubicBezTo>
                  <a:pt x="285166" y="3792889"/>
                  <a:pt x="284200" y="3789027"/>
                  <a:pt x="284200" y="3785647"/>
                </a:cubicBezTo>
                <a:cubicBezTo>
                  <a:pt x="284200" y="3781786"/>
                  <a:pt x="282269" y="3778889"/>
                  <a:pt x="278407" y="3779854"/>
                </a:cubicBezTo>
                <a:cubicBezTo>
                  <a:pt x="263924" y="3783716"/>
                  <a:pt x="247993" y="3781786"/>
                  <a:pt x="234476" y="3789027"/>
                </a:cubicBezTo>
                <a:cubicBezTo>
                  <a:pt x="227717" y="3790475"/>
                  <a:pt x="220959" y="3791441"/>
                  <a:pt x="214683" y="3792889"/>
                </a:cubicBezTo>
                <a:cubicBezTo>
                  <a:pt x="191028" y="3791923"/>
                  <a:pt x="167372" y="3799165"/>
                  <a:pt x="143717" y="3793854"/>
                </a:cubicBezTo>
                <a:cubicBezTo>
                  <a:pt x="129717" y="3790475"/>
                  <a:pt x="115235" y="3789510"/>
                  <a:pt x="100752" y="3787096"/>
                </a:cubicBezTo>
                <a:cubicBezTo>
                  <a:pt x="80958" y="3785165"/>
                  <a:pt x="61648" y="3778406"/>
                  <a:pt x="42337" y="3774062"/>
                </a:cubicBezTo>
                <a:cubicBezTo>
                  <a:pt x="33165" y="3773096"/>
                  <a:pt x="23993" y="3772613"/>
                  <a:pt x="17717" y="3764406"/>
                </a:cubicBezTo>
                <a:cubicBezTo>
                  <a:pt x="15786" y="3762475"/>
                  <a:pt x="13855" y="3761027"/>
                  <a:pt x="12407" y="3759096"/>
                </a:cubicBezTo>
                <a:cubicBezTo>
                  <a:pt x="8545" y="3755233"/>
                  <a:pt x="4682" y="3751854"/>
                  <a:pt x="1303" y="3747509"/>
                </a:cubicBezTo>
                <a:cubicBezTo>
                  <a:pt x="-4007" y="3733027"/>
                  <a:pt x="8062" y="3727717"/>
                  <a:pt x="16752" y="3721923"/>
                </a:cubicBezTo>
                <a:cubicBezTo>
                  <a:pt x="33165" y="3710820"/>
                  <a:pt x="49096" y="3699233"/>
                  <a:pt x="62614" y="3685233"/>
                </a:cubicBezTo>
                <a:cubicBezTo>
                  <a:pt x="65993" y="3681854"/>
                  <a:pt x="69855" y="3678475"/>
                  <a:pt x="73234" y="3675096"/>
                </a:cubicBezTo>
                <a:cubicBezTo>
                  <a:pt x="74683" y="3672682"/>
                  <a:pt x="77097" y="3671234"/>
                  <a:pt x="79510" y="3670268"/>
                </a:cubicBezTo>
                <a:cubicBezTo>
                  <a:pt x="93993" y="3657234"/>
                  <a:pt x="108959" y="3644682"/>
                  <a:pt x="123442" y="3631647"/>
                </a:cubicBezTo>
                <a:cubicBezTo>
                  <a:pt x="126820" y="3623923"/>
                  <a:pt x="134545" y="3621509"/>
                  <a:pt x="141303" y="3618613"/>
                </a:cubicBezTo>
                <a:cubicBezTo>
                  <a:pt x="149510" y="3612820"/>
                  <a:pt x="158682" y="3611372"/>
                  <a:pt x="168821" y="3610889"/>
                </a:cubicBezTo>
                <a:cubicBezTo>
                  <a:pt x="177511" y="3610889"/>
                  <a:pt x="186200" y="3610889"/>
                  <a:pt x="194890" y="3610889"/>
                </a:cubicBezTo>
                <a:cubicBezTo>
                  <a:pt x="210338" y="3610889"/>
                  <a:pt x="210338" y="3610406"/>
                  <a:pt x="210338" y="3595441"/>
                </a:cubicBezTo>
                <a:cubicBezTo>
                  <a:pt x="210338" y="3586268"/>
                  <a:pt x="209855" y="3577096"/>
                  <a:pt x="213234" y="3568406"/>
                </a:cubicBezTo>
                <a:cubicBezTo>
                  <a:pt x="215166" y="3562130"/>
                  <a:pt x="218545" y="3556337"/>
                  <a:pt x="220476" y="3550061"/>
                </a:cubicBezTo>
                <a:cubicBezTo>
                  <a:pt x="222890" y="3545716"/>
                  <a:pt x="226752" y="3545233"/>
                  <a:pt x="231097" y="3544751"/>
                </a:cubicBezTo>
                <a:cubicBezTo>
                  <a:pt x="235441" y="3544751"/>
                  <a:pt x="239787" y="3544751"/>
                  <a:pt x="243165" y="3541854"/>
                </a:cubicBezTo>
                <a:cubicBezTo>
                  <a:pt x="244131" y="3541372"/>
                  <a:pt x="245580" y="3540889"/>
                  <a:pt x="246545" y="3540406"/>
                </a:cubicBezTo>
                <a:cubicBezTo>
                  <a:pt x="252338" y="3538475"/>
                  <a:pt x="260062" y="3541854"/>
                  <a:pt x="264407" y="3534613"/>
                </a:cubicBezTo>
                <a:cubicBezTo>
                  <a:pt x="265373" y="3533648"/>
                  <a:pt x="266338" y="3532682"/>
                  <a:pt x="267303" y="3532199"/>
                </a:cubicBezTo>
                <a:cubicBezTo>
                  <a:pt x="276476" y="3529785"/>
                  <a:pt x="286131" y="3530751"/>
                  <a:pt x="294821" y="3526889"/>
                </a:cubicBezTo>
                <a:cubicBezTo>
                  <a:pt x="304476" y="3524475"/>
                  <a:pt x="312683" y="3520130"/>
                  <a:pt x="319924" y="3513371"/>
                </a:cubicBezTo>
                <a:cubicBezTo>
                  <a:pt x="327166" y="3508061"/>
                  <a:pt x="331994" y="3500820"/>
                  <a:pt x="336338" y="3493579"/>
                </a:cubicBezTo>
                <a:cubicBezTo>
                  <a:pt x="338994" y="3489475"/>
                  <a:pt x="341769" y="3486820"/>
                  <a:pt x="344787" y="3486156"/>
                </a:cubicBezTo>
                <a:close/>
                <a:moveTo>
                  <a:pt x="868876" y="3142884"/>
                </a:moveTo>
                <a:cubicBezTo>
                  <a:pt x="877124" y="3140898"/>
                  <a:pt x="885984" y="3141203"/>
                  <a:pt x="895455" y="3143647"/>
                </a:cubicBezTo>
                <a:cubicBezTo>
                  <a:pt x="915007" y="3148536"/>
                  <a:pt x="930893" y="3158923"/>
                  <a:pt x="943113" y="3175419"/>
                </a:cubicBezTo>
                <a:cubicBezTo>
                  <a:pt x="963276" y="3183974"/>
                  <a:pt x="962666" y="3205359"/>
                  <a:pt x="970609" y="3218801"/>
                </a:cubicBezTo>
                <a:cubicBezTo>
                  <a:pt x="966331" y="3195582"/>
                  <a:pt x="977329" y="3175419"/>
                  <a:pt x="993826" y="3158923"/>
                </a:cubicBezTo>
                <a:cubicBezTo>
                  <a:pt x="1005435" y="3147314"/>
                  <a:pt x="1020711" y="3148536"/>
                  <a:pt x="1034764" y="3154646"/>
                </a:cubicBezTo>
                <a:cubicBezTo>
                  <a:pt x="1056149" y="3163199"/>
                  <a:pt x="1071424" y="3185195"/>
                  <a:pt x="1071424" y="3207192"/>
                </a:cubicBezTo>
                <a:cubicBezTo>
                  <a:pt x="1071424" y="3229799"/>
                  <a:pt x="1056149" y="3251796"/>
                  <a:pt x="1034153" y="3261572"/>
                </a:cubicBezTo>
                <a:cubicBezTo>
                  <a:pt x="1029265" y="3263404"/>
                  <a:pt x="1024377" y="3264015"/>
                  <a:pt x="1018878" y="3267070"/>
                </a:cubicBezTo>
                <a:cubicBezTo>
                  <a:pt x="1076312" y="3258516"/>
                  <a:pt x="1113584" y="3300675"/>
                  <a:pt x="1100142" y="3347723"/>
                </a:cubicBezTo>
                <a:cubicBezTo>
                  <a:pt x="1087310" y="3379495"/>
                  <a:pt x="1061037" y="3388049"/>
                  <a:pt x="1033541" y="3368497"/>
                </a:cubicBezTo>
                <a:cubicBezTo>
                  <a:pt x="1017045" y="3357499"/>
                  <a:pt x="1004214" y="3344057"/>
                  <a:pt x="997492" y="3325116"/>
                </a:cubicBezTo>
                <a:cubicBezTo>
                  <a:pt x="1006658" y="3351389"/>
                  <a:pt x="1004825" y="3377662"/>
                  <a:pt x="995659" y="3403324"/>
                </a:cubicBezTo>
                <a:cubicBezTo>
                  <a:pt x="985883" y="3430820"/>
                  <a:pt x="965109" y="3446095"/>
                  <a:pt x="936392" y="3451594"/>
                </a:cubicBezTo>
                <a:cubicBezTo>
                  <a:pt x="929060" y="3447928"/>
                  <a:pt x="919284" y="3447928"/>
                  <a:pt x="915007" y="3438152"/>
                </a:cubicBezTo>
                <a:cubicBezTo>
                  <a:pt x="893011" y="3425321"/>
                  <a:pt x="897288" y="3404547"/>
                  <a:pt x="899121" y="3384383"/>
                </a:cubicBezTo>
                <a:cubicBezTo>
                  <a:pt x="899732" y="3376440"/>
                  <a:pt x="902787" y="3369108"/>
                  <a:pt x="905231" y="3361166"/>
                </a:cubicBezTo>
                <a:cubicBezTo>
                  <a:pt x="916229" y="3345890"/>
                  <a:pt x="926616" y="3330615"/>
                  <a:pt x="937614" y="3315340"/>
                </a:cubicBezTo>
                <a:cubicBezTo>
                  <a:pt x="938836" y="3312285"/>
                  <a:pt x="940058" y="3309841"/>
                  <a:pt x="943113" y="3308008"/>
                </a:cubicBezTo>
                <a:cubicBezTo>
                  <a:pt x="940669" y="3307397"/>
                  <a:pt x="939447" y="3309841"/>
                  <a:pt x="937614" y="3309841"/>
                </a:cubicBezTo>
                <a:cubicBezTo>
                  <a:pt x="933337" y="3310451"/>
                  <a:pt x="929060" y="3311674"/>
                  <a:pt x="927227" y="3315951"/>
                </a:cubicBezTo>
                <a:cubicBezTo>
                  <a:pt x="898509" y="3337947"/>
                  <a:pt x="867349" y="3354444"/>
                  <a:pt x="830077" y="3352000"/>
                </a:cubicBezTo>
                <a:cubicBezTo>
                  <a:pt x="803193" y="3350167"/>
                  <a:pt x="786696" y="3336114"/>
                  <a:pt x="783641" y="3315340"/>
                </a:cubicBezTo>
                <a:cubicBezTo>
                  <a:pt x="780586" y="3295788"/>
                  <a:pt x="795250" y="3275013"/>
                  <a:pt x="818468" y="3265237"/>
                </a:cubicBezTo>
                <a:cubicBezTo>
                  <a:pt x="845353" y="3253629"/>
                  <a:pt x="874070" y="3253629"/>
                  <a:pt x="902175" y="3256683"/>
                </a:cubicBezTo>
                <a:cubicBezTo>
                  <a:pt x="908897" y="3257294"/>
                  <a:pt x="915618" y="3257906"/>
                  <a:pt x="927227" y="3259739"/>
                </a:cubicBezTo>
                <a:cubicBezTo>
                  <a:pt x="904620" y="3245074"/>
                  <a:pt x="883235" y="3238353"/>
                  <a:pt x="865516" y="3224911"/>
                </a:cubicBezTo>
                <a:cubicBezTo>
                  <a:pt x="863683" y="3221245"/>
                  <a:pt x="857573" y="3221245"/>
                  <a:pt x="856350" y="3216968"/>
                </a:cubicBezTo>
                <a:cubicBezTo>
                  <a:pt x="853906" y="3214524"/>
                  <a:pt x="852073" y="3212691"/>
                  <a:pt x="849630" y="3210247"/>
                </a:cubicBezTo>
                <a:cubicBezTo>
                  <a:pt x="844741" y="3208414"/>
                  <a:pt x="844130" y="3203525"/>
                  <a:pt x="842297" y="3199249"/>
                </a:cubicBezTo>
                <a:cubicBezTo>
                  <a:pt x="837410" y="3183974"/>
                  <a:pt x="832521" y="3168699"/>
                  <a:pt x="845963" y="3155867"/>
                </a:cubicBezTo>
                <a:cubicBezTo>
                  <a:pt x="852990" y="3149146"/>
                  <a:pt x="860627" y="3144870"/>
                  <a:pt x="868876" y="3142884"/>
                </a:cubicBezTo>
                <a:close/>
                <a:moveTo>
                  <a:pt x="589305" y="3109380"/>
                </a:moveTo>
                <a:cubicBezTo>
                  <a:pt x="595415" y="3114268"/>
                  <a:pt x="585028" y="3128932"/>
                  <a:pt x="600303" y="3128322"/>
                </a:cubicBezTo>
                <a:cubicBezTo>
                  <a:pt x="601525" y="3129543"/>
                  <a:pt x="602136" y="3130765"/>
                  <a:pt x="602747" y="3131988"/>
                </a:cubicBezTo>
                <a:cubicBezTo>
                  <a:pt x="602747" y="3141152"/>
                  <a:pt x="602136" y="3149707"/>
                  <a:pt x="607024" y="3158261"/>
                </a:cubicBezTo>
                <a:cubicBezTo>
                  <a:pt x="602136" y="3163148"/>
                  <a:pt x="602136" y="3169258"/>
                  <a:pt x="605802" y="3174758"/>
                </a:cubicBezTo>
                <a:cubicBezTo>
                  <a:pt x="603358" y="3180257"/>
                  <a:pt x="601525" y="3186367"/>
                  <a:pt x="603358" y="3192477"/>
                </a:cubicBezTo>
                <a:cubicBezTo>
                  <a:pt x="601525" y="3201643"/>
                  <a:pt x="595415" y="3208363"/>
                  <a:pt x="593582" y="3217528"/>
                </a:cubicBezTo>
                <a:cubicBezTo>
                  <a:pt x="583195" y="3216917"/>
                  <a:pt x="576474" y="3224860"/>
                  <a:pt x="570364" y="3230359"/>
                </a:cubicBezTo>
                <a:cubicBezTo>
                  <a:pt x="556921" y="3242579"/>
                  <a:pt x="540425" y="3245024"/>
                  <a:pt x="523927" y="3244412"/>
                </a:cubicBezTo>
                <a:cubicBezTo>
                  <a:pt x="514762" y="3244412"/>
                  <a:pt x="506819" y="3234025"/>
                  <a:pt x="495821" y="3237081"/>
                </a:cubicBezTo>
                <a:cubicBezTo>
                  <a:pt x="493988" y="3235858"/>
                  <a:pt x="492766" y="3234025"/>
                  <a:pt x="492155" y="3231581"/>
                </a:cubicBezTo>
                <a:cubicBezTo>
                  <a:pt x="490933" y="3227304"/>
                  <a:pt x="486045" y="3227304"/>
                  <a:pt x="482990" y="3225471"/>
                </a:cubicBezTo>
                <a:cubicBezTo>
                  <a:pt x="474436" y="3217528"/>
                  <a:pt x="471991" y="3206530"/>
                  <a:pt x="468937" y="3196143"/>
                </a:cubicBezTo>
                <a:cubicBezTo>
                  <a:pt x="475047" y="3188200"/>
                  <a:pt x="477491" y="3179646"/>
                  <a:pt x="472603" y="3169870"/>
                </a:cubicBezTo>
                <a:cubicBezTo>
                  <a:pt x="468937" y="3163148"/>
                  <a:pt x="474436" y="3157038"/>
                  <a:pt x="477491" y="3153372"/>
                </a:cubicBezTo>
                <a:cubicBezTo>
                  <a:pt x="486656" y="3142375"/>
                  <a:pt x="500709" y="3135653"/>
                  <a:pt x="503764" y="3119767"/>
                </a:cubicBezTo>
                <a:cubicBezTo>
                  <a:pt x="515984" y="3124044"/>
                  <a:pt x="523927" y="3111824"/>
                  <a:pt x="534925" y="3111824"/>
                </a:cubicBezTo>
                <a:cubicBezTo>
                  <a:pt x="547757" y="3112435"/>
                  <a:pt x="561198" y="3111824"/>
                  <a:pt x="574030" y="3114268"/>
                </a:cubicBezTo>
                <a:cubicBezTo>
                  <a:pt x="581362" y="3115490"/>
                  <a:pt x="584417" y="3111213"/>
                  <a:pt x="589305" y="3109380"/>
                </a:cubicBezTo>
                <a:close/>
                <a:moveTo>
                  <a:pt x="316129" y="2433796"/>
                </a:moveTo>
                <a:cubicBezTo>
                  <a:pt x="321530" y="2434799"/>
                  <a:pt x="326166" y="2437184"/>
                  <a:pt x="331184" y="2438878"/>
                </a:cubicBezTo>
                <a:cubicBezTo>
                  <a:pt x="353222" y="2446019"/>
                  <a:pt x="375806" y="2450214"/>
                  <a:pt x="398299" y="2454899"/>
                </a:cubicBezTo>
                <a:cubicBezTo>
                  <a:pt x="403609" y="2456394"/>
                  <a:pt x="409483" y="2456215"/>
                  <a:pt x="414428" y="2459673"/>
                </a:cubicBezTo>
                <a:cubicBezTo>
                  <a:pt x="416809" y="2461893"/>
                  <a:pt x="418990" y="2463822"/>
                  <a:pt x="422410" y="2463187"/>
                </a:cubicBezTo>
                <a:cubicBezTo>
                  <a:pt x="423682" y="2463170"/>
                  <a:pt x="425155" y="2463443"/>
                  <a:pt x="426337" y="2463917"/>
                </a:cubicBezTo>
                <a:cubicBezTo>
                  <a:pt x="428610" y="2465354"/>
                  <a:pt x="431555" y="2465901"/>
                  <a:pt x="434101" y="2465867"/>
                </a:cubicBezTo>
                <a:cubicBezTo>
                  <a:pt x="439011" y="2466779"/>
                  <a:pt x="442283" y="2469672"/>
                  <a:pt x="446137" y="2472165"/>
                </a:cubicBezTo>
                <a:cubicBezTo>
                  <a:pt x="454045" y="2477444"/>
                  <a:pt x="458078" y="2485811"/>
                  <a:pt x="463366" y="2492888"/>
                </a:cubicBezTo>
                <a:cubicBezTo>
                  <a:pt x="465765" y="2496381"/>
                  <a:pt x="467199" y="2500965"/>
                  <a:pt x="471726" y="2502568"/>
                </a:cubicBezTo>
                <a:cubicBezTo>
                  <a:pt x="476036" y="2502606"/>
                  <a:pt x="478730" y="2499043"/>
                  <a:pt x="482132" y="2497136"/>
                </a:cubicBezTo>
                <a:cubicBezTo>
                  <a:pt x="493866" y="2488649"/>
                  <a:pt x="506726" y="2483673"/>
                  <a:pt x="521490" y="2488955"/>
                </a:cubicBezTo>
                <a:cubicBezTo>
                  <a:pt x="523654" y="2489611"/>
                  <a:pt x="525527" y="2490466"/>
                  <a:pt x="527308" y="2491814"/>
                </a:cubicBezTo>
                <a:cubicBezTo>
                  <a:pt x="534434" y="2497200"/>
                  <a:pt x="540687" y="2503187"/>
                  <a:pt x="546939" y="2509173"/>
                </a:cubicBezTo>
                <a:cubicBezTo>
                  <a:pt x="553501" y="2516233"/>
                  <a:pt x="561318" y="2522002"/>
                  <a:pt x="570281" y="2525698"/>
                </a:cubicBezTo>
                <a:cubicBezTo>
                  <a:pt x="577372" y="2528539"/>
                  <a:pt x="584537" y="2529616"/>
                  <a:pt x="591975" y="2529220"/>
                </a:cubicBezTo>
                <a:cubicBezTo>
                  <a:pt x="596794" y="2530622"/>
                  <a:pt x="602815" y="2526916"/>
                  <a:pt x="604958" y="2533155"/>
                </a:cubicBezTo>
                <a:cubicBezTo>
                  <a:pt x="605592" y="2536575"/>
                  <a:pt x="604954" y="2540011"/>
                  <a:pt x="605098" y="2543339"/>
                </a:cubicBezTo>
                <a:cubicBezTo>
                  <a:pt x="603193" y="2568634"/>
                  <a:pt x="595579" y="2591854"/>
                  <a:pt x="576528" y="2609647"/>
                </a:cubicBezTo>
                <a:cubicBezTo>
                  <a:pt x="572671" y="2614010"/>
                  <a:pt x="569013" y="2618664"/>
                  <a:pt x="563865" y="2621771"/>
                </a:cubicBezTo>
                <a:cubicBezTo>
                  <a:pt x="559116" y="2625460"/>
                  <a:pt x="553768" y="2628276"/>
                  <a:pt x="548020" y="2630509"/>
                </a:cubicBezTo>
                <a:cubicBezTo>
                  <a:pt x="536342" y="2635959"/>
                  <a:pt x="524082" y="2641808"/>
                  <a:pt x="510878" y="2643165"/>
                </a:cubicBezTo>
                <a:cubicBezTo>
                  <a:pt x="507059" y="2643218"/>
                  <a:pt x="503514" y="2641797"/>
                  <a:pt x="499985" y="2641650"/>
                </a:cubicBezTo>
                <a:cubicBezTo>
                  <a:pt x="498712" y="2641667"/>
                  <a:pt x="497348" y="2642176"/>
                  <a:pt x="497566" y="2643740"/>
                </a:cubicBezTo>
                <a:cubicBezTo>
                  <a:pt x="497783" y="2645304"/>
                  <a:pt x="499638" y="2644887"/>
                  <a:pt x="500820" y="2645361"/>
                </a:cubicBezTo>
                <a:cubicBezTo>
                  <a:pt x="503075" y="2645525"/>
                  <a:pt x="505239" y="2646181"/>
                  <a:pt x="507311" y="2647328"/>
                </a:cubicBezTo>
                <a:cubicBezTo>
                  <a:pt x="510744" y="2654822"/>
                  <a:pt x="510744" y="2654822"/>
                  <a:pt x="497632" y="2655688"/>
                </a:cubicBezTo>
                <a:cubicBezTo>
                  <a:pt x="496068" y="2655905"/>
                  <a:pt x="498123" y="2655779"/>
                  <a:pt x="496758" y="2656288"/>
                </a:cubicBezTo>
                <a:cubicBezTo>
                  <a:pt x="496468" y="2656487"/>
                  <a:pt x="496776" y="2657561"/>
                  <a:pt x="497467" y="2657943"/>
                </a:cubicBezTo>
                <a:cubicBezTo>
                  <a:pt x="508612" y="2663568"/>
                  <a:pt x="519083" y="2670085"/>
                  <a:pt x="528208" y="2678382"/>
                </a:cubicBezTo>
                <a:cubicBezTo>
                  <a:pt x="540861" y="2686827"/>
                  <a:pt x="547510" y="2700252"/>
                  <a:pt x="556197" y="2712277"/>
                </a:cubicBezTo>
                <a:cubicBezTo>
                  <a:pt x="557396" y="2714024"/>
                  <a:pt x="558304" y="2715970"/>
                  <a:pt x="559212" y="2717917"/>
                </a:cubicBezTo>
                <a:cubicBezTo>
                  <a:pt x="566061" y="2731632"/>
                  <a:pt x="568908" y="2746383"/>
                  <a:pt x="568336" y="2761768"/>
                </a:cubicBezTo>
                <a:cubicBezTo>
                  <a:pt x="568354" y="2763041"/>
                  <a:pt x="568462" y="2763823"/>
                  <a:pt x="568280" y="2764805"/>
                </a:cubicBezTo>
                <a:cubicBezTo>
                  <a:pt x="567550" y="2768732"/>
                  <a:pt x="566130" y="2772278"/>
                  <a:pt x="564509" y="2775532"/>
                </a:cubicBezTo>
                <a:cubicBezTo>
                  <a:pt x="560925" y="2778422"/>
                  <a:pt x="560578" y="2781659"/>
                  <a:pt x="562595" y="2785843"/>
                </a:cubicBezTo>
                <a:cubicBezTo>
                  <a:pt x="562921" y="2788189"/>
                  <a:pt x="562756" y="2790444"/>
                  <a:pt x="562299" y="2792898"/>
                </a:cubicBezTo>
                <a:cubicBezTo>
                  <a:pt x="561132" y="2800554"/>
                  <a:pt x="556639" y="2801497"/>
                  <a:pt x="550039" y="2798748"/>
                </a:cubicBezTo>
                <a:cubicBezTo>
                  <a:pt x="544422" y="2796180"/>
                  <a:pt x="538512" y="2793813"/>
                  <a:pt x="531947" y="2793610"/>
                </a:cubicBezTo>
                <a:cubicBezTo>
                  <a:pt x="524783" y="2792533"/>
                  <a:pt x="518035" y="2793311"/>
                  <a:pt x="511214" y="2795853"/>
                </a:cubicBezTo>
                <a:cubicBezTo>
                  <a:pt x="504376" y="2797123"/>
                  <a:pt x="498954" y="2801703"/>
                  <a:pt x="492424" y="2804046"/>
                </a:cubicBezTo>
                <a:cubicBezTo>
                  <a:pt x="491642" y="2804154"/>
                  <a:pt x="490660" y="2803971"/>
                  <a:pt x="489678" y="2803789"/>
                </a:cubicBezTo>
                <a:cubicBezTo>
                  <a:pt x="484060" y="2801222"/>
                  <a:pt x="480802" y="2806458"/>
                  <a:pt x="476509" y="2807692"/>
                </a:cubicBezTo>
                <a:cubicBezTo>
                  <a:pt x="475727" y="2807801"/>
                  <a:pt x="474654" y="2808109"/>
                  <a:pt x="473872" y="2808218"/>
                </a:cubicBezTo>
                <a:cubicBezTo>
                  <a:pt x="470635" y="2807871"/>
                  <a:pt x="468015" y="2809670"/>
                  <a:pt x="465396" y="2811469"/>
                </a:cubicBezTo>
                <a:cubicBezTo>
                  <a:pt x="462576" y="2812977"/>
                  <a:pt x="460048" y="2814285"/>
                  <a:pt x="456793" y="2812664"/>
                </a:cubicBezTo>
                <a:cubicBezTo>
                  <a:pt x="453030" y="2809680"/>
                  <a:pt x="448594" y="2807586"/>
                  <a:pt x="444831" y="2804602"/>
                </a:cubicBezTo>
                <a:cubicBezTo>
                  <a:pt x="439196" y="2800762"/>
                  <a:pt x="435689" y="2795031"/>
                  <a:pt x="431891" y="2789500"/>
                </a:cubicBezTo>
                <a:cubicBezTo>
                  <a:pt x="425695" y="2780477"/>
                  <a:pt x="425495" y="2780186"/>
                  <a:pt x="416180" y="2786582"/>
                </a:cubicBezTo>
                <a:cubicBezTo>
                  <a:pt x="410941" y="2790180"/>
                  <a:pt x="405701" y="2793778"/>
                  <a:pt x="400462" y="2797376"/>
                </a:cubicBezTo>
                <a:cubicBezTo>
                  <a:pt x="394149" y="2801283"/>
                  <a:pt x="388019" y="2804207"/>
                  <a:pt x="380672" y="2804113"/>
                </a:cubicBezTo>
                <a:cubicBezTo>
                  <a:pt x="375398" y="2805164"/>
                  <a:pt x="369740" y="2806908"/>
                  <a:pt x="364505" y="2803649"/>
                </a:cubicBezTo>
                <a:cubicBezTo>
                  <a:pt x="350376" y="2801786"/>
                  <a:pt x="336155" y="2800415"/>
                  <a:pt x="322025" y="2798552"/>
                </a:cubicBezTo>
                <a:cubicBezTo>
                  <a:pt x="320171" y="2798970"/>
                  <a:pt x="318115" y="2799096"/>
                  <a:pt x="316243" y="2798240"/>
                </a:cubicBezTo>
                <a:cubicBezTo>
                  <a:pt x="312806" y="2797602"/>
                  <a:pt x="309078" y="2797164"/>
                  <a:pt x="305641" y="2796525"/>
                </a:cubicBezTo>
                <a:cubicBezTo>
                  <a:pt x="291694" y="2793681"/>
                  <a:pt x="277291" y="2793291"/>
                  <a:pt x="262797" y="2793392"/>
                </a:cubicBezTo>
                <a:cubicBezTo>
                  <a:pt x="255159" y="2793497"/>
                  <a:pt x="245683" y="2795293"/>
                  <a:pt x="242888" y="2784362"/>
                </a:cubicBezTo>
                <a:cubicBezTo>
                  <a:pt x="243127" y="2780343"/>
                  <a:pt x="244057" y="2776706"/>
                  <a:pt x="244786" y="2772778"/>
                </a:cubicBezTo>
                <a:cubicBezTo>
                  <a:pt x="244860" y="2771014"/>
                  <a:pt x="245424" y="2769341"/>
                  <a:pt x="245789" y="2767378"/>
                </a:cubicBezTo>
                <a:cubicBezTo>
                  <a:pt x="246175" y="2759830"/>
                  <a:pt x="251506" y="2755742"/>
                  <a:pt x="256636" y="2751362"/>
                </a:cubicBezTo>
                <a:cubicBezTo>
                  <a:pt x="266481" y="2740747"/>
                  <a:pt x="275325" y="2728676"/>
                  <a:pt x="286460" y="2719316"/>
                </a:cubicBezTo>
                <a:cubicBezTo>
                  <a:pt x="294193" y="2711864"/>
                  <a:pt x="302526" y="2705285"/>
                  <a:pt x="309568" y="2697451"/>
                </a:cubicBezTo>
                <a:cubicBezTo>
                  <a:pt x="321632" y="2684455"/>
                  <a:pt x="338894" y="2679026"/>
                  <a:pt x="352756" y="2668649"/>
                </a:cubicBezTo>
                <a:cubicBezTo>
                  <a:pt x="357140" y="2666924"/>
                  <a:pt x="361615" y="2664708"/>
                  <a:pt x="366290" y="2662783"/>
                </a:cubicBezTo>
                <a:cubicBezTo>
                  <a:pt x="377438" y="2661552"/>
                  <a:pt x="386245" y="2653792"/>
                  <a:pt x="396576" y="2650124"/>
                </a:cubicBezTo>
                <a:cubicBezTo>
                  <a:pt x="399305" y="2649107"/>
                  <a:pt x="399270" y="2646560"/>
                  <a:pt x="397671" y="2644232"/>
                </a:cubicBezTo>
                <a:cubicBezTo>
                  <a:pt x="396272" y="2642194"/>
                  <a:pt x="395254" y="2639466"/>
                  <a:pt x="391653" y="2641083"/>
                </a:cubicBezTo>
                <a:cubicBezTo>
                  <a:pt x="389215" y="2641899"/>
                  <a:pt x="387087" y="2643790"/>
                  <a:pt x="384849" y="2644898"/>
                </a:cubicBezTo>
                <a:cubicBezTo>
                  <a:pt x="381247" y="2646515"/>
                  <a:pt x="378302" y="2645967"/>
                  <a:pt x="375138" y="2643856"/>
                </a:cubicBezTo>
                <a:cubicBezTo>
                  <a:pt x="372266" y="2641545"/>
                  <a:pt x="370267" y="2638634"/>
                  <a:pt x="367013" y="2637014"/>
                </a:cubicBezTo>
                <a:cubicBezTo>
                  <a:pt x="366322" y="2636631"/>
                  <a:pt x="365631" y="2636249"/>
                  <a:pt x="365232" y="2635667"/>
                </a:cubicBezTo>
                <a:cubicBezTo>
                  <a:pt x="347058" y="2646005"/>
                  <a:pt x="328977" y="2655852"/>
                  <a:pt x="310604" y="2665899"/>
                </a:cubicBezTo>
                <a:cubicBezTo>
                  <a:pt x="308040" y="2664661"/>
                  <a:pt x="304456" y="2667551"/>
                  <a:pt x="302548" y="2664149"/>
                </a:cubicBezTo>
                <a:cubicBezTo>
                  <a:pt x="316555" y="2657101"/>
                  <a:pt x="330853" y="2649852"/>
                  <a:pt x="345351" y="2642894"/>
                </a:cubicBezTo>
                <a:cubicBezTo>
                  <a:pt x="352554" y="2639661"/>
                  <a:pt x="359266" y="2636337"/>
                  <a:pt x="364870" y="2630775"/>
                </a:cubicBezTo>
                <a:cubicBezTo>
                  <a:pt x="361672" y="2626118"/>
                  <a:pt x="368511" y="2624848"/>
                  <a:pt x="368167" y="2621229"/>
                </a:cubicBezTo>
                <a:cubicBezTo>
                  <a:pt x="353046" y="2604199"/>
                  <a:pt x="337051" y="2587769"/>
                  <a:pt x="321056" y="2571338"/>
                </a:cubicBezTo>
                <a:cubicBezTo>
                  <a:pt x="331167" y="2572962"/>
                  <a:pt x="336473" y="2581313"/>
                  <a:pt x="343216" y="2587390"/>
                </a:cubicBezTo>
                <a:cubicBezTo>
                  <a:pt x="349830" y="2598269"/>
                  <a:pt x="360610" y="2605858"/>
                  <a:pt x="367806" y="2616337"/>
                </a:cubicBezTo>
                <a:cubicBezTo>
                  <a:pt x="368805" y="2617792"/>
                  <a:pt x="369988" y="2618266"/>
                  <a:pt x="371461" y="2618539"/>
                </a:cubicBezTo>
                <a:cubicBezTo>
                  <a:pt x="372825" y="2618031"/>
                  <a:pt x="373898" y="2617722"/>
                  <a:pt x="375062" y="2616923"/>
                </a:cubicBezTo>
                <a:cubicBezTo>
                  <a:pt x="382448" y="2612708"/>
                  <a:pt x="388409" y="2618894"/>
                  <a:pt x="395756" y="2618989"/>
                </a:cubicBezTo>
                <a:cubicBezTo>
                  <a:pt x="371549" y="2589351"/>
                  <a:pt x="346377" y="2560804"/>
                  <a:pt x="324698" y="2529859"/>
                </a:cubicBezTo>
                <a:cubicBezTo>
                  <a:pt x="323498" y="2528112"/>
                  <a:pt x="322590" y="2526166"/>
                  <a:pt x="321682" y="2524219"/>
                </a:cubicBezTo>
                <a:cubicBezTo>
                  <a:pt x="320847" y="2520509"/>
                  <a:pt x="318849" y="2517598"/>
                  <a:pt x="316650" y="2514396"/>
                </a:cubicBezTo>
                <a:cubicBezTo>
                  <a:pt x="310983" y="2501154"/>
                  <a:pt x="303661" y="2488620"/>
                  <a:pt x="301304" y="2473961"/>
                </a:cubicBezTo>
                <a:cubicBezTo>
                  <a:pt x="304619" y="2465688"/>
                  <a:pt x="301094" y="2458685"/>
                  <a:pt x="296788" y="2451790"/>
                </a:cubicBezTo>
                <a:cubicBezTo>
                  <a:pt x="295214" y="2437022"/>
                  <a:pt x="302182" y="2430952"/>
                  <a:pt x="316129" y="2433796"/>
                </a:cubicBezTo>
                <a:close/>
                <a:moveTo>
                  <a:pt x="826118" y="2184513"/>
                </a:moveTo>
                <a:cubicBezTo>
                  <a:pt x="831583" y="2183198"/>
                  <a:pt x="837453" y="2183400"/>
                  <a:pt x="843727" y="2185019"/>
                </a:cubicBezTo>
                <a:cubicBezTo>
                  <a:pt x="856681" y="2188257"/>
                  <a:pt x="867206" y="2195139"/>
                  <a:pt x="875302" y="2206068"/>
                </a:cubicBezTo>
                <a:cubicBezTo>
                  <a:pt x="888660" y="2211736"/>
                  <a:pt x="888256" y="2225905"/>
                  <a:pt x="893518" y="2234809"/>
                </a:cubicBezTo>
                <a:cubicBezTo>
                  <a:pt x="890685" y="2219427"/>
                  <a:pt x="897971" y="2206068"/>
                  <a:pt x="908900" y="2195139"/>
                </a:cubicBezTo>
                <a:cubicBezTo>
                  <a:pt x="916592" y="2187448"/>
                  <a:pt x="926712" y="2188257"/>
                  <a:pt x="936022" y="2192306"/>
                </a:cubicBezTo>
                <a:cubicBezTo>
                  <a:pt x="950190" y="2197972"/>
                  <a:pt x="960311" y="2212545"/>
                  <a:pt x="960311" y="2227118"/>
                </a:cubicBezTo>
                <a:cubicBezTo>
                  <a:pt x="960311" y="2242096"/>
                  <a:pt x="950190" y="2256670"/>
                  <a:pt x="935617" y="2263146"/>
                </a:cubicBezTo>
                <a:cubicBezTo>
                  <a:pt x="932379" y="2264360"/>
                  <a:pt x="929141" y="2264765"/>
                  <a:pt x="925498" y="2266789"/>
                </a:cubicBezTo>
                <a:cubicBezTo>
                  <a:pt x="963549" y="2261121"/>
                  <a:pt x="988242" y="2289053"/>
                  <a:pt x="979336" y="2320223"/>
                </a:cubicBezTo>
                <a:cubicBezTo>
                  <a:pt x="970835" y="2341272"/>
                  <a:pt x="953429" y="2346940"/>
                  <a:pt x="935212" y="2333986"/>
                </a:cubicBezTo>
                <a:cubicBezTo>
                  <a:pt x="924283" y="2326700"/>
                  <a:pt x="915782" y="2317794"/>
                  <a:pt x="911329" y="2305245"/>
                </a:cubicBezTo>
                <a:cubicBezTo>
                  <a:pt x="917402" y="2322652"/>
                  <a:pt x="916187" y="2340058"/>
                  <a:pt x="910115" y="2357060"/>
                </a:cubicBezTo>
                <a:cubicBezTo>
                  <a:pt x="903638" y="2375276"/>
                  <a:pt x="889875" y="2385396"/>
                  <a:pt x="870849" y="2389039"/>
                </a:cubicBezTo>
                <a:cubicBezTo>
                  <a:pt x="865991" y="2386610"/>
                  <a:pt x="859515" y="2386610"/>
                  <a:pt x="856681" y="2380133"/>
                </a:cubicBezTo>
                <a:cubicBezTo>
                  <a:pt x="842108" y="2371633"/>
                  <a:pt x="844942" y="2357870"/>
                  <a:pt x="846156" y="2344511"/>
                </a:cubicBezTo>
                <a:cubicBezTo>
                  <a:pt x="846561" y="2339249"/>
                  <a:pt x="848585" y="2334391"/>
                  <a:pt x="850204" y="2329129"/>
                </a:cubicBezTo>
                <a:cubicBezTo>
                  <a:pt x="857491" y="2319008"/>
                  <a:pt x="864372" y="2308889"/>
                  <a:pt x="871659" y="2298768"/>
                </a:cubicBezTo>
                <a:cubicBezTo>
                  <a:pt x="872468" y="2296745"/>
                  <a:pt x="873278" y="2295125"/>
                  <a:pt x="875302" y="2293911"/>
                </a:cubicBezTo>
                <a:cubicBezTo>
                  <a:pt x="873683" y="2293506"/>
                  <a:pt x="872873" y="2295125"/>
                  <a:pt x="871659" y="2295125"/>
                </a:cubicBezTo>
                <a:cubicBezTo>
                  <a:pt x="868825" y="2295530"/>
                  <a:pt x="865991" y="2296340"/>
                  <a:pt x="864777" y="2299173"/>
                </a:cubicBezTo>
                <a:cubicBezTo>
                  <a:pt x="845751" y="2313746"/>
                  <a:pt x="825107" y="2324676"/>
                  <a:pt x="800413" y="2323057"/>
                </a:cubicBezTo>
                <a:cubicBezTo>
                  <a:pt x="782602" y="2321843"/>
                  <a:pt x="771673" y="2312532"/>
                  <a:pt x="769648" y="2298768"/>
                </a:cubicBezTo>
                <a:cubicBezTo>
                  <a:pt x="767625" y="2285815"/>
                  <a:pt x="777340" y="2272051"/>
                  <a:pt x="792722" y="2265575"/>
                </a:cubicBezTo>
                <a:cubicBezTo>
                  <a:pt x="810534" y="2257884"/>
                  <a:pt x="829560" y="2257884"/>
                  <a:pt x="848180" y="2259908"/>
                </a:cubicBezTo>
                <a:cubicBezTo>
                  <a:pt x="852633" y="2260312"/>
                  <a:pt x="857086" y="2260718"/>
                  <a:pt x="864777" y="2261932"/>
                </a:cubicBezTo>
                <a:cubicBezTo>
                  <a:pt x="849799" y="2252216"/>
                  <a:pt x="835631" y="2247763"/>
                  <a:pt x="823892" y="2238858"/>
                </a:cubicBezTo>
                <a:cubicBezTo>
                  <a:pt x="822678" y="2236429"/>
                  <a:pt x="818630" y="2236429"/>
                  <a:pt x="817820" y="2233595"/>
                </a:cubicBezTo>
                <a:cubicBezTo>
                  <a:pt x="816201" y="2231976"/>
                  <a:pt x="814986" y="2230762"/>
                  <a:pt x="813367" y="2229142"/>
                </a:cubicBezTo>
                <a:cubicBezTo>
                  <a:pt x="810129" y="2227928"/>
                  <a:pt x="809724" y="2224689"/>
                  <a:pt x="808509" y="2221856"/>
                </a:cubicBezTo>
                <a:cubicBezTo>
                  <a:pt x="805271" y="2211736"/>
                  <a:pt x="802033" y="2201616"/>
                  <a:pt x="810938" y="2193115"/>
                </a:cubicBezTo>
                <a:cubicBezTo>
                  <a:pt x="815594" y="2188662"/>
                  <a:pt x="820654" y="2185828"/>
                  <a:pt x="826118" y="2184513"/>
                </a:cubicBezTo>
                <a:close/>
                <a:moveTo>
                  <a:pt x="1898757" y="2097951"/>
                </a:moveTo>
                <a:lnTo>
                  <a:pt x="1881438" y="2100695"/>
                </a:lnTo>
                <a:lnTo>
                  <a:pt x="1823557" y="2112066"/>
                </a:lnTo>
                <a:lnTo>
                  <a:pt x="1853877" y="2117142"/>
                </a:lnTo>
                <a:cubicBezTo>
                  <a:pt x="1867120" y="2115980"/>
                  <a:pt x="1881199" y="2111444"/>
                  <a:pt x="1895697" y="2103053"/>
                </a:cubicBezTo>
                <a:close/>
                <a:moveTo>
                  <a:pt x="605954" y="1643007"/>
                </a:moveTo>
                <a:cubicBezTo>
                  <a:pt x="610231" y="1643542"/>
                  <a:pt x="614814" y="1645222"/>
                  <a:pt x="618479" y="1643695"/>
                </a:cubicBezTo>
                <a:cubicBezTo>
                  <a:pt x="628256" y="1655915"/>
                  <a:pt x="641087" y="1651638"/>
                  <a:pt x="653307" y="1649805"/>
                </a:cubicBezTo>
                <a:cubicBezTo>
                  <a:pt x="655751" y="1652248"/>
                  <a:pt x="658195" y="1654693"/>
                  <a:pt x="661250" y="1656526"/>
                </a:cubicBezTo>
                <a:cubicBezTo>
                  <a:pt x="669804" y="1662025"/>
                  <a:pt x="673470" y="1673023"/>
                  <a:pt x="669193" y="1679133"/>
                </a:cubicBezTo>
                <a:cubicBezTo>
                  <a:pt x="653918" y="1700518"/>
                  <a:pt x="653307" y="1731680"/>
                  <a:pt x="622756" y="1743289"/>
                </a:cubicBezTo>
                <a:cubicBezTo>
                  <a:pt x="605649" y="1750010"/>
                  <a:pt x="575710" y="1751232"/>
                  <a:pt x="564100" y="1736568"/>
                </a:cubicBezTo>
                <a:cubicBezTo>
                  <a:pt x="557379" y="1728624"/>
                  <a:pt x="552491" y="1729236"/>
                  <a:pt x="543937" y="1733513"/>
                </a:cubicBezTo>
                <a:cubicBezTo>
                  <a:pt x="544548" y="1726181"/>
                  <a:pt x="553713" y="1724347"/>
                  <a:pt x="550658" y="1718237"/>
                </a:cubicBezTo>
                <a:cubicBezTo>
                  <a:pt x="548214" y="1713350"/>
                  <a:pt x="542104" y="1716404"/>
                  <a:pt x="538438" y="1714571"/>
                </a:cubicBezTo>
                <a:cubicBezTo>
                  <a:pt x="543937" y="1701129"/>
                  <a:pt x="549436" y="1688298"/>
                  <a:pt x="554324" y="1674856"/>
                </a:cubicBezTo>
                <a:cubicBezTo>
                  <a:pt x="557379" y="1665691"/>
                  <a:pt x="569599" y="1663247"/>
                  <a:pt x="570821" y="1652860"/>
                </a:cubicBezTo>
                <a:cubicBezTo>
                  <a:pt x="572654" y="1654082"/>
                  <a:pt x="575098" y="1654693"/>
                  <a:pt x="576931" y="1655915"/>
                </a:cubicBezTo>
                <a:cubicBezTo>
                  <a:pt x="582430" y="1652860"/>
                  <a:pt x="589151" y="1652248"/>
                  <a:pt x="595261" y="1649194"/>
                </a:cubicBezTo>
                <a:cubicBezTo>
                  <a:pt x="597705" y="1643084"/>
                  <a:pt x="601677" y="1642473"/>
                  <a:pt x="605954" y="1643007"/>
                </a:cubicBezTo>
                <a:close/>
                <a:moveTo>
                  <a:pt x="1001460" y="1559429"/>
                </a:moveTo>
                <a:cubicBezTo>
                  <a:pt x="1006767" y="1561211"/>
                  <a:pt x="1011105" y="1565704"/>
                  <a:pt x="1013274" y="1572521"/>
                </a:cubicBezTo>
                <a:cubicBezTo>
                  <a:pt x="1016063" y="1581507"/>
                  <a:pt x="1016373" y="1590493"/>
                  <a:pt x="1014203" y="1599479"/>
                </a:cubicBezTo>
                <a:cubicBezTo>
                  <a:pt x="1013274" y="1603507"/>
                  <a:pt x="1012654" y="1607535"/>
                  <a:pt x="1011724" y="1611564"/>
                </a:cubicBezTo>
                <a:cubicBezTo>
                  <a:pt x="1010795" y="1613422"/>
                  <a:pt x="1012344" y="1615592"/>
                  <a:pt x="1010795" y="1617761"/>
                </a:cubicBezTo>
                <a:cubicBezTo>
                  <a:pt x="1012654" y="1616521"/>
                  <a:pt x="1013893" y="1614662"/>
                  <a:pt x="1015443" y="1613422"/>
                </a:cubicBezTo>
                <a:cubicBezTo>
                  <a:pt x="1016682" y="1612183"/>
                  <a:pt x="1017612" y="1610944"/>
                  <a:pt x="1018851" y="1609704"/>
                </a:cubicBezTo>
                <a:cubicBezTo>
                  <a:pt x="1020711" y="1608465"/>
                  <a:pt x="1021020" y="1605986"/>
                  <a:pt x="1022570" y="1604437"/>
                </a:cubicBezTo>
                <a:cubicBezTo>
                  <a:pt x="1025978" y="1602887"/>
                  <a:pt x="1028457" y="1600408"/>
                  <a:pt x="1029387" y="1597000"/>
                </a:cubicBezTo>
                <a:cubicBezTo>
                  <a:pt x="1041162" y="1584605"/>
                  <a:pt x="1054176" y="1575929"/>
                  <a:pt x="1072458" y="1581507"/>
                </a:cubicBezTo>
                <a:cubicBezTo>
                  <a:pt x="1082064" y="1585225"/>
                  <a:pt x="1085782" y="1590803"/>
                  <a:pt x="1085162" y="1601028"/>
                </a:cubicBezTo>
                <a:cubicBezTo>
                  <a:pt x="1084543" y="1611564"/>
                  <a:pt x="1079274" y="1619930"/>
                  <a:pt x="1071218" y="1626437"/>
                </a:cubicBezTo>
                <a:cubicBezTo>
                  <a:pt x="1060373" y="1635423"/>
                  <a:pt x="1047669" y="1640381"/>
                  <a:pt x="1034344" y="1644099"/>
                </a:cubicBezTo>
                <a:cubicBezTo>
                  <a:pt x="1032485" y="1644099"/>
                  <a:pt x="1030936" y="1643479"/>
                  <a:pt x="1029077" y="1644409"/>
                </a:cubicBezTo>
                <a:cubicBezTo>
                  <a:pt x="1037443" y="1643169"/>
                  <a:pt x="1045190" y="1647198"/>
                  <a:pt x="1053246" y="1647198"/>
                </a:cubicBezTo>
                <a:cubicBezTo>
                  <a:pt x="1066570" y="1649367"/>
                  <a:pt x="1077415" y="1655254"/>
                  <a:pt x="1083303" y="1668268"/>
                </a:cubicBezTo>
                <a:cubicBezTo>
                  <a:pt x="1084543" y="1671367"/>
                  <a:pt x="1085472" y="1674155"/>
                  <a:pt x="1083303" y="1677254"/>
                </a:cubicBezTo>
                <a:cubicBezTo>
                  <a:pt x="1082993" y="1679113"/>
                  <a:pt x="1082993" y="1680353"/>
                  <a:pt x="1082683" y="1681592"/>
                </a:cubicBezTo>
                <a:cubicBezTo>
                  <a:pt x="1072768" y="1698635"/>
                  <a:pt x="1057894" y="1700494"/>
                  <a:pt x="1040542" y="1695846"/>
                </a:cubicBezTo>
                <a:cubicBezTo>
                  <a:pt x="1033415" y="1693987"/>
                  <a:pt x="1027528" y="1690268"/>
                  <a:pt x="1022880" y="1684691"/>
                </a:cubicBezTo>
                <a:cubicBezTo>
                  <a:pt x="1022880" y="1684381"/>
                  <a:pt x="1022570" y="1683761"/>
                  <a:pt x="1022570" y="1683451"/>
                </a:cubicBezTo>
                <a:cubicBezTo>
                  <a:pt x="1016992" y="1680973"/>
                  <a:pt x="1013584" y="1676634"/>
                  <a:pt x="1010485" y="1671987"/>
                </a:cubicBezTo>
                <a:cubicBezTo>
                  <a:pt x="1009865" y="1670747"/>
                  <a:pt x="1009555" y="1669198"/>
                  <a:pt x="1008316" y="1668268"/>
                </a:cubicBezTo>
                <a:cubicBezTo>
                  <a:pt x="1010175" y="1670437"/>
                  <a:pt x="1010485" y="1673226"/>
                  <a:pt x="1012344" y="1675395"/>
                </a:cubicBezTo>
                <a:cubicBezTo>
                  <a:pt x="1015443" y="1682521"/>
                  <a:pt x="1013584" y="1690578"/>
                  <a:pt x="1015443" y="1697705"/>
                </a:cubicBezTo>
                <a:cubicBezTo>
                  <a:pt x="1015133" y="1698015"/>
                  <a:pt x="1015133" y="1698635"/>
                  <a:pt x="1015443" y="1698944"/>
                </a:cubicBezTo>
                <a:cubicBezTo>
                  <a:pt x="1015133" y="1699564"/>
                  <a:pt x="1014513" y="1700494"/>
                  <a:pt x="1014203" y="1701113"/>
                </a:cubicBezTo>
                <a:cubicBezTo>
                  <a:pt x="1010795" y="1713818"/>
                  <a:pt x="1004288" y="1720325"/>
                  <a:pt x="995612" y="1719705"/>
                </a:cubicBezTo>
                <a:cubicBezTo>
                  <a:pt x="982287" y="1718776"/>
                  <a:pt x="970513" y="1707621"/>
                  <a:pt x="969583" y="1695226"/>
                </a:cubicBezTo>
                <a:cubicBezTo>
                  <a:pt x="968344" y="1683451"/>
                  <a:pt x="973611" y="1674155"/>
                  <a:pt x="980428" y="1665479"/>
                </a:cubicBezTo>
                <a:cubicBezTo>
                  <a:pt x="981668" y="1663930"/>
                  <a:pt x="981978" y="1661761"/>
                  <a:pt x="983527" y="1659902"/>
                </a:cubicBezTo>
                <a:cubicBezTo>
                  <a:pt x="981978" y="1661451"/>
                  <a:pt x="980118" y="1660832"/>
                  <a:pt x="978569" y="1661761"/>
                </a:cubicBezTo>
                <a:cubicBezTo>
                  <a:pt x="966794" y="1667958"/>
                  <a:pt x="955020" y="1671367"/>
                  <a:pt x="942935" y="1661761"/>
                </a:cubicBezTo>
                <a:cubicBezTo>
                  <a:pt x="935498" y="1655873"/>
                  <a:pt x="931780" y="1642240"/>
                  <a:pt x="934569" y="1632634"/>
                </a:cubicBezTo>
                <a:cubicBezTo>
                  <a:pt x="937357" y="1623028"/>
                  <a:pt x="943245" y="1618690"/>
                  <a:pt x="955020" y="1617761"/>
                </a:cubicBezTo>
                <a:cubicBezTo>
                  <a:pt x="958118" y="1618690"/>
                  <a:pt x="961527" y="1618690"/>
                  <a:pt x="964006" y="1620859"/>
                </a:cubicBezTo>
                <a:cubicBezTo>
                  <a:pt x="964625" y="1620859"/>
                  <a:pt x="965245" y="1621169"/>
                  <a:pt x="965865" y="1621169"/>
                </a:cubicBezTo>
                <a:cubicBezTo>
                  <a:pt x="972372" y="1622408"/>
                  <a:pt x="977950" y="1625817"/>
                  <a:pt x="981978" y="1630775"/>
                </a:cubicBezTo>
                <a:cubicBezTo>
                  <a:pt x="982597" y="1631085"/>
                  <a:pt x="982597" y="1632324"/>
                  <a:pt x="983837" y="1632324"/>
                </a:cubicBezTo>
                <a:cubicBezTo>
                  <a:pt x="983527" y="1632014"/>
                  <a:pt x="982907" y="1631704"/>
                  <a:pt x="982597" y="1631085"/>
                </a:cubicBezTo>
                <a:cubicBezTo>
                  <a:pt x="977640" y="1626127"/>
                  <a:pt x="974851" y="1619930"/>
                  <a:pt x="973302" y="1613112"/>
                </a:cubicBezTo>
                <a:cubicBezTo>
                  <a:pt x="971132" y="1602577"/>
                  <a:pt x="967414" y="1592042"/>
                  <a:pt x="971132" y="1581197"/>
                </a:cubicBezTo>
                <a:cubicBezTo>
                  <a:pt x="973611" y="1573760"/>
                  <a:pt x="977020" y="1567253"/>
                  <a:pt x="983837" y="1562605"/>
                </a:cubicBezTo>
                <a:cubicBezTo>
                  <a:pt x="989879" y="1558577"/>
                  <a:pt x="996154" y="1557647"/>
                  <a:pt x="1001460" y="1559429"/>
                </a:cubicBezTo>
                <a:close/>
                <a:moveTo>
                  <a:pt x="473596" y="1387187"/>
                </a:moveTo>
                <a:cubicBezTo>
                  <a:pt x="481768" y="1386499"/>
                  <a:pt x="490017" y="1386347"/>
                  <a:pt x="498266" y="1390013"/>
                </a:cubicBezTo>
                <a:cubicBezTo>
                  <a:pt x="507431" y="1394290"/>
                  <a:pt x="520872" y="1393068"/>
                  <a:pt x="517818" y="1408954"/>
                </a:cubicBezTo>
                <a:cubicBezTo>
                  <a:pt x="520262" y="1412009"/>
                  <a:pt x="525761" y="1410787"/>
                  <a:pt x="526983" y="1416286"/>
                </a:cubicBezTo>
                <a:cubicBezTo>
                  <a:pt x="529121" y="1421175"/>
                  <a:pt x="528510" y="1426826"/>
                  <a:pt x="528663" y="1432249"/>
                </a:cubicBezTo>
                <a:lnTo>
                  <a:pt x="533703" y="1443989"/>
                </a:lnTo>
                <a:lnTo>
                  <a:pt x="533703" y="1441337"/>
                </a:lnTo>
                <a:cubicBezTo>
                  <a:pt x="539202" y="1437671"/>
                  <a:pt x="544090" y="1434005"/>
                  <a:pt x="551422" y="1434005"/>
                </a:cubicBezTo>
                <a:cubicBezTo>
                  <a:pt x="553866" y="1427895"/>
                  <a:pt x="561198" y="1430950"/>
                  <a:pt x="564865" y="1427284"/>
                </a:cubicBezTo>
                <a:cubicBezTo>
                  <a:pt x="574029" y="1429117"/>
                  <a:pt x="583805" y="1430950"/>
                  <a:pt x="592971" y="1432783"/>
                </a:cubicBezTo>
                <a:cubicBezTo>
                  <a:pt x="622299" y="1438893"/>
                  <a:pt x="643685" y="1487162"/>
                  <a:pt x="624132" y="1507937"/>
                </a:cubicBezTo>
                <a:cubicBezTo>
                  <a:pt x="611300" y="1521379"/>
                  <a:pt x="594804" y="1532988"/>
                  <a:pt x="572197" y="1531766"/>
                </a:cubicBezTo>
                <a:cubicBezTo>
                  <a:pt x="543479" y="1529933"/>
                  <a:pt x="528204" y="1512825"/>
                  <a:pt x="515373" y="1490828"/>
                </a:cubicBezTo>
                <a:cubicBezTo>
                  <a:pt x="514151" y="1488995"/>
                  <a:pt x="512929" y="1487162"/>
                  <a:pt x="512929" y="1484718"/>
                </a:cubicBezTo>
                <a:lnTo>
                  <a:pt x="511960" y="1480844"/>
                </a:lnTo>
                <a:lnTo>
                  <a:pt x="511708" y="1481664"/>
                </a:lnTo>
                <a:cubicBezTo>
                  <a:pt x="511096" y="1481664"/>
                  <a:pt x="510485" y="1482275"/>
                  <a:pt x="509875" y="1482886"/>
                </a:cubicBezTo>
                <a:cubicBezTo>
                  <a:pt x="496433" y="1479831"/>
                  <a:pt x="486046" y="1490218"/>
                  <a:pt x="474436" y="1493884"/>
                </a:cubicBezTo>
                <a:cubicBezTo>
                  <a:pt x="454273" y="1500605"/>
                  <a:pt x="437776" y="1491440"/>
                  <a:pt x="427389" y="1480442"/>
                </a:cubicBezTo>
                <a:cubicBezTo>
                  <a:pt x="416390" y="1469444"/>
                  <a:pt x="410892" y="1452947"/>
                  <a:pt x="415169" y="1432173"/>
                </a:cubicBezTo>
                <a:cubicBezTo>
                  <a:pt x="419446" y="1408343"/>
                  <a:pt x="442664" y="1405288"/>
                  <a:pt x="449385" y="1387569"/>
                </a:cubicBezTo>
                <a:cubicBezTo>
                  <a:pt x="457328" y="1389096"/>
                  <a:pt x="465424" y="1387874"/>
                  <a:pt x="473596" y="1387187"/>
                </a:cubicBezTo>
                <a:close/>
                <a:moveTo>
                  <a:pt x="829830" y="1113782"/>
                </a:moveTo>
                <a:cubicBezTo>
                  <a:pt x="836908" y="1112078"/>
                  <a:pt x="844511" y="1112340"/>
                  <a:pt x="852638" y="1114437"/>
                </a:cubicBezTo>
                <a:cubicBezTo>
                  <a:pt x="869417" y="1118632"/>
                  <a:pt x="883050" y="1127546"/>
                  <a:pt x="893536" y="1141703"/>
                </a:cubicBezTo>
                <a:cubicBezTo>
                  <a:pt x="910839" y="1149043"/>
                  <a:pt x="910316" y="1167395"/>
                  <a:pt x="917132" y="1178931"/>
                </a:cubicBezTo>
                <a:cubicBezTo>
                  <a:pt x="913461" y="1159006"/>
                  <a:pt x="922899" y="1141703"/>
                  <a:pt x="937056" y="1127546"/>
                </a:cubicBezTo>
                <a:cubicBezTo>
                  <a:pt x="947018" y="1117584"/>
                  <a:pt x="960127" y="1118632"/>
                  <a:pt x="972187" y="1123876"/>
                </a:cubicBezTo>
                <a:cubicBezTo>
                  <a:pt x="990538" y="1131216"/>
                  <a:pt x="1003647" y="1150092"/>
                  <a:pt x="1003647" y="1168968"/>
                </a:cubicBezTo>
                <a:cubicBezTo>
                  <a:pt x="1003647" y="1188369"/>
                  <a:pt x="990538" y="1207245"/>
                  <a:pt x="971662" y="1215634"/>
                </a:cubicBezTo>
                <a:cubicBezTo>
                  <a:pt x="967468" y="1217207"/>
                  <a:pt x="963273" y="1217731"/>
                  <a:pt x="958554" y="1220353"/>
                </a:cubicBezTo>
                <a:cubicBezTo>
                  <a:pt x="1007841" y="1213012"/>
                  <a:pt x="1039826" y="1249191"/>
                  <a:pt x="1028291" y="1289565"/>
                </a:cubicBezTo>
                <a:cubicBezTo>
                  <a:pt x="1017280" y="1316830"/>
                  <a:pt x="994733" y="1324171"/>
                  <a:pt x="971138" y="1307392"/>
                </a:cubicBezTo>
                <a:cubicBezTo>
                  <a:pt x="956981" y="1297955"/>
                  <a:pt x="945970" y="1286419"/>
                  <a:pt x="940202" y="1270165"/>
                </a:cubicBezTo>
                <a:cubicBezTo>
                  <a:pt x="948068" y="1292711"/>
                  <a:pt x="946495" y="1315257"/>
                  <a:pt x="938629" y="1337279"/>
                </a:cubicBezTo>
                <a:cubicBezTo>
                  <a:pt x="930240" y="1360875"/>
                  <a:pt x="912412" y="1373983"/>
                  <a:pt x="887769" y="1378702"/>
                </a:cubicBezTo>
                <a:cubicBezTo>
                  <a:pt x="881477" y="1375556"/>
                  <a:pt x="873087" y="1375556"/>
                  <a:pt x="869417" y="1367167"/>
                </a:cubicBezTo>
                <a:cubicBezTo>
                  <a:pt x="850541" y="1356156"/>
                  <a:pt x="854211" y="1338328"/>
                  <a:pt x="855784" y="1321025"/>
                </a:cubicBezTo>
                <a:cubicBezTo>
                  <a:pt x="856309" y="1314209"/>
                  <a:pt x="858930" y="1307917"/>
                  <a:pt x="861028" y="1301101"/>
                </a:cubicBezTo>
                <a:cubicBezTo>
                  <a:pt x="870466" y="1287992"/>
                  <a:pt x="879379" y="1274884"/>
                  <a:pt x="888817" y="1261775"/>
                </a:cubicBezTo>
                <a:cubicBezTo>
                  <a:pt x="889866" y="1259154"/>
                  <a:pt x="890915" y="1257057"/>
                  <a:pt x="893536" y="1255484"/>
                </a:cubicBezTo>
                <a:cubicBezTo>
                  <a:pt x="891440" y="1254959"/>
                  <a:pt x="890390" y="1257057"/>
                  <a:pt x="888817" y="1257057"/>
                </a:cubicBezTo>
                <a:cubicBezTo>
                  <a:pt x="885147" y="1257580"/>
                  <a:pt x="881477" y="1258629"/>
                  <a:pt x="879904" y="1262300"/>
                </a:cubicBezTo>
                <a:cubicBezTo>
                  <a:pt x="855260" y="1281176"/>
                  <a:pt x="828519" y="1295333"/>
                  <a:pt x="796534" y="1293236"/>
                </a:cubicBezTo>
                <a:cubicBezTo>
                  <a:pt x="773464" y="1291663"/>
                  <a:pt x="759307" y="1279603"/>
                  <a:pt x="756685" y="1261775"/>
                </a:cubicBezTo>
                <a:cubicBezTo>
                  <a:pt x="754063" y="1244997"/>
                  <a:pt x="766648" y="1227169"/>
                  <a:pt x="786572" y="1218780"/>
                </a:cubicBezTo>
                <a:cubicBezTo>
                  <a:pt x="809643" y="1208818"/>
                  <a:pt x="834287" y="1208818"/>
                  <a:pt x="858406" y="1211439"/>
                </a:cubicBezTo>
                <a:cubicBezTo>
                  <a:pt x="864174" y="1211964"/>
                  <a:pt x="869941" y="1212488"/>
                  <a:pt x="879904" y="1214061"/>
                </a:cubicBezTo>
                <a:cubicBezTo>
                  <a:pt x="860503" y="1201477"/>
                  <a:pt x="842152" y="1195709"/>
                  <a:pt x="826946" y="1184174"/>
                </a:cubicBezTo>
                <a:cubicBezTo>
                  <a:pt x="825373" y="1181028"/>
                  <a:pt x="820130" y="1181028"/>
                  <a:pt x="819081" y="1177358"/>
                </a:cubicBezTo>
                <a:cubicBezTo>
                  <a:pt x="816983" y="1175260"/>
                  <a:pt x="815410" y="1173687"/>
                  <a:pt x="813313" y="1171590"/>
                </a:cubicBezTo>
                <a:cubicBezTo>
                  <a:pt x="809118" y="1170017"/>
                  <a:pt x="808594" y="1165822"/>
                  <a:pt x="807021" y="1162152"/>
                </a:cubicBezTo>
                <a:cubicBezTo>
                  <a:pt x="802827" y="1149043"/>
                  <a:pt x="798632" y="1135935"/>
                  <a:pt x="810167" y="1124924"/>
                </a:cubicBezTo>
                <a:cubicBezTo>
                  <a:pt x="816197" y="1119156"/>
                  <a:pt x="822751" y="1115486"/>
                  <a:pt x="829830" y="1113782"/>
                </a:cubicBezTo>
                <a:close/>
                <a:moveTo>
                  <a:pt x="111076" y="665373"/>
                </a:moveTo>
                <a:cubicBezTo>
                  <a:pt x="119324" y="663387"/>
                  <a:pt x="128184" y="663693"/>
                  <a:pt x="137655" y="666137"/>
                </a:cubicBezTo>
                <a:cubicBezTo>
                  <a:pt x="157207" y="671025"/>
                  <a:pt x="173093" y="681412"/>
                  <a:pt x="185313" y="697909"/>
                </a:cubicBezTo>
                <a:cubicBezTo>
                  <a:pt x="205476" y="706463"/>
                  <a:pt x="204866" y="727848"/>
                  <a:pt x="212809" y="741290"/>
                </a:cubicBezTo>
                <a:cubicBezTo>
                  <a:pt x="208531" y="718072"/>
                  <a:pt x="219529" y="697909"/>
                  <a:pt x="236026" y="681412"/>
                </a:cubicBezTo>
                <a:cubicBezTo>
                  <a:pt x="247635" y="669803"/>
                  <a:pt x="262911" y="671025"/>
                  <a:pt x="276964" y="677135"/>
                </a:cubicBezTo>
                <a:cubicBezTo>
                  <a:pt x="298349" y="685688"/>
                  <a:pt x="313624" y="707684"/>
                  <a:pt x="313624" y="729681"/>
                </a:cubicBezTo>
                <a:cubicBezTo>
                  <a:pt x="313624" y="752289"/>
                  <a:pt x="298349" y="774285"/>
                  <a:pt x="276353" y="784061"/>
                </a:cubicBezTo>
                <a:cubicBezTo>
                  <a:pt x="271465" y="785894"/>
                  <a:pt x="266577" y="786504"/>
                  <a:pt x="261078" y="789560"/>
                </a:cubicBezTo>
                <a:cubicBezTo>
                  <a:pt x="318512" y="781005"/>
                  <a:pt x="355784" y="823165"/>
                  <a:pt x="342342" y="870212"/>
                </a:cubicBezTo>
                <a:cubicBezTo>
                  <a:pt x="329510" y="901984"/>
                  <a:pt x="303237" y="910539"/>
                  <a:pt x="275741" y="890986"/>
                </a:cubicBezTo>
                <a:cubicBezTo>
                  <a:pt x="259245" y="879988"/>
                  <a:pt x="246414" y="866546"/>
                  <a:pt x="239692" y="847605"/>
                </a:cubicBezTo>
                <a:cubicBezTo>
                  <a:pt x="248858" y="873878"/>
                  <a:pt x="247025" y="900151"/>
                  <a:pt x="237859" y="925813"/>
                </a:cubicBezTo>
                <a:cubicBezTo>
                  <a:pt x="228083" y="953309"/>
                  <a:pt x="207309" y="968584"/>
                  <a:pt x="178592" y="974084"/>
                </a:cubicBezTo>
                <a:cubicBezTo>
                  <a:pt x="171260" y="970417"/>
                  <a:pt x="161484" y="970417"/>
                  <a:pt x="157207" y="960641"/>
                </a:cubicBezTo>
                <a:cubicBezTo>
                  <a:pt x="135211" y="947810"/>
                  <a:pt x="139488" y="927036"/>
                  <a:pt x="141321" y="906873"/>
                </a:cubicBezTo>
                <a:cubicBezTo>
                  <a:pt x="141932" y="898930"/>
                  <a:pt x="144987" y="891597"/>
                  <a:pt x="147431" y="883655"/>
                </a:cubicBezTo>
                <a:cubicBezTo>
                  <a:pt x="158429" y="868379"/>
                  <a:pt x="168816" y="853105"/>
                  <a:pt x="179814" y="837829"/>
                </a:cubicBezTo>
                <a:cubicBezTo>
                  <a:pt x="181036" y="834774"/>
                  <a:pt x="182258" y="832330"/>
                  <a:pt x="185313" y="830497"/>
                </a:cubicBezTo>
                <a:cubicBezTo>
                  <a:pt x="182869" y="829886"/>
                  <a:pt x="181647" y="832330"/>
                  <a:pt x="179814" y="832330"/>
                </a:cubicBezTo>
                <a:cubicBezTo>
                  <a:pt x="175537" y="832941"/>
                  <a:pt x="171260" y="834163"/>
                  <a:pt x="169427" y="838440"/>
                </a:cubicBezTo>
                <a:cubicBezTo>
                  <a:pt x="140709" y="860436"/>
                  <a:pt x="109549" y="876934"/>
                  <a:pt x="72277" y="874489"/>
                </a:cubicBezTo>
                <a:cubicBezTo>
                  <a:pt x="45393" y="872657"/>
                  <a:pt x="28896" y="858603"/>
                  <a:pt x="25841" y="837829"/>
                </a:cubicBezTo>
                <a:cubicBezTo>
                  <a:pt x="22786" y="818277"/>
                  <a:pt x="37450" y="797503"/>
                  <a:pt x="60668" y="787727"/>
                </a:cubicBezTo>
                <a:cubicBezTo>
                  <a:pt x="87553" y="776118"/>
                  <a:pt x="116270" y="776118"/>
                  <a:pt x="144375" y="779172"/>
                </a:cubicBezTo>
                <a:cubicBezTo>
                  <a:pt x="151097" y="779784"/>
                  <a:pt x="157818" y="780395"/>
                  <a:pt x="169427" y="782228"/>
                </a:cubicBezTo>
                <a:cubicBezTo>
                  <a:pt x="146820" y="767563"/>
                  <a:pt x="125435" y="760842"/>
                  <a:pt x="107716" y="747400"/>
                </a:cubicBezTo>
                <a:cubicBezTo>
                  <a:pt x="105883" y="743734"/>
                  <a:pt x="99773" y="743734"/>
                  <a:pt x="98550" y="739457"/>
                </a:cubicBezTo>
                <a:cubicBezTo>
                  <a:pt x="96106" y="737013"/>
                  <a:pt x="94273" y="735180"/>
                  <a:pt x="91830" y="732736"/>
                </a:cubicBezTo>
                <a:cubicBezTo>
                  <a:pt x="86941" y="730903"/>
                  <a:pt x="86330" y="726015"/>
                  <a:pt x="84497" y="721738"/>
                </a:cubicBezTo>
                <a:cubicBezTo>
                  <a:pt x="79610" y="706463"/>
                  <a:pt x="74721" y="691188"/>
                  <a:pt x="88163" y="678357"/>
                </a:cubicBezTo>
                <a:cubicBezTo>
                  <a:pt x="95190" y="671636"/>
                  <a:pt x="102827" y="667359"/>
                  <a:pt x="111076" y="665373"/>
                </a:cubicBezTo>
                <a:close/>
                <a:moveTo>
                  <a:pt x="1029226" y="524410"/>
                </a:moveTo>
                <a:cubicBezTo>
                  <a:pt x="1037245" y="525584"/>
                  <a:pt x="1042172" y="533719"/>
                  <a:pt x="1048129" y="538760"/>
                </a:cubicBezTo>
                <a:cubicBezTo>
                  <a:pt x="1049962" y="544258"/>
                  <a:pt x="1055461" y="543037"/>
                  <a:pt x="1059738" y="544258"/>
                </a:cubicBezTo>
                <a:cubicBezTo>
                  <a:pt x="1085401" y="563811"/>
                  <a:pt x="1108620" y="586418"/>
                  <a:pt x="1133060" y="607192"/>
                </a:cubicBezTo>
                <a:cubicBezTo>
                  <a:pt x="1142836" y="616357"/>
                  <a:pt x="1151389" y="627355"/>
                  <a:pt x="1162388" y="634687"/>
                </a:cubicBezTo>
                <a:cubicBezTo>
                  <a:pt x="1193549" y="662183"/>
                  <a:pt x="1224099" y="690289"/>
                  <a:pt x="1257705" y="714729"/>
                </a:cubicBezTo>
                <a:cubicBezTo>
                  <a:pt x="1261982" y="717784"/>
                  <a:pt x="1266258" y="721450"/>
                  <a:pt x="1264425" y="727560"/>
                </a:cubicBezTo>
                <a:cubicBezTo>
                  <a:pt x="1265037" y="731227"/>
                  <a:pt x="1268092" y="731227"/>
                  <a:pt x="1270535" y="731837"/>
                </a:cubicBezTo>
                <a:cubicBezTo>
                  <a:pt x="1273591" y="732448"/>
                  <a:pt x="1276646" y="733059"/>
                  <a:pt x="1278479" y="736114"/>
                </a:cubicBezTo>
                <a:cubicBezTo>
                  <a:pt x="1290699" y="748334"/>
                  <a:pt x="1307196" y="753223"/>
                  <a:pt x="1320639" y="762999"/>
                </a:cubicBezTo>
                <a:cubicBezTo>
                  <a:pt x="1323693" y="761776"/>
                  <a:pt x="1326749" y="762387"/>
                  <a:pt x="1328582" y="764220"/>
                </a:cubicBezTo>
                <a:cubicBezTo>
                  <a:pt x="1348134" y="782551"/>
                  <a:pt x="1368297" y="802102"/>
                  <a:pt x="1382961" y="825932"/>
                </a:cubicBezTo>
                <a:cubicBezTo>
                  <a:pt x="1385404" y="829598"/>
                  <a:pt x="1388460" y="833265"/>
                  <a:pt x="1392126" y="838153"/>
                </a:cubicBezTo>
                <a:cubicBezTo>
                  <a:pt x="1362187" y="835097"/>
                  <a:pt x="1337135" y="822877"/>
                  <a:pt x="1312695" y="808213"/>
                </a:cubicBezTo>
                <a:cubicBezTo>
                  <a:pt x="1304752" y="786216"/>
                  <a:pt x="1288866" y="770942"/>
                  <a:pt x="1267481" y="763610"/>
                </a:cubicBezTo>
                <a:cubicBezTo>
                  <a:pt x="1228987" y="750167"/>
                  <a:pt x="1195382" y="726949"/>
                  <a:pt x="1161777" y="704953"/>
                </a:cubicBezTo>
                <a:cubicBezTo>
                  <a:pt x="1142836" y="692122"/>
                  <a:pt x="1124506" y="681123"/>
                  <a:pt x="1101287" y="677457"/>
                </a:cubicBezTo>
                <a:cubicBezTo>
                  <a:pt x="1082346" y="674403"/>
                  <a:pt x="1064626" y="665237"/>
                  <a:pt x="1047518" y="655462"/>
                </a:cubicBezTo>
                <a:cubicBezTo>
                  <a:pt x="1024300" y="635298"/>
                  <a:pt x="1001082" y="615135"/>
                  <a:pt x="977864" y="595583"/>
                </a:cubicBezTo>
                <a:cubicBezTo>
                  <a:pt x="976641" y="581530"/>
                  <a:pt x="985806" y="587640"/>
                  <a:pt x="991916" y="588251"/>
                </a:cubicBezTo>
                <a:cubicBezTo>
                  <a:pt x="1005970" y="591917"/>
                  <a:pt x="1019412" y="595583"/>
                  <a:pt x="1033465" y="598638"/>
                </a:cubicBezTo>
                <a:cubicBezTo>
                  <a:pt x="1040186" y="599860"/>
                  <a:pt x="1048129" y="599249"/>
                  <a:pt x="1052406" y="592528"/>
                </a:cubicBezTo>
                <a:cubicBezTo>
                  <a:pt x="1056072" y="587029"/>
                  <a:pt x="1050573" y="581530"/>
                  <a:pt x="1048129" y="576642"/>
                </a:cubicBezTo>
                <a:cubicBezTo>
                  <a:pt x="1043241" y="568699"/>
                  <a:pt x="1038353" y="561367"/>
                  <a:pt x="1033465" y="553424"/>
                </a:cubicBezTo>
                <a:cubicBezTo>
                  <a:pt x="1030410" y="550368"/>
                  <a:pt x="1028577" y="545481"/>
                  <a:pt x="1024911" y="543037"/>
                </a:cubicBezTo>
                <a:cubicBezTo>
                  <a:pt x="1022467" y="537538"/>
                  <a:pt x="1016356" y="532649"/>
                  <a:pt x="1020023" y="525928"/>
                </a:cubicBezTo>
                <a:cubicBezTo>
                  <a:pt x="1023537" y="524401"/>
                  <a:pt x="1026553" y="524019"/>
                  <a:pt x="1029226" y="524410"/>
                </a:cubicBezTo>
                <a:close/>
                <a:moveTo>
                  <a:pt x="772336" y="460628"/>
                </a:moveTo>
                <a:cubicBezTo>
                  <a:pt x="775468" y="460551"/>
                  <a:pt x="778981" y="461468"/>
                  <a:pt x="781730" y="461774"/>
                </a:cubicBezTo>
                <a:cubicBezTo>
                  <a:pt x="814113" y="464828"/>
                  <a:pt x="842220" y="479493"/>
                  <a:pt x="870937" y="493546"/>
                </a:cubicBezTo>
                <a:cubicBezTo>
                  <a:pt x="889879" y="502712"/>
                  <a:pt x="910042" y="511265"/>
                  <a:pt x="921651" y="530818"/>
                </a:cubicBezTo>
                <a:cubicBezTo>
                  <a:pt x="924095" y="538761"/>
                  <a:pt x="921039" y="541816"/>
                  <a:pt x="913096" y="539372"/>
                </a:cubicBezTo>
                <a:cubicBezTo>
                  <a:pt x="899655" y="534484"/>
                  <a:pt x="886213" y="529596"/>
                  <a:pt x="872770" y="524097"/>
                </a:cubicBezTo>
                <a:cubicBezTo>
                  <a:pt x="864216" y="519208"/>
                  <a:pt x="851996" y="519820"/>
                  <a:pt x="844053" y="511265"/>
                </a:cubicBezTo>
                <a:cubicBezTo>
                  <a:pt x="821446" y="499656"/>
                  <a:pt x="797006" y="491713"/>
                  <a:pt x="776231" y="477048"/>
                </a:cubicBezTo>
                <a:cubicBezTo>
                  <a:pt x="771343" y="473994"/>
                  <a:pt x="763400" y="470938"/>
                  <a:pt x="765233" y="465439"/>
                </a:cubicBezTo>
                <a:cubicBezTo>
                  <a:pt x="766455" y="461774"/>
                  <a:pt x="769204" y="460704"/>
                  <a:pt x="772336" y="460628"/>
                </a:cubicBezTo>
                <a:close/>
                <a:moveTo>
                  <a:pt x="1440605" y="352967"/>
                </a:moveTo>
                <a:cubicBezTo>
                  <a:pt x="1458936" y="350522"/>
                  <a:pt x="1480932" y="364575"/>
                  <a:pt x="1490097" y="384739"/>
                </a:cubicBezTo>
                <a:cubicBezTo>
                  <a:pt x="1492542" y="389626"/>
                  <a:pt x="1494375" y="393903"/>
                  <a:pt x="1496819" y="398792"/>
                </a:cubicBezTo>
                <a:cubicBezTo>
                  <a:pt x="1504762" y="410401"/>
                  <a:pt x="1499873" y="423842"/>
                  <a:pt x="1501706" y="436063"/>
                </a:cubicBezTo>
                <a:cubicBezTo>
                  <a:pt x="1500485" y="441562"/>
                  <a:pt x="1498041" y="447061"/>
                  <a:pt x="1495596" y="451949"/>
                </a:cubicBezTo>
                <a:cubicBezTo>
                  <a:pt x="1490709" y="460503"/>
                  <a:pt x="1494985" y="462947"/>
                  <a:pt x="1499873" y="466002"/>
                </a:cubicBezTo>
                <a:cubicBezTo>
                  <a:pt x="1484599" y="469668"/>
                  <a:pt x="1477877" y="480666"/>
                  <a:pt x="1471767" y="496552"/>
                </a:cubicBezTo>
                <a:cubicBezTo>
                  <a:pt x="1489486" y="487387"/>
                  <a:pt x="1502318" y="476389"/>
                  <a:pt x="1520037" y="472723"/>
                </a:cubicBezTo>
                <a:cubicBezTo>
                  <a:pt x="1546310" y="467224"/>
                  <a:pt x="1570139" y="486776"/>
                  <a:pt x="1568917" y="513660"/>
                </a:cubicBezTo>
                <a:cubicBezTo>
                  <a:pt x="1565862" y="561318"/>
                  <a:pt x="1530424" y="581482"/>
                  <a:pt x="1487042" y="560097"/>
                </a:cubicBezTo>
                <a:cubicBezTo>
                  <a:pt x="1480932" y="557041"/>
                  <a:pt x="1474822" y="554598"/>
                  <a:pt x="1468101" y="552154"/>
                </a:cubicBezTo>
                <a:cubicBezTo>
                  <a:pt x="1483376" y="568651"/>
                  <a:pt x="1493763" y="587592"/>
                  <a:pt x="1498652" y="608977"/>
                </a:cubicBezTo>
                <a:cubicBezTo>
                  <a:pt x="1501095" y="619975"/>
                  <a:pt x="1513927" y="613254"/>
                  <a:pt x="1518204" y="620586"/>
                </a:cubicBezTo>
                <a:cubicBezTo>
                  <a:pt x="1508428" y="624252"/>
                  <a:pt x="1501706" y="630973"/>
                  <a:pt x="1497429" y="640749"/>
                </a:cubicBezTo>
                <a:cubicBezTo>
                  <a:pt x="1491930" y="653581"/>
                  <a:pt x="1481543" y="663357"/>
                  <a:pt x="1468712" y="668856"/>
                </a:cubicBezTo>
                <a:cubicBezTo>
                  <a:pt x="1454659" y="671300"/>
                  <a:pt x="1440605" y="673744"/>
                  <a:pt x="1427775" y="665801"/>
                </a:cubicBezTo>
                <a:cubicBezTo>
                  <a:pt x="1410056" y="652358"/>
                  <a:pt x="1408833" y="634028"/>
                  <a:pt x="1410666" y="614476"/>
                </a:cubicBezTo>
                <a:cubicBezTo>
                  <a:pt x="1411277" y="608366"/>
                  <a:pt x="1413110" y="602256"/>
                  <a:pt x="1413722" y="595535"/>
                </a:cubicBezTo>
                <a:cubicBezTo>
                  <a:pt x="1415555" y="591258"/>
                  <a:pt x="1415707" y="586523"/>
                  <a:pt x="1416089" y="582169"/>
                </a:cubicBezTo>
                <a:lnTo>
                  <a:pt x="1419813" y="571150"/>
                </a:lnTo>
                <a:lnTo>
                  <a:pt x="1420442" y="570484"/>
                </a:lnTo>
                <a:cubicBezTo>
                  <a:pt x="1421053" y="569261"/>
                  <a:pt x="1421053" y="568651"/>
                  <a:pt x="1420442" y="568651"/>
                </a:cubicBezTo>
                <a:cubicBezTo>
                  <a:pt x="1417999" y="568040"/>
                  <a:pt x="1422275" y="567429"/>
                  <a:pt x="1419832" y="571094"/>
                </a:cubicBezTo>
                <a:lnTo>
                  <a:pt x="1419813" y="571150"/>
                </a:lnTo>
                <a:lnTo>
                  <a:pt x="1410056" y="581482"/>
                </a:lnTo>
                <a:cubicBezTo>
                  <a:pt x="1391725" y="602256"/>
                  <a:pt x="1372173" y="620586"/>
                  <a:pt x="1343456" y="626085"/>
                </a:cubicBezTo>
                <a:cubicBezTo>
                  <a:pt x="1331846" y="628529"/>
                  <a:pt x="1320237" y="628529"/>
                  <a:pt x="1309240" y="624252"/>
                </a:cubicBezTo>
                <a:cubicBezTo>
                  <a:pt x="1290909" y="617531"/>
                  <a:pt x="1277467" y="605311"/>
                  <a:pt x="1275022" y="585759"/>
                </a:cubicBezTo>
                <a:cubicBezTo>
                  <a:pt x="1273189" y="567429"/>
                  <a:pt x="1285410" y="555208"/>
                  <a:pt x="1300074" y="544821"/>
                </a:cubicBezTo>
                <a:cubicBezTo>
                  <a:pt x="1322070" y="530158"/>
                  <a:pt x="1347733" y="530768"/>
                  <a:pt x="1371562" y="525269"/>
                </a:cubicBezTo>
                <a:cubicBezTo>
                  <a:pt x="1375839" y="520382"/>
                  <a:pt x="1381338" y="524658"/>
                  <a:pt x="1389893" y="522825"/>
                </a:cubicBezTo>
                <a:cubicBezTo>
                  <a:pt x="1380727" y="523436"/>
                  <a:pt x="1375228" y="522215"/>
                  <a:pt x="1370951" y="518548"/>
                </a:cubicBezTo>
                <a:cubicBezTo>
                  <a:pt x="1343456" y="509383"/>
                  <a:pt x="1317183" y="498996"/>
                  <a:pt x="1294575" y="479444"/>
                </a:cubicBezTo>
                <a:cubicBezTo>
                  <a:pt x="1273189" y="461114"/>
                  <a:pt x="1268912" y="427509"/>
                  <a:pt x="1279911" y="412845"/>
                </a:cubicBezTo>
                <a:cubicBezTo>
                  <a:pt x="1292742" y="394514"/>
                  <a:pt x="1317793" y="390237"/>
                  <a:pt x="1344066" y="402458"/>
                </a:cubicBezTo>
                <a:cubicBezTo>
                  <a:pt x="1347122" y="403679"/>
                  <a:pt x="1350177" y="404902"/>
                  <a:pt x="1353843" y="406123"/>
                </a:cubicBezTo>
                <a:cubicBezTo>
                  <a:pt x="1356898" y="409179"/>
                  <a:pt x="1361786" y="409179"/>
                  <a:pt x="1364230" y="413456"/>
                </a:cubicBezTo>
                <a:cubicBezTo>
                  <a:pt x="1380727" y="427509"/>
                  <a:pt x="1394780" y="444005"/>
                  <a:pt x="1407000" y="461725"/>
                </a:cubicBezTo>
                <a:cubicBezTo>
                  <a:pt x="1413722" y="465391"/>
                  <a:pt x="1416776" y="471501"/>
                  <a:pt x="1419832" y="478222"/>
                </a:cubicBezTo>
                <a:cubicBezTo>
                  <a:pt x="1421053" y="480055"/>
                  <a:pt x="1421053" y="483110"/>
                  <a:pt x="1422886" y="484333"/>
                </a:cubicBezTo>
                <a:cubicBezTo>
                  <a:pt x="1421665" y="481277"/>
                  <a:pt x="1420442" y="478222"/>
                  <a:pt x="1418609" y="475167"/>
                </a:cubicBezTo>
                <a:cubicBezTo>
                  <a:pt x="1415555" y="468446"/>
                  <a:pt x="1416776" y="461114"/>
                  <a:pt x="1413722" y="454393"/>
                </a:cubicBezTo>
                <a:cubicBezTo>
                  <a:pt x="1412499" y="434230"/>
                  <a:pt x="1403946" y="414678"/>
                  <a:pt x="1408833" y="393903"/>
                </a:cubicBezTo>
                <a:cubicBezTo>
                  <a:pt x="1414332" y="368853"/>
                  <a:pt x="1423498" y="355410"/>
                  <a:pt x="1440605" y="352967"/>
                </a:cubicBezTo>
                <a:close/>
                <a:moveTo>
                  <a:pt x="2472275" y="212706"/>
                </a:moveTo>
                <a:cubicBezTo>
                  <a:pt x="2485259" y="211179"/>
                  <a:pt x="2498854" y="213928"/>
                  <a:pt x="2512296" y="221566"/>
                </a:cubicBezTo>
                <a:cubicBezTo>
                  <a:pt x="2529405" y="231342"/>
                  <a:pt x="2542846" y="244174"/>
                  <a:pt x="2549568" y="260060"/>
                </a:cubicBezTo>
                <a:cubicBezTo>
                  <a:pt x="2553845" y="269836"/>
                  <a:pt x="2556289" y="286333"/>
                  <a:pt x="2549568" y="298553"/>
                </a:cubicBezTo>
                <a:cubicBezTo>
                  <a:pt x="2547124" y="303441"/>
                  <a:pt x="2545291" y="307718"/>
                  <a:pt x="2546512" y="313217"/>
                </a:cubicBezTo>
                <a:cubicBezTo>
                  <a:pt x="2547124" y="324215"/>
                  <a:pt x="2534292" y="314439"/>
                  <a:pt x="2532459" y="322382"/>
                </a:cubicBezTo>
                <a:cubicBezTo>
                  <a:pt x="2534903" y="327881"/>
                  <a:pt x="2536736" y="332769"/>
                  <a:pt x="2540402" y="340712"/>
                </a:cubicBezTo>
                <a:cubicBezTo>
                  <a:pt x="2522072" y="331547"/>
                  <a:pt x="2506186" y="341934"/>
                  <a:pt x="2489078" y="341323"/>
                </a:cubicBezTo>
                <a:cubicBezTo>
                  <a:pt x="2476858" y="341323"/>
                  <a:pt x="2467082" y="328492"/>
                  <a:pt x="2453639" y="336435"/>
                </a:cubicBezTo>
                <a:cubicBezTo>
                  <a:pt x="2450585" y="338268"/>
                  <a:pt x="2453639" y="326659"/>
                  <a:pt x="2446308" y="323604"/>
                </a:cubicBezTo>
                <a:cubicBezTo>
                  <a:pt x="2438365" y="319938"/>
                  <a:pt x="2434087" y="310773"/>
                  <a:pt x="2425533" y="305274"/>
                </a:cubicBezTo>
                <a:cubicBezTo>
                  <a:pt x="2416368" y="299164"/>
                  <a:pt x="2420646" y="287555"/>
                  <a:pt x="2419423" y="277779"/>
                </a:cubicBezTo>
                <a:cubicBezTo>
                  <a:pt x="2416979" y="273501"/>
                  <a:pt x="2418201" y="266170"/>
                  <a:pt x="2413924" y="260670"/>
                </a:cubicBezTo>
                <a:cubicBezTo>
                  <a:pt x="2426144" y="253950"/>
                  <a:pt x="2424923" y="238674"/>
                  <a:pt x="2435920" y="229509"/>
                </a:cubicBezTo>
                <a:cubicBezTo>
                  <a:pt x="2446919" y="220038"/>
                  <a:pt x="2459292" y="214234"/>
                  <a:pt x="2472275" y="212706"/>
                </a:cubicBezTo>
                <a:close/>
                <a:moveTo>
                  <a:pt x="3611161" y="124959"/>
                </a:moveTo>
                <a:cubicBezTo>
                  <a:pt x="3617527" y="123154"/>
                  <a:pt x="3624410" y="123167"/>
                  <a:pt x="3632393" y="125324"/>
                </a:cubicBezTo>
                <a:cubicBezTo>
                  <a:pt x="3660238" y="131674"/>
                  <a:pt x="3686619" y="140650"/>
                  <a:pt x="3709471" y="154924"/>
                </a:cubicBezTo>
                <a:cubicBezTo>
                  <a:pt x="3732322" y="169200"/>
                  <a:pt x="3751642" y="188776"/>
                  <a:pt x="3765367" y="216324"/>
                </a:cubicBezTo>
                <a:cubicBezTo>
                  <a:pt x="3775205" y="237115"/>
                  <a:pt x="3778554" y="255817"/>
                  <a:pt x="3763851" y="276691"/>
                </a:cubicBezTo>
                <a:cubicBezTo>
                  <a:pt x="3740950" y="306767"/>
                  <a:pt x="3741024" y="345066"/>
                  <a:pt x="3741748" y="382199"/>
                </a:cubicBezTo>
                <a:cubicBezTo>
                  <a:pt x="3740696" y="392322"/>
                  <a:pt x="3747051" y="397398"/>
                  <a:pt x="3754573" y="403124"/>
                </a:cubicBezTo>
                <a:cubicBezTo>
                  <a:pt x="3780648" y="422258"/>
                  <a:pt x="3807373" y="440225"/>
                  <a:pt x="3836051" y="454690"/>
                </a:cubicBezTo>
                <a:cubicBezTo>
                  <a:pt x="3853567" y="464459"/>
                  <a:pt x="3861990" y="476809"/>
                  <a:pt x="3865340" y="495510"/>
                </a:cubicBezTo>
                <a:cubicBezTo>
                  <a:pt x="3869339" y="513045"/>
                  <a:pt x="3871520" y="531094"/>
                  <a:pt x="3882795" y="546566"/>
                </a:cubicBezTo>
                <a:cubicBezTo>
                  <a:pt x="3895239" y="562689"/>
                  <a:pt x="3907950" y="572839"/>
                  <a:pt x="3931977" y="570938"/>
                </a:cubicBezTo>
                <a:cubicBezTo>
                  <a:pt x="3946718" y="569212"/>
                  <a:pt x="3957784" y="572706"/>
                  <a:pt x="3964396" y="580411"/>
                </a:cubicBezTo>
                <a:lnTo>
                  <a:pt x="3968587" y="589848"/>
                </a:lnTo>
                <a:lnTo>
                  <a:pt x="6184980" y="589848"/>
                </a:lnTo>
                <a:lnTo>
                  <a:pt x="6184980" y="5832012"/>
                </a:lnTo>
                <a:lnTo>
                  <a:pt x="2409827" y="5832012"/>
                </a:lnTo>
                <a:lnTo>
                  <a:pt x="2409827" y="3475039"/>
                </a:lnTo>
                <a:lnTo>
                  <a:pt x="2369604" y="3503875"/>
                </a:lnTo>
                <a:cubicBezTo>
                  <a:pt x="2359209" y="3508789"/>
                  <a:pt x="2347262" y="3508246"/>
                  <a:pt x="2339873" y="3499535"/>
                </a:cubicBezTo>
                <a:cubicBezTo>
                  <a:pt x="2330147" y="3489520"/>
                  <a:pt x="2340678" y="3481619"/>
                  <a:pt x="2346403" y="3474100"/>
                </a:cubicBezTo>
                <a:cubicBezTo>
                  <a:pt x="2379719" y="3425349"/>
                  <a:pt x="2379719" y="3425349"/>
                  <a:pt x="2324812" y="3408497"/>
                </a:cubicBezTo>
                <a:cubicBezTo>
                  <a:pt x="2305342" y="3402229"/>
                  <a:pt x="2288343" y="3394277"/>
                  <a:pt x="2272779" y="3381005"/>
                </a:cubicBezTo>
                <a:cubicBezTo>
                  <a:pt x="2257867" y="3366566"/>
                  <a:pt x="2245805" y="3355248"/>
                  <a:pt x="2251167" y="3329164"/>
                </a:cubicBezTo>
                <a:cubicBezTo>
                  <a:pt x="2257067" y="3291137"/>
                  <a:pt x="2217899" y="3257049"/>
                  <a:pt x="2170765" y="3253712"/>
                </a:cubicBezTo>
                <a:cubicBezTo>
                  <a:pt x="2163624" y="3252789"/>
                  <a:pt x="2157000" y="3253686"/>
                  <a:pt x="2148040" y="3253280"/>
                </a:cubicBezTo>
                <a:cubicBezTo>
                  <a:pt x="2158342" y="3223828"/>
                  <a:pt x="2165007" y="3195409"/>
                  <a:pt x="2144658" y="3168756"/>
                </a:cubicBezTo>
                <a:cubicBezTo>
                  <a:pt x="2135325" y="3156665"/>
                  <a:pt x="2124006" y="3148822"/>
                  <a:pt x="2111630" y="3142874"/>
                </a:cubicBezTo>
                <a:lnTo>
                  <a:pt x="2082257" y="3132056"/>
                </a:lnTo>
                <a:lnTo>
                  <a:pt x="2079612" y="3133123"/>
                </a:lnTo>
                <a:cubicBezTo>
                  <a:pt x="2052900" y="3148688"/>
                  <a:pt x="2046476" y="3171356"/>
                  <a:pt x="2051867" y="3212407"/>
                </a:cubicBezTo>
                <a:cubicBezTo>
                  <a:pt x="2053417" y="3221021"/>
                  <a:pt x="2057707" y="3230032"/>
                  <a:pt x="2052057" y="3238163"/>
                </a:cubicBezTo>
                <a:cubicBezTo>
                  <a:pt x="2091563" y="3255063"/>
                  <a:pt x="2123299" y="3283143"/>
                  <a:pt x="2157154" y="3308175"/>
                </a:cubicBezTo>
                <a:cubicBezTo>
                  <a:pt x="2171523" y="3328710"/>
                  <a:pt x="2198435" y="3339872"/>
                  <a:pt x="2203400" y="3367438"/>
                </a:cubicBezTo>
                <a:cubicBezTo>
                  <a:pt x="2203227" y="3376362"/>
                  <a:pt x="2199300" y="3384184"/>
                  <a:pt x="2193030" y="3388871"/>
                </a:cubicBezTo>
                <a:cubicBezTo>
                  <a:pt x="2156507" y="3413234"/>
                  <a:pt x="2137263" y="3449604"/>
                  <a:pt x="2120055" y="3487387"/>
                </a:cubicBezTo>
                <a:cubicBezTo>
                  <a:pt x="2117625" y="3488715"/>
                  <a:pt x="2115902" y="3489025"/>
                  <a:pt x="2114179" y="3489334"/>
                </a:cubicBezTo>
                <a:cubicBezTo>
                  <a:pt x="2100515" y="3467783"/>
                  <a:pt x="2104166" y="3438666"/>
                  <a:pt x="2088781" y="3417424"/>
                </a:cubicBezTo>
                <a:cubicBezTo>
                  <a:pt x="2085110" y="3411860"/>
                  <a:pt x="2087229" y="3408810"/>
                  <a:pt x="2091071" y="3405451"/>
                </a:cubicBezTo>
                <a:cubicBezTo>
                  <a:pt x="2120083" y="3378882"/>
                  <a:pt x="2110710" y="3366340"/>
                  <a:pt x="2076202" y="3357435"/>
                </a:cubicBezTo>
                <a:cubicBezTo>
                  <a:pt x="2061177" y="3353025"/>
                  <a:pt x="2047342" y="3340398"/>
                  <a:pt x="2035541" y="3329182"/>
                </a:cubicBezTo>
                <a:cubicBezTo>
                  <a:pt x="2025064" y="3320397"/>
                  <a:pt x="2014056" y="3303703"/>
                  <a:pt x="2004873" y="3316917"/>
                </a:cubicBezTo>
                <a:cubicBezTo>
                  <a:pt x="1995294" y="3332872"/>
                  <a:pt x="1960389" y="3326705"/>
                  <a:pt x="1971055" y="3361248"/>
                </a:cubicBezTo>
                <a:cubicBezTo>
                  <a:pt x="1976500" y="3381613"/>
                  <a:pt x="1955258" y="3396999"/>
                  <a:pt x="1934585" y="3400721"/>
                </a:cubicBezTo>
                <a:cubicBezTo>
                  <a:pt x="1907020" y="3405684"/>
                  <a:pt x="1903936" y="3423137"/>
                  <a:pt x="1895599" y="3445981"/>
                </a:cubicBezTo>
                <a:cubicBezTo>
                  <a:pt x="1881835" y="3483145"/>
                  <a:pt x="1871121" y="3522427"/>
                  <a:pt x="1844764" y="3553854"/>
                </a:cubicBezTo>
                <a:cubicBezTo>
                  <a:pt x="1828603" y="3572771"/>
                  <a:pt x="1803864" y="3573668"/>
                  <a:pt x="1781639" y="3568775"/>
                </a:cubicBezTo>
                <a:cubicBezTo>
                  <a:pt x="1767632" y="3565072"/>
                  <a:pt x="1758707" y="3564900"/>
                  <a:pt x="1755315" y="3580630"/>
                </a:cubicBezTo>
                <a:cubicBezTo>
                  <a:pt x="1753731" y="3591588"/>
                  <a:pt x="1743308" y="3597911"/>
                  <a:pt x="1734469" y="3593277"/>
                </a:cubicBezTo>
                <a:cubicBezTo>
                  <a:pt x="1682455" y="3566180"/>
                  <a:pt x="1619535" y="3552607"/>
                  <a:pt x="1600235" y="3484934"/>
                </a:cubicBezTo>
                <a:cubicBezTo>
                  <a:pt x="1601338" y="3481179"/>
                  <a:pt x="1605180" y="3477818"/>
                  <a:pt x="1607213" y="3479232"/>
                </a:cubicBezTo>
                <a:cubicBezTo>
                  <a:pt x="1634573" y="3502764"/>
                  <a:pt x="1673097" y="3499385"/>
                  <a:pt x="1701558" y="3519161"/>
                </a:cubicBezTo>
                <a:cubicBezTo>
                  <a:pt x="1735104" y="3542470"/>
                  <a:pt x="1773487" y="3528445"/>
                  <a:pt x="1784202" y="3489163"/>
                </a:cubicBezTo>
                <a:cubicBezTo>
                  <a:pt x="1787594" y="3473433"/>
                  <a:pt x="1809285" y="3470416"/>
                  <a:pt x="1805168" y="3452482"/>
                </a:cubicBezTo>
                <a:cubicBezTo>
                  <a:pt x="1795484" y="3438218"/>
                  <a:pt x="1804269" y="3427742"/>
                  <a:pt x="1809300" y="3416164"/>
                </a:cubicBezTo>
                <a:cubicBezTo>
                  <a:pt x="1823994" y="3384171"/>
                  <a:pt x="1830781" y="3352711"/>
                  <a:pt x="1814945" y="3319099"/>
                </a:cubicBezTo>
                <a:cubicBezTo>
                  <a:pt x="1810654" y="3310088"/>
                  <a:pt x="1809500" y="3298735"/>
                  <a:pt x="1805210" y="3289725"/>
                </a:cubicBezTo>
                <a:cubicBezTo>
                  <a:pt x="1797645" y="3272411"/>
                  <a:pt x="1801917" y="3246739"/>
                  <a:pt x="1768252" y="3247466"/>
                </a:cubicBezTo>
                <a:cubicBezTo>
                  <a:pt x="1754865" y="3247207"/>
                  <a:pt x="1738772" y="3226982"/>
                  <a:pt x="1729486" y="3209979"/>
                </a:cubicBezTo>
                <a:cubicBezTo>
                  <a:pt x="1724179" y="3200262"/>
                  <a:pt x="1729433" y="3194869"/>
                  <a:pt x="1736410" y="3189166"/>
                </a:cubicBezTo>
                <a:cubicBezTo>
                  <a:pt x="1747231" y="3180103"/>
                  <a:pt x="1742940" y="3171093"/>
                  <a:pt x="1737633" y="3161375"/>
                </a:cubicBezTo>
                <a:cubicBezTo>
                  <a:pt x="1734359" y="3153072"/>
                  <a:pt x="1731792" y="3143752"/>
                  <a:pt x="1730239" y="3135138"/>
                </a:cubicBezTo>
                <a:cubicBezTo>
                  <a:pt x="1726571" y="3129573"/>
                  <a:pt x="1728379" y="3124800"/>
                  <a:pt x="1731911" y="3119718"/>
                </a:cubicBezTo>
                <a:cubicBezTo>
                  <a:pt x="1718557" y="3099888"/>
                  <a:pt x="1694868" y="3081920"/>
                  <a:pt x="1709166" y="3052665"/>
                </a:cubicBezTo>
                <a:cubicBezTo>
                  <a:pt x="1716539" y="3044223"/>
                  <a:pt x="1708802" y="3035832"/>
                  <a:pt x="1709991" y="3027614"/>
                </a:cubicBezTo>
                <a:cubicBezTo>
                  <a:pt x="1702565" y="3020949"/>
                  <a:pt x="1692314" y="3018347"/>
                  <a:pt x="1682372" y="3017467"/>
                </a:cubicBezTo>
                <a:cubicBezTo>
                  <a:pt x="1675704" y="3024893"/>
                  <a:pt x="1672398" y="3036161"/>
                  <a:pt x="1660027" y="3036611"/>
                </a:cubicBezTo>
                <a:cubicBezTo>
                  <a:pt x="1650312" y="3041918"/>
                  <a:pt x="1641698" y="3043470"/>
                  <a:pt x="1630741" y="3041884"/>
                </a:cubicBezTo>
                <a:cubicBezTo>
                  <a:pt x="1617577" y="3047811"/>
                  <a:pt x="1617525" y="3032701"/>
                  <a:pt x="1608996" y="3029790"/>
                </a:cubicBezTo>
                <a:cubicBezTo>
                  <a:pt x="1603517" y="3028998"/>
                  <a:pt x="1596316" y="3028516"/>
                  <a:pt x="1597504" y="3020298"/>
                </a:cubicBezTo>
                <a:cubicBezTo>
                  <a:pt x="1598693" y="3012080"/>
                  <a:pt x="1606291" y="3009823"/>
                  <a:pt x="1613802" y="3012028"/>
                </a:cubicBezTo>
                <a:cubicBezTo>
                  <a:pt x="1627102" y="3016747"/>
                  <a:pt x="1637611" y="3005963"/>
                  <a:pt x="1649671" y="3003791"/>
                </a:cubicBezTo>
                <a:cubicBezTo>
                  <a:pt x="1663541" y="2996848"/>
                  <a:pt x="1677099" y="2988181"/>
                  <a:pt x="1690967" y="2981236"/>
                </a:cubicBezTo>
                <a:cubicBezTo>
                  <a:pt x="1695600" y="2972398"/>
                  <a:pt x="1702975" y="2963955"/>
                  <a:pt x="1691794" y="2956186"/>
                </a:cubicBezTo>
                <a:cubicBezTo>
                  <a:pt x="1684677" y="2951242"/>
                  <a:pt x="1677474" y="2950760"/>
                  <a:pt x="1672530" y="2957874"/>
                </a:cubicBezTo>
                <a:cubicBezTo>
                  <a:pt x="1656200" y="2985717"/>
                  <a:pt x="1629513" y="2980739"/>
                  <a:pt x="1603756" y="2980931"/>
                </a:cubicBezTo>
                <a:cubicBezTo>
                  <a:pt x="1589887" y="2987875"/>
                  <a:pt x="1587926" y="3036253"/>
                  <a:pt x="1559893" y="2994164"/>
                </a:cubicBezTo>
                <a:cubicBezTo>
                  <a:pt x="1556843" y="2992045"/>
                  <a:pt x="1552777" y="2989220"/>
                  <a:pt x="1548711" y="2986395"/>
                </a:cubicBezTo>
                <a:cubicBezTo>
                  <a:pt x="1539372" y="2954281"/>
                  <a:pt x="1540784" y="2952249"/>
                  <a:pt x="1585439" y="2933536"/>
                </a:cubicBezTo>
                <a:cubicBezTo>
                  <a:pt x="1584423" y="2932830"/>
                  <a:pt x="1584423" y="2932830"/>
                  <a:pt x="1583406" y="2932123"/>
                </a:cubicBezTo>
                <a:cubicBezTo>
                  <a:pt x="1564145" y="2933813"/>
                  <a:pt x="1546607" y="2935192"/>
                  <a:pt x="1528361" y="2937587"/>
                </a:cubicBezTo>
                <a:cubicBezTo>
                  <a:pt x="1515147" y="2928406"/>
                  <a:pt x="1517041" y="2919171"/>
                  <a:pt x="1529894" y="2911521"/>
                </a:cubicBezTo>
                <a:cubicBezTo>
                  <a:pt x="1541728" y="2903165"/>
                  <a:pt x="1553563" y="2894809"/>
                  <a:pt x="1565400" y="2886453"/>
                </a:cubicBezTo>
                <a:cubicBezTo>
                  <a:pt x="1600339" y="2873046"/>
                  <a:pt x="1626214" y="2848822"/>
                  <a:pt x="1651780" y="2822873"/>
                </a:cubicBezTo>
                <a:cubicBezTo>
                  <a:pt x="1676640" y="2797943"/>
                  <a:pt x="1682014" y="2768516"/>
                  <a:pt x="1667196" y="2735611"/>
                </a:cubicBezTo>
                <a:cubicBezTo>
                  <a:pt x="1660957" y="2720726"/>
                  <a:pt x="1654719" y="2705841"/>
                  <a:pt x="1650911" y="2689628"/>
                </a:cubicBezTo>
                <a:cubicBezTo>
                  <a:pt x="1644535" y="2664097"/>
                  <a:pt x="1629684" y="2650762"/>
                  <a:pt x="1603703" y="2644769"/>
                </a:cubicBezTo>
                <a:cubicBezTo>
                  <a:pt x="1549708" y="2631368"/>
                  <a:pt x="1541919" y="2607870"/>
                  <a:pt x="1573704" y="2562125"/>
                </a:cubicBezTo>
                <a:cubicBezTo>
                  <a:pt x="1584298" y="2546878"/>
                  <a:pt x="1599665" y="2533437"/>
                  <a:pt x="1601421" y="2513557"/>
                </a:cubicBezTo>
                <a:cubicBezTo>
                  <a:pt x="1600042" y="2496017"/>
                  <a:pt x="1601404" y="2478875"/>
                  <a:pt x="1602763" y="2461732"/>
                </a:cubicBezTo>
                <a:cubicBezTo>
                  <a:pt x="1603416" y="2445607"/>
                  <a:pt x="1602347" y="2429791"/>
                  <a:pt x="1601985" y="2412959"/>
                </a:cubicBezTo>
                <a:cubicBezTo>
                  <a:pt x="1600501" y="2365201"/>
                  <a:pt x="1599794" y="2366218"/>
                  <a:pt x="1555481" y="2367082"/>
                </a:cubicBezTo>
                <a:cubicBezTo>
                  <a:pt x="1506708" y="2367860"/>
                  <a:pt x="1463757" y="2351581"/>
                  <a:pt x="1430159" y="2313163"/>
                </a:cubicBezTo>
                <a:cubicBezTo>
                  <a:pt x="1408674" y="2287683"/>
                  <a:pt x="1430655" y="2251710"/>
                  <a:pt x="1406741" y="2227556"/>
                </a:cubicBezTo>
                <a:cubicBezTo>
                  <a:pt x="1425864" y="2215220"/>
                  <a:pt x="1425276" y="2192202"/>
                  <a:pt x="1437284" y="2174921"/>
                </a:cubicBezTo>
                <a:cubicBezTo>
                  <a:pt x="1453840" y="2153264"/>
                  <a:pt x="1481887" y="2141100"/>
                  <a:pt x="1490310" y="2113792"/>
                </a:cubicBezTo>
                <a:cubicBezTo>
                  <a:pt x="1503386" y="2112327"/>
                  <a:pt x="1501063" y="2143872"/>
                  <a:pt x="1516429" y="2130433"/>
                </a:cubicBezTo>
                <a:cubicBezTo>
                  <a:pt x="1531796" y="2116995"/>
                  <a:pt x="1518047" y="2099903"/>
                  <a:pt x="1511811" y="2085019"/>
                </a:cubicBezTo>
                <a:cubicBezTo>
                  <a:pt x="1619628" y="2120745"/>
                  <a:pt x="1696741" y="2074844"/>
                  <a:pt x="1760012" y="1927382"/>
                </a:cubicBezTo>
                <a:cubicBezTo>
                  <a:pt x="1765028" y="1970057"/>
                  <a:pt x="1757054" y="2009734"/>
                  <a:pt x="1768650" y="2049446"/>
                </a:cubicBezTo>
                <a:lnTo>
                  <a:pt x="1784095" y="2069068"/>
                </a:lnTo>
                <a:lnTo>
                  <a:pt x="1800061" y="2058558"/>
                </a:lnTo>
                <a:cubicBezTo>
                  <a:pt x="1810414" y="2049604"/>
                  <a:pt x="1819261" y="2039235"/>
                  <a:pt x="1826096" y="2026979"/>
                </a:cubicBezTo>
                <a:cubicBezTo>
                  <a:pt x="1835076" y="2013623"/>
                  <a:pt x="1841048" y="2013895"/>
                  <a:pt x="1853243" y="2022228"/>
                </a:cubicBezTo>
                <a:cubicBezTo>
                  <a:pt x="1865438" y="2030558"/>
                  <a:pt x="1879453" y="2038375"/>
                  <a:pt x="1895036" y="2037886"/>
                </a:cubicBezTo>
                <a:cubicBezTo>
                  <a:pt x="1905298" y="2035957"/>
                  <a:pt x="1915043" y="2032210"/>
                  <a:pt x="1920767" y="2024691"/>
                </a:cubicBezTo>
                <a:cubicBezTo>
                  <a:pt x="1926627" y="2014187"/>
                  <a:pt x="1916116" y="2008324"/>
                  <a:pt x="1910412" y="2002082"/>
                </a:cubicBezTo>
                <a:cubicBezTo>
                  <a:pt x="1872816" y="1959687"/>
                  <a:pt x="1834566" y="1918460"/>
                  <a:pt x="1796452" y="1874248"/>
                </a:cubicBezTo>
                <a:cubicBezTo>
                  <a:pt x="1773633" y="1849278"/>
                  <a:pt x="1752768" y="1820806"/>
                  <a:pt x="1738659" y="1788453"/>
                </a:cubicBezTo>
                <a:cubicBezTo>
                  <a:pt x="1709660" y="1727898"/>
                  <a:pt x="1718566" y="1676244"/>
                  <a:pt x="1764479" y="1626868"/>
                </a:cubicBezTo>
                <a:cubicBezTo>
                  <a:pt x="1807138" y="1583328"/>
                  <a:pt x="1807138" y="1583328"/>
                  <a:pt x="1799044" y="1523721"/>
                </a:cubicBezTo>
                <a:cubicBezTo>
                  <a:pt x="1824889" y="1521303"/>
                  <a:pt x="1847635" y="1507974"/>
                  <a:pt x="1868561" y="1495160"/>
                </a:cubicBezTo>
                <a:cubicBezTo>
                  <a:pt x="1889489" y="1482348"/>
                  <a:pt x="1910796" y="1474339"/>
                  <a:pt x="1935590" y="1482045"/>
                </a:cubicBezTo>
                <a:cubicBezTo>
                  <a:pt x="1953891" y="1487663"/>
                  <a:pt x="1972193" y="1493281"/>
                  <a:pt x="1986763" y="1475391"/>
                </a:cubicBezTo>
                <a:cubicBezTo>
                  <a:pt x="2004455" y="1454654"/>
                  <a:pt x="2015656" y="1431825"/>
                  <a:pt x="2003750" y="1403760"/>
                </a:cubicBezTo>
                <a:cubicBezTo>
                  <a:pt x="1996248" y="1384271"/>
                  <a:pt x="1983287" y="1366330"/>
                  <a:pt x="1970844" y="1350209"/>
                </a:cubicBezTo>
                <a:cubicBezTo>
                  <a:pt x="1949979" y="1321737"/>
                  <a:pt x="1927294" y="1293782"/>
                  <a:pt x="1911368" y="1261945"/>
                </a:cubicBezTo>
                <a:cubicBezTo>
                  <a:pt x="1902046" y="1242972"/>
                  <a:pt x="1891268" y="1243083"/>
                  <a:pt x="1878516" y="1260454"/>
                </a:cubicBezTo>
                <a:cubicBezTo>
                  <a:pt x="1861723" y="1287816"/>
                  <a:pt x="1835474" y="1299191"/>
                  <a:pt x="1804058" y="1292380"/>
                </a:cubicBezTo>
                <a:cubicBezTo>
                  <a:pt x="1769655" y="1285434"/>
                  <a:pt x="1741514" y="1259027"/>
                  <a:pt x="1735715" y="1228246"/>
                </a:cubicBezTo>
                <a:cubicBezTo>
                  <a:pt x="1731334" y="1205909"/>
                  <a:pt x="1738763" y="1187097"/>
                  <a:pt x="1755534" y="1173498"/>
                </a:cubicBezTo>
                <a:cubicBezTo>
                  <a:pt x="1776079" y="1155881"/>
                  <a:pt x="1772596" y="1140163"/>
                  <a:pt x="1757167" y="1123907"/>
                </a:cubicBezTo>
                <a:cubicBezTo>
                  <a:pt x="1747441" y="1113892"/>
                  <a:pt x="1744857" y="1104798"/>
                  <a:pt x="1754353" y="1093262"/>
                </a:cubicBezTo>
                <a:cubicBezTo>
                  <a:pt x="1764502" y="1080559"/>
                  <a:pt x="1771106" y="1093423"/>
                  <a:pt x="1778113" y="1097332"/>
                </a:cubicBezTo>
                <a:cubicBezTo>
                  <a:pt x="1837727" y="1135938"/>
                  <a:pt x="1892043" y="1179241"/>
                  <a:pt x="1939418" y="1228810"/>
                </a:cubicBezTo>
                <a:lnTo>
                  <a:pt x="2034766" y="1363536"/>
                </a:lnTo>
                <a:lnTo>
                  <a:pt x="2032865" y="1356543"/>
                </a:lnTo>
                <a:cubicBezTo>
                  <a:pt x="2032063" y="1351463"/>
                  <a:pt x="2033009" y="1346845"/>
                  <a:pt x="2039082" y="1343527"/>
                </a:cubicBezTo>
                <a:cubicBezTo>
                  <a:pt x="2048800" y="1338220"/>
                  <a:pt x="2056846" y="1348332"/>
                  <a:pt x="2063255" y="1354294"/>
                </a:cubicBezTo>
                <a:cubicBezTo>
                  <a:pt x="2079433" y="1370056"/>
                  <a:pt x="2095922" y="1387544"/>
                  <a:pt x="2111394" y="1404323"/>
                </a:cubicBezTo>
                <a:lnTo>
                  <a:pt x="2111818" y="1405863"/>
                </a:lnTo>
                <a:lnTo>
                  <a:pt x="2144007" y="1399352"/>
                </a:lnTo>
                <a:cubicBezTo>
                  <a:pt x="2172457" y="1392264"/>
                  <a:pt x="2200907" y="1385178"/>
                  <a:pt x="2231672" y="1393156"/>
                </a:cubicBezTo>
                <a:cubicBezTo>
                  <a:pt x="2245819" y="1397986"/>
                  <a:pt x="2251028" y="1388648"/>
                  <a:pt x="2250396" y="1376054"/>
                </a:cubicBezTo>
                <a:cubicBezTo>
                  <a:pt x="2248732" y="1359823"/>
                  <a:pt x="2247067" y="1343591"/>
                  <a:pt x="2232672" y="1330971"/>
                </a:cubicBezTo>
                <a:cubicBezTo>
                  <a:pt x="2201163" y="1299622"/>
                  <a:pt x="2182001" y="1259859"/>
                  <a:pt x="2164659" y="1219581"/>
                </a:cubicBezTo>
                <a:cubicBezTo>
                  <a:pt x="2151719" y="1187879"/>
                  <a:pt x="2138129" y="1157344"/>
                  <a:pt x="2118431" y="1129524"/>
                </a:cubicBezTo>
                <a:cubicBezTo>
                  <a:pt x="2105605" y="1108598"/>
                  <a:pt x="2093140" y="1106237"/>
                  <a:pt x="2076236" y="1122824"/>
                </a:cubicBezTo>
                <a:cubicBezTo>
                  <a:pt x="2068041" y="1132024"/>
                  <a:pt x="2059195" y="1142394"/>
                  <a:pt x="2045449" y="1128607"/>
                </a:cubicBezTo>
                <a:cubicBezTo>
                  <a:pt x="2032872" y="1115470"/>
                  <a:pt x="2032893" y="1101708"/>
                  <a:pt x="2039537" y="1087051"/>
                </a:cubicBezTo>
                <a:cubicBezTo>
                  <a:pt x="2044746" y="1077714"/>
                  <a:pt x="2051752" y="1081620"/>
                  <a:pt x="2057592" y="1084879"/>
                </a:cubicBezTo>
                <a:cubicBezTo>
                  <a:pt x="2076928" y="1094132"/>
                  <a:pt x="2095880" y="1098582"/>
                  <a:pt x="2117572" y="1095378"/>
                </a:cubicBezTo>
                <a:cubicBezTo>
                  <a:pt x="2127833" y="1093451"/>
                  <a:pt x="2131202" y="1098390"/>
                  <a:pt x="2136257" y="1105799"/>
                </a:cubicBezTo>
                <a:cubicBezTo>
                  <a:pt x="2185109" y="1177426"/>
                  <a:pt x="2241888" y="1245822"/>
                  <a:pt x="2258249" y="1334525"/>
                </a:cubicBezTo>
                <a:cubicBezTo>
                  <a:pt x="2263665" y="1360500"/>
                  <a:pt x="2304424" y="1372521"/>
                  <a:pt x="2326786" y="1354388"/>
                </a:cubicBezTo>
                <a:cubicBezTo>
                  <a:pt x="2344727" y="1341439"/>
                  <a:pt x="2355371" y="1344316"/>
                  <a:pt x="2370418" y="1355770"/>
                </a:cubicBezTo>
                <a:cubicBezTo>
                  <a:pt x="2377941" y="1361496"/>
                  <a:pt x="2387934" y="1365539"/>
                  <a:pt x="2397411" y="1367763"/>
                </a:cubicBezTo>
                <a:lnTo>
                  <a:pt x="2409827" y="1366208"/>
                </a:lnTo>
                <a:lnTo>
                  <a:pt x="2409827" y="1292136"/>
                </a:lnTo>
                <a:lnTo>
                  <a:pt x="2401304" y="1281176"/>
                </a:lnTo>
                <a:cubicBezTo>
                  <a:pt x="2390547" y="1267525"/>
                  <a:pt x="2380439" y="1252705"/>
                  <a:pt x="2377091" y="1234004"/>
                </a:cubicBezTo>
                <a:lnTo>
                  <a:pt x="2382268" y="1207036"/>
                </a:lnTo>
                <a:lnTo>
                  <a:pt x="2378510" y="1196146"/>
                </a:lnTo>
                <a:cubicBezTo>
                  <a:pt x="2378173" y="1186868"/>
                  <a:pt x="2384255" y="1178659"/>
                  <a:pt x="2396530" y="1165331"/>
                </a:cubicBezTo>
                <a:lnTo>
                  <a:pt x="2409827" y="1152916"/>
                </a:lnTo>
                <a:lnTo>
                  <a:pt x="2409827" y="1036535"/>
                </a:lnTo>
                <a:lnTo>
                  <a:pt x="2384850" y="1014021"/>
                </a:lnTo>
                <a:cubicBezTo>
                  <a:pt x="2376726" y="1003478"/>
                  <a:pt x="2368956" y="992426"/>
                  <a:pt x="2357774" y="984657"/>
                </a:cubicBezTo>
                <a:cubicBezTo>
                  <a:pt x="2339079" y="974683"/>
                  <a:pt x="2334255" y="957766"/>
                  <a:pt x="2340077" y="940709"/>
                </a:cubicBezTo>
                <a:cubicBezTo>
                  <a:pt x="2346210" y="925375"/>
                  <a:pt x="2361457" y="935969"/>
                  <a:pt x="2373828" y="935522"/>
                </a:cubicBezTo>
                <a:lnTo>
                  <a:pt x="2409827" y="950693"/>
                </a:lnTo>
                <a:lnTo>
                  <a:pt x="2409827" y="589848"/>
                </a:lnTo>
                <a:lnTo>
                  <a:pt x="2756722" y="589848"/>
                </a:lnTo>
                <a:lnTo>
                  <a:pt x="2767893" y="583690"/>
                </a:lnTo>
                <a:cubicBezTo>
                  <a:pt x="2775430" y="581414"/>
                  <a:pt x="2785391" y="579510"/>
                  <a:pt x="2798673" y="576971"/>
                </a:cubicBezTo>
                <a:cubicBezTo>
                  <a:pt x="2808935" y="575042"/>
                  <a:pt x="2816861" y="571812"/>
                  <a:pt x="2821037" y="558837"/>
                </a:cubicBezTo>
                <a:cubicBezTo>
                  <a:pt x="2825862" y="544695"/>
                  <a:pt x="2834842" y="531340"/>
                  <a:pt x="2844339" y="519803"/>
                </a:cubicBezTo>
                <a:cubicBezTo>
                  <a:pt x="2860076" y="502568"/>
                  <a:pt x="2854123" y="488534"/>
                  <a:pt x="2841030" y="473580"/>
                </a:cubicBezTo>
                <a:cubicBezTo>
                  <a:pt x="2798895" y="425593"/>
                  <a:pt x="2798895" y="425593"/>
                  <a:pt x="2855816" y="397659"/>
                </a:cubicBezTo>
                <a:cubicBezTo>
                  <a:pt x="2866211" y="392744"/>
                  <a:pt x="2873754" y="384710"/>
                  <a:pt x="2879615" y="374205"/>
                </a:cubicBezTo>
                <a:cubicBezTo>
                  <a:pt x="2884171" y="366034"/>
                  <a:pt x="2881856" y="350970"/>
                  <a:pt x="2897823" y="355285"/>
                </a:cubicBezTo>
                <a:cubicBezTo>
                  <a:pt x="2911453" y="358297"/>
                  <a:pt x="2922480" y="365977"/>
                  <a:pt x="2922977" y="381557"/>
                </a:cubicBezTo>
                <a:cubicBezTo>
                  <a:pt x="2924776" y="394802"/>
                  <a:pt x="2923587" y="407913"/>
                  <a:pt x="2922918" y="422842"/>
                </a:cubicBezTo>
                <a:cubicBezTo>
                  <a:pt x="2956802" y="427971"/>
                  <a:pt x="2983320" y="410624"/>
                  <a:pt x="3007501" y="391974"/>
                </a:cubicBezTo>
                <a:cubicBezTo>
                  <a:pt x="3019850" y="383559"/>
                  <a:pt x="3015200" y="367192"/>
                  <a:pt x="3012750" y="355112"/>
                </a:cubicBezTo>
                <a:cubicBezTo>
                  <a:pt x="3008098" y="338746"/>
                  <a:pt x="3002798" y="323546"/>
                  <a:pt x="2998662" y="308997"/>
                </a:cubicBezTo>
                <a:cubicBezTo>
                  <a:pt x="2994012" y="292630"/>
                  <a:pt x="2993514" y="277051"/>
                  <a:pt x="3000811" y="261226"/>
                </a:cubicBezTo>
                <a:cubicBezTo>
                  <a:pt x="3010709" y="240732"/>
                  <a:pt x="3019153" y="239320"/>
                  <a:pt x="3036401" y="255061"/>
                </a:cubicBezTo>
                <a:cubicBezTo>
                  <a:pt x="3057018" y="275743"/>
                  <a:pt x="3066763" y="271996"/>
                  <a:pt x="3076931" y="245531"/>
                </a:cubicBezTo>
                <a:cubicBezTo>
                  <a:pt x="3083577" y="230874"/>
                  <a:pt x="3081664" y="206852"/>
                  <a:pt x="3103221" y="206632"/>
                </a:cubicBezTo>
                <a:cubicBezTo>
                  <a:pt x="3122959" y="206930"/>
                  <a:pt x="3128509" y="229919"/>
                  <a:pt x="3134979" y="245771"/>
                </a:cubicBezTo>
                <a:cubicBezTo>
                  <a:pt x="3137046" y="253045"/>
                  <a:pt x="3139765" y="259152"/>
                  <a:pt x="3143651" y="265910"/>
                </a:cubicBezTo>
                <a:cubicBezTo>
                  <a:pt x="3148053" y="274488"/>
                  <a:pt x="3156743" y="280864"/>
                  <a:pt x="3167657" y="277769"/>
                </a:cubicBezTo>
                <a:cubicBezTo>
                  <a:pt x="3177918" y="275842"/>
                  <a:pt x="3180140" y="266368"/>
                  <a:pt x="3179376" y="256761"/>
                </a:cubicBezTo>
                <a:cubicBezTo>
                  <a:pt x="3179396" y="242998"/>
                  <a:pt x="3180584" y="229888"/>
                  <a:pt x="3198121" y="225896"/>
                </a:cubicBezTo>
                <a:cubicBezTo>
                  <a:pt x="3215006" y="223072"/>
                  <a:pt x="3223428" y="235422"/>
                  <a:pt x="3230034" y="248288"/>
                </a:cubicBezTo>
                <a:cubicBezTo>
                  <a:pt x="3230551" y="250106"/>
                  <a:pt x="3231584" y="253743"/>
                  <a:pt x="3233269" y="256213"/>
                </a:cubicBezTo>
                <a:cubicBezTo>
                  <a:pt x="3250745" y="293506"/>
                  <a:pt x="3259053" y="295080"/>
                  <a:pt x="3291947" y="269047"/>
                </a:cubicBezTo>
                <a:cubicBezTo>
                  <a:pt x="3306900" y="255963"/>
                  <a:pt x="3319900" y="246380"/>
                  <a:pt x="3338450" y="259788"/>
                </a:cubicBezTo>
                <a:cubicBezTo>
                  <a:pt x="3343122" y="262392"/>
                  <a:pt x="3346625" y="264347"/>
                  <a:pt x="3349477" y="267468"/>
                </a:cubicBezTo>
                <a:cubicBezTo>
                  <a:pt x="3365423" y="285545"/>
                  <a:pt x="3388149" y="285977"/>
                  <a:pt x="3396881" y="264831"/>
                </a:cubicBezTo>
                <a:cubicBezTo>
                  <a:pt x="3405612" y="243686"/>
                  <a:pt x="3420028" y="242546"/>
                  <a:pt x="3434693" y="249193"/>
                </a:cubicBezTo>
                <a:cubicBezTo>
                  <a:pt x="3481538" y="272263"/>
                  <a:pt x="3506506" y="249460"/>
                  <a:pt x="3529808" y="210425"/>
                </a:cubicBezTo>
                <a:cubicBezTo>
                  <a:pt x="3546600" y="183065"/>
                  <a:pt x="3569232" y="158960"/>
                  <a:pt x="3593030" y="135506"/>
                </a:cubicBezTo>
                <a:cubicBezTo>
                  <a:pt x="3598947" y="130389"/>
                  <a:pt x="3604796" y="126765"/>
                  <a:pt x="3611161" y="124959"/>
                </a:cubicBezTo>
                <a:close/>
                <a:moveTo>
                  <a:pt x="2126187" y="81"/>
                </a:moveTo>
                <a:cubicBezTo>
                  <a:pt x="2139817" y="5343"/>
                  <a:pt x="2136062" y="17254"/>
                  <a:pt x="2134761" y="27061"/>
                </a:cubicBezTo>
                <a:cubicBezTo>
                  <a:pt x="2132418" y="45683"/>
                  <a:pt x="2130720" y="64264"/>
                  <a:pt x="2132249" y="82633"/>
                </a:cubicBezTo>
                <a:cubicBezTo>
                  <a:pt x="2132545" y="87150"/>
                  <a:pt x="2132540" y="92010"/>
                  <a:pt x="2132836" y="96527"/>
                </a:cubicBezTo>
                <a:cubicBezTo>
                  <a:pt x="2133651" y="99066"/>
                  <a:pt x="2133175" y="101690"/>
                  <a:pt x="2132355" y="104011"/>
                </a:cubicBezTo>
                <a:cubicBezTo>
                  <a:pt x="2132593" y="122465"/>
                  <a:pt x="2132186" y="140961"/>
                  <a:pt x="2132424" y="159415"/>
                </a:cubicBezTo>
                <a:cubicBezTo>
                  <a:pt x="2135815" y="166645"/>
                  <a:pt x="2132710" y="173654"/>
                  <a:pt x="2130552" y="180275"/>
                </a:cubicBezTo>
                <a:cubicBezTo>
                  <a:pt x="2129552" y="189737"/>
                  <a:pt x="2124856" y="197174"/>
                  <a:pt x="2118868" y="204695"/>
                </a:cubicBezTo>
                <a:cubicBezTo>
                  <a:pt x="2113442" y="210884"/>
                  <a:pt x="2108015" y="217072"/>
                  <a:pt x="2102589" y="223260"/>
                </a:cubicBezTo>
                <a:cubicBezTo>
                  <a:pt x="2092941" y="234262"/>
                  <a:pt x="2093285" y="234563"/>
                  <a:pt x="2103943" y="243909"/>
                </a:cubicBezTo>
                <a:cubicBezTo>
                  <a:pt x="2110475" y="249637"/>
                  <a:pt x="2117309" y="255021"/>
                  <a:pt x="2121386" y="262854"/>
                </a:cubicBezTo>
                <a:cubicBezTo>
                  <a:pt x="2124650" y="268148"/>
                  <a:pt x="2126665" y="274173"/>
                  <a:pt x="2129929" y="279467"/>
                </a:cubicBezTo>
                <a:cubicBezTo>
                  <a:pt x="2131515" y="283899"/>
                  <a:pt x="2129447" y="286952"/>
                  <a:pt x="2127078" y="290347"/>
                </a:cubicBezTo>
                <a:cubicBezTo>
                  <a:pt x="2124365" y="293441"/>
                  <a:pt x="2121651" y="296536"/>
                  <a:pt x="2121604" y="300751"/>
                </a:cubicBezTo>
                <a:cubicBezTo>
                  <a:pt x="2121344" y="301740"/>
                  <a:pt x="2120784" y="303073"/>
                  <a:pt x="2120525" y="304062"/>
                </a:cubicBezTo>
                <a:cubicBezTo>
                  <a:pt x="2118282" y="309393"/>
                  <a:pt x="2111052" y="312784"/>
                  <a:pt x="2113496" y="320400"/>
                </a:cubicBezTo>
                <a:cubicBezTo>
                  <a:pt x="2113580" y="321690"/>
                  <a:pt x="2113665" y="322981"/>
                  <a:pt x="2113406" y="323970"/>
                </a:cubicBezTo>
                <a:cubicBezTo>
                  <a:pt x="2109396" y="332010"/>
                  <a:pt x="2102680" y="338282"/>
                  <a:pt x="2100003" y="346882"/>
                </a:cubicBezTo>
                <a:cubicBezTo>
                  <a:pt x="2095693" y="355266"/>
                  <a:pt x="2093662" y="363824"/>
                  <a:pt x="2093953" y="373201"/>
                </a:cubicBezTo>
                <a:cubicBezTo>
                  <a:pt x="2093213" y="381675"/>
                  <a:pt x="2095355" y="389635"/>
                  <a:pt x="2097798" y="397251"/>
                </a:cubicBezTo>
                <a:cubicBezTo>
                  <a:pt x="2100326" y="406158"/>
                  <a:pt x="2098428" y="411791"/>
                  <a:pt x="2088405" y="412123"/>
                </a:cubicBezTo>
                <a:cubicBezTo>
                  <a:pt x="2085178" y="412336"/>
                  <a:pt x="2082254" y="412204"/>
                  <a:pt x="2079287" y="411426"/>
                </a:cubicBezTo>
                <a:cubicBezTo>
                  <a:pt x="2074214" y="408194"/>
                  <a:pt x="2069999" y="408147"/>
                  <a:pt x="2065736" y="412314"/>
                </a:cubicBezTo>
                <a:cubicBezTo>
                  <a:pt x="2061303" y="413901"/>
                  <a:pt x="2056527" y="415187"/>
                  <a:pt x="2051365" y="415526"/>
                </a:cubicBezTo>
                <a:cubicBezTo>
                  <a:pt x="2050075" y="415610"/>
                  <a:pt x="2049086" y="415351"/>
                  <a:pt x="2047452" y="415134"/>
                </a:cubicBezTo>
                <a:cubicBezTo>
                  <a:pt x="2027580" y="413521"/>
                  <a:pt x="2009047" y="407608"/>
                  <a:pt x="1992455" y="396707"/>
                </a:cubicBezTo>
                <a:cubicBezTo>
                  <a:pt x="1990091" y="395242"/>
                  <a:pt x="1987726" y="393777"/>
                  <a:pt x="1985664" y="391968"/>
                </a:cubicBezTo>
                <a:cubicBezTo>
                  <a:pt x="1971526" y="378962"/>
                  <a:pt x="1955278" y="368363"/>
                  <a:pt x="1946349" y="350803"/>
                </a:cubicBezTo>
                <a:cubicBezTo>
                  <a:pt x="1937073" y="337803"/>
                  <a:pt x="1930291" y="323342"/>
                  <a:pt x="1924759" y="308152"/>
                </a:cubicBezTo>
                <a:cubicBezTo>
                  <a:pt x="1924373" y="307205"/>
                  <a:pt x="1923040" y="306645"/>
                  <a:pt x="1922739" y="306988"/>
                </a:cubicBezTo>
                <a:cubicBezTo>
                  <a:pt x="1921877" y="308665"/>
                  <a:pt x="1922352" y="306042"/>
                  <a:pt x="1921834" y="308020"/>
                </a:cubicBezTo>
                <a:cubicBezTo>
                  <a:pt x="1918719" y="324749"/>
                  <a:pt x="1918719" y="324749"/>
                  <a:pt x="1909605" y="319191"/>
                </a:cubicBezTo>
                <a:cubicBezTo>
                  <a:pt x="1908447" y="316351"/>
                  <a:pt x="1907934" y="313468"/>
                  <a:pt x="1908067" y="310543"/>
                </a:cubicBezTo>
                <a:cubicBezTo>
                  <a:pt x="1907638" y="308951"/>
                  <a:pt x="1908458" y="306629"/>
                  <a:pt x="1906480" y="306111"/>
                </a:cubicBezTo>
                <a:cubicBezTo>
                  <a:pt x="1904502" y="305592"/>
                  <a:pt x="1903639" y="307269"/>
                  <a:pt x="1903423" y="308903"/>
                </a:cubicBezTo>
                <a:cubicBezTo>
                  <a:pt x="1903073" y="313463"/>
                  <a:pt x="1904359" y="318239"/>
                  <a:pt x="1903709" y="323142"/>
                </a:cubicBezTo>
                <a:cubicBezTo>
                  <a:pt x="1899948" y="339913"/>
                  <a:pt x="1890554" y="354787"/>
                  <a:pt x="1881764" y="368972"/>
                </a:cubicBezTo>
                <a:cubicBezTo>
                  <a:pt x="1878014" y="376023"/>
                  <a:pt x="1873577" y="382470"/>
                  <a:pt x="1868108" y="388013"/>
                </a:cubicBezTo>
                <a:cubicBezTo>
                  <a:pt x="1863327" y="394159"/>
                  <a:pt x="1856784" y="398152"/>
                  <a:pt x="1850585" y="402447"/>
                </a:cubicBezTo>
                <a:cubicBezTo>
                  <a:pt x="1824796" y="424228"/>
                  <a:pt x="1793775" y="430475"/>
                  <a:pt x="1760956" y="429063"/>
                </a:cubicBezTo>
                <a:cubicBezTo>
                  <a:pt x="1756699" y="428370"/>
                  <a:pt x="1752182" y="428666"/>
                  <a:pt x="1747882" y="427328"/>
                </a:cubicBezTo>
                <a:cubicBezTo>
                  <a:pt x="1740186" y="423621"/>
                  <a:pt x="1745871" y="416443"/>
                  <a:pt x="1744803" y="410033"/>
                </a:cubicBezTo>
                <a:cubicBezTo>
                  <a:pt x="1746448" y="400528"/>
                  <a:pt x="1746157" y="391150"/>
                  <a:pt x="1743586" y="381599"/>
                </a:cubicBezTo>
                <a:cubicBezTo>
                  <a:pt x="1740201" y="369508"/>
                  <a:pt x="1733976" y="358575"/>
                  <a:pt x="1725900" y="349060"/>
                </a:cubicBezTo>
                <a:cubicBezTo>
                  <a:pt x="1719156" y="340106"/>
                  <a:pt x="1712412" y="331151"/>
                  <a:pt x="1706573" y="321166"/>
                </a:cubicBezTo>
                <a:cubicBezTo>
                  <a:pt x="1705112" y="318669"/>
                  <a:pt x="1704298" y="316131"/>
                  <a:pt x="1703785" y="313248"/>
                </a:cubicBezTo>
                <a:cubicBezTo>
                  <a:pt x="1699247" y="293456"/>
                  <a:pt x="1707609" y="277678"/>
                  <a:pt x="1720313" y="263885"/>
                </a:cubicBezTo>
                <a:cubicBezTo>
                  <a:pt x="1723286" y="259801"/>
                  <a:pt x="1728279" y="256881"/>
                  <a:pt x="1728887" y="251333"/>
                </a:cubicBezTo>
                <a:cubicBezTo>
                  <a:pt x="1727517" y="245266"/>
                  <a:pt x="1721841" y="242723"/>
                  <a:pt x="1717716" y="239105"/>
                </a:cubicBezTo>
                <a:cubicBezTo>
                  <a:pt x="1709422" y="231224"/>
                  <a:pt x="1699278" y="224761"/>
                  <a:pt x="1693698" y="213786"/>
                </a:cubicBezTo>
                <a:cubicBezTo>
                  <a:pt x="1691080" y="208449"/>
                  <a:pt x="1687859" y="203800"/>
                  <a:pt x="1687436" y="197347"/>
                </a:cubicBezTo>
                <a:cubicBezTo>
                  <a:pt x="1687869" y="194079"/>
                  <a:pt x="1687615" y="190207"/>
                  <a:pt x="1686113" y="187065"/>
                </a:cubicBezTo>
                <a:cubicBezTo>
                  <a:pt x="1685685" y="185473"/>
                  <a:pt x="1685558" y="183537"/>
                  <a:pt x="1685775" y="181903"/>
                </a:cubicBezTo>
                <a:cubicBezTo>
                  <a:pt x="1687113" y="177603"/>
                  <a:pt x="1684965" y="174504"/>
                  <a:pt x="1682474" y="171103"/>
                </a:cubicBezTo>
                <a:cubicBezTo>
                  <a:pt x="1678782" y="164217"/>
                  <a:pt x="1679909" y="156690"/>
                  <a:pt x="1678798" y="149634"/>
                </a:cubicBezTo>
                <a:cubicBezTo>
                  <a:pt x="1676206" y="119995"/>
                  <a:pt x="1674259" y="90312"/>
                  <a:pt x="1668441" y="60883"/>
                </a:cubicBezTo>
                <a:cubicBezTo>
                  <a:pt x="1667029" y="54172"/>
                  <a:pt x="1664670" y="47846"/>
                  <a:pt x="1664204" y="40748"/>
                </a:cubicBezTo>
                <a:cubicBezTo>
                  <a:pt x="1662676" y="22379"/>
                  <a:pt x="1671545" y="14345"/>
                  <a:pt x="1690295" y="18623"/>
                </a:cubicBezTo>
                <a:cubicBezTo>
                  <a:pt x="1698504" y="25213"/>
                  <a:pt x="1706972" y="30814"/>
                  <a:pt x="1718116" y="27815"/>
                </a:cubicBezTo>
                <a:cubicBezTo>
                  <a:pt x="1736607" y="33083"/>
                  <a:pt x="1751607" y="44412"/>
                  <a:pt x="1767771" y="53721"/>
                </a:cubicBezTo>
                <a:cubicBezTo>
                  <a:pt x="1771553" y="57037"/>
                  <a:pt x="1774990" y="60052"/>
                  <a:pt x="1779634" y="61692"/>
                </a:cubicBezTo>
                <a:cubicBezTo>
                  <a:pt x="1781999" y="63156"/>
                  <a:pt x="1784363" y="64622"/>
                  <a:pt x="1786425" y="66431"/>
                </a:cubicBezTo>
                <a:cubicBezTo>
                  <a:pt x="1822910" y="99032"/>
                  <a:pt x="1855777" y="135760"/>
                  <a:pt x="1890193" y="171413"/>
                </a:cubicBezTo>
                <a:cubicBezTo>
                  <a:pt x="1891193" y="161951"/>
                  <a:pt x="1884148" y="153340"/>
                  <a:pt x="1890696" y="144486"/>
                </a:cubicBezTo>
                <a:cubicBezTo>
                  <a:pt x="1891901" y="143111"/>
                  <a:pt x="1892462" y="141778"/>
                  <a:pt x="1893324" y="140102"/>
                </a:cubicBezTo>
                <a:cubicBezTo>
                  <a:pt x="1893197" y="138166"/>
                  <a:pt x="1892769" y="136573"/>
                  <a:pt x="1891050" y="135066"/>
                </a:cubicBezTo>
                <a:cubicBezTo>
                  <a:pt x="1878673" y="124213"/>
                  <a:pt x="1870560" y="109192"/>
                  <a:pt x="1857580" y="99027"/>
                </a:cubicBezTo>
                <a:cubicBezTo>
                  <a:pt x="1850794" y="89427"/>
                  <a:pt x="1840866" y="81329"/>
                  <a:pt x="1840321" y="68080"/>
                </a:cubicBezTo>
                <a:cubicBezTo>
                  <a:pt x="1859008" y="91156"/>
                  <a:pt x="1877695" y="114233"/>
                  <a:pt x="1897286" y="136277"/>
                </a:cubicBezTo>
                <a:cubicBezTo>
                  <a:pt x="1901887" y="137272"/>
                  <a:pt x="1904564" y="128671"/>
                  <a:pt x="1910064" y="133495"/>
                </a:cubicBezTo>
                <a:cubicBezTo>
                  <a:pt x="1918072" y="127138"/>
                  <a:pt x="1923372" y="119013"/>
                  <a:pt x="1928629" y="110244"/>
                </a:cubicBezTo>
                <a:cubicBezTo>
                  <a:pt x="1939789" y="92663"/>
                  <a:pt x="1951293" y="75383"/>
                  <a:pt x="1962495" y="58448"/>
                </a:cubicBezTo>
                <a:cubicBezTo>
                  <a:pt x="1966578" y="61420"/>
                  <a:pt x="1962315" y="65588"/>
                  <a:pt x="1963516" y="69074"/>
                </a:cubicBezTo>
                <a:cubicBezTo>
                  <a:pt x="1947791" y="91166"/>
                  <a:pt x="1932368" y="112915"/>
                  <a:pt x="1916301" y="134706"/>
                </a:cubicBezTo>
                <a:cubicBezTo>
                  <a:pt x="1916988" y="135309"/>
                  <a:pt x="1917374" y="136256"/>
                  <a:pt x="1917760" y="137203"/>
                </a:cubicBezTo>
                <a:cubicBezTo>
                  <a:pt x="1919347" y="141635"/>
                  <a:pt x="1922785" y="144650"/>
                  <a:pt x="1925318" y="148696"/>
                </a:cubicBezTo>
                <a:cubicBezTo>
                  <a:pt x="1927550" y="153086"/>
                  <a:pt x="1927804" y="156957"/>
                  <a:pt x="1925175" y="161342"/>
                </a:cubicBezTo>
                <a:cubicBezTo>
                  <a:pt x="1923409" y="164050"/>
                  <a:pt x="1920653" y="166499"/>
                  <a:pt x="1919231" y="169509"/>
                </a:cubicBezTo>
                <a:cubicBezTo>
                  <a:pt x="1916602" y="173893"/>
                  <a:pt x="1919955" y="175618"/>
                  <a:pt x="1922362" y="177728"/>
                </a:cubicBezTo>
                <a:cubicBezTo>
                  <a:pt x="1925112" y="180140"/>
                  <a:pt x="1928381" y="180574"/>
                  <a:pt x="1930105" y="177220"/>
                </a:cubicBezTo>
                <a:cubicBezTo>
                  <a:pt x="1936399" y="164494"/>
                  <a:pt x="1947723" y="154355"/>
                  <a:pt x="1951007" y="140207"/>
                </a:cubicBezTo>
                <a:cubicBezTo>
                  <a:pt x="1954197" y="134489"/>
                  <a:pt x="1957730" y="129073"/>
                  <a:pt x="1960618" y="123699"/>
                </a:cubicBezTo>
                <a:cubicBezTo>
                  <a:pt x="1976078" y="107456"/>
                  <a:pt x="1985693" y="86088"/>
                  <a:pt x="2004247" y="72559"/>
                </a:cubicBezTo>
                <a:cubicBezTo>
                  <a:pt x="2015396" y="64699"/>
                  <a:pt x="2025128" y="54988"/>
                  <a:pt x="2035892" y="46182"/>
                </a:cubicBezTo>
                <a:cubicBezTo>
                  <a:pt x="2049627" y="33291"/>
                  <a:pt x="2066499" y="23760"/>
                  <a:pt x="2081653" y="12722"/>
                </a:cubicBezTo>
                <a:cubicBezTo>
                  <a:pt x="2088068" y="6793"/>
                  <a:pt x="2094140" y="562"/>
                  <a:pt x="2103904" y="1218"/>
                </a:cubicBezTo>
                <a:cubicBezTo>
                  <a:pt x="2106485" y="1049"/>
                  <a:pt x="2108722" y="578"/>
                  <a:pt x="2111002" y="752"/>
                </a:cubicBezTo>
                <a:cubicBezTo>
                  <a:pt x="2116164" y="414"/>
                  <a:pt x="2120983" y="-226"/>
                  <a:pt x="2126187" y="81"/>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30660603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3" name="그림 개체 틀 8">
            <a:extLst>
              <a:ext uri="{FF2B5EF4-FFF2-40B4-BE49-F238E27FC236}">
                <a16:creationId xmlns:a16="http://schemas.microsoft.com/office/drawing/2014/main" id="{E242EA3C-38B8-4CAF-8B39-B68F99FF8899}"/>
              </a:ext>
            </a:extLst>
          </p:cNvPr>
          <p:cNvSpPr>
            <a:spLocks noGrp="1"/>
          </p:cNvSpPr>
          <p:nvPr>
            <p:ph type="pic" sz="quarter" idx="10" hasCustomPrompt="1"/>
          </p:nvPr>
        </p:nvSpPr>
        <p:spPr>
          <a:xfrm>
            <a:off x="647273" y="516579"/>
            <a:ext cx="6750120" cy="4002781"/>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a:t>Your Picture Here And Send To Back</a:t>
            </a:r>
            <a:endParaRPr lang="ko-KR" altLang="en-US" dirty="0"/>
          </a:p>
        </p:txBody>
      </p:sp>
    </p:spTree>
    <p:extLst>
      <p:ext uri="{BB962C8B-B14F-4D97-AF65-F5344CB8AC3E}">
        <p14:creationId xmlns:p14="http://schemas.microsoft.com/office/powerpoint/2010/main" val="37147185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0240CF1-5892-4CA4-80C4-DE24A040D8CF}"/>
              </a:ext>
            </a:extLst>
          </p:cNvPr>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그림 개체 틀 8">
            <a:extLst>
              <a:ext uri="{FF2B5EF4-FFF2-40B4-BE49-F238E27FC236}">
                <a16:creationId xmlns:a16="http://schemas.microsoft.com/office/drawing/2014/main" id="{4187725E-FF95-4F43-99C3-7F46DC47DD98}"/>
              </a:ext>
            </a:extLst>
          </p:cNvPr>
          <p:cNvSpPr>
            <a:spLocks noGrp="1"/>
          </p:cNvSpPr>
          <p:nvPr>
            <p:ph type="pic" sz="quarter" idx="10" hasCustomPrompt="1"/>
          </p:nvPr>
        </p:nvSpPr>
        <p:spPr>
          <a:xfrm>
            <a:off x="693477" y="1777429"/>
            <a:ext cx="10805047" cy="276375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grpSp>
        <p:nvGrpSpPr>
          <p:cNvPr id="19" name="Graphic 50">
            <a:extLst>
              <a:ext uri="{FF2B5EF4-FFF2-40B4-BE49-F238E27FC236}">
                <a16:creationId xmlns:a16="http://schemas.microsoft.com/office/drawing/2014/main" id="{511944FE-884E-4003-912E-E7D714C87FF8}"/>
              </a:ext>
            </a:extLst>
          </p:cNvPr>
          <p:cNvGrpSpPr/>
          <p:nvPr userDrawn="1"/>
        </p:nvGrpSpPr>
        <p:grpSpPr>
          <a:xfrm>
            <a:off x="7547343" y="291181"/>
            <a:ext cx="1891428" cy="1486248"/>
            <a:chOff x="1788718" y="86622"/>
            <a:chExt cx="8613218" cy="6768097"/>
          </a:xfrm>
          <a:solidFill>
            <a:schemeClr val="bg1">
              <a:alpha val="70000"/>
            </a:schemeClr>
          </a:solidFill>
        </p:grpSpPr>
        <p:sp>
          <p:nvSpPr>
            <p:cNvPr id="20" name="Freeform: Shape 19">
              <a:extLst>
                <a:ext uri="{FF2B5EF4-FFF2-40B4-BE49-F238E27FC236}">
                  <a16:creationId xmlns:a16="http://schemas.microsoft.com/office/drawing/2014/main" id="{3AE908D3-79B3-4C95-9977-566055A55AA0}"/>
                </a:ext>
              </a:extLst>
            </p:cNvPr>
            <p:cNvSpPr/>
            <p:nvPr/>
          </p:nvSpPr>
          <p:spPr>
            <a:xfrm>
              <a:off x="1788718" y="86622"/>
              <a:ext cx="8613218" cy="6281672"/>
            </a:xfrm>
            <a:custGeom>
              <a:avLst/>
              <a:gdLst>
                <a:gd name="connsiteX0" fmla="*/ 8420062 w 8607832"/>
                <a:gd name="connsiteY0" fmla="*/ 4211041 h 6279209"/>
                <a:gd name="connsiteX1" fmla="*/ 7990681 w 8607832"/>
                <a:gd name="connsiteY1" fmla="*/ 4231232 h 6279209"/>
                <a:gd name="connsiteX2" fmla="*/ 7630619 w 8607832"/>
                <a:gd name="connsiteY2" fmla="*/ 4614849 h 6279209"/>
                <a:gd name="connsiteX3" fmla="*/ 7659558 w 8607832"/>
                <a:gd name="connsiteY3" fmla="*/ 4643788 h 6279209"/>
                <a:gd name="connsiteX4" fmla="*/ 7859443 w 8607832"/>
                <a:gd name="connsiteY4" fmla="*/ 4617541 h 6279209"/>
                <a:gd name="connsiteX5" fmla="*/ 8222196 w 8607832"/>
                <a:gd name="connsiteY5" fmla="*/ 4498418 h 6279209"/>
                <a:gd name="connsiteX6" fmla="*/ 8236330 w 8607832"/>
                <a:gd name="connsiteY6" fmla="*/ 4496398 h 6279209"/>
                <a:gd name="connsiteX7" fmla="*/ 8228254 w 8607832"/>
                <a:gd name="connsiteY7" fmla="*/ 4504475 h 6279209"/>
                <a:gd name="connsiteX8" fmla="*/ 7670326 w 8607832"/>
                <a:gd name="connsiteY8" fmla="*/ 4709743 h 6279209"/>
                <a:gd name="connsiteX9" fmla="*/ 7436791 w 8607832"/>
                <a:gd name="connsiteY9" fmla="*/ 4735318 h 6279209"/>
                <a:gd name="connsiteX10" fmla="*/ 6759067 w 8607832"/>
                <a:gd name="connsiteY10" fmla="*/ 4696956 h 6279209"/>
                <a:gd name="connsiteX11" fmla="*/ 6037597 w 8607832"/>
                <a:gd name="connsiteY11" fmla="*/ 4656576 h 6279209"/>
                <a:gd name="connsiteX12" fmla="*/ 6023464 w 8607832"/>
                <a:gd name="connsiteY12" fmla="*/ 4649172 h 6279209"/>
                <a:gd name="connsiteX13" fmla="*/ 6361317 w 8607832"/>
                <a:gd name="connsiteY13" fmla="*/ 4472170 h 6279209"/>
                <a:gd name="connsiteX14" fmla="*/ 6783296 w 8607832"/>
                <a:gd name="connsiteY14" fmla="*/ 4236616 h 6279209"/>
                <a:gd name="connsiteX15" fmla="*/ 7066634 w 8607832"/>
                <a:gd name="connsiteY15" fmla="*/ 4052210 h 6279209"/>
                <a:gd name="connsiteX16" fmla="*/ 7151433 w 8607832"/>
                <a:gd name="connsiteY16" fmla="*/ 4042115 h 6279209"/>
                <a:gd name="connsiteX17" fmla="*/ 7304208 w 8607832"/>
                <a:gd name="connsiteY17" fmla="*/ 4071727 h 6279209"/>
                <a:gd name="connsiteX18" fmla="*/ 7625235 w 8607832"/>
                <a:gd name="connsiteY18" fmla="*/ 3948566 h 6279209"/>
                <a:gd name="connsiteX19" fmla="*/ 8172394 w 8607832"/>
                <a:gd name="connsiteY19" fmla="*/ 2496877 h 6279209"/>
                <a:gd name="connsiteX20" fmla="*/ 7882325 w 8607832"/>
                <a:gd name="connsiteY20" fmla="*/ 1811077 h 6279209"/>
                <a:gd name="connsiteX21" fmla="*/ 7854059 w 8607832"/>
                <a:gd name="connsiteY21" fmla="*/ 1889820 h 6279209"/>
                <a:gd name="connsiteX22" fmla="*/ 7732917 w 8607832"/>
                <a:gd name="connsiteY22" fmla="*/ 2389195 h 6279209"/>
                <a:gd name="connsiteX23" fmla="*/ 7607736 w 8607832"/>
                <a:gd name="connsiteY23" fmla="*/ 2746565 h 6279209"/>
                <a:gd name="connsiteX24" fmla="*/ 7178354 w 8607832"/>
                <a:gd name="connsiteY24" fmla="*/ 3424962 h 6279209"/>
                <a:gd name="connsiteX25" fmla="*/ 7050481 w 8607832"/>
                <a:gd name="connsiteY25" fmla="*/ 3653113 h 6279209"/>
                <a:gd name="connsiteX26" fmla="*/ 7022888 w 8607832"/>
                <a:gd name="connsiteY26" fmla="*/ 3873861 h 6279209"/>
                <a:gd name="connsiteX27" fmla="*/ 7057884 w 8607832"/>
                <a:gd name="connsiteY27" fmla="*/ 3889341 h 6279209"/>
                <a:gd name="connsiteX28" fmla="*/ 7311611 w 8607832"/>
                <a:gd name="connsiteY28" fmla="*/ 3701570 h 6279209"/>
                <a:gd name="connsiteX29" fmla="*/ 7883672 w 8607832"/>
                <a:gd name="connsiteY29" fmla="*/ 2875784 h 6279209"/>
                <a:gd name="connsiteX30" fmla="*/ 7909246 w 8607832"/>
                <a:gd name="connsiteY30" fmla="*/ 2790311 h 6279209"/>
                <a:gd name="connsiteX31" fmla="*/ 7835888 w 8607832"/>
                <a:gd name="connsiteY31" fmla="*/ 3051440 h 6279209"/>
                <a:gd name="connsiteX32" fmla="*/ 7279306 w 8607832"/>
                <a:gd name="connsiteY32" fmla="*/ 3802522 h 6279209"/>
                <a:gd name="connsiteX33" fmla="*/ 6992603 w 8607832"/>
                <a:gd name="connsiteY33" fmla="*/ 4017213 h 6279209"/>
                <a:gd name="connsiteX34" fmla="*/ 6713302 w 8607832"/>
                <a:gd name="connsiteY34" fmla="*/ 4190851 h 6279209"/>
                <a:gd name="connsiteX35" fmla="*/ 6627830 w 8607832"/>
                <a:gd name="connsiteY35" fmla="*/ 4239308 h 6279209"/>
                <a:gd name="connsiteX36" fmla="*/ 6605620 w 8607832"/>
                <a:gd name="connsiteY36" fmla="*/ 4251422 h 6279209"/>
                <a:gd name="connsiteX37" fmla="*/ 6226714 w 8607832"/>
                <a:gd name="connsiteY37" fmla="*/ 4447268 h 6279209"/>
                <a:gd name="connsiteX38" fmla="*/ 5314782 w 8607832"/>
                <a:gd name="connsiteY38" fmla="*/ 4943279 h 6279209"/>
                <a:gd name="connsiteX39" fmla="*/ 5158643 w 8607832"/>
                <a:gd name="connsiteY39" fmla="*/ 5046250 h 6279209"/>
                <a:gd name="connsiteX40" fmla="*/ 5162681 w 8607832"/>
                <a:gd name="connsiteY40" fmla="*/ 5025387 h 6279209"/>
                <a:gd name="connsiteX41" fmla="*/ 5227290 w 8607832"/>
                <a:gd name="connsiteY41" fmla="*/ 4323434 h 6279209"/>
                <a:gd name="connsiteX42" fmla="*/ 5106148 w 8607832"/>
                <a:gd name="connsiteY42" fmla="*/ 3860401 h 6279209"/>
                <a:gd name="connsiteX43" fmla="*/ 5139799 w 8607832"/>
                <a:gd name="connsiteY43" fmla="*/ 3818675 h 6279209"/>
                <a:gd name="connsiteX44" fmla="*/ 5695034 w 8607832"/>
                <a:gd name="connsiteY44" fmla="*/ 3194119 h 6279209"/>
                <a:gd name="connsiteX45" fmla="*/ 5830983 w 8607832"/>
                <a:gd name="connsiteY45" fmla="*/ 3023174 h 6279209"/>
                <a:gd name="connsiteX46" fmla="*/ 5873382 w 8607832"/>
                <a:gd name="connsiteY46" fmla="*/ 3008367 h 6279209"/>
                <a:gd name="connsiteX47" fmla="*/ 5983083 w 8607832"/>
                <a:gd name="connsiteY47" fmla="*/ 3009040 h 6279209"/>
                <a:gd name="connsiteX48" fmla="*/ 6257000 w 8607832"/>
                <a:gd name="connsiteY48" fmla="*/ 2840787 h 6279209"/>
                <a:gd name="connsiteX49" fmla="*/ 6605620 w 8607832"/>
                <a:gd name="connsiteY49" fmla="*/ 2172485 h 6279209"/>
                <a:gd name="connsiteX50" fmla="*/ 6623118 w 8607832"/>
                <a:gd name="connsiteY50" fmla="*/ 1339969 h 6279209"/>
                <a:gd name="connsiteX51" fmla="*/ 6528224 w 8607832"/>
                <a:gd name="connsiteY51" fmla="*/ 660899 h 6279209"/>
                <a:gd name="connsiteX52" fmla="*/ 6514091 w 8607832"/>
                <a:gd name="connsiteY52" fmla="*/ 520239 h 6279209"/>
                <a:gd name="connsiteX53" fmla="*/ 6493900 w 8607832"/>
                <a:gd name="connsiteY53" fmla="*/ 546486 h 6279209"/>
                <a:gd name="connsiteX54" fmla="*/ 6244212 w 8607832"/>
                <a:gd name="connsiteY54" fmla="*/ 975869 h 6279209"/>
                <a:gd name="connsiteX55" fmla="*/ 5935300 w 8607832"/>
                <a:gd name="connsiteY55" fmla="*/ 1788868 h 6279209"/>
                <a:gd name="connsiteX56" fmla="*/ 5707148 w 8607832"/>
                <a:gd name="connsiteY56" fmla="*/ 2531874 h 6279209"/>
                <a:gd name="connsiteX57" fmla="*/ 5679555 w 8607832"/>
                <a:gd name="connsiteY57" fmla="*/ 2738489 h 6279209"/>
                <a:gd name="connsiteX58" fmla="*/ 5734069 w 8607832"/>
                <a:gd name="connsiteY58" fmla="*/ 2914818 h 6279209"/>
                <a:gd name="connsiteX59" fmla="*/ 5963566 w 8607832"/>
                <a:gd name="connsiteY59" fmla="*/ 2599175 h 6279209"/>
                <a:gd name="connsiteX60" fmla="*/ 6141914 w 8607832"/>
                <a:gd name="connsiteY60" fmla="*/ 2254593 h 6279209"/>
                <a:gd name="connsiteX61" fmla="*/ 6262384 w 8607832"/>
                <a:gd name="connsiteY61" fmla="*/ 1884436 h 6279209"/>
                <a:gd name="connsiteX62" fmla="*/ 6343145 w 8607832"/>
                <a:gd name="connsiteY62" fmla="*/ 1508222 h 6279209"/>
                <a:gd name="connsiteX63" fmla="*/ 6310167 w 8607832"/>
                <a:gd name="connsiteY63" fmla="*/ 1747814 h 6279209"/>
                <a:gd name="connsiteX64" fmla="*/ 6045001 w 8607832"/>
                <a:gd name="connsiteY64" fmla="*/ 2568890 h 6279209"/>
                <a:gd name="connsiteX65" fmla="*/ 5560432 w 8607832"/>
                <a:gd name="connsiteY65" fmla="*/ 3235173 h 6279209"/>
                <a:gd name="connsiteX66" fmla="*/ 5096726 w 8607832"/>
                <a:gd name="connsiteY66" fmla="*/ 3741278 h 6279209"/>
                <a:gd name="connsiteX67" fmla="*/ 5067113 w 8607832"/>
                <a:gd name="connsiteY67" fmla="*/ 3767525 h 6279209"/>
                <a:gd name="connsiteX68" fmla="*/ 4911647 w 8607832"/>
                <a:gd name="connsiteY68" fmla="*/ 3459959 h 6279209"/>
                <a:gd name="connsiteX69" fmla="*/ 4890784 w 8607832"/>
                <a:gd name="connsiteY69" fmla="*/ 3404099 h 6279209"/>
                <a:gd name="connsiteX70" fmla="*/ 4849730 w 8607832"/>
                <a:gd name="connsiteY70" fmla="*/ 3028558 h 6279209"/>
                <a:gd name="connsiteX71" fmla="*/ 4854441 w 8607832"/>
                <a:gd name="connsiteY71" fmla="*/ 3002310 h 6279209"/>
                <a:gd name="connsiteX72" fmla="*/ 4856460 w 8607832"/>
                <a:gd name="connsiteY72" fmla="*/ 2981447 h 6279209"/>
                <a:gd name="connsiteX73" fmla="*/ 4952701 w 8607832"/>
                <a:gd name="connsiteY73" fmla="*/ 2717626 h 6279209"/>
                <a:gd name="connsiteX74" fmla="*/ 5173449 w 8607832"/>
                <a:gd name="connsiteY74" fmla="*/ 2368332 h 6279209"/>
                <a:gd name="connsiteX75" fmla="*/ 5481689 w 8607832"/>
                <a:gd name="connsiteY75" fmla="*/ 1759928 h 6279209"/>
                <a:gd name="connsiteX76" fmla="*/ 5514667 w 8607832"/>
                <a:gd name="connsiteY76" fmla="*/ 1741757 h 6279209"/>
                <a:gd name="connsiteX77" fmla="*/ 5803389 w 8607832"/>
                <a:gd name="connsiteY77" fmla="*/ 1570812 h 6279209"/>
                <a:gd name="connsiteX78" fmla="*/ 5822907 w 8607832"/>
                <a:gd name="connsiteY78" fmla="*/ 1095665 h 6279209"/>
                <a:gd name="connsiteX79" fmla="*/ 5540241 w 8607832"/>
                <a:gd name="connsiteY79" fmla="*/ 601000 h 6279209"/>
                <a:gd name="connsiteX80" fmla="*/ 5514667 w 8607832"/>
                <a:gd name="connsiteY80" fmla="*/ 600327 h 6279209"/>
                <a:gd name="connsiteX81" fmla="*/ 5421791 w 8607832"/>
                <a:gd name="connsiteY81" fmla="*/ 697914 h 6279209"/>
                <a:gd name="connsiteX82" fmla="*/ 5124319 w 8607832"/>
                <a:gd name="connsiteY82" fmla="*/ 1196617 h 6279209"/>
                <a:gd name="connsiteX83" fmla="*/ 5316801 w 8607832"/>
                <a:gd name="connsiteY83" fmla="*/ 1686570 h 6279209"/>
                <a:gd name="connsiteX84" fmla="*/ 5361220 w 8607832"/>
                <a:gd name="connsiteY84" fmla="*/ 1669072 h 6279209"/>
                <a:gd name="connsiteX85" fmla="*/ 5461499 w 8607832"/>
                <a:gd name="connsiteY85" fmla="*/ 1248439 h 6279209"/>
                <a:gd name="connsiteX86" fmla="*/ 5491784 w 8607832"/>
                <a:gd name="connsiteY86" fmla="*/ 1043170 h 6279209"/>
                <a:gd name="connsiteX87" fmla="*/ 5497841 w 8607832"/>
                <a:gd name="connsiteY87" fmla="*/ 1081532 h 6279209"/>
                <a:gd name="connsiteX88" fmla="*/ 5481016 w 8607832"/>
                <a:gd name="connsiteY88" fmla="*/ 1353429 h 6279209"/>
                <a:gd name="connsiteX89" fmla="*/ 5415734 w 8607832"/>
                <a:gd name="connsiteY89" fmla="*/ 1727624 h 6279209"/>
                <a:gd name="connsiteX90" fmla="*/ 5151240 w 8607832"/>
                <a:gd name="connsiteY90" fmla="*/ 2245171 h 6279209"/>
                <a:gd name="connsiteX91" fmla="*/ 4908282 w 8607832"/>
                <a:gd name="connsiteY91" fmla="*/ 2596483 h 6279209"/>
                <a:gd name="connsiteX92" fmla="*/ 4750124 w 8607832"/>
                <a:gd name="connsiteY92" fmla="*/ 2989523 h 6279209"/>
                <a:gd name="connsiteX93" fmla="*/ 4747432 w 8607832"/>
                <a:gd name="connsiteY93" fmla="*/ 3017116 h 6279209"/>
                <a:gd name="connsiteX94" fmla="*/ 4743394 w 8607832"/>
                <a:gd name="connsiteY94" fmla="*/ 3043364 h 6279209"/>
                <a:gd name="connsiteX95" fmla="*/ 4737337 w 8607832"/>
                <a:gd name="connsiteY95" fmla="*/ 3162487 h 6279209"/>
                <a:gd name="connsiteX96" fmla="*/ 4680804 w 8607832"/>
                <a:gd name="connsiteY96" fmla="*/ 3076341 h 6279209"/>
                <a:gd name="connsiteX97" fmla="*/ 4591293 w 8607832"/>
                <a:gd name="connsiteY97" fmla="*/ 2915491 h 6279209"/>
                <a:gd name="connsiteX98" fmla="*/ 4573122 w 8607832"/>
                <a:gd name="connsiteY98" fmla="*/ 2881841 h 6279209"/>
                <a:gd name="connsiteX99" fmla="*/ 4565719 w 8607832"/>
                <a:gd name="connsiteY99" fmla="*/ 2868381 h 6279209"/>
                <a:gd name="connsiteX100" fmla="*/ 4552259 w 8607832"/>
                <a:gd name="connsiteY100" fmla="*/ 2838095 h 6279209"/>
                <a:gd name="connsiteX101" fmla="*/ 4404869 w 8607832"/>
                <a:gd name="connsiteY101" fmla="*/ 2499569 h 6279209"/>
                <a:gd name="connsiteX102" fmla="*/ 4425059 w 8607832"/>
                <a:gd name="connsiteY102" fmla="*/ 2408713 h 6279209"/>
                <a:gd name="connsiteX103" fmla="*/ 4497071 w 8607832"/>
                <a:gd name="connsiteY103" fmla="*/ 2304396 h 6279209"/>
                <a:gd name="connsiteX104" fmla="*/ 4551585 w 8607832"/>
                <a:gd name="connsiteY104" fmla="*/ 2152968 h 6279209"/>
                <a:gd name="connsiteX105" fmla="*/ 4741375 w 8607832"/>
                <a:gd name="connsiteY105" fmla="*/ 1413327 h 6279209"/>
                <a:gd name="connsiteX106" fmla="*/ 4929146 w 8607832"/>
                <a:gd name="connsiteY106" fmla="*/ 819730 h 6279209"/>
                <a:gd name="connsiteX107" fmla="*/ 5233347 w 8607832"/>
                <a:gd name="connsiteY107" fmla="*/ 28940 h 6279209"/>
                <a:gd name="connsiteX108" fmla="*/ 5238058 w 8607832"/>
                <a:gd name="connsiteY108" fmla="*/ 0 h 6279209"/>
                <a:gd name="connsiteX109" fmla="*/ 4976929 w 8607832"/>
                <a:gd name="connsiteY109" fmla="*/ 159504 h 6279209"/>
                <a:gd name="connsiteX110" fmla="*/ 4204984 w 8607832"/>
                <a:gd name="connsiteY110" fmla="*/ 890396 h 6279209"/>
                <a:gd name="connsiteX111" fmla="*/ 3943182 w 8607832"/>
                <a:gd name="connsiteY111" fmla="*/ 2139508 h 6279209"/>
                <a:gd name="connsiteX112" fmla="*/ 4076438 w 8607832"/>
                <a:gd name="connsiteY112" fmla="*/ 2389868 h 6279209"/>
                <a:gd name="connsiteX113" fmla="*/ 4215079 w 8607832"/>
                <a:gd name="connsiteY113" fmla="*/ 2474668 h 6279209"/>
                <a:gd name="connsiteX114" fmla="*/ 4244018 w 8607832"/>
                <a:gd name="connsiteY114" fmla="*/ 2445055 h 6279209"/>
                <a:gd name="connsiteX115" fmla="*/ 4230558 w 8607832"/>
                <a:gd name="connsiteY115" fmla="*/ 1718875 h 6279209"/>
                <a:gd name="connsiteX116" fmla="*/ 4411599 w 8607832"/>
                <a:gd name="connsiteY116" fmla="*/ 1186522 h 6279209"/>
                <a:gd name="connsiteX117" fmla="*/ 4552259 w 8607832"/>
                <a:gd name="connsiteY117" fmla="*/ 934815 h 6279209"/>
                <a:gd name="connsiteX118" fmla="*/ 4572449 w 8607832"/>
                <a:gd name="connsiteY118" fmla="*/ 920008 h 6279209"/>
                <a:gd name="connsiteX119" fmla="*/ 4553604 w 8607832"/>
                <a:gd name="connsiteY119" fmla="*/ 956351 h 6279209"/>
                <a:gd name="connsiteX120" fmla="*/ 4390735 w 8607832"/>
                <a:gd name="connsiteY120" fmla="*/ 1302280 h 6279209"/>
                <a:gd name="connsiteX121" fmla="*/ 4340260 w 8607832"/>
                <a:gd name="connsiteY121" fmla="*/ 2524471 h 6279209"/>
                <a:gd name="connsiteX122" fmla="*/ 4501109 w 8607832"/>
                <a:gd name="connsiteY122" fmla="*/ 2892609 h 6279209"/>
                <a:gd name="connsiteX123" fmla="*/ 4519281 w 8607832"/>
                <a:gd name="connsiteY123" fmla="*/ 2931644 h 6279209"/>
                <a:gd name="connsiteX124" fmla="*/ 4692918 w 8607832"/>
                <a:gd name="connsiteY124" fmla="*/ 3241230 h 6279209"/>
                <a:gd name="connsiteX125" fmla="*/ 4992409 w 8607832"/>
                <a:gd name="connsiteY125" fmla="*/ 3809925 h 6279209"/>
                <a:gd name="connsiteX126" fmla="*/ 5000485 w 8607832"/>
                <a:gd name="connsiteY126" fmla="*/ 3847614 h 6279209"/>
                <a:gd name="connsiteX127" fmla="*/ 4993755 w 8607832"/>
                <a:gd name="connsiteY127" fmla="*/ 3855017 h 6279209"/>
                <a:gd name="connsiteX128" fmla="*/ 4993082 w 8607832"/>
                <a:gd name="connsiteY128" fmla="*/ 3855690 h 6279209"/>
                <a:gd name="connsiteX129" fmla="*/ 4982313 w 8607832"/>
                <a:gd name="connsiteY129" fmla="*/ 3867131 h 6279209"/>
                <a:gd name="connsiteX130" fmla="*/ 4626290 w 8607832"/>
                <a:gd name="connsiteY130" fmla="*/ 4274977 h 6279209"/>
                <a:gd name="connsiteX131" fmla="*/ 4180755 w 8607832"/>
                <a:gd name="connsiteY131" fmla="*/ 4968853 h 6279209"/>
                <a:gd name="connsiteX132" fmla="*/ 4071727 w 8607832"/>
                <a:gd name="connsiteY132" fmla="*/ 5853192 h 6279209"/>
                <a:gd name="connsiteX133" fmla="*/ 4040769 w 8607832"/>
                <a:gd name="connsiteY133" fmla="*/ 5907706 h 6279209"/>
                <a:gd name="connsiteX134" fmla="*/ 4005099 w 8607832"/>
                <a:gd name="connsiteY134" fmla="*/ 5881459 h 6279209"/>
                <a:gd name="connsiteX135" fmla="*/ 4007791 w 8607832"/>
                <a:gd name="connsiteY135" fmla="*/ 5830983 h 6279209"/>
                <a:gd name="connsiteX136" fmla="*/ 3990293 w 8607832"/>
                <a:gd name="connsiteY136" fmla="*/ 5807427 h 6279209"/>
                <a:gd name="connsiteX137" fmla="*/ 3964045 w 8607832"/>
                <a:gd name="connsiteY137" fmla="*/ 5789256 h 6279209"/>
                <a:gd name="connsiteX138" fmla="*/ 3941836 w 8607832"/>
                <a:gd name="connsiteY138" fmla="*/ 5705129 h 6279209"/>
                <a:gd name="connsiteX139" fmla="*/ 3908185 w 8607832"/>
                <a:gd name="connsiteY139" fmla="*/ 5236040 h 6279209"/>
                <a:gd name="connsiteX140" fmla="*/ 3918953 w 8607832"/>
                <a:gd name="connsiteY140" fmla="*/ 4237288 h 6279209"/>
                <a:gd name="connsiteX141" fmla="*/ 3786370 w 8607832"/>
                <a:gd name="connsiteY141" fmla="*/ 3122779 h 6279209"/>
                <a:gd name="connsiteX142" fmla="*/ 3570333 w 8607832"/>
                <a:gd name="connsiteY142" fmla="*/ 2570236 h 6279209"/>
                <a:gd name="connsiteX143" fmla="*/ 3563603 w 8607832"/>
                <a:gd name="connsiteY143" fmla="*/ 2556776 h 6279209"/>
                <a:gd name="connsiteX144" fmla="*/ 3556872 w 8607832"/>
                <a:gd name="connsiteY144" fmla="*/ 2543315 h 6279209"/>
                <a:gd name="connsiteX145" fmla="*/ 3531298 w 8607832"/>
                <a:gd name="connsiteY145" fmla="*/ 2494185 h 6279209"/>
                <a:gd name="connsiteX146" fmla="*/ 3525241 w 8607832"/>
                <a:gd name="connsiteY146" fmla="*/ 2482071 h 6279209"/>
                <a:gd name="connsiteX147" fmla="*/ 3410829 w 8607832"/>
                <a:gd name="connsiteY147" fmla="*/ 2273437 h 6279209"/>
                <a:gd name="connsiteX148" fmla="*/ 3411502 w 8607832"/>
                <a:gd name="connsiteY148" fmla="*/ 2229018 h 6279209"/>
                <a:gd name="connsiteX149" fmla="*/ 3451209 w 8607832"/>
                <a:gd name="connsiteY149" fmla="*/ 2126720 h 6279209"/>
                <a:gd name="connsiteX150" fmla="*/ 3431692 w 8607832"/>
                <a:gd name="connsiteY150" fmla="*/ 1895877 h 6279209"/>
                <a:gd name="connsiteX151" fmla="*/ 3186715 w 8607832"/>
                <a:gd name="connsiteY151" fmla="*/ 1401886 h 6279209"/>
                <a:gd name="connsiteX152" fmla="*/ 2531874 w 8607832"/>
                <a:gd name="connsiteY152" fmla="*/ 701952 h 6279209"/>
                <a:gd name="connsiteX153" fmla="*/ 1731662 w 8607832"/>
                <a:gd name="connsiteY153" fmla="*/ 39035 h 6279209"/>
                <a:gd name="connsiteX154" fmla="*/ 1722913 w 8607832"/>
                <a:gd name="connsiteY154" fmla="*/ 36343 h 6279209"/>
                <a:gd name="connsiteX155" fmla="*/ 1723586 w 8607832"/>
                <a:gd name="connsiteY155" fmla="*/ 47111 h 6279209"/>
                <a:gd name="connsiteX156" fmla="*/ 1984042 w 8607832"/>
                <a:gd name="connsiteY156" fmla="*/ 871552 h 6279209"/>
                <a:gd name="connsiteX157" fmla="*/ 2773486 w 8607832"/>
                <a:gd name="connsiteY157" fmla="*/ 2064130 h 6279209"/>
                <a:gd name="connsiteX158" fmla="*/ 3058170 w 8607832"/>
                <a:gd name="connsiteY158" fmla="*/ 2286897 h 6279209"/>
                <a:gd name="connsiteX159" fmla="*/ 3235845 w 8607832"/>
                <a:gd name="connsiteY159" fmla="*/ 2329297 h 6279209"/>
                <a:gd name="connsiteX160" fmla="*/ 3256709 w 8607832"/>
                <a:gd name="connsiteY160" fmla="*/ 2294974 h 6279209"/>
                <a:gd name="connsiteX161" fmla="*/ 3083072 w 8607832"/>
                <a:gd name="connsiteY161" fmla="*/ 1999521 h 6279209"/>
                <a:gd name="connsiteX162" fmla="*/ 2450440 w 8607832"/>
                <a:gd name="connsiteY162" fmla="*/ 1092973 h 6279209"/>
                <a:gd name="connsiteX163" fmla="*/ 2432941 w 8607832"/>
                <a:gd name="connsiteY163" fmla="*/ 1062014 h 6279209"/>
                <a:gd name="connsiteX164" fmla="*/ 2454478 w 8607832"/>
                <a:gd name="connsiteY164" fmla="*/ 1076820 h 6279209"/>
                <a:gd name="connsiteX165" fmla="*/ 2967986 w 8607832"/>
                <a:gd name="connsiteY165" fmla="*/ 1739738 h 6279209"/>
                <a:gd name="connsiteX166" fmla="*/ 3266131 w 8607832"/>
                <a:gd name="connsiteY166" fmla="*/ 2175850 h 6279209"/>
                <a:gd name="connsiteX167" fmla="*/ 3457939 w 8607832"/>
                <a:gd name="connsiteY167" fmla="*/ 2509665 h 6279209"/>
                <a:gd name="connsiteX168" fmla="*/ 3464670 w 8607832"/>
                <a:gd name="connsiteY168" fmla="*/ 2523125 h 6279209"/>
                <a:gd name="connsiteX169" fmla="*/ 3471400 w 8607832"/>
                <a:gd name="connsiteY169" fmla="*/ 2536585 h 6279209"/>
                <a:gd name="connsiteX170" fmla="*/ 3478130 w 8607832"/>
                <a:gd name="connsiteY170" fmla="*/ 2550045 h 6279209"/>
                <a:gd name="connsiteX171" fmla="*/ 3484860 w 8607832"/>
                <a:gd name="connsiteY171" fmla="*/ 2563506 h 6279209"/>
                <a:gd name="connsiteX172" fmla="*/ 3491590 w 8607832"/>
                <a:gd name="connsiteY172" fmla="*/ 2576966 h 6279209"/>
                <a:gd name="connsiteX173" fmla="*/ 3498320 w 8607832"/>
                <a:gd name="connsiteY173" fmla="*/ 2590426 h 6279209"/>
                <a:gd name="connsiteX174" fmla="*/ 3504378 w 8607832"/>
                <a:gd name="connsiteY174" fmla="*/ 2605906 h 6279209"/>
                <a:gd name="connsiteX175" fmla="*/ 3733875 w 8607832"/>
                <a:gd name="connsiteY175" fmla="*/ 3249979 h 6279209"/>
                <a:gd name="connsiteX176" fmla="*/ 3823385 w 8607832"/>
                <a:gd name="connsiteY176" fmla="*/ 4359777 h 6279209"/>
                <a:gd name="connsiteX177" fmla="*/ 3816655 w 8607832"/>
                <a:gd name="connsiteY177" fmla="*/ 4369199 h 6279209"/>
                <a:gd name="connsiteX178" fmla="*/ 3800503 w 8607832"/>
                <a:gd name="connsiteY178" fmla="*/ 4322761 h 6279209"/>
                <a:gd name="connsiteX179" fmla="*/ 3407464 w 8607832"/>
                <a:gd name="connsiteY179" fmla="*/ 3663208 h 6279209"/>
                <a:gd name="connsiteX180" fmla="*/ 2516395 w 8607832"/>
                <a:gd name="connsiteY180" fmla="*/ 2980101 h 6279209"/>
                <a:gd name="connsiteX181" fmla="*/ 2502934 w 8607832"/>
                <a:gd name="connsiteY181" fmla="*/ 2971351 h 6279209"/>
                <a:gd name="connsiteX182" fmla="*/ 2390541 w 8607832"/>
                <a:gd name="connsiteY182" fmla="*/ 2898666 h 6279209"/>
                <a:gd name="connsiteX183" fmla="*/ 2247863 w 8607832"/>
                <a:gd name="connsiteY183" fmla="*/ 2802425 h 6279209"/>
                <a:gd name="connsiteX184" fmla="*/ 2055381 w 8607832"/>
                <a:gd name="connsiteY184" fmla="*/ 2665131 h 6279209"/>
                <a:gd name="connsiteX185" fmla="*/ 1471879 w 8607832"/>
                <a:gd name="connsiteY185" fmla="*/ 2148930 h 6279209"/>
                <a:gd name="connsiteX186" fmla="*/ 1461111 w 8607832"/>
                <a:gd name="connsiteY186" fmla="*/ 2109895 h 6279209"/>
                <a:gd name="connsiteX187" fmla="*/ 1501492 w 8607832"/>
                <a:gd name="connsiteY187" fmla="*/ 1918759 h 6279209"/>
                <a:gd name="connsiteX188" fmla="*/ 1395155 w 8607832"/>
                <a:gd name="connsiteY188" fmla="*/ 1570812 h 6279209"/>
                <a:gd name="connsiteX189" fmla="*/ 937507 w 8607832"/>
                <a:gd name="connsiteY189" fmla="*/ 860783 h 6279209"/>
                <a:gd name="connsiteX190" fmla="*/ 682435 w 8607832"/>
                <a:gd name="connsiteY190" fmla="*/ 471109 h 6279209"/>
                <a:gd name="connsiteX191" fmla="*/ 590905 w 8607832"/>
                <a:gd name="connsiteY191" fmla="*/ 214691 h 6279209"/>
                <a:gd name="connsiteX192" fmla="*/ 581483 w 8607832"/>
                <a:gd name="connsiteY192" fmla="*/ 222767 h 6279209"/>
                <a:gd name="connsiteX193" fmla="*/ 555909 w 8607832"/>
                <a:gd name="connsiteY193" fmla="*/ 262475 h 6279209"/>
                <a:gd name="connsiteX194" fmla="*/ 423998 w 8607832"/>
                <a:gd name="connsiteY194" fmla="*/ 619845 h 6279209"/>
                <a:gd name="connsiteX195" fmla="*/ 443515 w 8607832"/>
                <a:gd name="connsiteY195" fmla="*/ 1227575 h 6279209"/>
                <a:gd name="connsiteX196" fmla="*/ 806942 w 8607832"/>
                <a:gd name="connsiteY196" fmla="*/ 1996156 h 6279209"/>
                <a:gd name="connsiteX197" fmla="*/ 1087589 w 8607832"/>
                <a:gd name="connsiteY197" fmla="*/ 2216231 h 6279209"/>
                <a:gd name="connsiteX198" fmla="*/ 1317086 w 8607832"/>
                <a:gd name="connsiteY198" fmla="*/ 2233729 h 6279209"/>
                <a:gd name="connsiteX199" fmla="*/ 1327181 w 8607832"/>
                <a:gd name="connsiteY199" fmla="*/ 2198060 h 6279209"/>
                <a:gd name="connsiteX200" fmla="*/ 816364 w 8607832"/>
                <a:gd name="connsiteY200" fmla="*/ 1324489 h 6279209"/>
                <a:gd name="connsiteX201" fmla="*/ 702625 w 8607832"/>
                <a:gd name="connsiteY201" fmla="*/ 1031056 h 6279209"/>
                <a:gd name="connsiteX202" fmla="*/ 767908 w 8607832"/>
                <a:gd name="connsiteY202" fmla="*/ 1173061 h 6279209"/>
                <a:gd name="connsiteX203" fmla="*/ 1444285 w 8607832"/>
                <a:gd name="connsiteY203" fmla="*/ 2226326 h 6279209"/>
                <a:gd name="connsiteX204" fmla="*/ 2209501 w 8607832"/>
                <a:gd name="connsiteY204" fmla="*/ 2876457 h 6279209"/>
                <a:gd name="connsiteX205" fmla="*/ 2308434 w 8607832"/>
                <a:gd name="connsiteY205" fmla="*/ 2939720 h 6279209"/>
                <a:gd name="connsiteX206" fmla="*/ 2340738 w 8607832"/>
                <a:gd name="connsiteY206" fmla="*/ 2972025 h 6279209"/>
                <a:gd name="connsiteX207" fmla="*/ 2302377 w 8607832"/>
                <a:gd name="connsiteY207" fmla="*/ 2972025 h 6279209"/>
                <a:gd name="connsiteX208" fmla="*/ 2266034 w 8607832"/>
                <a:gd name="connsiteY208" fmla="*/ 2967313 h 6279209"/>
                <a:gd name="connsiteX209" fmla="*/ 1817807 w 8607832"/>
                <a:gd name="connsiteY209" fmla="*/ 3025866 h 6279209"/>
                <a:gd name="connsiteX210" fmla="*/ 1007500 w 8607832"/>
                <a:gd name="connsiteY210" fmla="*/ 3309877 h 6279209"/>
                <a:gd name="connsiteX211" fmla="*/ 960389 w 8607832"/>
                <a:gd name="connsiteY211" fmla="*/ 3293725 h 6279209"/>
                <a:gd name="connsiteX212" fmla="*/ 446207 w 8607832"/>
                <a:gd name="connsiteY212" fmla="*/ 3134221 h 6279209"/>
                <a:gd name="connsiteX213" fmla="*/ 217383 w 8607832"/>
                <a:gd name="connsiteY213" fmla="*/ 3227096 h 6279209"/>
                <a:gd name="connsiteX214" fmla="*/ 0 w 8607832"/>
                <a:gd name="connsiteY214" fmla="*/ 3236518 h 6279209"/>
                <a:gd name="connsiteX215" fmla="*/ 0 w 8607832"/>
                <a:gd name="connsiteY215" fmla="*/ 3330740 h 6279209"/>
                <a:gd name="connsiteX216" fmla="*/ 9422 w 8607832"/>
                <a:gd name="connsiteY216" fmla="*/ 3346892 h 6279209"/>
                <a:gd name="connsiteX217" fmla="*/ 255072 w 8607832"/>
                <a:gd name="connsiteY217" fmla="*/ 3717723 h 6279209"/>
                <a:gd name="connsiteX218" fmla="*/ 747044 w 8607832"/>
                <a:gd name="connsiteY218" fmla="*/ 3826078 h 6279209"/>
                <a:gd name="connsiteX219" fmla="*/ 1016249 w 8607832"/>
                <a:gd name="connsiteY219" fmla="*/ 3490244 h 6279209"/>
                <a:gd name="connsiteX220" fmla="*/ 981253 w 8607832"/>
                <a:gd name="connsiteY220" fmla="*/ 3461305 h 6279209"/>
                <a:gd name="connsiteX221" fmla="*/ 563312 w 8607832"/>
                <a:gd name="connsiteY221" fmla="*/ 3490917 h 6279209"/>
                <a:gd name="connsiteX222" fmla="*/ 390347 w 8607832"/>
                <a:gd name="connsiteY222" fmla="*/ 3460632 h 6279209"/>
                <a:gd name="connsiteX223" fmla="*/ 489953 w 8607832"/>
                <a:gd name="connsiteY223" fmla="*/ 3463997 h 6279209"/>
                <a:gd name="connsiteX224" fmla="*/ 903183 w 8607832"/>
                <a:gd name="connsiteY224" fmla="*/ 3408137 h 6279209"/>
                <a:gd name="connsiteX225" fmla="*/ 1043170 w 8607832"/>
                <a:gd name="connsiteY225" fmla="*/ 3372467 h 6279209"/>
                <a:gd name="connsiteX226" fmla="*/ 1508895 w 8607832"/>
                <a:gd name="connsiteY226" fmla="*/ 3218347 h 6279209"/>
                <a:gd name="connsiteX227" fmla="*/ 1912029 w 8607832"/>
                <a:gd name="connsiteY227" fmla="*/ 3101243 h 6279209"/>
                <a:gd name="connsiteX228" fmla="*/ 1912029 w 8607832"/>
                <a:gd name="connsiteY228" fmla="*/ 3101243 h 6279209"/>
                <a:gd name="connsiteX229" fmla="*/ 1924816 w 8607832"/>
                <a:gd name="connsiteY229" fmla="*/ 3099224 h 6279209"/>
                <a:gd name="connsiteX230" fmla="*/ 1986061 w 8607832"/>
                <a:gd name="connsiteY230" fmla="*/ 3087783 h 6279209"/>
                <a:gd name="connsiteX231" fmla="*/ 1992791 w 8607832"/>
                <a:gd name="connsiteY231" fmla="*/ 3087110 h 6279209"/>
                <a:gd name="connsiteX232" fmla="*/ 2087013 w 8607832"/>
                <a:gd name="connsiteY232" fmla="*/ 3074322 h 6279209"/>
                <a:gd name="connsiteX233" fmla="*/ 2113933 w 8607832"/>
                <a:gd name="connsiteY233" fmla="*/ 3072976 h 6279209"/>
                <a:gd name="connsiteX234" fmla="*/ 2118644 w 8607832"/>
                <a:gd name="connsiteY234" fmla="*/ 3064227 h 6279209"/>
                <a:gd name="connsiteX235" fmla="*/ 2257958 w 8607832"/>
                <a:gd name="connsiteY235" fmla="*/ 3064227 h 6279209"/>
                <a:gd name="connsiteX236" fmla="*/ 2262669 w 8607832"/>
                <a:gd name="connsiteY236" fmla="*/ 3072976 h 6279209"/>
                <a:gd name="connsiteX237" fmla="*/ 2434960 w 8607832"/>
                <a:gd name="connsiteY237" fmla="*/ 3101243 h 6279209"/>
                <a:gd name="connsiteX238" fmla="*/ 2635518 w 8607832"/>
                <a:gd name="connsiteY238" fmla="*/ 3164506 h 6279209"/>
                <a:gd name="connsiteX239" fmla="*/ 3038653 w 8607832"/>
                <a:gd name="connsiteY239" fmla="*/ 3453902 h 6279209"/>
                <a:gd name="connsiteX240" fmla="*/ 3580428 w 8607832"/>
                <a:gd name="connsiteY240" fmla="*/ 4087880 h 6279209"/>
                <a:gd name="connsiteX241" fmla="*/ 3776274 w 8607832"/>
                <a:gd name="connsiteY241" fmla="*/ 4626290 h 6279209"/>
                <a:gd name="connsiteX242" fmla="*/ 3813963 w 8607832"/>
                <a:gd name="connsiteY242" fmla="*/ 4802619 h 6279209"/>
                <a:gd name="connsiteX243" fmla="*/ 3811944 w 8607832"/>
                <a:gd name="connsiteY243" fmla="*/ 5407658 h 6279209"/>
                <a:gd name="connsiteX244" fmla="*/ 3881265 w 8607832"/>
                <a:gd name="connsiteY244" fmla="*/ 5874056 h 6279209"/>
                <a:gd name="connsiteX245" fmla="*/ 3879919 w 8607832"/>
                <a:gd name="connsiteY245" fmla="*/ 5898957 h 6279209"/>
                <a:gd name="connsiteX246" fmla="*/ 3757430 w 8607832"/>
                <a:gd name="connsiteY246" fmla="*/ 5946068 h 6279209"/>
                <a:gd name="connsiteX247" fmla="*/ 3743970 w 8607832"/>
                <a:gd name="connsiteY247" fmla="*/ 6053750 h 6279209"/>
                <a:gd name="connsiteX248" fmla="*/ 3803195 w 8607832"/>
                <a:gd name="connsiteY248" fmla="*/ 6092112 h 6279209"/>
                <a:gd name="connsiteX249" fmla="*/ 3896071 w 8607832"/>
                <a:gd name="connsiteY249" fmla="*/ 6023464 h 6279209"/>
                <a:gd name="connsiteX250" fmla="*/ 3920972 w 8607832"/>
                <a:gd name="connsiteY250" fmla="*/ 5996544 h 6279209"/>
                <a:gd name="connsiteX251" fmla="*/ 3918953 w 8607832"/>
                <a:gd name="connsiteY251" fmla="*/ 6053077 h 6279209"/>
                <a:gd name="connsiteX252" fmla="*/ 3931741 w 8607832"/>
                <a:gd name="connsiteY252" fmla="*/ 6077978 h 6279209"/>
                <a:gd name="connsiteX253" fmla="*/ 3951931 w 8607832"/>
                <a:gd name="connsiteY253" fmla="*/ 6055769 h 6279209"/>
                <a:gd name="connsiteX254" fmla="*/ 3972121 w 8607832"/>
                <a:gd name="connsiteY254" fmla="*/ 5988468 h 6279209"/>
                <a:gd name="connsiteX255" fmla="*/ 3994331 w 8607832"/>
                <a:gd name="connsiteY255" fmla="*/ 5968277 h 6279209"/>
                <a:gd name="connsiteX256" fmla="*/ 4005099 w 8607832"/>
                <a:gd name="connsiteY256" fmla="*/ 5995198 h 6279209"/>
                <a:gd name="connsiteX257" fmla="*/ 4071054 w 8607832"/>
                <a:gd name="connsiteY257" fmla="*/ 6040290 h 6279209"/>
                <a:gd name="connsiteX258" fmla="*/ 4100667 w 8607832"/>
                <a:gd name="connsiteY258" fmla="*/ 6026829 h 6279209"/>
                <a:gd name="connsiteX259" fmla="*/ 4110089 w 8607832"/>
                <a:gd name="connsiteY259" fmla="*/ 5993179 h 6279209"/>
                <a:gd name="connsiteX260" fmla="*/ 4124895 w 8607832"/>
                <a:gd name="connsiteY260" fmla="*/ 6032214 h 6279209"/>
                <a:gd name="connsiteX261" fmla="*/ 4117492 w 8607832"/>
                <a:gd name="connsiteY261" fmla="*/ 6106918 h 6279209"/>
                <a:gd name="connsiteX262" fmla="*/ 4080476 w 8607832"/>
                <a:gd name="connsiteY262" fmla="*/ 6141242 h 6279209"/>
                <a:gd name="connsiteX263" fmla="*/ 4176717 w 8607832"/>
                <a:gd name="connsiteY263" fmla="*/ 6189025 h 6279209"/>
                <a:gd name="connsiteX264" fmla="*/ 4170660 w 8607832"/>
                <a:gd name="connsiteY264" fmla="*/ 6271133 h 6279209"/>
                <a:gd name="connsiteX265" fmla="*/ 4195562 w 8607832"/>
                <a:gd name="connsiteY265" fmla="*/ 6277863 h 6279209"/>
                <a:gd name="connsiteX266" fmla="*/ 4261517 w 8607832"/>
                <a:gd name="connsiteY266" fmla="*/ 6267768 h 6279209"/>
                <a:gd name="connsiteX267" fmla="*/ 4289784 w 8607832"/>
                <a:gd name="connsiteY267" fmla="*/ 6247578 h 6279209"/>
                <a:gd name="connsiteX268" fmla="*/ 4295840 w 8607832"/>
                <a:gd name="connsiteY268" fmla="*/ 6204505 h 6279209"/>
                <a:gd name="connsiteX269" fmla="*/ 4305936 w 8607832"/>
                <a:gd name="connsiteY269" fmla="*/ 6182969 h 6279209"/>
                <a:gd name="connsiteX270" fmla="*/ 4324107 w 8607832"/>
                <a:gd name="connsiteY270" fmla="*/ 6199794 h 6279209"/>
                <a:gd name="connsiteX271" fmla="*/ 4336894 w 8607832"/>
                <a:gd name="connsiteY271" fmla="*/ 6230752 h 6279209"/>
                <a:gd name="connsiteX272" fmla="*/ 4342951 w 8607832"/>
                <a:gd name="connsiteY272" fmla="*/ 6226714 h 6279209"/>
                <a:gd name="connsiteX273" fmla="*/ 4369872 w 8607832"/>
                <a:gd name="connsiteY273" fmla="*/ 6185660 h 6279209"/>
                <a:gd name="connsiteX274" fmla="*/ 4382659 w 8607832"/>
                <a:gd name="connsiteY274" fmla="*/ 6234791 h 6279209"/>
                <a:gd name="connsiteX275" fmla="*/ 4406888 w 8607832"/>
                <a:gd name="connsiteY275" fmla="*/ 6265749 h 6279209"/>
                <a:gd name="connsiteX276" fmla="*/ 4484284 w 8607832"/>
                <a:gd name="connsiteY276" fmla="*/ 6275171 h 6279209"/>
                <a:gd name="connsiteX277" fmla="*/ 4499090 w 8607832"/>
                <a:gd name="connsiteY277" fmla="*/ 6272479 h 6279209"/>
                <a:gd name="connsiteX278" fmla="*/ 4512551 w 8607832"/>
                <a:gd name="connsiteY278" fmla="*/ 6181622 h 6279209"/>
                <a:gd name="connsiteX279" fmla="*/ 4572449 w 8607832"/>
                <a:gd name="connsiteY279" fmla="*/ 6153356 h 6279209"/>
                <a:gd name="connsiteX280" fmla="*/ 4575814 w 8607832"/>
                <a:gd name="connsiteY280" fmla="*/ 6127781 h 6279209"/>
                <a:gd name="connsiteX281" fmla="*/ 4538125 w 8607832"/>
                <a:gd name="connsiteY281" fmla="*/ 6076633 h 6279209"/>
                <a:gd name="connsiteX282" fmla="*/ 4536779 w 8607832"/>
                <a:gd name="connsiteY282" fmla="*/ 6042309 h 6279209"/>
                <a:gd name="connsiteX283" fmla="*/ 4573122 w 8607832"/>
                <a:gd name="connsiteY283" fmla="*/ 6032214 h 6279209"/>
                <a:gd name="connsiteX284" fmla="*/ 4637731 w 8607832"/>
                <a:gd name="connsiteY284" fmla="*/ 6051058 h 6279209"/>
                <a:gd name="connsiteX285" fmla="*/ 4665997 w 8607832"/>
                <a:gd name="connsiteY285" fmla="*/ 6029522 h 6279209"/>
                <a:gd name="connsiteX286" fmla="*/ 4665997 w 8607832"/>
                <a:gd name="connsiteY286" fmla="*/ 5985776 h 6279209"/>
                <a:gd name="connsiteX287" fmla="*/ 4681477 w 8607832"/>
                <a:gd name="connsiteY287" fmla="*/ 5966931 h 6279209"/>
                <a:gd name="connsiteX288" fmla="*/ 4701667 w 8607832"/>
                <a:gd name="connsiteY288" fmla="*/ 5981065 h 6279209"/>
                <a:gd name="connsiteX289" fmla="*/ 4724550 w 8607832"/>
                <a:gd name="connsiteY289" fmla="*/ 6054423 h 6279209"/>
                <a:gd name="connsiteX290" fmla="*/ 4743394 w 8607832"/>
                <a:gd name="connsiteY290" fmla="*/ 6073268 h 6279209"/>
                <a:gd name="connsiteX291" fmla="*/ 4752143 w 8607832"/>
                <a:gd name="connsiteY291" fmla="*/ 6050385 h 6279209"/>
                <a:gd name="connsiteX292" fmla="*/ 4752143 w 8607832"/>
                <a:gd name="connsiteY292" fmla="*/ 5996544 h 6279209"/>
                <a:gd name="connsiteX293" fmla="*/ 4800600 w 8607832"/>
                <a:gd name="connsiteY293" fmla="*/ 6046347 h 6279209"/>
                <a:gd name="connsiteX294" fmla="*/ 4859825 w 8607832"/>
                <a:gd name="connsiteY294" fmla="*/ 6088747 h 6279209"/>
                <a:gd name="connsiteX295" fmla="*/ 4932511 w 8607832"/>
                <a:gd name="connsiteY295" fmla="*/ 6036252 h 6279209"/>
                <a:gd name="connsiteX296" fmla="*/ 4919050 w 8607832"/>
                <a:gd name="connsiteY296" fmla="*/ 5940011 h 6279209"/>
                <a:gd name="connsiteX297" fmla="*/ 4830213 w 8607832"/>
                <a:gd name="connsiteY297" fmla="*/ 5933281 h 6279209"/>
                <a:gd name="connsiteX298" fmla="*/ 4779064 w 8607832"/>
                <a:gd name="connsiteY298" fmla="*/ 5876074 h 6279209"/>
                <a:gd name="connsiteX299" fmla="*/ 4778391 w 8607832"/>
                <a:gd name="connsiteY299" fmla="*/ 5829637 h 6279209"/>
                <a:gd name="connsiteX300" fmla="*/ 5091342 w 8607832"/>
                <a:gd name="connsiteY300" fmla="*/ 5236712 h 6279209"/>
                <a:gd name="connsiteX301" fmla="*/ 5116243 w 8607832"/>
                <a:gd name="connsiteY301" fmla="*/ 5202389 h 6279209"/>
                <a:gd name="connsiteX302" fmla="*/ 5269690 w 8607832"/>
                <a:gd name="connsiteY302" fmla="*/ 5086631 h 6279209"/>
                <a:gd name="connsiteX303" fmla="*/ 5744837 w 8607832"/>
                <a:gd name="connsiteY303" fmla="*/ 4795889 h 6279209"/>
                <a:gd name="connsiteX304" fmla="*/ 5814830 w 8607832"/>
                <a:gd name="connsiteY304" fmla="*/ 4775699 h 6279209"/>
                <a:gd name="connsiteX305" fmla="*/ 6103553 w 8607832"/>
                <a:gd name="connsiteY305" fmla="*/ 4765603 h 6279209"/>
                <a:gd name="connsiteX306" fmla="*/ 7086824 w 8607832"/>
                <a:gd name="connsiteY306" fmla="*/ 4811369 h 6279209"/>
                <a:gd name="connsiteX307" fmla="*/ 7489959 w 8607832"/>
                <a:gd name="connsiteY307" fmla="*/ 4805311 h 6279209"/>
                <a:gd name="connsiteX308" fmla="*/ 7516880 w 8607832"/>
                <a:gd name="connsiteY308" fmla="*/ 4801946 h 6279209"/>
                <a:gd name="connsiteX309" fmla="*/ 7536397 w 8607832"/>
                <a:gd name="connsiteY309" fmla="*/ 4800600 h 6279209"/>
                <a:gd name="connsiteX310" fmla="*/ 7619850 w 8607832"/>
                <a:gd name="connsiteY310" fmla="*/ 4791178 h 6279209"/>
                <a:gd name="connsiteX311" fmla="*/ 7661577 w 8607832"/>
                <a:gd name="connsiteY311" fmla="*/ 4813388 h 6279209"/>
                <a:gd name="connsiteX312" fmla="*/ 7920014 w 8607832"/>
                <a:gd name="connsiteY312" fmla="*/ 5004523 h 6279209"/>
                <a:gd name="connsiteX313" fmla="*/ 8354780 w 8607832"/>
                <a:gd name="connsiteY313" fmla="*/ 4830886 h 6279209"/>
                <a:gd name="connsiteX314" fmla="*/ 8579567 w 8607832"/>
                <a:gd name="connsiteY314" fmla="*/ 4409580 h 6279209"/>
                <a:gd name="connsiteX315" fmla="*/ 8613217 w 8607832"/>
                <a:gd name="connsiteY315" fmla="*/ 4250076 h 6279209"/>
                <a:gd name="connsiteX316" fmla="*/ 8613217 w 8607832"/>
                <a:gd name="connsiteY316" fmla="*/ 4196235 h 6279209"/>
                <a:gd name="connsiteX317" fmla="*/ 8420062 w 8607832"/>
                <a:gd name="connsiteY317" fmla="*/ 4211041 h 6279209"/>
                <a:gd name="connsiteX318" fmla="*/ 4571776 w 8607832"/>
                <a:gd name="connsiteY318" fmla="*/ 915970 h 6279209"/>
                <a:gd name="connsiteX319" fmla="*/ 4583890 w 8607832"/>
                <a:gd name="connsiteY319" fmla="*/ 888377 h 6279209"/>
                <a:gd name="connsiteX320" fmla="*/ 4571776 w 8607832"/>
                <a:gd name="connsiteY320" fmla="*/ 915970 h 6279209"/>
                <a:gd name="connsiteX321" fmla="*/ 2362948 w 8607832"/>
                <a:gd name="connsiteY321" fmla="*/ 965100 h 6279209"/>
                <a:gd name="connsiteX322" fmla="*/ 2363621 w 8607832"/>
                <a:gd name="connsiteY322" fmla="*/ 962408 h 6279209"/>
                <a:gd name="connsiteX323" fmla="*/ 2368332 w 8607832"/>
                <a:gd name="connsiteY323" fmla="*/ 967119 h 6279209"/>
                <a:gd name="connsiteX324" fmla="*/ 2362948 w 8607832"/>
                <a:gd name="connsiteY324" fmla="*/ 965100 h 6279209"/>
                <a:gd name="connsiteX325" fmla="*/ 2435633 w 8607832"/>
                <a:gd name="connsiteY325" fmla="*/ 1055284 h 6279209"/>
                <a:gd name="connsiteX326" fmla="*/ 2426211 w 8607832"/>
                <a:gd name="connsiteY326" fmla="*/ 1053265 h 6279209"/>
                <a:gd name="connsiteX327" fmla="*/ 2370351 w 8607832"/>
                <a:gd name="connsiteY327" fmla="*/ 968465 h 6279209"/>
                <a:gd name="connsiteX328" fmla="*/ 2432268 w 8607832"/>
                <a:gd name="connsiteY328" fmla="*/ 1045862 h 6279209"/>
                <a:gd name="connsiteX329" fmla="*/ 2435633 w 8607832"/>
                <a:gd name="connsiteY329" fmla="*/ 1055284 h 6279209"/>
                <a:gd name="connsiteX330" fmla="*/ 695895 w 8607832"/>
                <a:gd name="connsiteY330" fmla="*/ 1016922 h 6279209"/>
                <a:gd name="connsiteX331" fmla="*/ 692530 w 8607832"/>
                <a:gd name="connsiteY331" fmla="*/ 1005481 h 6279209"/>
                <a:gd name="connsiteX332" fmla="*/ 695895 w 8607832"/>
                <a:gd name="connsiteY332" fmla="*/ 1016922 h 6279209"/>
                <a:gd name="connsiteX333" fmla="*/ 4511205 w 8607832"/>
                <a:gd name="connsiteY333" fmla="*/ 6014042 h 6279209"/>
                <a:gd name="connsiteX334" fmla="*/ 4537452 w 8607832"/>
                <a:gd name="connsiteY334" fmla="*/ 5944049 h 6279209"/>
                <a:gd name="connsiteX335" fmla="*/ 4511205 w 8607832"/>
                <a:gd name="connsiteY335" fmla="*/ 6014042 h 6279209"/>
                <a:gd name="connsiteX336" fmla="*/ 4750797 w 8607832"/>
                <a:gd name="connsiteY336" fmla="*/ 5917128 h 6279209"/>
                <a:gd name="connsiteX337" fmla="*/ 4741375 w 8607832"/>
                <a:gd name="connsiteY337" fmla="*/ 5939338 h 6279209"/>
                <a:gd name="connsiteX338" fmla="*/ 4732626 w 8607832"/>
                <a:gd name="connsiteY338" fmla="*/ 5935300 h 6279209"/>
                <a:gd name="connsiteX339" fmla="*/ 4727915 w 8607832"/>
                <a:gd name="connsiteY339" fmla="*/ 5907706 h 6279209"/>
                <a:gd name="connsiteX340" fmla="*/ 4750797 w 8607832"/>
                <a:gd name="connsiteY340" fmla="*/ 5875402 h 6279209"/>
                <a:gd name="connsiteX341" fmla="*/ 4750797 w 8607832"/>
                <a:gd name="connsiteY341" fmla="*/ 5917128 h 6279209"/>
                <a:gd name="connsiteX342" fmla="*/ 4875978 w 8607832"/>
                <a:gd name="connsiteY342" fmla="*/ 5457461 h 6279209"/>
                <a:gd name="connsiteX343" fmla="*/ 4616868 w 8607832"/>
                <a:gd name="connsiteY343" fmla="*/ 5877421 h 6279209"/>
                <a:gd name="connsiteX344" fmla="*/ 4562354 w 8607832"/>
                <a:gd name="connsiteY344" fmla="*/ 5884824 h 6279209"/>
                <a:gd name="connsiteX345" fmla="*/ 4880015 w 8607832"/>
                <a:gd name="connsiteY345" fmla="*/ 5419772 h 6279209"/>
                <a:gd name="connsiteX346" fmla="*/ 4875978 w 8607832"/>
                <a:gd name="connsiteY346" fmla="*/ 5457461 h 6279209"/>
                <a:gd name="connsiteX347" fmla="*/ 5020675 w 8607832"/>
                <a:gd name="connsiteY347" fmla="*/ 5141145 h 6279209"/>
                <a:gd name="connsiteX348" fmla="*/ 4989717 w 8607832"/>
                <a:gd name="connsiteY348" fmla="*/ 5179506 h 6279209"/>
                <a:gd name="connsiteX349" fmla="*/ 4445922 w 8607832"/>
                <a:gd name="connsiteY349" fmla="*/ 5878767 h 6279209"/>
                <a:gd name="connsiteX350" fmla="*/ 4415637 w 8607832"/>
                <a:gd name="connsiteY350" fmla="*/ 5953471 h 6279209"/>
                <a:gd name="connsiteX351" fmla="*/ 4357085 w 8607832"/>
                <a:gd name="connsiteY351" fmla="*/ 6075286 h 6279209"/>
                <a:gd name="connsiteX352" fmla="*/ 4338240 w 8607832"/>
                <a:gd name="connsiteY352" fmla="*/ 6125762 h 6279209"/>
                <a:gd name="connsiteX353" fmla="*/ 4322761 w 8607832"/>
                <a:gd name="connsiteY353" fmla="*/ 6080671 h 6279209"/>
                <a:gd name="connsiteX354" fmla="*/ 4306609 w 8607832"/>
                <a:gd name="connsiteY354" fmla="*/ 6061826 h 6279209"/>
                <a:gd name="connsiteX355" fmla="*/ 4295168 w 8607832"/>
                <a:gd name="connsiteY355" fmla="*/ 6082689 h 6279209"/>
                <a:gd name="connsiteX356" fmla="*/ 4292475 w 8607832"/>
                <a:gd name="connsiteY356" fmla="*/ 6112302 h 6279209"/>
                <a:gd name="connsiteX357" fmla="*/ 4277669 w 8607832"/>
                <a:gd name="connsiteY357" fmla="*/ 6097496 h 6279209"/>
                <a:gd name="connsiteX358" fmla="*/ 4183447 w 8607832"/>
                <a:gd name="connsiteY358" fmla="*/ 5282478 h 6279209"/>
                <a:gd name="connsiteX359" fmla="*/ 4412945 w 8607832"/>
                <a:gd name="connsiteY359" fmla="*/ 4743394 h 6279209"/>
                <a:gd name="connsiteX360" fmla="*/ 5036828 w 8607832"/>
                <a:gd name="connsiteY360" fmla="*/ 3935106 h 6279209"/>
                <a:gd name="connsiteX361" fmla="*/ 5054999 w 8607832"/>
                <a:gd name="connsiteY361" fmla="*/ 3966064 h 6279209"/>
                <a:gd name="connsiteX362" fmla="*/ 5020675 w 8607832"/>
                <a:gd name="connsiteY362" fmla="*/ 5141145 h 6279209"/>
                <a:gd name="connsiteX0" fmla="*/ 8420062 w 8613218"/>
                <a:gd name="connsiteY0" fmla="*/ 4211041 h 6281670"/>
                <a:gd name="connsiteX1" fmla="*/ 7990681 w 8613218"/>
                <a:gd name="connsiteY1" fmla="*/ 4231232 h 6281670"/>
                <a:gd name="connsiteX2" fmla="*/ 7630619 w 8613218"/>
                <a:gd name="connsiteY2" fmla="*/ 4614849 h 6281670"/>
                <a:gd name="connsiteX3" fmla="*/ 7659558 w 8613218"/>
                <a:gd name="connsiteY3" fmla="*/ 4643788 h 6281670"/>
                <a:gd name="connsiteX4" fmla="*/ 7859443 w 8613218"/>
                <a:gd name="connsiteY4" fmla="*/ 4617541 h 6281670"/>
                <a:gd name="connsiteX5" fmla="*/ 8222196 w 8613218"/>
                <a:gd name="connsiteY5" fmla="*/ 4498418 h 6281670"/>
                <a:gd name="connsiteX6" fmla="*/ 8236330 w 8613218"/>
                <a:gd name="connsiteY6" fmla="*/ 4496398 h 6281670"/>
                <a:gd name="connsiteX7" fmla="*/ 8228254 w 8613218"/>
                <a:gd name="connsiteY7" fmla="*/ 4504475 h 6281670"/>
                <a:gd name="connsiteX8" fmla="*/ 7670326 w 8613218"/>
                <a:gd name="connsiteY8" fmla="*/ 4709743 h 6281670"/>
                <a:gd name="connsiteX9" fmla="*/ 7436791 w 8613218"/>
                <a:gd name="connsiteY9" fmla="*/ 4735318 h 6281670"/>
                <a:gd name="connsiteX10" fmla="*/ 6759067 w 8613218"/>
                <a:gd name="connsiteY10" fmla="*/ 4696956 h 6281670"/>
                <a:gd name="connsiteX11" fmla="*/ 6037597 w 8613218"/>
                <a:gd name="connsiteY11" fmla="*/ 4656576 h 6281670"/>
                <a:gd name="connsiteX12" fmla="*/ 6023464 w 8613218"/>
                <a:gd name="connsiteY12" fmla="*/ 4649172 h 6281670"/>
                <a:gd name="connsiteX13" fmla="*/ 6361317 w 8613218"/>
                <a:gd name="connsiteY13" fmla="*/ 4472170 h 6281670"/>
                <a:gd name="connsiteX14" fmla="*/ 6783296 w 8613218"/>
                <a:gd name="connsiteY14" fmla="*/ 4236616 h 6281670"/>
                <a:gd name="connsiteX15" fmla="*/ 7066634 w 8613218"/>
                <a:gd name="connsiteY15" fmla="*/ 4052210 h 6281670"/>
                <a:gd name="connsiteX16" fmla="*/ 7151433 w 8613218"/>
                <a:gd name="connsiteY16" fmla="*/ 4042115 h 6281670"/>
                <a:gd name="connsiteX17" fmla="*/ 7304208 w 8613218"/>
                <a:gd name="connsiteY17" fmla="*/ 4071727 h 6281670"/>
                <a:gd name="connsiteX18" fmla="*/ 7625235 w 8613218"/>
                <a:gd name="connsiteY18" fmla="*/ 3948566 h 6281670"/>
                <a:gd name="connsiteX19" fmla="*/ 8172394 w 8613218"/>
                <a:gd name="connsiteY19" fmla="*/ 2496877 h 6281670"/>
                <a:gd name="connsiteX20" fmla="*/ 7882325 w 8613218"/>
                <a:gd name="connsiteY20" fmla="*/ 1811077 h 6281670"/>
                <a:gd name="connsiteX21" fmla="*/ 7854059 w 8613218"/>
                <a:gd name="connsiteY21" fmla="*/ 1889820 h 6281670"/>
                <a:gd name="connsiteX22" fmla="*/ 7732917 w 8613218"/>
                <a:gd name="connsiteY22" fmla="*/ 2389195 h 6281670"/>
                <a:gd name="connsiteX23" fmla="*/ 7607736 w 8613218"/>
                <a:gd name="connsiteY23" fmla="*/ 2746565 h 6281670"/>
                <a:gd name="connsiteX24" fmla="*/ 7178354 w 8613218"/>
                <a:gd name="connsiteY24" fmla="*/ 3424962 h 6281670"/>
                <a:gd name="connsiteX25" fmla="*/ 7050481 w 8613218"/>
                <a:gd name="connsiteY25" fmla="*/ 3653113 h 6281670"/>
                <a:gd name="connsiteX26" fmla="*/ 7022888 w 8613218"/>
                <a:gd name="connsiteY26" fmla="*/ 3873861 h 6281670"/>
                <a:gd name="connsiteX27" fmla="*/ 7057884 w 8613218"/>
                <a:gd name="connsiteY27" fmla="*/ 3889341 h 6281670"/>
                <a:gd name="connsiteX28" fmla="*/ 7311611 w 8613218"/>
                <a:gd name="connsiteY28" fmla="*/ 3701570 h 6281670"/>
                <a:gd name="connsiteX29" fmla="*/ 7883672 w 8613218"/>
                <a:gd name="connsiteY29" fmla="*/ 2875784 h 6281670"/>
                <a:gd name="connsiteX30" fmla="*/ 7909246 w 8613218"/>
                <a:gd name="connsiteY30" fmla="*/ 2790311 h 6281670"/>
                <a:gd name="connsiteX31" fmla="*/ 7835888 w 8613218"/>
                <a:gd name="connsiteY31" fmla="*/ 3051440 h 6281670"/>
                <a:gd name="connsiteX32" fmla="*/ 7279306 w 8613218"/>
                <a:gd name="connsiteY32" fmla="*/ 3802522 h 6281670"/>
                <a:gd name="connsiteX33" fmla="*/ 6992603 w 8613218"/>
                <a:gd name="connsiteY33" fmla="*/ 4017213 h 6281670"/>
                <a:gd name="connsiteX34" fmla="*/ 6713302 w 8613218"/>
                <a:gd name="connsiteY34" fmla="*/ 4190851 h 6281670"/>
                <a:gd name="connsiteX35" fmla="*/ 6627830 w 8613218"/>
                <a:gd name="connsiteY35" fmla="*/ 4239308 h 6281670"/>
                <a:gd name="connsiteX36" fmla="*/ 6605620 w 8613218"/>
                <a:gd name="connsiteY36" fmla="*/ 4251422 h 6281670"/>
                <a:gd name="connsiteX37" fmla="*/ 6226714 w 8613218"/>
                <a:gd name="connsiteY37" fmla="*/ 4447268 h 6281670"/>
                <a:gd name="connsiteX38" fmla="*/ 5314782 w 8613218"/>
                <a:gd name="connsiteY38" fmla="*/ 4943279 h 6281670"/>
                <a:gd name="connsiteX39" fmla="*/ 5158643 w 8613218"/>
                <a:gd name="connsiteY39" fmla="*/ 5046250 h 6281670"/>
                <a:gd name="connsiteX40" fmla="*/ 5162681 w 8613218"/>
                <a:gd name="connsiteY40" fmla="*/ 5025387 h 6281670"/>
                <a:gd name="connsiteX41" fmla="*/ 5227290 w 8613218"/>
                <a:gd name="connsiteY41" fmla="*/ 4323434 h 6281670"/>
                <a:gd name="connsiteX42" fmla="*/ 5106148 w 8613218"/>
                <a:gd name="connsiteY42" fmla="*/ 3860401 h 6281670"/>
                <a:gd name="connsiteX43" fmla="*/ 5139799 w 8613218"/>
                <a:gd name="connsiteY43" fmla="*/ 3818675 h 6281670"/>
                <a:gd name="connsiteX44" fmla="*/ 5695034 w 8613218"/>
                <a:gd name="connsiteY44" fmla="*/ 3194119 h 6281670"/>
                <a:gd name="connsiteX45" fmla="*/ 5830983 w 8613218"/>
                <a:gd name="connsiteY45" fmla="*/ 3023174 h 6281670"/>
                <a:gd name="connsiteX46" fmla="*/ 5873382 w 8613218"/>
                <a:gd name="connsiteY46" fmla="*/ 3008367 h 6281670"/>
                <a:gd name="connsiteX47" fmla="*/ 5983083 w 8613218"/>
                <a:gd name="connsiteY47" fmla="*/ 3009040 h 6281670"/>
                <a:gd name="connsiteX48" fmla="*/ 6257000 w 8613218"/>
                <a:gd name="connsiteY48" fmla="*/ 2840787 h 6281670"/>
                <a:gd name="connsiteX49" fmla="*/ 6605620 w 8613218"/>
                <a:gd name="connsiteY49" fmla="*/ 2172485 h 6281670"/>
                <a:gd name="connsiteX50" fmla="*/ 6623118 w 8613218"/>
                <a:gd name="connsiteY50" fmla="*/ 1339969 h 6281670"/>
                <a:gd name="connsiteX51" fmla="*/ 6528224 w 8613218"/>
                <a:gd name="connsiteY51" fmla="*/ 660899 h 6281670"/>
                <a:gd name="connsiteX52" fmla="*/ 6514091 w 8613218"/>
                <a:gd name="connsiteY52" fmla="*/ 520239 h 6281670"/>
                <a:gd name="connsiteX53" fmla="*/ 6493900 w 8613218"/>
                <a:gd name="connsiteY53" fmla="*/ 546486 h 6281670"/>
                <a:gd name="connsiteX54" fmla="*/ 6244212 w 8613218"/>
                <a:gd name="connsiteY54" fmla="*/ 975869 h 6281670"/>
                <a:gd name="connsiteX55" fmla="*/ 5935300 w 8613218"/>
                <a:gd name="connsiteY55" fmla="*/ 1788868 h 6281670"/>
                <a:gd name="connsiteX56" fmla="*/ 5707148 w 8613218"/>
                <a:gd name="connsiteY56" fmla="*/ 2531874 h 6281670"/>
                <a:gd name="connsiteX57" fmla="*/ 5679555 w 8613218"/>
                <a:gd name="connsiteY57" fmla="*/ 2738489 h 6281670"/>
                <a:gd name="connsiteX58" fmla="*/ 5734069 w 8613218"/>
                <a:gd name="connsiteY58" fmla="*/ 2914818 h 6281670"/>
                <a:gd name="connsiteX59" fmla="*/ 5963566 w 8613218"/>
                <a:gd name="connsiteY59" fmla="*/ 2599175 h 6281670"/>
                <a:gd name="connsiteX60" fmla="*/ 6141914 w 8613218"/>
                <a:gd name="connsiteY60" fmla="*/ 2254593 h 6281670"/>
                <a:gd name="connsiteX61" fmla="*/ 6262384 w 8613218"/>
                <a:gd name="connsiteY61" fmla="*/ 1884436 h 6281670"/>
                <a:gd name="connsiteX62" fmla="*/ 6343145 w 8613218"/>
                <a:gd name="connsiteY62" fmla="*/ 1508222 h 6281670"/>
                <a:gd name="connsiteX63" fmla="*/ 6310167 w 8613218"/>
                <a:gd name="connsiteY63" fmla="*/ 1747814 h 6281670"/>
                <a:gd name="connsiteX64" fmla="*/ 6045001 w 8613218"/>
                <a:gd name="connsiteY64" fmla="*/ 2568890 h 6281670"/>
                <a:gd name="connsiteX65" fmla="*/ 5560432 w 8613218"/>
                <a:gd name="connsiteY65" fmla="*/ 3235173 h 6281670"/>
                <a:gd name="connsiteX66" fmla="*/ 5096726 w 8613218"/>
                <a:gd name="connsiteY66" fmla="*/ 3741278 h 6281670"/>
                <a:gd name="connsiteX67" fmla="*/ 5067113 w 8613218"/>
                <a:gd name="connsiteY67" fmla="*/ 3767525 h 6281670"/>
                <a:gd name="connsiteX68" fmla="*/ 4911647 w 8613218"/>
                <a:gd name="connsiteY68" fmla="*/ 3459959 h 6281670"/>
                <a:gd name="connsiteX69" fmla="*/ 4890784 w 8613218"/>
                <a:gd name="connsiteY69" fmla="*/ 3404099 h 6281670"/>
                <a:gd name="connsiteX70" fmla="*/ 4849730 w 8613218"/>
                <a:gd name="connsiteY70" fmla="*/ 3028558 h 6281670"/>
                <a:gd name="connsiteX71" fmla="*/ 4856460 w 8613218"/>
                <a:gd name="connsiteY71" fmla="*/ 2981447 h 6281670"/>
                <a:gd name="connsiteX72" fmla="*/ 4952701 w 8613218"/>
                <a:gd name="connsiteY72" fmla="*/ 2717626 h 6281670"/>
                <a:gd name="connsiteX73" fmla="*/ 5173449 w 8613218"/>
                <a:gd name="connsiteY73" fmla="*/ 2368332 h 6281670"/>
                <a:gd name="connsiteX74" fmla="*/ 5481689 w 8613218"/>
                <a:gd name="connsiteY74" fmla="*/ 1759928 h 6281670"/>
                <a:gd name="connsiteX75" fmla="*/ 5514667 w 8613218"/>
                <a:gd name="connsiteY75" fmla="*/ 1741757 h 6281670"/>
                <a:gd name="connsiteX76" fmla="*/ 5803389 w 8613218"/>
                <a:gd name="connsiteY76" fmla="*/ 1570812 h 6281670"/>
                <a:gd name="connsiteX77" fmla="*/ 5822907 w 8613218"/>
                <a:gd name="connsiteY77" fmla="*/ 1095665 h 6281670"/>
                <a:gd name="connsiteX78" fmla="*/ 5540241 w 8613218"/>
                <a:gd name="connsiteY78" fmla="*/ 601000 h 6281670"/>
                <a:gd name="connsiteX79" fmla="*/ 5514667 w 8613218"/>
                <a:gd name="connsiteY79" fmla="*/ 600327 h 6281670"/>
                <a:gd name="connsiteX80" fmla="*/ 5421791 w 8613218"/>
                <a:gd name="connsiteY80" fmla="*/ 697914 h 6281670"/>
                <a:gd name="connsiteX81" fmla="*/ 5124319 w 8613218"/>
                <a:gd name="connsiteY81" fmla="*/ 1196617 h 6281670"/>
                <a:gd name="connsiteX82" fmla="*/ 5316801 w 8613218"/>
                <a:gd name="connsiteY82" fmla="*/ 1686570 h 6281670"/>
                <a:gd name="connsiteX83" fmla="*/ 5361220 w 8613218"/>
                <a:gd name="connsiteY83" fmla="*/ 1669072 h 6281670"/>
                <a:gd name="connsiteX84" fmla="*/ 5461499 w 8613218"/>
                <a:gd name="connsiteY84" fmla="*/ 1248439 h 6281670"/>
                <a:gd name="connsiteX85" fmla="*/ 5491784 w 8613218"/>
                <a:gd name="connsiteY85" fmla="*/ 1043170 h 6281670"/>
                <a:gd name="connsiteX86" fmla="*/ 5497841 w 8613218"/>
                <a:gd name="connsiteY86" fmla="*/ 1081532 h 6281670"/>
                <a:gd name="connsiteX87" fmla="*/ 5481016 w 8613218"/>
                <a:gd name="connsiteY87" fmla="*/ 1353429 h 6281670"/>
                <a:gd name="connsiteX88" fmla="*/ 5415734 w 8613218"/>
                <a:gd name="connsiteY88" fmla="*/ 1727624 h 6281670"/>
                <a:gd name="connsiteX89" fmla="*/ 5151240 w 8613218"/>
                <a:gd name="connsiteY89" fmla="*/ 2245171 h 6281670"/>
                <a:gd name="connsiteX90" fmla="*/ 4908282 w 8613218"/>
                <a:gd name="connsiteY90" fmla="*/ 2596483 h 6281670"/>
                <a:gd name="connsiteX91" fmla="*/ 4750124 w 8613218"/>
                <a:gd name="connsiteY91" fmla="*/ 2989523 h 6281670"/>
                <a:gd name="connsiteX92" fmla="*/ 4747432 w 8613218"/>
                <a:gd name="connsiteY92" fmla="*/ 3017116 h 6281670"/>
                <a:gd name="connsiteX93" fmla="*/ 4743394 w 8613218"/>
                <a:gd name="connsiteY93" fmla="*/ 3043364 h 6281670"/>
                <a:gd name="connsiteX94" fmla="*/ 4737337 w 8613218"/>
                <a:gd name="connsiteY94" fmla="*/ 3162487 h 6281670"/>
                <a:gd name="connsiteX95" fmla="*/ 4680804 w 8613218"/>
                <a:gd name="connsiteY95" fmla="*/ 3076341 h 6281670"/>
                <a:gd name="connsiteX96" fmla="*/ 4591293 w 8613218"/>
                <a:gd name="connsiteY96" fmla="*/ 2915491 h 6281670"/>
                <a:gd name="connsiteX97" fmla="*/ 4573122 w 8613218"/>
                <a:gd name="connsiteY97" fmla="*/ 2881841 h 6281670"/>
                <a:gd name="connsiteX98" fmla="*/ 4565719 w 8613218"/>
                <a:gd name="connsiteY98" fmla="*/ 2868381 h 6281670"/>
                <a:gd name="connsiteX99" fmla="*/ 4552259 w 8613218"/>
                <a:gd name="connsiteY99" fmla="*/ 2838095 h 6281670"/>
                <a:gd name="connsiteX100" fmla="*/ 4404869 w 8613218"/>
                <a:gd name="connsiteY100" fmla="*/ 2499569 h 6281670"/>
                <a:gd name="connsiteX101" fmla="*/ 4425059 w 8613218"/>
                <a:gd name="connsiteY101" fmla="*/ 2408713 h 6281670"/>
                <a:gd name="connsiteX102" fmla="*/ 4497071 w 8613218"/>
                <a:gd name="connsiteY102" fmla="*/ 2304396 h 6281670"/>
                <a:gd name="connsiteX103" fmla="*/ 4551585 w 8613218"/>
                <a:gd name="connsiteY103" fmla="*/ 2152968 h 6281670"/>
                <a:gd name="connsiteX104" fmla="*/ 4741375 w 8613218"/>
                <a:gd name="connsiteY104" fmla="*/ 1413327 h 6281670"/>
                <a:gd name="connsiteX105" fmla="*/ 4929146 w 8613218"/>
                <a:gd name="connsiteY105" fmla="*/ 819730 h 6281670"/>
                <a:gd name="connsiteX106" fmla="*/ 5233347 w 8613218"/>
                <a:gd name="connsiteY106" fmla="*/ 28940 h 6281670"/>
                <a:gd name="connsiteX107" fmla="*/ 5238058 w 8613218"/>
                <a:gd name="connsiteY107" fmla="*/ 0 h 6281670"/>
                <a:gd name="connsiteX108" fmla="*/ 4976929 w 8613218"/>
                <a:gd name="connsiteY108" fmla="*/ 159504 h 6281670"/>
                <a:gd name="connsiteX109" fmla="*/ 4204984 w 8613218"/>
                <a:gd name="connsiteY109" fmla="*/ 890396 h 6281670"/>
                <a:gd name="connsiteX110" fmla="*/ 3943182 w 8613218"/>
                <a:gd name="connsiteY110" fmla="*/ 2139508 h 6281670"/>
                <a:gd name="connsiteX111" fmla="*/ 4076438 w 8613218"/>
                <a:gd name="connsiteY111" fmla="*/ 2389868 h 6281670"/>
                <a:gd name="connsiteX112" fmla="*/ 4215079 w 8613218"/>
                <a:gd name="connsiteY112" fmla="*/ 2474668 h 6281670"/>
                <a:gd name="connsiteX113" fmla="*/ 4244018 w 8613218"/>
                <a:gd name="connsiteY113" fmla="*/ 2445055 h 6281670"/>
                <a:gd name="connsiteX114" fmla="*/ 4230558 w 8613218"/>
                <a:gd name="connsiteY114" fmla="*/ 1718875 h 6281670"/>
                <a:gd name="connsiteX115" fmla="*/ 4411599 w 8613218"/>
                <a:gd name="connsiteY115" fmla="*/ 1186522 h 6281670"/>
                <a:gd name="connsiteX116" fmla="*/ 4552259 w 8613218"/>
                <a:gd name="connsiteY116" fmla="*/ 934815 h 6281670"/>
                <a:gd name="connsiteX117" fmla="*/ 4572449 w 8613218"/>
                <a:gd name="connsiteY117" fmla="*/ 920008 h 6281670"/>
                <a:gd name="connsiteX118" fmla="*/ 4553604 w 8613218"/>
                <a:gd name="connsiteY118" fmla="*/ 956351 h 6281670"/>
                <a:gd name="connsiteX119" fmla="*/ 4390735 w 8613218"/>
                <a:gd name="connsiteY119" fmla="*/ 1302280 h 6281670"/>
                <a:gd name="connsiteX120" fmla="*/ 4340260 w 8613218"/>
                <a:gd name="connsiteY120" fmla="*/ 2524471 h 6281670"/>
                <a:gd name="connsiteX121" fmla="*/ 4501109 w 8613218"/>
                <a:gd name="connsiteY121" fmla="*/ 2892609 h 6281670"/>
                <a:gd name="connsiteX122" fmla="*/ 4519281 w 8613218"/>
                <a:gd name="connsiteY122" fmla="*/ 2931644 h 6281670"/>
                <a:gd name="connsiteX123" fmla="*/ 4692918 w 8613218"/>
                <a:gd name="connsiteY123" fmla="*/ 3241230 h 6281670"/>
                <a:gd name="connsiteX124" fmla="*/ 4992409 w 8613218"/>
                <a:gd name="connsiteY124" fmla="*/ 3809925 h 6281670"/>
                <a:gd name="connsiteX125" fmla="*/ 5000485 w 8613218"/>
                <a:gd name="connsiteY125" fmla="*/ 3847614 h 6281670"/>
                <a:gd name="connsiteX126" fmla="*/ 4993755 w 8613218"/>
                <a:gd name="connsiteY126" fmla="*/ 3855017 h 6281670"/>
                <a:gd name="connsiteX127" fmla="*/ 4993082 w 8613218"/>
                <a:gd name="connsiteY127" fmla="*/ 3855690 h 6281670"/>
                <a:gd name="connsiteX128" fmla="*/ 4982313 w 8613218"/>
                <a:gd name="connsiteY128" fmla="*/ 3867131 h 6281670"/>
                <a:gd name="connsiteX129" fmla="*/ 4626290 w 8613218"/>
                <a:gd name="connsiteY129" fmla="*/ 4274977 h 6281670"/>
                <a:gd name="connsiteX130" fmla="*/ 4180755 w 8613218"/>
                <a:gd name="connsiteY130" fmla="*/ 4968853 h 6281670"/>
                <a:gd name="connsiteX131" fmla="*/ 4071727 w 8613218"/>
                <a:gd name="connsiteY131" fmla="*/ 5853192 h 6281670"/>
                <a:gd name="connsiteX132" fmla="*/ 4040769 w 8613218"/>
                <a:gd name="connsiteY132" fmla="*/ 5907706 h 6281670"/>
                <a:gd name="connsiteX133" fmla="*/ 4005099 w 8613218"/>
                <a:gd name="connsiteY133" fmla="*/ 5881459 h 6281670"/>
                <a:gd name="connsiteX134" fmla="*/ 4007791 w 8613218"/>
                <a:gd name="connsiteY134" fmla="*/ 5830983 h 6281670"/>
                <a:gd name="connsiteX135" fmla="*/ 3990293 w 8613218"/>
                <a:gd name="connsiteY135" fmla="*/ 5807427 h 6281670"/>
                <a:gd name="connsiteX136" fmla="*/ 3964045 w 8613218"/>
                <a:gd name="connsiteY136" fmla="*/ 5789256 h 6281670"/>
                <a:gd name="connsiteX137" fmla="*/ 3941836 w 8613218"/>
                <a:gd name="connsiteY137" fmla="*/ 5705129 h 6281670"/>
                <a:gd name="connsiteX138" fmla="*/ 3908185 w 8613218"/>
                <a:gd name="connsiteY138" fmla="*/ 5236040 h 6281670"/>
                <a:gd name="connsiteX139" fmla="*/ 3918953 w 8613218"/>
                <a:gd name="connsiteY139" fmla="*/ 4237288 h 6281670"/>
                <a:gd name="connsiteX140" fmla="*/ 3786370 w 8613218"/>
                <a:gd name="connsiteY140" fmla="*/ 3122779 h 6281670"/>
                <a:gd name="connsiteX141" fmla="*/ 3570333 w 8613218"/>
                <a:gd name="connsiteY141" fmla="*/ 2570236 h 6281670"/>
                <a:gd name="connsiteX142" fmla="*/ 3563603 w 8613218"/>
                <a:gd name="connsiteY142" fmla="*/ 2556776 h 6281670"/>
                <a:gd name="connsiteX143" fmla="*/ 3556872 w 8613218"/>
                <a:gd name="connsiteY143" fmla="*/ 2543315 h 6281670"/>
                <a:gd name="connsiteX144" fmla="*/ 3531298 w 8613218"/>
                <a:gd name="connsiteY144" fmla="*/ 2494185 h 6281670"/>
                <a:gd name="connsiteX145" fmla="*/ 3525241 w 8613218"/>
                <a:gd name="connsiteY145" fmla="*/ 2482071 h 6281670"/>
                <a:gd name="connsiteX146" fmla="*/ 3410829 w 8613218"/>
                <a:gd name="connsiteY146" fmla="*/ 2273437 h 6281670"/>
                <a:gd name="connsiteX147" fmla="*/ 3411502 w 8613218"/>
                <a:gd name="connsiteY147" fmla="*/ 2229018 h 6281670"/>
                <a:gd name="connsiteX148" fmla="*/ 3451209 w 8613218"/>
                <a:gd name="connsiteY148" fmla="*/ 2126720 h 6281670"/>
                <a:gd name="connsiteX149" fmla="*/ 3431692 w 8613218"/>
                <a:gd name="connsiteY149" fmla="*/ 1895877 h 6281670"/>
                <a:gd name="connsiteX150" fmla="*/ 3186715 w 8613218"/>
                <a:gd name="connsiteY150" fmla="*/ 1401886 h 6281670"/>
                <a:gd name="connsiteX151" fmla="*/ 2531874 w 8613218"/>
                <a:gd name="connsiteY151" fmla="*/ 701952 h 6281670"/>
                <a:gd name="connsiteX152" fmla="*/ 1731662 w 8613218"/>
                <a:gd name="connsiteY152" fmla="*/ 39035 h 6281670"/>
                <a:gd name="connsiteX153" fmla="*/ 1722913 w 8613218"/>
                <a:gd name="connsiteY153" fmla="*/ 36343 h 6281670"/>
                <a:gd name="connsiteX154" fmla="*/ 1723586 w 8613218"/>
                <a:gd name="connsiteY154" fmla="*/ 47111 h 6281670"/>
                <a:gd name="connsiteX155" fmla="*/ 1984042 w 8613218"/>
                <a:gd name="connsiteY155" fmla="*/ 871552 h 6281670"/>
                <a:gd name="connsiteX156" fmla="*/ 2773486 w 8613218"/>
                <a:gd name="connsiteY156" fmla="*/ 2064130 h 6281670"/>
                <a:gd name="connsiteX157" fmla="*/ 3058170 w 8613218"/>
                <a:gd name="connsiteY157" fmla="*/ 2286897 h 6281670"/>
                <a:gd name="connsiteX158" fmla="*/ 3235845 w 8613218"/>
                <a:gd name="connsiteY158" fmla="*/ 2329297 h 6281670"/>
                <a:gd name="connsiteX159" fmla="*/ 3256709 w 8613218"/>
                <a:gd name="connsiteY159" fmla="*/ 2294974 h 6281670"/>
                <a:gd name="connsiteX160" fmla="*/ 3083072 w 8613218"/>
                <a:gd name="connsiteY160" fmla="*/ 1999521 h 6281670"/>
                <a:gd name="connsiteX161" fmla="*/ 2450440 w 8613218"/>
                <a:gd name="connsiteY161" fmla="*/ 1092973 h 6281670"/>
                <a:gd name="connsiteX162" fmla="*/ 2432941 w 8613218"/>
                <a:gd name="connsiteY162" fmla="*/ 1062014 h 6281670"/>
                <a:gd name="connsiteX163" fmla="*/ 2454478 w 8613218"/>
                <a:gd name="connsiteY163" fmla="*/ 1076820 h 6281670"/>
                <a:gd name="connsiteX164" fmla="*/ 2967986 w 8613218"/>
                <a:gd name="connsiteY164" fmla="*/ 1739738 h 6281670"/>
                <a:gd name="connsiteX165" fmla="*/ 3266131 w 8613218"/>
                <a:gd name="connsiteY165" fmla="*/ 2175850 h 6281670"/>
                <a:gd name="connsiteX166" fmla="*/ 3457939 w 8613218"/>
                <a:gd name="connsiteY166" fmla="*/ 2509665 h 6281670"/>
                <a:gd name="connsiteX167" fmla="*/ 3464670 w 8613218"/>
                <a:gd name="connsiteY167" fmla="*/ 2523125 h 6281670"/>
                <a:gd name="connsiteX168" fmla="*/ 3471400 w 8613218"/>
                <a:gd name="connsiteY168" fmla="*/ 2536585 h 6281670"/>
                <a:gd name="connsiteX169" fmla="*/ 3478130 w 8613218"/>
                <a:gd name="connsiteY169" fmla="*/ 2550045 h 6281670"/>
                <a:gd name="connsiteX170" fmla="*/ 3484860 w 8613218"/>
                <a:gd name="connsiteY170" fmla="*/ 2563506 h 6281670"/>
                <a:gd name="connsiteX171" fmla="*/ 3491590 w 8613218"/>
                <a:gd name="connsiteY171" fmla="*/ 2576966 h 6281670"/>
                <a:gd name="connsiteX172" fmla="*/ 3498320 w 8613218"/>
                <a:gd name="connsiteY172" fmla="*/ 2590426 h 6281670"/>
                <a:gd name="connsiteX173" fmla="*/ 3504378 w 8613218"/>
                <a:gd name="connsiteY173" fmla="*/ 2605906 h 6281670"/>
                <a:gd name="connsiteX174" fmla="*/ 3733875 w 8613218"/>
                <a:gd name="connsiteY174" fmla="*/ 3249979 h 6281670"/>
                <a:gd name="connsiteX175" fmla="*/ 3823385 w 8613218"/>
                <a:gd name="connsiteY175" fmla="*/ 4359777 h 6281670"/>
                <a:gd name="connsiteX176" fmla="*/ 3816655 w 8613218"/>
                <a:gd name="connsiteY176" fmla="*/ 4369199 h 6281670"/>
                <a:gd name="connsiteX177" fmla="*/ 3800503 w 8613218"/>
                <a:gd name="connsiteY177" fmla="*/ 4322761 h 6281670"/>
                <a:gd name="connsiteX178" fmla="*/ 3407464 w 8613218"/>
                <a:gd name="connsiteY178" fmla="*/ 3663208 h 6281670"/>
                <a:gd name="connsiteX179" fmla="*/ 2516395 w 8613218"/>
                <a:gd name="connsiteY179" fmla="*/ 2980101 h 6281670"/>
                <a:gd name="connsiteX180" fmla="*/ 2502934 w 8613218"/>
                <a:gd name="connsiteY180" fmla="*/ 2971351 h 6281670"/>
                <a:gd name="connsiteX181" fmla="*/ 2390541 w 8613218"/>
                <a:gd name="connsiteY181" fmla="*/ 2898666 h 6281670"/>
                <a:gd name="connsiteX182" fmla="*/ 2247863 w 8613218"/>
                <a:gd name="connsiteY182" fmla="*/ 2802425 h 6281670"/>
                <a:gd name="connsiteX183" fmla="*/ 2055381 w 8613218"/>
                <a:gd name="connsiteY183" fmla="*/ 2665131 h 6281670"/>
                <a:gd name="connsiteX184" fmla="*/ 1471879 w 8613218"/>
                <a:gd name="connsiteY184" fmla="*/ 2148930 h 6281670"/>
                <a:gd name="connsiteX185" fmla="*/ 1461111 w 8613218"/>
                <a:gd name="connsiteY185" fmla="*/ 2109895 h 6281670"/>
                <a:gd name="connsiteX186" fmla="*/ 1501492 w 8613218"/>
                <a:gd name="connsiteY186" fmla="*/ 1918759 h 6281670"/>
                <a:gd name="connsiteX187" fmla="*/ 1395155 w 8613218"/>
                <a:gd name="connsiteY187" fmla="*/ 1570812 h 6281670"/>
                <a:gd name="connsiteX188" fmla="*/ 937507 w 8613218"/>
                <a:gd name="connsiteY188" fmla="*/ 860783 h 6281670"/>
                <a:gd name="connsiteX189" fmla="*/ 682435 w 8613218"/>
                <a:gd name="connsiteY189" fmla="*/ 471109 h 6281670"/>
                <a:gd name="connsiteX190" fmla="*/ 590905 w 8613218"/>
                <a:gd name="connsiteY190" fmla="*/ 214691 h 6281670"/>
                <a:gd name="connsiteX191" fmla="*/ 581483 w 8613218"/>
                <a:gd name="connsiteY191" fmla="*/ 222767 h 6281670"/>
                <a:gd name="connsiteX192" fmla="*/ 555909 w 8613218"/>
                <a:gd name="connsiteY192" fmla="*/ 262475 h 6281670"/>
                <a:gd name="connsiteX193" fmla="*/ 423998 w 8613218"/>
                <a:gd name="connsiteY193" fmla="*/ 619845 h 6281670"/>
                <a:gd name="connsiteX194" fmla="*/ 443515 w 8613218"/>
                <a:gd name="connsiteY194" fmla="*/ 1227575 h 6281670"/>
                <a:gd name="connsiteX195" fmla="*/ 806942 w 8613218"/>
                <a:gd name="connsiteY195" fmla="*/ 1996156 h 6281670"/>
                <a:gd name="connsiteX196" fmla="*/ 1087589 w 8613218"/>
                <a:gd name="connsiteY196" fmla="*/ 2216231 h 6281670"/>
                <a:gd name="connsiteX197" fmla="*/ 1317086 w 8613218"/>
                <a:gd name="connsiteY197" fmla="*/ 2233729 h 6281670"/>
                <a:gd name="connsiteX198" fmla="*/ 1327181 w 8613218"/>
                <a:gd name="connsiteY198" fmla="*/ 2198060 h 6281670"/>
                <a:gd name="connsiteX199" fmla="*/ 816364 w 8613218"/>
                <a:gd name="connsiteY199" fmla="*/ 1324489 h 6281670"/>
                <a:gd name="connsiteX200" fmla="*/ 702625 w 8613218"/>
                <a:gd name="connsiteY200" fmla="*/ 1031056 h 6281670"/>
                <a:gd name="connsiteX201" fmla="*/ 767908 w 8613218"/>
                <a:gd name="connsiteY201" fmla="*/ 1173061 h 6281670"/>
                <a:gd name="connsiteX202" fmla="*/ 1444285 w 8613218"/>
                <a:gd name="connsiteY202" fmla="*/ 2226326 h 6281670"/>
                <a:gd name="connsiteX203" fmla="*/ 2209501 w 8613218"/>
                <a:gd name="connsiteY203" fmla="*/ 2876457 h 6281670"/>
                <a:gd name="connsiteX204" fmla="*/ 2308434 w 8613218"/>
                <a:gd name="connsiteY204" fmla="*/ 2939720 h 6281670"/>
                <a:gd name="connsiteX205" fmla="*/ 2340738 w 8613218"/>
                <a:gd name="connsiteY205" fmla="*/ 2972025 h 6281670"/>
                <a:gd name="connsiteX206" fmla="*/ 2302377 w 8613218"/>
                <a:gd name="connsiteY206" fmla="*/ 2972025 h 6281670"/>
                <a:gd name="connsiteX207" fmla="*/ 2266034 w 8613218"/>
                <a:gd name="connsiteY207" fmla="*/ 2967313 h 6281670"/>
                <a:gd name="connsiteX208" fmla="*/ 1817807 w 8613218"/>
                <a:gd name="connsiteY208" fmla="*/ 3025866 h 6281670"/>
                <a:gd name="connsiteX209" fmla="*/ 1007500 w 8613218"/>
                <a:gd name="connsiteY209" fmla="*/ 3309877 h 6281670"/>
                <a:gd name="connsiteX210" fmla="*/ 960389 w 8613218"/>
                <a:gd name="connsiteY210" fmla="*/ 3293725 h 6281670"/>
                <a:gd name="connsiteX211" fmla="*/ 446207 w 8613218"/>
                <a:gd name="connsiteY211" fmla="*/ 3134221 h 6281670"/>
                <a:gd name="connsiteX212" fmla="*/ 217383 w 8613218"/>
                <a:gd name="connsiteY212" fmla="*/ 3227096 h 6281670"/>
                <a:gd name="connsiteX213" fmla="*/ 0 w 8613218"/>
                <a:gd name="connsiteY213" fmla="*/ 3236518 h 6281670"/>
                <a:gd name="connsiteX214" fmla="*/ 0 w 8613218"/>
                <a:gd name="connsiteY214" fmla="*/ 3330740 h 6281670"/>
                <a:gd name="connsiteX215" fmla="*/ 9422 w 8613218"/>
                <a:gd name="connsiteY215" fmla="*/ 3346892 h 6281670"/>
                <a:gd name="connsiteX216" fmla="*/ 255072 w 8613218"/>
                <a:gd name="connsiteY216" fmla="*/ 3717723 h 6281670"/>
                <a:gd name="connsiteX217" fmla="*/ 747044 w 8613218"/>
                <a:gd name="connsiteY217" fmla="*/ 3826078 h 6281670"/>
                <a:gd name="connsiteX218" fmla="*/ 1016249 w 8613218"/>
                <a:gd name="connsiteY218" fmla="*/ 3490244 h 6281670"/>
                <a:gd name="connsiteX219" fmla="*/ 981253 w 8613218"/>
                <a:gd name="connsiteY219" fmla="*/ 3461305 h 6281670"/>
                <a:gd name="connsiteX220" fmla="*/ 563312 w 8613218"/>
                <a:gd name="connsiteY220" fmla="*/ 3490917 h 6281670"/>
                <a:gd name="connsiteX221" fmla="*/ 390347 w 8613218"/>
                <a:gd name="connsiteY221" fmla="*/ 3460632 h 6281670"/>
                <a:gd name="connsiteX222" fmla="*/ 489953 w 8613218"/>
                <a:gd name="connsiteY222" fmla="*/ 3463997 h 6281670"/>
                <a:gd name="connsiteX223" fmla="*/ 903183 w 8613218"/>
                <a:gd name="connsiteY223" fmla="*/ 3408137 h 6281670"/>
                <a:gd name="connsiteX224" fmla="*/ 1043170 w 8613218"/>
                <a:gd name="connsiteY224" fmla="*/ 3372467 h 6281670"/>
                <a:gd name="connsiteX225" fmla="*/ 1508895 w 8613218"/>
                <a:gd name="connsiteY225" fmla="*/ 3218347 h 6281670"/>
                <a:gd name="connsiteX226" fmla="*/ 1912029 w 8613218"/>
                <a:gd name="connsiteY226" fmla="*/ 3101243 h 6281670"/>
                <a:gd name="connsiteX227" fmla="*/ 1912029 w 8613218"/>
                <a:gd name="connsiteY227" fmla="*/ 3101243 h 6281670"/>
                <a:gd name="connsiteX228" fmla="*/ 1924816 w 8613218"/>
                <a:gd name="connsiteY228" fmla="*/ 3099224 h 6281670"/>
                <a:gd name="connsiteX229" fmla="*/ 1986061 w 8613218"/>
                <a:gd name="connsiteY229" fmla="*/ 3087783 h 6281670"/>
                <a:gd name="connsiteX230" fmla="*/ 1992791 w 8613218"/>
                <a:gd name="connsiteY230" fmla="*/ 3087110 h 6281670"/>
                <a:gd name="connsiteX231" fmla="*/ 2087013 w 8613218"/>
                <a:gd name="connsiteY231" fmla="*/ 3074322 h 6281670"/>
                <a:gd name="connsiteX232" fmla="*/ 2113933 w 8613218"/>
                <a:gd name="connsiteY232" fmla="*/ 3072976 h 6281670"/>
                <a:gd name="connsiteX233" fmla="*/ 2118644 w 8613218"/>
                <a:gd name="connsiteY233" fmla="*/ 3064227 h 6281670"/>
                <a:gd name="connsiteX234" fmla="*/ 2257958 w 8613218"/>
                <a:gd name="connsiteY234" fmla="*/ 3064227 h 6281670"/>
                <a:gd name="connsiteX235" fmla="*/ 2262669 w 8613218"/>
                <a:gd name="connsiteY235" fmla="*/ 3072976 h 6281670"/>
                <a:gd name="connsiteX236" fmla="*/ 2434960 w 8613218"/>
                <a:gd name="connsiteY236" fmla="*/ 3101243 h 6281670"/>
                <a:gd name="connsiteX237" fmla="*/ 2635518 w 8613218"/>
                <a:gd name="connsiteY237" fmla="*/ 3164506 h 6281670"/>
                <a:gd name="connsiteX238" fmla="*/ 3038653 w 8613218"/>
                <a:gd name="connsiteY238" fmla="*/ 3453902 h 6281670"/>
                <a:gd name="connsiteX239" fmla="*/ 3580428 w 8613218"/>
                <a:gd name="connsiteY239" fmla="*/ 4087880 h 6281670"/>
                <a:gd name="connsiteX240" fmla="*/ 3776274 w 8613218"/>
                <a:gd name="connsiteY240" fmla="*/ 4626290 h 6281670"/>
                <a:gd name="connsiteX241" fmla="*/ 3813963 w 8613218"/>
                <a:gd name="connsiteY241" fmla="*/ 4802619 h 6281670"/>
                <a:gd name="connsiteX242" fmla="*/ 3811944 w 8613218"/>
                <a:gd name="connsiteY242" fmla="*/ 5407658 h 6281670"/>
                <a:gd name="connsiteX243" fmla="*/ 3881265 w 8613218"/>
                <a:gd name="connsiteY243" fmla="*/ 5874056 h 6281670"/>
                <a:gd name="connsiteX244" fmla="*/ 3879919 w 8613218"/>
                <a:gd name="connsiteY244" fmla="*/ 5898957 h 6281670"/>
                <a:gd name="connsiteX245" fmla="*/ 3757430 w 8613218"/>
                <a:gd name="connsiteY245" fmla="*/ 5946068 h 6281670"/>
                <a:gd name="connsiteX246" fmla="*/ 3743970 w 8613218"/>
                <a:gd name="connsiteY246" fmla="*/ 6053750 h 6281670"/>
                <a:gd name="connsiteX247" fmla="*/ 3803195 w 8613218"/>
                <a:gd name="connsiteY247" fmla="*/ 6092112 h 6281670"/>
                <a:gd name="connsiteX248" fmla="*/ 3896071 w 8613218"/>
                <a:gd name="connsiteY248" fmla="*/ 6023464 h 6281670"/>
                <a:gd name="connsiteX249" fmla="*/ 3920972 w 8613218"/>
                <a:gd name="connsiteY249" fmla="*/ 5996544 h 6281670"/>
                <a:gd name="connsiteX250" fmla="*/ 3918953 w 8613218"/>
                <a:gd name="connsiteY250" fmla="*/ 6053077 h 6281670"/>
                <a:gd name="connsiteX251" fmla="*/ 3931741 w 8613218"/>
                <a:gd name="connsiteY251" fmla="*/ 6077978 h 6281670"/>
                <a:gd name="connsiteX252" fmla="*/ 3951931 w 8613218"/>
                <a:gd name="connsiteY252" fmla="*/ 6055769 h 6281670"/>
                <a:gd name="connsiteX253" fmla="*/ 3972121 w 8613218"/>
                <a:gd name="connsiteY253" fmla="*/ 5988468 h 6281670"/>
                <a:gd name="connsiteX254" fmla="*/ 3994331 w 8613218"/>
                <a:gd name="connsiteY254" fmla="*/ 5968277 h 6281670"/>
                <a:gd name="connsiteX255" fmla="*/ 4005099 w 8613218"/>
                <a:gd name="connsiteY255" fmla="*/ 5995198 h 6281670"/>
                <a:gd name="connsiteX256" fmla="*/ 4071054 w 8613218"/>
                <a:gd name="connsiteY256" fmla="*/ 6040290 h 6281670"/>
                <a:gd name="connsiteX257" fmla="*/ 4100667 w 8613218"/>
                <a:gd name="connsiteY257" fmla="*/ 6026829 h 6281670"/>
                <a:gd name="connsiteX258" fmla="*/ 4110089 w 8613218"/>
                <a:gd name="connsiteY258" fmla="*/ 5993179 h 6281670"/>
                <a:gd name="connsiteX259" fmla="*/ 4124895 w 8613218"/>
                <a:gd name="connsiteY259" fmla="*/ 6032214 h 6281670"/>
                <a:gd name="connsiteX260" fmla="*/ 4117492 w 8613218"/>
                <a:gd name="connsiteY260" fmla="*/ 6106918 h 6281670"/>
                <a:gd name="connsiteX261" fmla="*/ 4080476 w 8613218"/>
                <a:gd name="connsiteY261" fmla="*/ 6141242 h 6281670"/>
                <a:gd name="connsiteX262" fmla="*/ 4176717 w 8613218"/>
                <a:gd name="connsiteY262" fmla="*/ 6189025 h 6281670"/>
                <a:gd name="connsiteX263" fmla="*/ 4170660 w 8613218"/>
                <a:gd name="connsiteY263" fmla="*/ 6271133 h 6281670"/>
                <a:gd name="connsiteX264" fmla="*/ 4195562 w 8613218"/>
                <a:gd name="connsiteY264" fmla="*/ 6277863 h 6281670"/>
                <a:gd name="connsiteX265" fmla="*/ 4261517 w 8613218"/>
                <a:gd name="connsiteY265" fmla="*/ 6267768 h 6281670"/>
                <a:gd name="connsiteX266" fmla="*/ 4289784 w 8613218"/>
                <a:gd name="connsiteY266" fmla="*/ 6247578 h 6281670"/>
                <a:gd name="connsiteX267" fmla="*/ 4295840 w 8613218"/>
                <a:gd name="connsiteY267" fmla="*/ 6204505 h 6281670"/>
                <a:gd name="connsiteX268" fmla="*/ 4305936 w 8613218"/>
                <a:gd name="connsiteY268" fmla="*/ 6182969 h 6281670"/>
                <a:gd name="connsiteX269" fmla="*/ 4324107 w 8613218"/>
                <a:gd name="connsiteY269" fmla="*/ 6199794 h 6281670"/>
                <a:gd name="connsiteX270" fmla="*/ 4336894 w 8613218"/>
                <a:gd name="connsiteY270" fmla="*/ 6230752 h 6281670"/>
                <a:gd name="connsiteX271" fmla="*/ 4342951 w 8613218"/>
                <a:gd name="connsiteY271" fmla="*/ 6226714 h 6281670"/>
                <a:gd name="connsiteX272" fmla="*/ 4369872 w 8613218"/>
                <a:gd name="connsiteY272" fmla="*/ 6185660 h 6281670"/>
                <a:gd name="connsiteX273" fmla="*/ 4382659 w 8613218"/>
                <a:gd name="connsiteY273" fmla="*/ 6234791 h 6281670"/>
                <a:gd name="connsiteX274" fmla="*/ 4406888 w 8613218"/>
                <a:gd name="connsiteY274" fmla="*/ 6265749 h 6281670"/>
                <a:gd name="connsiteX275" fmla="*/ 4484284 w 8613218"/>
                <a:gd name="connsiteY275" fmla="*/ 6275171 h 6281670"/>
                <a:gd name="connsiteX276" fmla="*/ 4499090 w 8613218"/>
                <a:gd name="connsiteY276" fmla="*/ 6272479 h 6281670"/>
                <a:gd name="connsiteX277" fmla="*/ 4512551 w 8613218"/>
                <a:gd name="connsiteY277" fmla="*/ 6181622 h 6281670"/>
                <a:gd name="connsiteX278" fmla="*/ 4572449 w 8613218"/>
                <a:gd name="connsiteY278" fmla="*/ 6153356 h 6281670"/>
                <a:gd name="connsiteX279" fmla="*/ 4575814 w 8613218"/>
                <a:gd name="connsiteY279" fmla="*/ 6127781 h 6281670"/>
                <a:gd name="connsiteX280" fmla="*/ 4538125 w 8613218"/>
                <a:gd name="connsiteY280" fmla="*/ 6076633 h 6281670"/>
                <a:gd name="connsiteX281" fmla="*/ 4536779 w 8613218"/>
                <a:gd name="connsiteY281" fmla="*/ 6042309 h 6281670"/>
                <a:gd name="connsiteX282" fmla="*/ 4573122 w 8613218"/>
                <a:gd name="connsiteY282" fmla="*/ 6032214 h 6281670"/>
                <a:gd name="connsiteX283" fmla="*/ 4637731 w 8613218"/>
                <a:gd name="connsiteY283" fmla="*/ 6051058 h 6281670"/>
                <a:gd name="connsiteX284" fmla="*/ 4665997 w 8613218"/>
                <a:gd name="connsiteY284" fmla="*/ 6029522 h 6281670"/>
                <a:gd name="connsiteX285" fmla="*/ 4665997 w 8613218"/>
                <a:gd name="connsiteY285" fmla="*/ 5985776 h 6281670"/>
                <a:gd name="connsiteX286" fmla="*/ 4681477 w 8613218"/>
                <a:gd name="connsiteY286" fmla="*/ 5966931 h 6281670"/>
                <a:gd name="connsiteX287" fmla="*/ 4701667 w 8613218"/>
                <a:gd name="connsiteY287" fmla="*/ 5981065 h 6281670"/>
                <a:gd name="connsiteX288" fmla="*/ 4724550 w 8613218"/>
                <a:gd name="connsiteY288" fmla="*/ 6054423 h 6281670"/>
                <a:gd name="connsiteX289" fmla="*/ 4743394 w 8613218"/>
                <a:gd name="connsiteY289" fmla="*/ 6073268 h 6281670"/>
                <a:gd name="connsiteX290" fmla="*/ 4752143 w 8613218"/>
                <a:gd name="connsiteY290" fmla="*/ 6050385 h 6281670"/>
                <a:gd name="connsiteX291" fmla="*/ 4752143 w 8613218"/>
                <a:gd name="connsiteY291" fmla="*/ 5996544 h 6281670"/>
                <a:gd name="connsiteX292" fmla="*/ 4800600 w 8613218"/>
                <a:gd name="connsiteY292" fmla="*/ 6046347 h 6281670"/>
                <a:gd name="connsiteX293" fmla="*/ 4859825 w 8613218"/>
                <a:gd name="connsiteY293" fmla="*/ 6088747 h 6281670"/>
                <a:gd name="connsiteX294" fmla="*/ 4932511 w 8613218"/>
                <a:gd name="connsiteY294" fmla="*/ 6036252 h 6281670"/>
                <a:gd name="connsiteX295" fmla="*/ 4919050 w 8613218"/>
                <a:gd name="connsiteY295" fmla="*/ 5940011 h 6281670"/>
                <a:gd name="connsiteX296" fmla="*/ 4830213 w 8613218"/>
                <a:gd name="connsiteY296" fmla="*/ 5933281 h 6281670"/>
                <a:gd name="connsiteX297" fmla="*/ 4779064 w 8613218"/>
                <a:gd name="connsiteY297" fmla="*/ 5876074 h 6281670"/>
                <a:gd name="connsiteX298" fmla="*/ 4778391 w 8613218"/>
                <a:gd name="connsiteY298" fmla="*/ 5829637 h 6281670"/>
                <a:gd name="connsiteX299" fmla="*/ 5091342 w 8613218"/>
                <a:gd name="connsiteY299" fmla="*/ 5236712 h 6281670"/>
                <a:gd name="connsiteX300" fmla="*/ 5116243 w 8613218"/>
                <a:gd name="connsiteY300" fmla="*/ 5202389 h 6281670"/>
                <a:gd name="connsiteX301" fmla="*/ 5269690 w 8613218"/>
                <a:gd name="connsiteY301" fmla="*/ 5086631 h 6281670"/>
                <a:gd name="connsiteX302" fmla="*/ 5744837 w 8613218"/>
                <a:gd name="connsiteY302" fmla="*/ 4795889 h 6281670"/>
                <a:gd name="connsiteX303" fmla="*/ 5814830 w 8613218"/>
                <a:gd name="connsiteY303" fmla="*/ 4775699 h 6281670"/>
                <a:gd name="connsiteX304" fmla="*/ 6103553 w 8613218"/>
                <a:gd name="connsiteY304" fmla="*/ 4765603 h 6281670"/>
                <a:gd name="connsiteX305" fmla="*/ 7086824 w 8613218"/>
                <a:gd name="connsiteY305" fmla="*/ 4811369 h 6281670"/>
                <a:gd name="connsiteX306" fmla="*/ 7489959 w 8613218"/>
                <a:gd name="connsiteY306" fmla="*/ 4805311 h 6281670"/>
                <a:gd name="connsiteX307" fmla="*/ 7516880 w 8613218"/>
                <a:gd name="connsiteY307" fmla="*/ 4801946 h 6281670"/>
                <a:gd name="connsiteX308" fmla="*/ 7536397 w 8613218"/>
                <a:gd name="connsiteY308" fmla="*/ 4800600 h 6281670"/>
                <a:gd name="connsiteX309" fmla="*/ 7619850 w 8613218"/>
                <a:gd name="connsiteY309" fmla="*/ 4791178 h 6281670"/>
                <a:gd name="connsiteX310" fmla="*/ 7661577 w 8613218"/>
                <a:gd name="connsiteY310" fmla="*/ 4813388 h 6281670"/>
                <a:gd name="connsiteX311" fmla="*/ 7920014 w 8613218"/>
                <a:gd name="connsiteY311" fmla="*/ 5004523 h 6281670"/>
                <a:gd name="connsiteX312" fmla="*/ 8354780 w 8613218"/>
                <a:gd name="connsiteY312" fmla="*/ 4830886 h 6281670"/>
                <a:gd name="connsiteX313" fmla="*/ 8579567 w 8613218"/>
                <a:gd name="connsiteY313" fmla="*/ 4409580 h 6281670"/>
                <a:gd name="connsiteX314" fmla="*/ 8613217 w 8613218"/>
                <a:gd name="connsiteY314" fmla="*/ 4250076 h 6281670"/>
                <a:gd name="connsiteX315" fmla="*/ 8613217 w 8613218"/>
                <a:gd name="connsiteY315" fmla="*/ 4196235 h 6281670"/>
                <a:gd name="connsiteX316" fmla="*/ 8420062 w 8613218"/>
                <a:gd name="connsiteY316" fmla="*/ 4211041 h 6281670"/>
                <a:gd name="connsiteX317" fmla="*/ 4571776 w 8613218"/>
                <a:gd name="connsiteY317" fmla="*/ 915970 h 6281670"/>
                <a:gd name="connsiteX318" fmla="*/ 4583890 w 8613218"/>
                <a:gd name="connsiteY318" fmla="*/ 888377 h 6281670"/>
                <a:gd name="connsiteX319" fmla="*/ 4571776 w 8613218"/>
                <a:gd name="connsiteY319" fmla="*/ 915970 h 6281670"/>
                <a:gd name="connsiteX320" fmla="*/ 2362948 w 8613218"/>
                <a:gd name="connsiteY320" fmla="*/ 965100 h 6281670"/>
                <a:gd name="connsiteX321" fmla="*/ 2363621 w 8613218"/>
                <a:gd name="connsiteY321" fmla="*/ 962408 h 6281670"/>
                <a:gd name="connsiteX322" fmla="*/ 2368332 w 8613218"/>
                <a:gd name="connsiteY322" fmla="*/ 967119 h 6281670"/>
                <a:gd name="connsiteX323" fmla="*/ 2362948 w 8613218"/>
                <a:gd name="connsiteY323" fmla="*/ 965100 h 6281670"/>
                <a:gd name="connsiteX324" fmla="*/ 2435633 w 8613218"/>
                <a:gd name="connsiteY324" fmla="*/ 1055284 h 6281670"/>
                <a:gd name="connsiteX325" fmla="*/ 2426211 w 8613218"/>
                <a:gd name="connsiteY325" fmla="*/ 1053265 h 6281670"/>
                <a:gd name="connsiteX326" fmla="*/ 2370351 w 8613218"/>
                <a:gd name="connsiteY326" fmla="*/ 968465 h 6281670"/>
                <a:gd name="connsiteX327" fmla="*/ 2432268 w 8613218"/>
                <a:gd name="connsiteY327" fmla="*/ 1045862 h 6281670"/>
                <a:gd name="connsiteX328" fmla="*/ 2435633 w 8613218"/>
                <a:gd name="connsiteY328" fmla="*/ 1055284 h 6281670"/>
                <a:gd name="connsiteX329" fmla="*/ 695895 w 8613218"/>
                <a:gd name="connsiteY329" fmla="*/ 1016922 h 6281670"/>
                <a:gd name="connsiteX330" fmla="*/ 692530 w 8613218"/>
                <a:gd name="connsiteY330" fmla="*/ 1005481 h 6281670"/>
                <a:gd name="connsiteX331" fmla="*/ 695895 w 8613218"/>
                <a:gd name="connsiteY331" fmla="*/ 1016922 h 6281670"/>
                <a:gd name="connsiteX332" fmla="*/ 4511205 w 8613218"/>
                <a:gd name="connsiteY332" fmla="*/ 6014042 h 6281670"/>
                <a:gd name="connsiteX333" fmla="*/ 4537452 w 8613218"/>
                <a:gd name="connsiteY333" fmla="*/ 5944049 h 6281670"/>
                <a:gd name="connsiteX334" fmla="*/ 4511205 w 8613218"/>
                <a:gd name="connsiteY334" fmla="*/ 6014042 h 6281670"/>
                <a:gd name="connsiteX335" fmla="*/ 4750797 w 8613218"/>
                <a:gd name="connsiteY335" fmla="*/ 5917128 h 6281670"/>
                <a:gd name="connsiteX336" fmla="*/ 4741375 w 8613218"/>
                <a:gd name="connsiteY336" fmla="*/ 5939338 h 6281670"/>
                <a:gd name="connsiteX337" fmla="*/ 4732626 w 8613218"/>
                <a:gd name="connsiteY337" fmla="*/ 5935300 h 6281670"/>
                <a:gd name="connsiteX338" fmla="*/ 4727915 w 8613218"/>
                <a:gd name="connsiteY338" fmla="*/ 5907706 h 6281670"/>
                <a:gd name="connsiteX339" fmla="*/ 4750797 w 8613218"/>
                <a:gd name="connsiteY339" fmla="*/ 5875402 h 6281670"/>
                <a:gd name="connsiteX340" fmla="*/ 4750797 w 8613218"/>
                <a:gd name="connsiteY340" fmla="*/ 5917128 h 6281670"/>
                <a:gd name="connsiteX341" fmla="*/ 4875978 w 8613218"/>
                <a:gd name="connsiteY341" fmla="*/ 5457461 h 6281670"/>
                <a:gd name="connsiteX342" fmla="*/ 4616868 w 8613218"/>
                <a:gd name="connsiteY342" fmla="*/ 5877421 h 6281670"/>
                <a:gd name="connsiteX343" fmla="*/ 4562354 w 8613218"/>
                <a:gd name="connsiteY343" fmla="*/ 5884824 h 6281670"/>
                <a:gd name="connsiteX344" fmla="*/ 4880015 w 8613218"/>
                <a:gd name="connsiteY344" fmla="*/ 5419772 h 6281670"/>
                <a:gd name="connsiteX345" fmla="*/ 4875978 w 8613218"/>
                <a:gd name="connsiteY345" fmla="*/ 5457461 h 6281670"/>
                <a:gd name="connsiteX346" fmla="*/ 5020675 w 8613218"/>
                <a:gd name="connsiteY346" fmla="*/ 5141145 h 6281670"/>
                <a:gd name="connsiteX347" fmla="*/ 4989717 w 8613218"/>
                <a:gd name="connsiteY347" fmla="*/ 5179506 h 6281670"/>
                <a:gd name="connsiteX348" fmla="*/ 4445922 w 8613218"/>
                <a:gd name="connsiteY348" fmla="*/ 5878767 h 6281670"/>
                <a:gd name="connsiteX349" fmla="*/ 4415637 w 8613218"/>
                <a:gd name="connsiteY349" fmla="*/ 5953471 h 6281670"/>
                <a:gd name="connsiteX350" fmla="*/ 4357085 w 8613218"/>
                <a:gd name="connsiteY350" fmla="*/ 6075286 h 6281670"/>
                <a:gd name="connsiteX351" fmla="*/ 4338240 w 8613218"/>
                <a:gd name="connsiteY351" fmla="*/ 6125762 h 6281670"/>
                <a:gd name="connsiteX352" fmla="*/ 4322761 w 8613218"/>
                <a:gd name="connsiteY352" fmla="*/ 6080671 h 6281670"/>
                <a:gd name="connsiteX353" fmla="*/ 4306609 w 8613218"/>
                <a:gd name="connsiteY353" fmla="*/ 6061826 h 6281670"/>
                <a:gd name="connsiteX354" fmla="*/ 4295168 w 8613218"/>
                <a:gd name="connsiteY354" fmla="*/ 6082689 h 6281670"/>
                <a:gd name="connsiteX355" fmla="*/ 4292475 w 8613218"/>
                <a:gd name="connsiteY355" fmla="*/ 6112302 h 6281670"/>
                <a:gd name="connsiteX356" fmla="*/ 4277669 w 8613218"/>
                <a:gd name="connsiteY356" fmla="*/ 6097496 h 6281670"/>
                <a:gd name="connsiteX357" fmla="*/ 4183447 w 8613218"/>
                <a:gd name="connsiteY357" fmla="*/ 5282478 h 6281670"/>
                <a:gd name="connsiteX358" fmla="*/ 4412945 w 8613218"/>
                <a:gd name="connsiteY358" fmla="*/ 4743394 h 6281670"/>
                <a:gd name="connsiteX359" fmla="*/ 5036828 w 8613218"/>
                <a:gd name="connsiteY359" fmla="*/ 3935106 h 6281670"/>
                <a:gd name="connsiteX360" fmla="*/ 5054999 w 8613218"/>
                <a:gd name="connsiteY360" fmla="*/ 3966064 h 6281670"/>
                <a:gd name="connsiteX361" fmla="*/ 5020675 w 8613218"/>
                <a:gd name="connsiteY361"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49730 w 8613217"/>
                <a:gd name="connsiteY70" fmla="*/ 3028558 h 6281670"/>
                <a:gd name="connsiteX71" fmla="*/ 4856460 w 8613217"/>
                <a:gd name="connsiteY71" fmla="*/ 2981447 h 6281670"/>
                <a:gd name="connsiteX72" fmla="*/ 4952701 w 8613217"/>
                <a:gd name="connsiteY72" fmla="*/ 2717626 h 6281670"/>
                <a:gd name="connsiteX73" fmla="*/ 5173449 w 8613217"/>
                <a:gd name="connsiteY73" fmla="*/ 2368332 h 6281670"/>
                <a:gd name="connsiteX74" fmla="*/ 5481689 w 8613217"/>
                <a:gd name="connsiteY74" fmla="*/ 1759928 h 6281670"/>
                <a:gd name="connsiteX75" fmla="*/ 5514667 w 8613217"/>
                <a:gd name="connsiteY75" fmla="*/ 1741757 h 6281670"/>
                <a:gd name="connsiteX76" fmla="*/ 5803389 w 8613217"/>
                <a:gd name="connsiteY76" fmla="*/ 1570812 h 6281670"/>
                <a:gd name="connsiteX77" fmla="*/ 5822907 w 8613217"/>
                <a:gd name="connsiteY77" fmla="*/ 1095665 h 6281670"/>
                <a:gd name="connsiteX78" fmla="*/ 5540241 w 8613217"/>
                <a:gd name="connsiteY78" fmla="*/ 601000 h 6281670"/>
                <a:gd name="connsiteX79" fmla="*/ 5514667 w 8613217"/>
                <a:gd name="connsiteY79" fmla="*/ 600327 h 6281670"/>
                <a:gd name="connsiteX80" fmla="*/ 5421791 w 8613217"/>
                <a:gd name="connsiteY80" fmla="*/ 697914 h 6281670"/>
                <a:gd name="connsiteX81" fmla="*/ 5124319 w 8613217"/>
                <a:gd name="connsiteY81" fmla="*/ 1196617 h 6281670"/>
                <a:gd name="connsiteX82" fmla="*/ 5316801 w 8613217"/>
                <a:gd name="connsiteY82" fmla="*/ 1686570 h 6281670"/>
                <a:gd name="connsiteX83" fmla="*/ 5361220 w 8613217"/>
                <a:gd name="connsiteY83" fmla="*/ 1669072 h 6281670"/>
                <a:gd name="connsiteX84" fmla="*/ 5461499 w 8613217"/>
                <a:gd name="connsiteY84" fmla="*/ 1248439 h 6281670"/>
                <a:gd name="connsiteX85" fmla="*/ 5491784 w 8613217"/>
                <a:gd name="connsiteY85" fmla="*/ 1043170 h 6281670"/>
                <a:gd name="connsiteX86" fmla="*/ 5497841 w 8613217"/>
                <a:gd name="connsiteY86" fmla="*/ 1081532 h 6281670"/>
                <a:gd name="connsiteX87" fmla="*/ 5481016 w 8613217"/>
                <a:gd name="connsiteY87" fmla="*/ 1353429 h 6281670"/>
                <a:gd name="connsiteX88" fmla="*/ 5415734 w 8613217"/>
                <a:gd name="connsiteY88" fmla="*/ 1727624 h 6281670"/>
                <a:gd name="connsiteX89" fmla="*/ 5151240 w 8613217"/>
                <a:gd name="connsiteY89" fmla="*/ 2245171 h 6281670"/>
                <a:gd name="connsiteX90" fmla="*/ 4908282 w 8613217"/>
                <a:gd name="connsiteY90" fmla="*/ 2596483 h 6281670"/>
                <a:gd name="connsiteX91" fmla="*/ 4750124 w 8613217"/>
                <a:gd name="connsiteY91" fmla="*/ 2989523 h 6281670"/>
                <a:gd name="connsiteX92" fmla="*/ 4743394 w 8613217"/>
                <a:gd name="connsiteY92" fmla="*/ 3043364 h 6281670"/>
                <a:gd name="connsiteX93" fmla="*/ 4737337 w 8613217"/>
                <a:gd name="connsiteY93" fmla="*/ 3162487 h 6281670"/>
                <a:gd name="connsiteX94" fmla="*/ 4680804 w 8613217"/>
                <a:gd name="connsiteY94" fmla="*/ 3076341 h 6281670"/>
                <a:gd name="connsiteX95" fmla="*/ 4591293 w 8613217"/>
                <a:gd name="connsiteY95" fmla="*/ 2915491 h 6281670"/>
                <a:gd name="connsiteX96" fmla="*/ 4573122 w 8613217"/>
                <a:gd name="connsiteY96" fmla="*/ 2881841 h 6281670"/>
                <a:gd name="connsiteX97" fmla="*/ 4565719 w 8613217"/>
                <a:gd name="connsiteY97" fmla="*/ 2868381 h 6281670"/>
                <a:gd name="connsiteX98" fmla="*/ 4552259 w 8613217"/>
                <a:gd name="connsiteY98" fmla="*/ 2838095 h 6281670"/>
                <a:gd name="connsiteX99" fmla="*/ 4404869 w 8613217"/>
                <a:gd name="connsiteY99" fmla="*/ 2499569 h 6281670"/>
                <a:gd name="connsiteX100" fmla="*/ 4425059 w 8613217"/>
                <a:gd name="connsiteY100" fmla="*/ 2408713 h 6281670"/>
                <a:gd name="connsiteX101" fmla="*/ 4497071 w 8613217"/>
                <a:gd name="connsiteY101" fmla="*/ 2304396 h 6281670"/>
                <a:gd name="connsiteX102" fmla="*/ 4551585 w 8613217"/>
                <a:gd name="connsiteY102" fmla="*/ 2152968 h 6281670"/>
                <a:gd name="connsiteX103" fmla="*/ 4741375 w 8613217"/>
                <a:gd name="connsiteY103" fmla="*/ 1413327 h 6281670"/>
                <a:gd name="connsiteX104" fmla="*/ 4929146 w 8613217"/>
                <a:gd name="connsiteY104" fmla="*/ 819730 h 6281670"/>
                <a:gd name="connsiteX105" fmla="*/ 5233347 w 8613217"/>
                <a:gd name="connsiteY105" fmla="*/ 28940 h 6281670"/>
                <a:gd name="connsiteX106" fmla="*/ 5238058 w 8613217"/>
                <a:gd name="connsiteY106" fmla="*/ 0 h 6281670"/>
                <a:gd name="connsiteX107" fmla="*/ 4976929 w 8613217"/>
                <a:gd name="connsiteY107" fmla="*/ 159504 h 6281670"/>
                <a:gd name="connsiteX108" fmla="*/ 4204984 w 8613217"/>
                <a:gd name="connsiteY108" fmla="*/ 890396 h 6281670"/>
                <a:gd name="connsiteX109" fmla="*/ 3943182 w 8613217"/>
                <a:gd name="connsiteY109" fmla="*/ 2139508 h 6281670"/>
                <a:gd name="connsiteX110" fmla="*/ 4076438 w 8613217"/>
                <a:gd name="connsiteY110" fmla="*/ 2389868 h 6281670"/>
                <a:gd name="connsiteX111" fmla="*/ 4215079 w 8613217"/>
                <a:gd name="connsiteY111" fmla="*/ 2474668 h 6281670"/>
                <a:gd name="connsiteX112" fmla="*/ 4244018 w 8613217"/>
                <a:gd name="connsiteY112" fmla="*/ 2445055 h 6281670"/>
                <a:gd name="connsiteX113" fmla="*/ 4230558 w 8613217"/>
                <a:gd name="connsiteY113" fmla="*/ 1718875 h 6281670"/>
                <a:gd name="connsiteX114" fmla="*/ 4411599 w 8613217"/>
                <a:gd name="connsiteY114" fmla="*/ 1186522 h 6281670"/>
                <a:gd name="connsiteX115" fmla="*/ 4552259 w 8613217"/>
                <a:gd name="connsiteY115" fmla="*/ 934815 h 6281670"/>
                <a:gd name="connsiteX116" fmla="*/ 4572449 w 8613217"/>
                <a:gd name="connsiteY116" fmla="*/ 920008 h 6281670"/>
                <a:gd name="connsiteX117" fmla="*/ 4553604 w 8613217"/>
                <a:gd name="connsiteY117" fmla="*/ 956351 h 6281670"/>
                <a:gd name="connsiteX118" fmla="*/ 4390735 w 8613217"/>
                <a:gd name="connsiteY118" fmla="*/ 1302280 h 6281670"/>
                <a:gd name="connsiteX119" fmla="*/ 4340260 w 8613217"/>
                <a:gd name="connsiteY119" fmla="*/ 2524471 h 6281670"/>
                <a:gd name="connsiteX120" fmla="*/ 4501109 w 8613217"/>
                <a:gd name="connsiteY120" fmla="*/ 2892609 h 6281670"/>
                <a:gd name="connsiteX121" fmla="*/ 4519281 w 8613217"/>
                <a:gd name="connsiteY121" fmla="*/ 2931644 h 6281670"/>
                <a:gd name="connsiteX122" fmla="*/ 4692918 w 8613217"/>
                <a:gd name="connsiteY122" fmla="*/ 3241230 h 6281670"/>
                <a:gd name="connsiteX123" fmla="*/ 4992409 w 8613217"/>
                <a:gd name="connsiteY123" fmla="*/ 3809925 h 6281670"/>
                <a:gd name="connsiteX124" fmla="*/ 5000485 w 8613217"/>
                <a:gd name="connsiteY124" fmla="*/ 3847614 h 6281670"/>
                <a:gd name="connsiteX125" fmla="*/ 4993755 w 8613217"/>
                <a:gd name="connsiteY125" fmla="*/ 3855017 h 6281670"/>
                <a:gd name="connsiteX126" fmla="*/ 4993082 w 8613217"/>
                <a:gd name="connsiteY126" fmla="*/ 3855690 h 6281670"/>
                <a:gd name="connsiteX127" fmla="*/ 4982313 w 8613217"/>
                <a:gd name="connsiteY127" fmla="*/ 3867131 h 6281670"/>
                <a:gd name="connsiteX128" fmla="*/ 4626290 w 8613217"/>
                <a:gd name="connsiteY128" fmla="*/ 4274977 h 6281670"/>
                <a:gd name="connsiteX129" fmla="*/ 4180755 w 8613217"/>
                <a:gd name="connsiteY129" fmla="*/ 4968853 h 6281670"/>
                <a:gd name="connsiteX130" fmla="*/ 4071727 w 8613217"/>
                <a:gd name="connsiteY130" fmla="*/ 5853192 h 6281670"/>
                <a:gd name="connsiteX131" fmla="*/ 4040769 w 8613217"/>
                <a:gd name="connsiteY131" fmla="*/ 5907706 h 6281670"/>
                <a:gd name="connsiteX132" fmla="*/ 4005099 w 8613217"/>
                <a:gd name="connsiteY132" fmla="*/ 5881459 h 6281670"/>
                <a:gd name="connsiteX133" fmla="*/ 4007791 w 8613217"/>
                <a:gd name="connsiteY133" fmla="*/ 5830983 h 6281670"/>
                <a:gd name="connsiteX134" fmla="*/ 3990293 w 8613217"/>
                <a:gd name="connsiteY134" fmla="*/ 5807427 h 6281670"/>
                <a:gd name="connsiteX135" fmla="*/ 3964045 w 8613217"/>
                <a:gd name="connsiteY135" fmla="*/ 5789256 h 6281670"/>
                <a:gd name="connsiteX136" fmla="*/ 3941836 w 8613217"/>
                <a:gd name="connsiteY136" fmla="*/ 5705129 h 6281670"/>
                <a:gd name="connsiteX137" fmla="*/ 3908185 w 8613217"/>
                <a:gd name="connsiteY137" fmla="*/ 5236040 h 6281670"/>
                <a:gd name="connsiteX138" fmla="*/ 3918953 w 8613217"/>
                <a:gd name="connsiteY138" fmla="*/ 4237288 h 6281670"/>
                <a:gd name="connsiteX139" fmla="*/ 3786370 w 8613217"/>
                <a:gd name="connsiteY139" fmla="*/ 3122779 h 6281670"/>
                <a:gd name="connsiteX140" fmla="*/ 3570333 w 8613217"/>
                <a:gd name="connsiteY140" fmla="*/ 2570236 h 6281670"/>
                <a:gd name="connsiteX141" fmla="*/ 3563603 w 8613217"/>
                <a:gd name="connsiteY141" fmla="*/ 2556776 h 6281670"/>
                <a:gd name="connsiteX142" fmla="*/ 3556872 w 8613217"/>
                <a:gd name="connsiteY142" fmla="*/ 2543315 h 6281670"/>
                <a:gd name="connsiteX143" fmla="*/ 3531298 w 8613217"/>
                <a:gd name="connsiteY143" fmla="*/ 2494185 h 6281670"/>
                <a:gd name="connsiteX144" fmla="*/ 3525241 w 8613217"/>
                <a:gd name="connsiteY144" fmla="*/ 2482071 h 6281670"/>
                <a:gd name="connsiteX145" fmla="*/ 3410829 w 8613217"/>
                <a:gd name="connsiteY145" fmla="*/ 2273437 h 6281670"/>
                <a:gd name="connsiteX146" fmla="*/ 3411502 w 8613217"/>
                <a:gd name="connsiteY146" fmla="*/ 2229018 h 6281670"/>
                <a:gd name="connsiteX147" fmla="*/ 3451209 w 8613217"/>
                <a:gd name="connsiteY147" fmla="*/ 2126720 h 6281670"/>
                <a:gd name="connsiteX148" fmla="*/ 3431692 w 8613217"/>
                <a:gd name="connsiteY148" fmla="*/ 1895877 h 6281670"/>
                <a:gd name="connsiteX149" fmla="*/ 3186715 w 8613217"/>
                <a:gd name="connsiteY149" fmla="*/ 1401886 h 6281670"/>
                <a:gd name="connsiteX150" fmla="*/ 2531874 w 8613217"/>
                <a:gd name="connsiteY150" fmla="*/ 701952 h 6281670"/>
                <a:gd name="connsiteX151" fmla="*/ 1731662 w 8613217"/>
                <a:gd name="connsiteY151" fmla="*/ 39035 h 6281670"/>
                <a:gd name="connsiteX152" fmla="*/ 1722913 w 8613217"/>
                <a:gd name="connsiteY152" fmla="*/ 36343 h 6281670"/>
                <a:gd name="connsiteX153" fmla="*/ 1723586 w 8613217"/>
                <a:gd name="connsiteY153" fmla="*/ 47111 h 6281670"/>
                <a:gd name="connsiteX154" fmla="*/ 1984042 w 8613217"/>
                <a:gd name="connsiteY154" fmla="*/ 871552 h 6281670"/>
                <a:gd name="connsiteX155" fmla="*/ 2773486 w 8613217"/>
                <a:gd name="connsiteY155" fmla="*/ 2064130 h 6281670"/>
                <a:gd name="connsiteX156" fmla="*/ 3058170 w 8613217"/>
                <a:gd name="connsiteY156" fmla="*/ 2286897 h 6281670"/>
                <a:gd name="connsiteX157" fmla="*/ 3235845 w 8613217"/>
                <a:gd name="connsiteY157" fmla="*/ 2329297 h 6281670"/>
                <a:gd name="connsiteX158" fmla="*/ 3256709 w 8613217"/>
                <a:gd name="connsiteY158" fmla="*/ 2294974 h 6281670"/>
                <a:gd name="connsiteX159" fmla="*/ 3083072 w 8613217"/>
                <a:gd name="connsiteY159" fmla="*/ 1999521 h 6281670"/>
                <a:gd name="connsiteX160" fmla="*/ 2450440 w 8613217"/>
                <a:gd name="connsiteY160" fmla="*/ 1092973 h 6281670"/>
                <a:gd name="connsiteX161" fmla="*/ 2432941 w 8613217"/>
                <a:gd name="connsiteY161" fmla="*/ 1062014 h 6281670"/>
                <a:gd name="connsiteX162" fmla="*/ 2454478 w 8613217"/>
                <a:gd name="connsiteY162" fmla="*/ 1076820 h 6281670"/>
                <a:gd name="connsiteX163" fmla="*/ 2967986 w 8613217"/>
                <a:gd name="connsiteY163" fmla="*/ 1739738 h 6281670"/>
                <a:gd name="connsiteX164" fmla="*/ 3266131 w 8613217"/>
                <a:gd name="connsiteY164" fmla="*/ 2175850 h 6281670"/>
                <a:gd name="connsiteX165" fmla="*/ 3457939 w 8613217"/>
                <a:gd name="connsiteY165" fmla="*/ 2509665 h 6281670"/>
                <a:gd name="connsiteX166" fmla="*/ 3464670 w 8613217"/>
                <a:gd name="connsiteY166" fmla="*/ 2523125 h 6281670"/>
                <a:gd name="connsiteX167" fmla="*/ 3471400 w 8613217"/>
                <a:gd name="connsiteY167" fmla="*/ 2536585 h 6281670"/>
                <a:gd name="connsiteX168" fmla="*/ 3478130 w 8613217"/>
                <a:gd name="connsiteY168" fmla="*/ 2550045 h 6281670"/>
                <a:gd name="connsiteX169" fmla="*/ 3484860 w 8613217"/>
                <a:gd name="connsiteY169" fmla="*/ 2563506 h 6281670"/>
                <a:gd name="connsiteX170" fmla="*/ 3491590 w 8613217"/>
                <a:gd name="connsiteY170" fmla="*/ 2576966 h 6281670"/>
                <a:gd name="connsiteX171" fmla="*/ 3498320 w 8613217"/>
                <a:gd name="connsiteY171" fmla="*/ 2590426 h 6281670"/>
                <a:gd name="connsiteX172" fmla="*/ 3504378 w 8613217"/>
                <a:gd name="connsiteY172" fmla="*/ 2605906 h 6281670"/>
                <a:gd name="connsiteX173" fmla="*/ 3733875 w 8613217"/>
                <a:gd name="connsiteY173" fmla="*/ 3249979 h 6281670"/>
                <a:gd name="connsiteX174" fmla="*/ 3823385 w 8613217"/>
                <a:gd name="connsiteY174" fmla="*/ 4359777 h 6281670"/>
                <a:gd name="connsiteX175" fmla="*/ 3816655 w 8613217"/>
                <a:gd name="connsiteY175" fmla="*/ 4369199 h 6281670"/>
                <a:gd name="connsiteX176" fmla="*/ 3800503 w 8613217"/>
                <a:gd name="connsiteY176" fmla="*/ 4322761 h 6281670"/>
                <a:gd name="connsiteX177" fmla="*/ 3407464 w 8613217"/>
                <a:gd name="connsiteY177" fmla="*/ 3663208 h 6281670"/>
                <a:gd name="connsiteX178" fmla="*/ 2516395 w 8613217"/>
                <a:gd name="connsiteY178" fmla="*/ 2980101 h 6281670"/>
                <a:gd name="connsiteX179" fmla="*/ 2502934 w 8613217"/>
                <a:gd name="connsiteY179" fmla="*/ 2971351 h 6281670"/>
                <a:gd name="connsiteX180" fmla="*/ 2390541 w 8613217"/>
                <a:gd name="connsiteY180" fmla="*/ 2898666 h 6281670"/>
                <a:gd name="connsiteX181" fmla="*/ 2247863 w 8613217"/>
                <a:gd name="connsiteY181" fmla="*/ 2802425 h 6281670"/>
                <a:gd name="connsiteX182" fmla="*/ 2055381 w 8613217"/>
                <a:gd name="connsiteY182" fmla="*/ 2665131 h 6281670"/>
                <a:gd name="connsiteX183" fmla="*/ 1471879 w 8613217"/>
                <a:gd name="connsiteY183" fmla="*/ 2148930 h 6281670"/>
                <a:gd name="connsiteX184" fmla="*/ 1461111 w 8613217"/>
                <a:gd name="connsiteY184" fmla="*/ 2109895 h 6281670"/>
                <a:gd name="connsiteX185" fmla="*/ 1501492 w 8613217"/>
                <a:gd name="connsiteY185" fmla="*/ 1918759 h 6281670"/>
                <a:gd name="connsiteX186" fmla="*/ 1395155 w 8613217"/>
                <a:gd name="connsiteY186" fmla="*/ 1570812 h 6281670"/>
                <a:gd name="connsiteX187" fmla="*/ 937507 w 8613217"/>
                <a:gd name="connsiteY187" fmla="*/ 860783 h 6281670"/>
                <a:gd name="connsiteX188" fmla="*/ 682435 w 8613217"/>
                <a:gd name="connsiteY188" fmla="*/ 471109 h 6281670"/>
                <a:gd name="connsiteX189" fmla="*/ 590905 w 8613217"/>
                <a:gd name="connsiteY189" fmla="*/ 214691 h 6281670"/>
                <a:gd name="connsiteX190" fmla="*/ 581483 w 8613217"/>
                <a:gd name="connsiteY190" fmla="*/ 222767 h 6281670"/>
                <a:gd name="connsiteX191" fmla="*/ 555909 w 8613217"/>
                <a:gd name="connsiteY191" fmla="*/ 262475 h 6281670"/>
                <a:gd name="connsiteX192" fmla="*/ 423998 w 8613217"/>
                <a:gd name="connsiteY192" fmla="*/ 619845 h 6281670"/>
                <a:gd name="connsiteX193" fmla="*/ 443515 w 8613217"/>
                <a:gd name="connsiteY193" fmla="*/ 1227575 h 6281670"/>
                <a:gd name="connsiteX194" fmla="*/ 806942 w 8613217"/>
                <a:gd name="connsiteY194" fmla="*/ 1996156 h 6281670"/>
                <a:gd name="connsiteX195" fmla="*/ 1087589 w 8613217"/>
                <a:gd name="connsiteY195" fmla="*/ 2216231 h 6281670"/>
                <a:gd name="connsiteX196" fmla="*/ 1317086 w 8613217"/>
                <a:gd name="connsiteY196" fmla="*/ 2233729 h 6281670"/>
                <a:gd name="connsiteX197" fmla="*/ 1327181 w 8613217"/>
                <a:gd name="connsiteY197" fmla="*/ 2198060 h 6281670"/>
                <a:gd name="connsiteX198" fmla="*/ 816364 w 8613217"/>
                <a:gd name="connsiteY198" fmla="*/ 1324489 h 6281670"/>
                <a:gd name="connsiteX199" fmla="*/ 702625 w 8613217"/>
                <a:gd name="connsiteY199" fmla="*/ 1031056 h 6281670"/>
                <a:gd name="connsiteX200" fmla="*/ 767908 w 8613217"/>
                <a:gd name="connsiteY200" fmla="*/ 1173061 h 6281670"/>
                <a:gd name="connsiteX201" fmla="*/ 1444285 w 8613217"/>
                <a:gd name="connsiteY201" fmla="*/ 2226326 h 6281670"/>
                <a:gd name="connsiteX202" fmla="*/ 2209501 w 8613217"/>
                <a:gd name="connsiteY202" fmla="*/ 2876457 h 6281670"/>
                <a:gd name="connsiteX203" fmla="*/ 2308434 w 8613217"/>
                <a:gd name="connsiteY203" fmla="*/ 2939720 h 6281670"/>
                <a:gd name="connsiteX204" fmla="*/ 2340738 w 8613217"/>
                <a:gd name="connsiteY204" fmla="*/ 2972025 h 6281670"/>
                <a:gd name="connsiteX205" fmla="*/ 2302377 w 8613217"/>
                <a:gd name="connsiteY205" fmla="*/ 2972025 h 6281670"/>
                <a:gd name="connsiteX206" fmla="*/ 2266034 w 8613217"/>
                <a:gd name="connsiteY206" fmla="*/ 2967313 h 6281670"/>
                <a:gd name="connsiteX207" fmla="*/ 1817807 w 8613217"/>
                <a:gd name="connsiteY207" fmla="*/ 3025866 h 6281670"/>
                <a:gd name="connsiteX208" fmla="*/ 1007500 w 8613217"/>
                <a:gd name="connsiteY208" fmla="*/ 3309877 h 6281670"/>
                <a:gd name="connsiteX209" fmla="*/ 960389 w 8613217"/>
                <a:gd name="connsiteY209" fmla="*/ 3293725 h 6281670"/>
                <a:gd name="connsiteX210" fmla="*/ 446207 w 8613217"/>
                <a:gd name="connsiteY210" fmla="*/ 3134221 h 6281670"/>
                <a:gd name="connsiteX211" fmla="*/ 217383 w 8613217"/>
                <a:gd name="connsiteY211" fmla="*/ 3227096 h 6281670"/>
                <a:gd name="connsiteX212" fmla="*/ 0 w 8613217"/>
                <a:gd name="connsiteY212" fmla="*/ 3236518 h 6281670"/>
                <a:gd name="connsiteX213" fmla="*/ 0 w 8613217"/>
                <a:gd name="connsiteY213" fmla="*/ 3330740 h 6281670"/>
                <a:gd name="connsiteX214" fmla="*/ 9422 w 8613217"/>
                <a:gd name="connsiteY214" fmla="*/ 3346892 h 6281670"/>
                <a:gd name="connsiteX215" fmla="*/ 255072 w 8613217"/>
                <a:gd name="connsiteY215" fmla="*/ 3717723 h 6281670"/>
                <a:gd name="connsiteX216" fmla="*/ 747044 w 8613217"/>
                <a:gd name="connsiteY216" fmla="*/ 3826078 h 6281670"/>
                <a:gd name="connsiteX217" fmla="*/ 1016249 w 8613217"/>
                <a:gd name="connsiteY217" fmla="*/ 3490244 h 6281670"/>
                <a:gd name="connsiteX218" fmla="*/ 981253 w 8613217"/>
                <a:gd name="connsiteY218" fmla="*/ 3461305 h 6281670"/>
                <a:gd name="connsiteX219" fmla="*/ 563312 w 8613217"/>
                <a:gd name="connsiteY219" fmla="*/ 3490917 h 6281670"/>
                <a:gd name="connsiteX220" fmla="*/ 390347 w 8613217"/>
                <a:gd name="connsiteY220" fmla="*/ 3460632 h 6281670"/>
                <a:gd name="connsiteX221" fmla="*/ 489953 w 8613217"/>
                <a:gd name="connsiteY221" fmla="*/ 3463997 h 6281670"/>
                <a:gd name="connsiteX222" fmla="*/ 903183 w 8613217"/>
                <a:gd name="connsiteY222" fmla="*/ 3408137 h 6281670"/>
                <a:gd name="connsiteX223" fmla="*/ 1043170 w 8613217"/>
                <a:gd name="connsiteY223" fmla="*/ 3372467 h 6281670"/>
                <a:gd name="connsiteX224" fmla="*/ 1508895 w 8613217"/>
                <a:gd name="connsiteY224" fmla="*/ 3218347 h 6281670"/>
                <a:gd name="connsiteX225" fmla="*/ 1912029 w 8613217"/>
                <a:gd name="connsiteY225" fmla="*/ 3101243 h 6281670"/>
                <a:gd name="connsiteX226" fmla="*/ 1912029 w 8613217"/>
                <a:gd name="connsiteY226" fmla="*/ 3101243 h 6281670"/>
                <a:gd name="connsiteX227" fmla="*/ 1924816 w 8613217"/>
                <a:gd name="connsiteY227" fmla="*/ 3099224 h 6281670"/>
                <a:gd name="connsiteX228" fmla="*/ 1986061 w 8613217"/>
                <a:gd name="connsiteY228" fmla="*/ 3087783 h 6281670"/>
                <a:gd name="connsiteX229" fmla="*/ 1992791 w 8613217"/>
                <a:gd name="connsiteY229" fmla="*/ 3087110 h 6281670"/>
                <a:gd name="connsiteX230" fmla="*/ 2087013 w 8613217"/>
                <a:gd name="connsiteY230" fmla="*/ 3074322 h 6281670"/>
                <a:gd name="connsiteX231" fmla="*/ 2113933 w 8613217"/>
                <a:gd name="connsiteY231" fmla="*/ 3072976 h 6281670"/>
                <a:gd name="connsiteX232" fmla="*/ 2118644 w 8613217"/>
                <a:gd name="connsiteY232" fmla="*/ 3064227 h 6281670"/>
                <a:gd name="connsiteX233" fmla="*/ 2257958 w 8613217"/>
                <a:gd name="connsiteY233" fmla="*/ 3064227 h 6281670"/>
                <a:gd name="connsiteX234" fmla="*/ 2262669 w 8613217"/>
                <a:gd name="connsiteY234" fmla="*/ 3072976 h 6281670"/>
                <a:gd name="connsiteX235" fmla="*/ 2434960 w 8613217"/>
                <a:gd name="connsiteY235" fmla="*/ 3101243 h 6281670"/>
                <a:gd name="connsiteX236" fmla="*/ 2635518 w 8613217"/>
                <a:gd name="connsiteY236" fmla="*/ 3164506 h 6281670"/>
                <a:gd name="connsiteX237" fmla="*/ 3038653 w 8613217"/>
                <a:gd name="connsiteY237" fmla="*/ 3453902 h 6281670"/>
                <a:gd name="connsiteX238" fmla="*/ 3580428 w 8613217"/>
                <a:gd name="connsiteY238" fmla="*/ 4087880 h 6281670"/>
                <a:gd name="connsiteX239" fmla="*/ 3776274 w 8613217"/>
                <a:gd name="connsiteY239" fmla="*/ 4626290 h 6281670"/>
                <a:gd name="connsiteX240" fmla="*/ 3813963 w 8613217"/>
                <a:gd name="connsiteY240" fmla="*/ 4802619 h 6281670"/>
                <a:gd name="connsiteX241" fmla="*/ 3811944 w 8613217"/>
                <a:gd name="connsiteY241" fmla="*/ 5407658 h 6281670"/>
                <a:gd name="connsiteX242" fmla="*/ 3881265 w 8613217"/>
                <a:gd name="connsiteY242" fmla="*/ 5874056 h 6281670"/>
                <a:gd name="connsiteX243" fmla="*/ 3879919 w 8613217"/>
                <a:gd name="connsiteY243" fmla="*/ 5898957 h 6281670"/>
                <a:gd name="connsiteX244" fmla="*/ 3757430 w 8613217"/>
                <a:gd name="connsiteY244" fmla="*/ 5946068 h 6281670"/>
                <a:gd name="connsiteX245" fmla="*/ 3743970 w 8613217"/>
                <a:gd name="connsiteY245" fmla="*/ 6053750 h 6281670"/>
                <a:gd name="connsiteX246" fmla="*/ 3803195 w 8613217"/>
                <a:gd name="connsiteY246" fmla="*/ 6092112 h 6281670"/>
                <a:gd name="connsiteX247" fmla="*/ 3896071 w 8613217"/>
                <a:gd name="connsiteY247" fmla="*/ 6023464 h 6281670"/>
                <a:gd name="connsiteX248" fmla="*/ 3920972 w 8613217"/>
                <a:gd name="connsiteY248" fmla="*/ 5996544 h 6281670"/>
                <a:gd name="connsiteX249" fmla="*/ 3918953 w 8613217"/>
                <a:gd name="connsiteY249" fmla="*/ 6053077 h 6281670"/>
                <a:gd name="connsiteX250" fmla="*/ 3931741 w 8613217"/>
                <a:gd name="connsiteY250" fmla="*/ 6077978 h 6281670"/>
                <a:gd name="connsiteX251" fmla="*/ 3951931 w 8613217"/>
                <a:gd name="connsiteY251" fmla="*/ 6055769 h 6281670"/>
                <a:gd name="connsiteX252" fmla="*/ 3972121 w 8613217"/>
                <a:gd name="connsiteY252" fmla="*/ 5988468 h 6281670"/>
                <a:gd name="connsiteX253" fmla="*/ 3994331 w 8613217"/>
                <a:gd name="connsiteY253" fmla="*/ 5968277 h 6281670"/>
                <a:gd name="connsiteX254" fmla="*/ 4005099 w 8613217"/>
                <a:gd name="connsiteY254" fmla="*/ 5995198 h 6281670"/>
                <a:gd name="connsiteX255" fmla="*/ 4071054 w 8613217"/>
                <a:gd name="connsiteY255" fmla="*/ 6040290 h 6281670"/>
                <a:gd name="connsiteX256" fmla="*/ 4100667 w 8613217"/>
                <a:gd name="connsiteY256" fmla="*/ 6026829 h 6281670"/>
                <a:gd name="connsiteX257" fmla="*/ 4110089 w 8613217"/>
                <a:gd name="connsiteY257" fmla="*/ 5993179 h 6281670"/>
                <a:gd name="connsiteX258" fmla="*/ 4124895 w 8613217"/>
                <a:gd name="connsiteY258" fmla="*/ 6032214 h 6281670"/>
                <a:gd name="connsiteX259" fmla="*/ 4117492 w 8613217"/>
                <a:gd name="connsiteY259" fmla="*/ 6106918 h 6281670"/>
                <a:gd name="connsiteX260" fmla="*/ 4080476 w 8613217"/>
                <a:gd name="connsiteY260" fmla="*/ 6141242 h 6281670"/>
                <a:gd name="connsiteX261" fmla="*/ 4176717 w 8613217"/>
                <a:gd name="connsiteY261" fmla="*/ 6189025 h 6281670"/>
                <a:gd name="connsiteX262" fmla="*/ 4170660 w 8613217"/>
                <a:gd name="connsiteY262" fmla="*/ 6271133 h 6281670"/>
                <a:gd name="connsiteX263" fmla="*/ 4195562 w 8613217"/>
                <a:gd name="connsiteY263" fmla="*/ 6277863 h 6281670"/>
                <a:gd name="connsiteX264" fmla="*/ 4261517 w 8613217"/>
                <a:gd name="connsiteY264" fmla="*/ 6267768 h 6281670"/>
                <a:gd name="connsiteX265" fmla="*/ 4289784 w 8613217"/>
                <a:gd name="connsiteY265" fmla="*/ 6247578 h 6281670"/>
                <a:gd name="connsiteX266" fmla="*/ 4295840 w 8613217"/>
                <a:gd name="connsiteY266" fmla="*/ 6204505 h 6281670"/>
                <a:gd name="connsiteX267" fmla="*/ 4305936 w 8613217"/>
                <a:gd name="connsiteY267" fmla="*/ 6182969 h 6281670"/>
                <a:gd name="connsiteX268" fmla="*/ 4324107 w 8613217"/>
                <a:gd name="connsiteY268" fmla="*/ 6199794 h 6281670"/>
                <a:gd name="connsiteX269" fmla="*/ 4336894 w 8613217"/>
                <a:gd name="connsiteY269" fmla="*/ 6230752 h 6281670"/>
                <a:gd name="connsiteX270" fmla="*/ 4342951 w 8613217"/>
                <a:gd name="connsiteY270" fmla="*/ 6226714 h 6281670"/>
                <a:gd name="connsiteX271" fmla="*/ 4369872 w 8613217"/>
                <a:gd name="connsiteY271" fmla="*/ 6185660 h 6281670"/>
                <a:gd name="connsiteX272" fmla="*/ 4382659 w 8613217"/>
                <a:gd name="connsiteY272" fmla="*/ 6234791 h 6281670"/>
                <a:gd name="connsiteX273" fmla="*/ 4406888 w 8613217"/>
                <a:gd name="connsiteY273" fmla="*/ 6265749 h 6281670"/>
                <a:gd name="connsiteX274" fmla="*/ 4484284 w 8613217"/>
                <a:gd name="connsiteY274" fmla="*/ 6275171 h 6281670"/>
                <a:gd name="connsiteX275" fmla="*/ 4499090 w 8613217"/>
                <a:gd name="connsiteY275" fmla="*/ 6272479 h 6281670"/>
                <a:gd name="connsiteX276" fmla="*/ 4512551 w 8613217"/>
                <a:gd name="connsiteY276" fmla="*/ 6181622 h 6281670"/>
                <a:gd name="connsiteX277" fmla="*/ 4572449 w 8613217"/>
                <a:gd name="connsiteY277" fmla="*/ 6153356 h 6281670"/>
                <a:gd name="connsiteX278" fmla="*/ 4575814 w 8613217"/>
                <a:gd name="connsiteY278" fmla="*/ 6127781 h 6281670"/>
                <a:gd name="connsiteX279" fmla="*/ 4538125 w 8613217"/>
                <a:gd name="connsiteY279" fmla="*/ 6076633 h 6281670"/>
                <a:gd name="connsiteX280" fmla="*/ 4536779 w 8613217"/>
                <a:gd name="connsiteY280" fmla="*/ 6042309 h 6281670"/>
                <a:gd name="connsiteX281" fmla="*/ 4573122 w 8613217"/>
                <a:gd name="connsiteY281" fmla="*/ 6032214 h 6281670"/>
                <a:gd name="connsiteX282" fmla="*/ 4637731 w 8613217"/>
                <a:gd name="connsiteY282" fmla="*/ 6051058 h 6281670"/>
                <a:gd name="connsiteX283" fmla="*/ 4665997 w 8613217"/>
                <a:gd name="connsiteY283" fmla="*/ 6029522 h 6281670"/>
                <a:gd name="connsiteX284" fmla="*/ 4665997 w 8613217"/>
                <a:gd name="connsiteY284" fmla="*/ 5985776 h 6281670"/>
                <a:gd name="connsiteX285" fmla="*/ 4681477 w 8613217"/>
                <a:gd name="connsiteY285" fmla="*/ 5966931 h 6281670"/>
                <a:gd name="connsiteX286" fmla="*/ 4701667 w 8613217"/>
                <a:gd name="connsiteY286" fmla="*/ 5981065 h 6281670"/>
                <a:gd name="connsiteX287" fmla="*/ 4724550 w 8613217"/>
                <a:gd name="connsiteY287" fmla="*/ 6054423 h 6281670"/>
                <a:gd name="connsiteX288" fmla="*/ 4743394 w 8613217"/>
                <a:gd name="connsiteY288" fmla="*/ 6073268 h 6281670"/>
                <a:gd name="connsiteX289" fmla="*/ 4752143 w 8613217"/>
                <a:gd name="connsiteY289" fmla="*/ 6050385 h 6281670"/>
                <a:gd name="connsiteX290" fmla="*/ 4752143 w 8613217"/>
                <a:gd name="connsiteY290" fmla="*/ 5996544 h 6281670"/>
                <a:gd name="connsiteX291" fmla="*/ 4800600 w 8613217"/>
                <a:gd name="connsiteY291" fmla="*/ 6046347 h 6281670"/>
                <a:gd name="connsiteX292" fmla="*/ 4859825 w 8613217"/>
                <a:gd name="connsiteY292" fmla="*/ 6088747 h 6281670"/>
                <a:gd name="connsiteX293" fmla="*/ 4932511 w 8613217"/>
                <a:gd name="connsiteY293" fmla="*/ 6036252 h 6281670"/>
                <a:gd name="connsiteX294" fmla="*/ 4919050 w 8613217"/>
                <a:gd name="connsiteY294" fmla="*/ 5940011 h 6281670"/>
                <a:gd name="connsiteX295" fmla="*/ 4830213 w 8613217"/>
                <a:gd name="connsiteY295" fmla="*/ 5933281 h 6281670"/>
                <a:gd name="connsiteX296" fmla="*/ 4779064 w 8613217"/>
                <a:gd name="connsiteY296" fmla="*/ 5876074 h 6281670"/>
                <a:gd name="connsiteX297" fmla="*/ 4778391 w 8613217"/>
                <a:gd name="connsiteY297" fmla="*/ 5829637 h 6281670"/>
                <a:gd name="connsiteX298" fmla="*/ 5091342 w 8613217"/>
                <a:gd name="connsiteY298" fmla="*/ 5236712 h 6281670"/>
                <a:gd name="connsiteX299" fmla="*/ 5116243 w 8613217"/>
                <a:gd name="connsiteY299" fmla="*/ 5202389 h 6281670"/>
                <a:gd name="connsiteX300" fmla="*/ 5269690 w 8613217"/>
                <a:gd name="connsiteY300" fmla="*/ 5086631 h 6281670"/>
                <a:gd name="connsiteX301" fmla="*/ 5744837 w 8613217"/>
                <a:gd name="connsiteY301" fmla="*/ 4795889 h 6281670"/>
                <a:gd name="connsiteX302" fmla="*/ 5814830 w 8613217"/>
                <a:gd name="connsiteY302" fmla="*/ 4775699 h 6281670"/>
                <a:gd name="connsiteX303" fmla="*/ 6103553 w 8613217"/>
                <a:gd name="connsiteY303" fmla="*/ 4765603 h 6281670"/>
                <a:gd name="connsiteX304" fmla="*/ 7086824 w 8613217"/>
                <a:gd name="connsiteY304" fmla="*/ 4811369 h 6281670"/>
                <a:gd name="connsiteX305" fmla="*/ 7489959 w 8613217"/>
                <a:gd name="connsiteY305" fmla="*/ 4805311 h 6281670"/>
                <a:gd name="connsiteX306" fmla="*/ 7516880 w 8613217"/>
                <a:gd name="connsiteY306" fmla="*/ 4801946 h 6281670"/>
                <a:gd name="connsiteX307" fmla="*/ 7536397 w 8613217"/>
                <a:gd name="connsiteY307" fmla="*/ 4800600 h 6281670"/>
                <a:gd name="connsiteX308" fmla="*/ 7619850 w 8613217"/>
                <a:gd name="connsiteY308" fmla="*/ 4791178 h 6281670"/>
                <a:gd name="connsiteX309" fmla="*/ 7661577 w 8613217"/>
                <a:gd name="connsiteY309" fmla="*/ 4813388 h 6281670"/>
                <a:gd name="connsiteX310" fmla="*/ 7920014 w 8613217"/>
                <a:gd name="connsiteY310" fmla="*/ 5004523 h 6281670"/>
                <a:gd name="connsiteX311" fmla="*/ 8354780 w 8613217"/>
                <a:gd name="connsiteY311" fmla="*/ 4830886 h 6281670"/>
                <a:gd name="connsiteX312" fmla="*/ 8579567 w 8613217"/>
                <a:gd name="connsiteY312" fmla="*/ 4409580 h 6281670"/>
                <a:gd name="connsiteX313" fmla="*/ 8613217 w 8613217"/>
                <a:gd name="connsiteY313" fmla="*/ 4250076 h 6281670"/>
                <a:gd name="connsiteX314" fmla="*/ 8613217 w 8613217"/>
                <a:gd name="connsiteY314" fmla="*/ 4196235 h 6281670"/>
                <a:gd name="connsiteX315" fmla="*/ 8420062 w 8613217"/>
                <a:gd name="connsiteY315" fmla="*/ 4211041 h 6281670"/>
                <a:gd name="connsiteX316" fmla="*/ 4571776 w 8613217"/>
                <a:gd name="connsiteY316" fmla="*/ 915970 h 6281670"/>
                <a:gd name="connsiteX317" fmla="*/ 4583890 w 8613217"/>
                <a:gd name="connsiteY317" fmla="*/ 888377 h 6281670"/>
                <a:gd name="connsiteX318" fmla="*/ 4571776 w 8613217"/>
                <a:gd name="connsiteY318" fmla="*/ 915970 h 6281670"/>
                <a:gd name="connsiteX319" fmla="*/ 2362948 w 8613217"/>
                <a:gd name="connsiteY319" fmla="*/ 965100 h 6281670"/>
                <a:gd name="connsiteX320" fmla="*/ 2363621 w 8613217"/>
                <a:gd name="connsiteY320" fmla="*/ 962408 h 6281670"/>
                <a:gd name="connsiteX321" fmla="*/ 2368332 w 8613217"/>
                <a:gd name="connsiteY321" fmla="*/ 967119 h 6281670"/>
                <a:gd name="connsiteX322" fmla="*/ 2362948 w 8613217"/>
                <a:gd name="connsiteY322" fmla="*/ 965100 h 6281670"/>
                <a:gd name="connsiteX323" fmla="*/ 2435633 w 8613217"/>
                <a:gd name="connsiteY323" fmla="*/ 1055284 h 6281670"/>
                <a:gd name="connsiteX324" fmla="*/ 2426211 w 8613217"/>
                <a:gd name="connsiteY324" fmla="*/ 1053265 h 6281670"/>
                <a:gd name="connsiteX325" fmla="*/ 2370351 w 8613217"/>
                <a:gd name="connsiteY325" fmla="*/ 968465 h 6281670"/>
                <a:gd name="connsiteX326" fmla="*/ 2432268 w 8613217"/>
                <a:gd name="connsiteY326" fmla="*/ 1045862 h 6281670"/>
                <a:gd name="connsiteX327" fmla="*/ 2435633 w 8613217"/>
                <a:gd name="connsiteY327" fmla="*/ 1055284 h 6281670"/>
                <a:gd name="connsiteX328" fmla="*/ 695895 w 8613217"/>
                <a:gd name="connsiteY328" fmla="*/ 1016922 h 6281670"/>
                <a:gd name="connsiteX329" fmla="*/ 692530 w 8613217"/>
                <a:gd name="connsiteY329" fmla="*/ 1005481 h 6281670"/>
                <a:gd name="connsiteX330" fmla="*/ 695895 w 8613217"/>
                <a:gd name="connsiteY330" fmla="*/ 1016922 h 6281670"/>
                <a:gd name="connsiteX331" fmla="*/ 4511205 w 8613217"/>
                <a:gd name="connsiteY331" fmla="*/ 6014042 h 6281670"/>
                <a:gd name="connsiteX332" fmla="*/ 4537452 w 8613217"/>
                <a:gd name="connsiteY332" fmla="*/ 5944049 h 6281670"/>
                <a:gd name="connsiteX333" fmla="*/ 4511205 w 8613217"/>
                <a:gd name="connsiteY333" fmla="*/ 6014042 h 6281670"/>
                <a:gd name="connsiteX334" fmla="*/ 4750797 w 8613217"/>
                <a:gd name="connsiteY334" fmla="*/ 5917128 h 6281670"/>
                <a:gd name="connsiteX335" fmla="*/ 4741375 w 8613217"/>
                <a:gd name="connsiteY335" fmla="*/ 5939338 h 6281670"/>
                <a:gd name="connsiteX336" fmla="*/ 4732626 w 8613217"/>
                <a:gd name="connsiteY336" fmla="*/ 5935300 h 6281670"/>
                <a:gd name="connsiteX337" fmla="*/ 4727915 w 8613217"/>
                <a:gd name="connsiteY337" fmla="*/ 5907706 h 6281670"/>
                <a:gd name="connsiteX338" fmla="*/ 4750797 w 8613217"/>
                <a:gd name="connsiteY338" fmla="*/ 5875402 h 6281670"/>
                <a:gd name="connsiteX339" fmla="*/ 4750797 w 8613217"/>
                <a:gd name="connsiteY339" fmla="*/ 5917128 h 6281670"/>
                <a:gd name="connsiteX340" fmla="*/ 4875978 w 8613217"/>
                <a:gd name="connsiteY340" fmla="*/ 5457461 h 6281670"/>
                <a:gd name="connsiteX341" fmla="*/ 4616868 w 8613217"/>
                <a:gd name="connsiteY341" fmla="*/ 5877421 h 6281670"/>
                <a:gd name="connsiteX342" fmla="*/ 4562354 w 8613217"/>
                <a:gd name="connsiteY342" fmla="*/ 5884824 h 6281670"/>
                <a:gd name="connsiteX343" fmla="*/ 4880015 w 8613217"/>
                <a:gd name="connsiteY343" fmla="*/ 5419772 h 6281670"/>
                <a:gd name="connsiteX344" fmla="*/ 4875978 w 8613217"/>
                <a:gd name="connsiteY344" fmla="*/ 5457461 h 6281670"/>
                <a:gd name="connsiteX345" fmla="*/ 5020675 w 8613217"/>
                <a:gd name="connsiteY345" fmla="*/ 5141145 h 6281670"/>
                <a:gd name="connsiteX346" fmla="*/ 4989717 w 8613217"/>
                <a:gd name="connsiteY346" fmla="*/ 5179506 h 6281670"/>
                <a:gd name="connsiteX347" fmla="*/ 4445922 w 8613217"/>
                <a:gd name="connsiteY347" fmla="*/ 5878767 h 6281670"/>
                <a:gd name="connsiteX348" fmla="*/ 4415637 w 8613217"/>
                <a:gd name="connsiteY348" fmla="*/ 5953471 h 6281670"/>
                <a:gd name="connsiteX349" fmla="*/ 4357085 w 8613217"/>
                <a:gd name="connsiteY349" fmla="*/ 6075286 h 6281670"/>
                <a:gd name="connsiteX350" fmla="*/ 4338240 w 8613217"/>
                <a:gd name="connsiteY350" fmla="*/ 6125762 h 6281670"/>
                <a:gd name="connsiteX351" fmla="*/ 4322761 w 8613217"/>
                <a:gd name="connsiteY351" fmla="*/ 6080671 h 6281670"/>
                <a:gd name="connsiteX352" fmla="*/ 4306609 w 8613217"/>
                <a:gd name="connsiteY352" fmla="*/ 6061826 h 6281670"/>
                <a:gd name="connsiteX353" fmla="*/ 4295168 w 8613217"/>
                <a:gd name="connsiteY353" fmla="*/ 6082689 h 6281670"/>
                <a:gd name="connsiteX354" fmla="*/ 4292475 w 8613217"/>
                <a:gd name="connsiteY354" fmla="*/ 6112302 h 6281670"/>
                <a:gd name="connsiteX355" fmla="*/ 4277669 w 8613217"/>
                <a:gd name="connsiteY355" fmla="*/ 6097496 h 6281670"/>
                <a:gd name="connsiteX356" fmla="*/ 4183447 w 8613217"/>
                <a:gd name="connsiteY356" fmla="*/ 5282478 h 6281670"/>
                <a:gd name="connsiteX357" fmla="*/ 4412945 w 8613217"/>
                <a:gd name="connsiteY357" fmla="*/ 4743394 h 6281670"/>
                <a:gd name="connsiteX358" fmla="*/ 5036828 w 8613217"/>
                <a:gd name="connsiteY358" fmla="*/ 3935106 h 6281670"/>
                <a:gd name="connsiteX359" fmla="*/ 5054999 w 8613217"/>
                <a:gd name="connsiteY359" fmla="*/ 3966064 h 6281670"/>
                <a:gd name="connsiteX360" fmla="*/ 5020675 w 8613217"/>
                <a:gd name="connsiteY360"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49730 w 8613217"/>
                <a:gd name="connsiteY70" fmla="*/ 3028558 h 6281670"/>
                <a:gd name="connsiteX71" fmla="*/ 4856460 w 8613217"/>
                <a:gd name="connsiteY71" fmla="*/ 2981447 h 6281670"/>
                <a:gd name="connsiteX72" fmla="*/ 4952701 w 8613217"/>
                <a:gd name="connsiteY72" fmla="*/ 2717626 h 6281670"/>
                <a:gd name="connsiteX73" fmla="*/ 5173449 w 8613217"/>
                <a:gd name="connsiteY73" fmla="*/ 2368332 h 6281670"/>
                <a:gd name="connsiteX74" fmla="*/ 5481689 w 8613217"/>
                <a:gd name="connsiteY74" fmla="*/ 1759928 h 6281670"/>
                <a:gd name="connsiteX75" fmla="*/ 5514667 w 8613217"/>
                <a:gd name="connsiteY75" fmla="*/ 1741757 h 6281670"/>
                <a:gd name="connsiteX76" fmla="*/ 5803389 w 8613217"/>
                <a:gd name="connsiteY76" fmla="*/ 1570812 h 6281670"/>
                <a:gd name="connsiteX77" fmla="*/ 5822907 w 8613217"/>
                <a:gd name="connsiteY77" fmla="*/ 1095665 h 6281670"/>
                <a:gd name="connsiteX78" fmla="*/ 5540241 w 8613217"/>
                <a:gd name="connsiteY78" fmla="*/ 601000 h 6281670"/>
                <a:gd name="connsiteX79" fmla="*/ 5514667 w 8613217"/>
                <a:gd name="connsiteY79" fmla="*/ 600327 h 6281670"/>
                <a:gd name="connsiteX80" fmla="*/ 5421791 w 8613217"/>
                <a:gd name="connsiteY80" fmla="*/ 697914 h 6281670"/>
                <a:gd name="connsiteX81" fmla="*/ 5124319 w 8613217"/>
                <a:gd name="connsiteY81" fmla="*/ 1196617 h 6281670"/>
                <a:gd name="connsiteX82" fmla="*/ 5316801 w 8613217"/>
                <a:gd name="connsiteY82" fmla="*/ 1686570 h 6281670"/>
                <a:gd name="connsiteX83" fmla="*/ 5361220 w 8613217"/>
                <a:gd name="connsiteY83" fmla="*/ 1669072 h 6281670"/>
                <a:gd name="connsiteX84" fmla="*/ 5461499 w 8613217"/>
                <a:gd name="connsiteY84" fmla="*/ 1248439 h 6281670"/>
                <a:gd name="connsiteX85" fmla="*/ 5491784 w 8613217"/>
                <a:gd name="connsiteY85" fmla="*/ 1043170 h 6281670"/>
                <a:gd name="connsiteX86" fmla="*/ 5497841 w 8613217"/>
                <a:gd name="connsiteY86" fmla="*/ 1081532 h 6281670"/>
                <a:gd name="connsiteX87" fmla="*/ 5481016 w 8613217"/>
                <a:gd name="connsiteY87" fmla="*/ 1353429 h 6281670"/>
                <a:gd name="connsiteX88" fmla="*/ 5415734 w 8613217"/>
                <a:gd name="connsiteY88" fmla="*/ 1727624 h 6281670"/>
                <a:gd name="connsiteX89" fmla="*/ 5151240 w 8613217"/>
                <a:gd name="connsiteY89" fmla="*/ 2245171 h 6281670"/>
                <a:gd name="connsiteX90" fmla="*/ 4908282 w 8613217"/>
                <a:gd name="connsiteY90" fmla="*/ 2596483 h 6281670"/>
                <a:gd name="connsiteX91" fmla="*/ 4750124 w 8613217"/>
                <a:gd name="connsiteY91" fmla="*/ 2989523 h 6281670"/>
                <a:gd name="connsiteX92" fmla="*/ 4737337 w 8613217"/>
                <a:gd name="connsiteY92" fmla="*/ 3162487 h 6281670"/>
                <a:gd name="connsiteX93" fmla="*/ 4680804 w 8613217"/>
                <a:gd name="connsiteY93" fmla="*/ 3076341 h 6281670"/>
                <a:gd name="connsiteX94" fmla="*/ 4591293 w 8613217"/>
                <a:gd name="connsiteY94" fmla="*/ 2915491 h 6281670"/>
                <a:gd name="connsiteX95" fmla="*/ 4573122 w 8613217"/>
                <a:gd name="connsiteY95" fmla="*/ 2881841 h 6281670"/>
                <a:gd name="connsiteX96" fmla="*/ 4565719 w 8613217"/>
                <a:gd name="connsiteY96" fmla="*/ 2868381 h 6281670"/>
                <a:gd name="connsiteX97" fmla="*/ 4552259 w 8613217"/>
                <a:gd name="connsiteY97" fmla="*/ 2838095 h 6281670"/>
                <a:gd name="connsiteX98" fmla="*/ 4404869 w 8613217"/>
                <a:gd name="connsiteY98" fmla="*/ 2499569 h 6281670"/>
                <a:gd name="connsiteX99" fmla="*/ 4425059 w 8613217"/>
                <a:gd name="connsiteY99" fmla="*/ 2408713 h 6281670"/>
                <a:gd name="connsiteX100" fmla="*/ 4497071 w 8613217"/>
                <a:gd name="connsiteY100" fmla="*/ 2304396 h 6281670"/>
                <a:gd name="connsiteX101" fmla="*/ 4551585 w 8613217"/>
                <a:gd name="connsiteY101" fmla="*/ 2152968 h 6281670"/>
                <a:gd name="connsiteX102" fmla="*/ 4741375 w 8613217"/>
                <a:gd name="connsiteY102" fmla="*/ 1413327 h 6281670"/>
                <a:gd name="connsiteX103" fmla="*/ 4929146 w 8613217"/>
                <a:gd name="connsiteY103" fmla="*/ 819730 h 6281670"/>
                <a:gd name="connsiteX104" fmla="*/ 5233347 w 8613217"/>
                <a:gd name="connsiteY104" fmla="*/ 28940 h 6281670"/>
                <a:gd name="connsiteX105" fmla="*/ 5238058 w 8613217"/>
                <a:gd name="connsiteY105" fmla="*/ 0 h 6281670"/>
                <a:gd name="connsiteX106" fmla="*/ 4976929 w 8613217"/>
                <a:gd name="connsiteY106" fmla="*/ 159504 h 6281670"/>
                <a:gd name="connsiteX107" fmla="*/ 4204984 w 8613217"/>
                <a:gd name="connsiteY107" fmla="*/ 890396 h 6281670"/>
                <a:gd name="connsiteX108" fmla="*/ 3943182 w 8613217"/>
                <a:gd name="connsiteY108" fmla="*/ 2139508 h 6281670"/>
                <a:gd name="connsiteX109" fmla="*/ 4076438 w 8613217"/>
                <a:gd name="connsiteY109" fmla="*/ 2389868 h 6281670"/>
                <a:gd name="connsiteX110" fmla="*/ 4215079 w 8613217"/>
                <a:gd name="connsiteY110" fmla="*/ 2474668 h 6281670"/>
                <a:gd name="connsiteX111" fmla="*/ 4244018 w 8613217"/>
                <a:gd name="connsiteY111" fmla="*/ 2445055 h 6281670"/>
                <a:gd name="connsiteX112" fmla="*/ 4230558 w 8613217"/>
                <a:gd name="connsiteY112" fmla="*/ 1718875 h 6281670"/>
                <a:gd name="connsiteX113" fmla="*/ 4411599 w 8613217"/>
                <a:gd name="connsiteY113" fmla="*/ 1186522 h 6281670"/>
                <a:gd name="connsiteX114" fmla="*/ 4552259 w 8613217"/>
                <a:gd name="connsiteY114" fmla="*/ 934815 h 6281670"/>
                <a:gd name="connsiteX115" fmla="*/ 4572449 w 8613217"/>
                <a:gd name="connsiteY115" fmla="*/ 920008 h 6281670"/>
                <a:gd name="connsiteX116" fmla="*/ 4553604 w 8613217"/>
                <a:gd name="connsiteY116" fmla="*/ 956351 h 6281670"/>
                <a:gd name="connsiteX117" fmla="*/ 4390735 w 8613217"/>
                <a:gd name="connsiteY117" fmla="*/ 1302280 h 6281670"/>
                <a:gd name="connsiteX118" fmla="*/ 4340260 w 8613217"/>
                <a:gd name="connsiteY118" fmla="*/ 2524471 h 6281670"/>
                <a:gd name="connsiteX119" fmla="*/ 4501109 w 8613217"/>
                <a:gd name="connsiteY119" fmla="*/ 2892609 h 6281670"/>
                <a:gd name="connsiteX120" fmla="*/ 4519281 w 8613217"/>
                <a:gd name="connsiteY120" fmla="*/ 2931644 h 6281670"/>
                <a:gd name="connsiteX121" fmla="*/ 4692918 w 8613217"/>
                <a:gd name="connsiteY121" fmla="*/ 3241230 h 6281670"/>
                <a:gd name="connsiteX122" fmla="*/ 4992409 w 8613217"/>
                <a:gd name="connsiteY122" fmla="*/ 3809925 h 6281670"/>
                <a:gd name="connsiteX123" fmla="*/ 5000485 w 8613217"/>
                <a:gd name="connsiteY123" fmla="*/ 3847614 h 6281670"/>
                <a:gd name="connsiteX124" fmla="*/ 4993755 w 8613217"/>
                <a:gd name="connsiteY124" fmla="*/ 3855017 h 6281670"/>
                <a:gd name="connsiteX125" fmla="*/ 4993082 w 8613217"/>
                <a:gd name="connsiteY125" fmla="*/ 3855690 h 6281670"/>
                <a:gd name="connsiteX126" fmla="*/ 4982313 w 8613217"/>
                <a:gd name="connsiteY126" fmla="*/ 3867131 h 6281670"/>
                <a:gd name="connsiteX127" fmla="*/ 4626290 w 8613217"/>
                <a:gd name="connsiteY127" fmla="*/ 4274977 h 6281670"/>
                <a:gd name="connsiteX128" fmla="*/ 4180755 w 8613217"/>
                <a:gd name="connsiteY128" fmla="*/ 4968853 h 6281670"/>
                <a:gd name="connsiteX129" fmla="*/ 4071727 w 8613217"/>
                <a:gd name="connsiteY129" fmla="*/ 5853192 h 6281670"/>
                <a:gd name="connsiteX130" fmla="*/ 4040769 w 8613217"/>
                <a:gd name="connsiteY130" fmla="*/ 5907706 h 6281670"/>
                <a:gd name="connsiteX131" fmla="*/ 4005099 w 8613217"/>
                <a:gd name="connsiteY131" fmla="*/ 5881459 h 6281670"/>
                <a:gd name="connsiteX132" fmla="*/ 4007791 w 8613217"/>
                <a:gd name="connsiteY132" fmla="*/ 5830983 h 6281670"/>
                <a:gd name="connsiteX133" fmla="*/ 3990293 w 8613217"/>
                <a:gd name="connsiteY133" fmla="*/ 5807427 h 6281670"/>
                <a:gd name="connsiteX134" fmla="*/ 3964045 w 8613217"/>
                <a:gd name="connsiteY134" fmla="*/ 5789256 h 6281670"/>
                <a:gd name="connsiteX135" fmla="*/ 3941836 w 8613217"/>
                <a:gd name="connsiteY135" fmla="*/ 5705129 h 6281670"/>
                <a:gd name="connsiteX136" fmla="*/ 3908185 w 8613217"/>
                <a:gd name="connsiteY136" fmla="*/ 5236040 h 6281670"/>
                <a:gd name="connsiteX137" fmla="*/ 3918953 w 8613217"/>
                <a:gd name="connsiteY137" fmla="*/ 4237288 h 6281670"/>
                <a:gd name="connsiteX138" fmla="*/ 3786370 w 8613217"/>
                <a:gd name="connsiteY138" fmla="*/ 3122779 h 6281670"/>
                <a:gd name="connsiteX139" fmla="*/ 3570333 w 8613217"/>
                <a:gd name="connsiteY139" fmla="*/ 2570236 h 6281670"/>
                <a:gd name="connsiteX140" fmla="*/ 3563603 w 8613217"/>
                <a:gd name="connsiteY140" fmla="*/ 2556776 h 6281670"/>
                <a:gd name="connsiteX141" fmla="*/ 3556872 w 8613217"/>
                <a:gd name="connsiteY141" fmla="*/ 2543315 h 6281670"/>
                <a:gd name="connsiteX142" fmla="*/ 3531298 w 8613217"/>
                <a:gd name="connsiteY142" fmla="*/ 2494185 h 6281670"/>
                <a:gd name="connsiteX143" fmla="*/ 3525241 w 8613217"/>
                <a:gd name="connsiteY143" fmla="*/ 2482071 h 6281670"/>
                <a:gd name="connsiteX144" fmla="*/ 3410829 w 8613217"/>
                <a:gd name="connsiteY144" fmla="*/ 2273437 h 6281670"/>
                <a:gd name="connsiteX145" fmla="*/ 3411502 w 8613217"/>
                <a:gd name="connsiteY145" fmla="*/ 2229018 h 6281670"/>
                <a:gd name="connsiteX146" fmla="*/ 3451209 w 8613217"/>
                <a:gd name="connsiteY146" fmla="*/ 2126720 h 6281670"/>
                <a:gd name="connsiteX147" fmla="*/ 3431692 w 8613217"/>
                <a:gd name="connsiteY147" fmla="*/ 1895877 h 6281670"/>
                <a:gd name="connsiteX148" fmla="*/ 3186715 w 8613217"/>
                <a:gd name="connsiteY148" fmla="*/ 1401886 h 6281670"/>
                <a:gd name="connsiteX149" fmla="*/ 2531874 w 8613217"/>
                <a:gd name="connsiteY149" fmla="*/ 701952 h 6281670"/>
                <a:gd name="connsiteX150" fmla="*/ 1731662 w 8613217"/>
                <a:gd name="connsiteY150" fmla="*/ 39035 h 6281670"/>
                <a:gd name="connsiteX151" fmla="*/ 1722913 w 8613217"/>
                <a:gd name="connsiteY151" fmla="*/ 36343 h 6281670"/>
                <a:gd name="connsiteX152" fmla="*/ 1723586 w 8613217"/>
                <a:gd name="connsiteY152" fmla="*/ 47111 h 6281670"/>
                <a:gd name="connsiteX153" fmla="*/ 1984042 w 8613217"/>
                <a:gd name="connsiteY153" fmla="*/ 871552 h 6281670"/>
                <a:gd name="connsiteX154" fmla="*/ 2773486 w 8613217"/>
                <a:gd name="connsiteY154" fmla="*/ 2064130 h 6281670"/>
                <a:gd name="connsiteX155" fmla="*/ 3058170 w 8613217"/>
                <a:gd name="connsiteY155" fmla="*/ 2286897 h 6281670"/>
                <a:gd name="connsiteX156" fmla="*/ 3235845 w 8613217"/>
                <a:gd name="connsiteY156" fmla="*/ 2329297 h 6281670"/>
                <a:gd name="connsiteX157" fmla="*/ 3256709 w 8613217"/>
                <a:gd name="connsiteY157" fmla="*/ 2294974 h 6281670"/>
                <a:gd name="connsiteX158" fmla="*/ 3083072 w 8613217"/>
                <a:gd name="connsiteY158" fmla="*/ 1999521 h 6281670"/>
                <a:gd name="connsiteX159" fmla="*/ 2450440 w 8613217"/>
                <a:gd name="connsiteY159" fmla="*/ 1092973 h 6281670"/>
                <a:gd name="connsiteX160" fmla="*/ 2432941 w 8613217"/>
                <a:gd name="connsiteY160" fmla="*/ 1062014 h 6281670"/>
                <a:gd name="connsiteX161" fmla="*/ 2454478 w 8613217"/>
                <a:gd name="connsiteY161" fmla="*/ 1076820 h 6281670"/>
                <a:gd name="connsiteX162" fmla="*/ 2967986 w 8613217"/>
                <a:gd name="connsiteY162" fmla="*/ 1739738 h 6281670"/>
                <a:gd name="connsiteX163" fmla="*/ 3266131 w 8613217"/>
                <a:gd name="connsiteY163" fmla="*/ 2175850 h 6281670"/>
                <a:gd name="connsiteX164" fmla="*/ 3457939 w 8613217"/>
                <a:gd name="connsiteY164" fmla="*/ 2509665 h 6281670"/>
                <a:gd name="connsiteX165" fmla="*/ 3464670 w 8613217"/>
                <a:gd name="connsiteY165" fmla="*/ 2523125 h 6281670"/>
                <a:gd name="connsiteX166" fmla="*/ 3471400 w 8613217"/>
                <a:gd name="connsiteY166" fmla="*/ 2536585 h 6281670"/>
                <a:gd name="connsiteX167" fmla="*/ 3478130 w 8613217"/>
                <a:gd name="connsiteY167" fmla="*/ 2550045 h 6281670"/>
                <a:gd name="connsiteX168" fmla="*/ 3484860 w 8613217"/>
                <a:gd name="connsiteY168" fmla="*/ 2563506 h 6281670"/>
                <a:gd name="connsiteX169" fmla="*/ 3491590 w 8613217"/>
                <a:gd name="connsiteY169" fmla="*/ 2576966 h 6281670"/>
                <a:gd name="connsiteX170" fmla="*/ 3498320 w 8613217"/>
                <a:gd name="connsiteY170" fmla="*/ 2590426 h 6281670"/>
                <a:gd name="connsiteX171" fmla="*/ 3504378 w 8613217"/>
                <a:gd name="connsiteY171" fmla="*/ 2605906 h 6281670"/>
                <a:gd name="connsiteX172" fmla="*/ 3733875 w 8613217"/>
                <a:gd name="connsiteY172" fmla="*/ 3249979 h 6281670"/>
                <a:gd name="connsiteX173" fmla="*/ 3823385 w 8613217"/>
                <a:gd name="connsiteY173" fmla="*/ 4359777 h 6281670"/>
                <a:gd name="connsiteX174" fmla="*/ 3816655 w 8613217"/>
                <a:gd name="connsiteY174" fmla="*/ 4369199 h 6281670"/>
                <a:gd name="connsiteX175" fmla="*/ 3800503 w 8613217"/>
                <a:gd name="connsiteY175" fmla="*/ 4322761 h 6281670"/>
                <a:gd name="connsiteX176" fmla="*/ 3407464 w 8613217"/>
                <a:gd name="connsiteY176" fmla="*/ 3663208 h 6281670"/>
                <a:gd name="connsiteX177" fmla="*/ 2516395 w 8613217"/>
                <a:gd name="connsiteY177" fmla="*/ 2980101 h 6281670"/>
                <a:gd name="connsiteX178" fmla="*/ 2502934 w 8613217"/>
                <a:gd name="connsiteY178" fmla="*/ 2971351 h 6281670"/>
                <a:gd name="connsiteX179" fmla="*/ 2390541 w 8613217"/>
                <a:gd name="connsiteY179" fmla="*/ 2898666 h 6281670"/>
                <a:gd name="connsiteX180" fmla="*/ 2247863 w 8613217"/>
                <a:gd name="connsiteY180" fmla="*/ 2802425 h 6281670"/>
                <a:gd name="connsiteX181" fmla="*/ 2055381 w 8613217"/>
                <a:gd name="connsiteY181" fmla="*/ 2665131 h 6281670"/>
                <a:gd name="connsiteX182" fmla="*/ 1471879 w 8613217"/>
                <a:gd name="connsiteY182" fmla="*/ 2148930 h 6281670"/>
                <a:gd name="connsiteX183" fmla="*/ 1461111 w 8613217"/>
                <a:gd name="connsiteY183" fmla="*/ 2109895 h 6281670"/>
                <a:gd name="connsiteX184" fmla="*/ 1501492 w 8613217"/>
                <a:gd name="connsiteY184" fmla="*/ 1918759 h 6281670"/>
                <a:gd name="connsiteX185" fmla="*/ 1395155 w 8613217"/>
                <a:gd name="connsiteY185" fmla="*/ 1570812 h 6281670"/>
                <a:gd name="connsiteX186" fmla="*/ 937507 w 8613217"/>
                <a:gd name="connsiteY186" fmla="*/ 860783 h 6281670"/>
                <a:gd name="connsiteX187" fmla="*/ 682435 w 8613217"/>
                <a:gd name="connsiteY187" fmla="*/ 471109 h 6281670"/>
                <a:gd name="connsiteX188" fmla="*/ 590905 w 8613217"/>
                <a:gd name="connsiteY188" fmla="*/ 214691 h 6281670"/>
                <a:gd name="connsiteX189" fmla="*/ 581483 w 8613217"/>
                <a:gd name="connsiteY189" fmla="*/ 222767 h 6281670"/>
                <a:gd name="connsiteX190" fmla="*/ 555909 w 8613217"/>
                <a:gd name="connsiteY190" fmla="*/ 262475 h 6281670"/>
                <a:gd name="connsiteX191" fmla="*/ 423998 w 8613217"/>
                <a:gd name="connsiteY191" fmla="*/ 619845 h 6281670"/>
                <a:gd name="connsiteX192" fmla="*/ 443515 w 8613217"/>
                <a:gd name="connsiteY192" fmla="*/ 1227575 h 6281670"/>
                <a:gd name="connsiteX193" fmla="*/ 806942 w 8613217"/>
                <a:gd name="connsiteY193" fmla="*/ 1996156 h 6281670"/>
                <a:gd name="connsiteX194" fmla="*/ 1087589 w 8613217"/>
                <a:gd name="connsiteY194" fmla="*/ 2216231 h 6281670"/>
                <a:gd name="connsiteX195" fmla="*/ 1317086 w 8613217"/>
                <a:gd name="connsiteY195" fmla="*/ 2233729 h 6281670"/>
                <a:gd name="connsiteX196" fmla="*/ 1327181 w 8613217"/>
                <a:gd name="connsiteY196" fmla="*/ 2198060 h 6281670"/>
                <a:gd name="connsiteX197" fmla="*/ 816364 w 8613217"/>
                <a:gd name="connsiteY197" fmla="*/ 1324489 h 6281670"/>
                <a:gd name="connsiteX198" fmla="*/ 702625 w 8613217"/>
                <a:gd name="connsiteY198" fmla="*/ 1031056 h 6281670"/>
                <a:gd name="connsiteX199" fmla="*/ 767908 w 8613217"/>
                <a:gd name="connsiteY199" fmla="*/ 1173061 h 6281670"/>
                <a:gd name="connsiteX200" fmla="*/ 1444285 w 8613217"/>
                <a:gd name="connsiteY200" fmla="*/ 2226326 h 6281670"/>
                <a:gd name="connsiteX201" fmla="*/ 2209501 w 8613217"/>
                <a:gd name="connsiteY201" fmla="*/ 2876457 h 6281670"/>
                <a:gd name="connsiteX202" fmla="*/ 2308434 w 8613217"/>
                <a:gd name="connsiteY202" fmla="*/ 2939720 h 6281670"/>
                <a:gd name="connsiteX203" fmla="*/ 2340738 w 8613217"/>
                <a:gd name="connsiteY203" fmla="*/ 2972025 h 6281670"/>
                <a:gd name="connsiteX204" fmla="*/ 2302377 w 8613217"/>
                <a:gd name="connsiteY204" fmla="*/ 2972025 h 6281670"/>
                <a:gd name="connsiteX205" fmla="*/ 2266034 w 8613217"/>
                <a:gd name="connsiteY205" fmla="*/ 2967313 h 6281670"/>
                <a:gd name="connsiteX206" fmla="*/ 1817807 w 8613217"/>
                <a:gd name="connsiteY206" fmla="*/ 3025866 h 6281670"/>
                <a:gd name="connsiteX207" fmla="*/ 1007500 w 8613217"/>
                <a:gd name="connsiteY207" fmla="*/ 3309877 h 6281670"/>
                <a:gd name="connsiteX208" fmla="*/ 960389 w 8613217"/>
                <a:gd name="connsiteY208" fmla="*/ 3293725 h 6281670"/>
                <a:gd name="connsiteX209" fmla="*/ 446207 w 8613217"/>
                <a:gd name="connsiteY209" fmla="*/ 3134221 h 6281670"/>
                <a:gd name="connsiteX210" fmla="*/ 217383 w 8613217"/>
                <a:gd name="connsiteY210" fmla="*/ 3227096 h 6281670"/>
                <a:gd name="connsiteX211" fmla="*/ 0 w 8613217"/>
                <a:gd name="connsiteY211" fmla="*/ 3236518 h 6281670"/>
                <a:gd name="connsiteX212" fmla="*/ 0 w 8613217"/>
                <a:gd name="connsiteY212" fmla="*/ 3330740 h 6281670"/>
                <a:gd name="connsiteX213" fmla="*/ 9422 w 8613217"/>
                <a:gd name="connsiteY213" fmla="*/ 3346892 h 6281670"/>
                <a:gd name="connsiteX214" fmla="*/ 255072 w 8613217"/>
                <a:gd name="connsiteY214" fmla="*/ 3717723 h 6281670"/>
                <a:gd name="connsiteX215" fmla="*/ 747044 w 8613217"/>
                <a:gd name="connsiteY215" fmla="*/ 3826078 h 6281670"/>
                <a:gd name="connsiteX216" fmla="*/ 1016249 w 8613217"/>
                <a:gd name="connsiteY216" fmla="*/ 3490244 h 6281670"/>
                <a:gd name="connsiteX217" fmla="*/ 981253 w 8613217"/>
                <a:gd name="connsiteY217" fmla="*/ 3461305 h 6281670"/>
                <a:gd name="connsiteX218" fmla="*/ 563312 w 8613217"/>
                <a:gd name="connsiteY218" fmla="*/ 3490917 h 6281670"/>
                <a:gd name="connsiteX219" fmla="*/ 390347 w 8613217"/>
                <a:gd name="connsiteY219" fmla="*/ 3460632 h 6281670"/>
                <a:gd name="connsiteX220" fmla="*/ 489953 w 8613217"/>
                <a:gd name="connsiteY220" fmla="*/ 3463997 h 6281670"/>
                <a:gd name="connsiteX221" fmla="*/ 903183 w 8613217"/>
                <a:gd name="connsiteY221" fmla="*/ 3408137 h 6281670"/>
                <a:gd name="connsiteX222" fmla="*/ 1043170 w 8613217"/>
                <a:gd name="connsiteY222" fmla="*/ 3372467 h 6281670"/>
                <a:gd name="connsiteX223" fmla="*/ 1508895 w 8613217"/>
                <a:gd name="connsiteY223" fmla="*/ 3218347 h 6281670"/>
                <a:gd name="connsiteX224" fmla="*/ 1912029 w 8613217"/>
                <a:gd name="connsiteY224" fmla="*/ 3101243 h 6281670"/>
                <a:gd name="connsiteX225" fmla="*/ 1912029 w 8613217"/>
                <a:gd name="connsiteY225" fmla="*/ 3101243 h 6281670"/>
                <a:gd name="connsiteX226" fmla="*/ 1924816 w 8613217"/>
                <a:gd name="connsiteY226" fmla="*/ 3099224 h 6281670"/>
                <a:gd name="connsiteX227" fmla="*/ 1986061 w 8613217"/>
                <a:gd name="connsiteY227" fmla="*/ 3087783 h 6281670"/>
                <a:gd name="connsiteX228" fmla="*/ 1992791 w 8613217"/>
                <a:gd name="connsiteY228" fmla="*/ 3087110 h 6281670"/>
                <a:gd name="connsiteX229" fmla="*/ 2087013 w 8613217"/>
                <a:gd name="connsiteY229" fmla="*/ 3074322 h 6281670"/>
                <a:gd name="connsiteX230" fmla="*/ 2113933 w 8613217"/>
                <a:gd name="connsiteY230" fmla="*/ 3072976 h 6281670"/>
                <a:gd name="connsiteX231" fmla="*/ 2118644 w 8613217"/>
                <a:gd name="connsiteY231" fmla="*/ 3064227 h 6281670"/>
                <a:gd name="connsiteX232" fmla="*/ 2257958 w 8613217"/>
                <a:gd name="connsiteY232" fmla="*/ 3064227 h 6281670"/>
                <a:gd name="connsiteX233" fmla="*/ 2262669 w 8613217"/>
                <a:gd name="connsiteY233" fmla="*/ 3072976 h 6281670"/>
                <a:gd name="connsiteX234" fmla="*/ 2434960 w 8613217"/>
                <a:gd name="connsiteY234" fmla="*/ 3101243 h 6281670"/>
                <a:gd name="connsiteX235" fmla="*/ 2635518 w 8613217"/>
                <a:gd name="connsiteY235" fmla="*/ 3164506 h 6281670"/>
                <a:gd name="connsiteX236" fmla="*/ 3038653 w 8613217"/>
                <a:gd name="connsiteY236" fmla="*/ 3453902 h 6281670"/>
                <a:gd name="connsiteX237" fmla="*/ 3580428 w 8613217"/>
                <a:gd name="connsiteY237" fmla="*/ 4087880 h 6281670"/>
                <a:gd name="connsiteX238" fmla="*/ 3776274 w 8613217"/>
                <a:gd name="connsiteY238" fmla="*/ 4626290 h 6281670"/>
                <a:gd name="connsiteX239" fmla="*/ 3813963 w 8613217"/>
                <a:gd name="connsiteY239" fmla="*/ 4802619 h 6281670"/>
                <a:gd name="connsiteX240" fmla="*/ 3811944 w 8613217"/>
                <a:gd name="connsiteY240" fmla="*/ 5407658 h 6281670"/>
                <a:gd name="connsiteX241" fmla="*/ 3881265 w 8613217"/>
                <a:gd name="connsiteY241" fmla="*/ 5874056 h 6281670"/>
                <a:gd name="connsiteX242" fmla="*/ 3879919 w 8613217"/>
                <a:gd name="connsiteY242" fmla="*/ 5898957 h 6281670"/>
                <a:gd name="connsiteX243" fmla="*/ 3757430 w 8613217"/>
                <a:gd name="connsiteY243" fmla="*/ 5946068 h 6281670"/>
                <a:gd name="connsiteX244" fmla="*/ 3743970 w 8613217"/>
                <a:gd name="connsiteY244" fmla="*/ 6053750 h 6281670"/>
                <a:gd name="connsiteX245" fmla="*/ 3803195 w 8613217"/>
                <a:gd name="connsiteY245" fmla="*/ 6092112 h 6281670"/>
                <a:gd name="connsiteX246" fmla="*/ 3896071 w 8613217"/>
                <a:gd name="connsiteY246" fmla="*/ 6023464 h 6281670"/>
                <a:gd name="connsiteX247" fmla="*/ 3920972 w 8613217"/>
                <a:gd name="connsiteY247" fmla="*/ 5996544 h 6281670"/>
                <a:gd name="connsiteX248" fmla="*/ 3918953 w 8613217"/>
                <a:gd name="connsiteY248" fmla="*/ 6053077 h 6281670"/>
                <a:gd name="connsiteX249" fmla="*/ 3931741 w 8613217"/>
                <a:gd name="connsiteY249" fmla="*/ 6077978 h 6281670"/>
                <a:gd name="connsiteX250" fmla="*/ 3951931 w 8613217"/>
                <a:gd name="connsiteY250" fmla="*/ 6055769 h 6281670"/>
                <a:gd name="connsiteX251" fmla="*/ 3972121 w 8613217"/>
                <a:gd name="connsiteY251" fmla="*/ 5988468 h 6281670"/>
                <a:gd name="connsiteX252" fmla="*/ 3994331 w 8613217"/>
                <a:gd name="connsiteY252" fmla="*/ 5968277 h 6281670"/>
                <a:gd name="connsiteX253" fmla="*/ 4005099 w 8613217"/>
                <a:gd name="connsiteY253" fmla="*/ 5995198 h 6281670"/>
                <a:gd name="connsiteX254" fmla="*/ 4071054 w 8613217"/>
                <a:gd name="connsiteY254" fmla="*/ 6040290 h 6281670"/>
                <a:gd name="connsiteX255" fmla="*/ 4100667 w 8613217"/>
                <a:gd name="connsiteY255" fmla="*/ 6026829 h 6281670"/>
                <a:gd name="connsiteX256" fmla="*/ 4110089 w 8613217"/>
                <a:gd name="connsiteY256" fmla="*/ 5993179 h 6281670"/>
                <a:gd name="connsiteX257" fmla="*/ 4124895 w 8613217"/>
                <a:gd name="connsiteY257" fmla="*/ 6032214 h 6281670"/>
                <a:gd name="connsiteX258" fmla="*/ 4117492 w 8613217"/>
                <a:gd name="connsiteY258" fmla="*/ 6106918 h 6281670"/>
                <a:gd name="connsiteX259" fmla="*/ 4080476 w 8613217"/>
                <a:gd name="connsiteY259" fmla="*/ 6141242 h 6281670"/>
                <a:gd name="connsiteX260" fmla="*/ 4176717 w 8613217"/>
                <a:gd name="connsiteY260" fmla="*/ 6189025 h 6281670"/>
                <a:gd name="connsiteX261" fmla="*/ 4170660 w 8613217"/>
                <a:gd name="connsiteY261" fmla="*/ 6271133 h 6281670"/>
                <a:gd name="connsiteX262" fmla="*/ 4195562 w 8613217"/>
                <a:gd name="connsiteY262" fmla="*/ 6277863 h 6281670"/>
                <a:gd name="connsiteX263" fmla="*/ 4261517 w 8613217"/>
                <a:gd name="connsiteY263" fmla="*/ 6267768 h 6281670"/>
                <a:gd name="connsiteX264" fmla="*/ 4289784 w 8613217"/>
                <a:gd name="connsiteY264" fmla="*/ 6247578 h 6281670"/>
                <a:gd name="connsiteX265" fmla="*/ 4295840 w 8613217"/>
                <a:gd name="connsiteY265" fmla="*/ 6204505 h 6281670"/>
                <a:gd name="connsiteX266" fmla="*/ 4305936 w 8613217"/>
                <a:gd name="connsiteY266" fmla="*/ 6182969 h 6281670"/>
                <a:gd name="connsiteX267" fmla="*/ 4324107 w 8613217"/>
                <a:gd name="connsiteY267" fmla="*/ 6199794 h 6281670"/>
                <a:gd name="connsiteX268" fmla="*/ 4336894 w 8613217"/>
                <a:gd name="connsiteY268" fmla="*/ 6230752 h 6281670"/>
                <a:gd name="connsiteX269" fmla="*/ 4342951 w 8613217"/>
                <a:gd name="connsiteY269" fmla="*/ 6226714 h 6281670"/>
                <a:gd name="connsiteX270" fmla="*/ 4369872 w 8613217"/>
                <a:gd name="connsiteY270" fmla="*/ 6185660 h 6281670"/>
                <a:gd name="connsiteX271" fmla="*/ 4382659 w 8613217"/>
                <a:gd name="connsiteY271" fmla="*/ 6234791 h 6281670"/>
                <a:gd name="connsiteX272" fmla="*/ 4406888 w 8613217"/>
                <a:gd name="connsiteY272" fmla="*/ 6265749 h 6281670"/>
                <a:gd name="connsiteX273" fmla="*/ 4484284 w 8613217"/>
                <a:gd name="connsiteY273" fmla="*/ 6275171 h 6281670"/>
                <a:gd name="connsiteX274" fmla="*/ 4499090 w 8613217"/>
                <a:gd name="connsiteY274" fmla="*/ 6272479 h 6281670"/>
                <a:gd name="connsiteX275" fmla="*/ 4512551 w 8613217"/>
                <a:gd name="connsiteY275" fmla="*/ 6181622 h 6281670"/>
                <a:gd name="connsiteX276" fmla="*/ 4572449 w 8613217"/>
                <a:gd name="connsiteY276" fmla="*/ 6153356 h 6281670"/>
                <a:gd name="connsiteX277" fmla="*/ 4575814 w 8613217"/>
                <a:gd name="connsiteY277" fmla="*/ 6127781 h 6281670"/>
                <a:gd name="connsiteX278" fmla="*/ 4538125 w 8613217"/>
                <a:gd name="connsiteY278" fmla="*/ 6076633 h 6281670"/>
                <a:gd name="connsiteX279" fmla="*/ 4536779 w 8613217"/>
                <a:gd name="connsiteY279" fmla="*/ 6042309 h 6281670"/>
                <a:gd name="connsiteX280" fmla="*/ 4573122 w 8613217"/>
                <a:gd name="connsiteY280" fmla="*/ 6032214 h 6281670"/>
                <a:gd name="connsiteX281" fmla="*/ 4637731 w 8613217"/>
                <a:gd name="connsiteY281" fmla="*/ 6051058 h 6281670"/>
                <a:gd name="connsiteX282" fmla="*/ 4665997 w 8613217"/>
                <a:gd name="connsiteY282" fmla="*/ 6029522 h 6281670"/>
                <a:gd name="connsiteX283" fmla="*/ 4665997 w 8613217"/>
                <a:gd name="connsiteY283" fmla="*/ 5985776 h 6281670"/>
                <a:gd name="connsiteX284" fmla="*/ 4681477 w 8613217"/>
                <a:gd name="connsiteY284" fmla="*/ 5966931 h 6281670"/>
                <a:gd name="connsiteX285" fmla="*/ 4701667 w 8613217"/>
                <a:gd name="connsiteY285" fmla="*/ 5981065 h 6281670"/>
                <a:gd name="connsiteX286" fmla="*/ 4724550 w 8613217"/>
                <a:gd name="connsiteY286" fmla="*/ 6054423 h 6281670"/>
                <a:gd name="connsiteX287" fmla="*/ 4743394 w 8613217"/>
                <a:gd name="connsiteY287" fmla="*/ 6073268 h 6281670"/>
                <a:gd name="connsiteX288" fmla="*/ 4752143 w 8613217"/>
                <a:gd name="connsiteY288" fmla="*/ 6050385 h 6281670"/>
                <a:gd name="connsiteX289" fmla="*/ 4752143 w 8613217"/>
                <a:gd name="connsiteY289" fmla="*/ 5996544 h 6281670"/>
                <a:gd name="connsiteX290" fmla="*/ 4800600 w 8613217"/>
                <a:gd name="connsiteY290" fmla="*/ 6046347 h 6281670"/>
                <a:gd name="connsiteX291" fmla="*/ 4859825 w 8613217"/>
                <a:gd name="connsiteY291" fmla="*/ 6088747 h 6281670"/>
                <a:gd name="connsiteX292" fmla="*/ 4932511 w 8613217"/>
                <a:gd name="connsiteY292" fmla="*/ 6036252 h 6281670"/>
                <a:gd name="connsiteX293" fmla="*/ 4919050 w 8613217"/>
                <a:gd name="connsiteY293" fmla="*/ 5940011 h 6281670"/>
                <a:gd name="connsiteX294" fmla="*/ 4830213 w 8613217"/>
                <a:gd name="connsiteY294" fmla="*/ 5933281 h 6281670"/>
                <a:gd name="connsiteX295" fmla="*/ 4779064 w 8613217"/>
                <a:gd name="connsiteY295" fmla="*/ 5876074 h 6281670"/>
                <a:gd name="connsiteX296" fmla="*/ 4778391 w 8613217"/>
                <a:gd name="connsiteY296" fmla="*/ 5829637 h 6281670"/>
                <a:gd name="connsiteX297" fmla="*/ 5091342 w 8613217"/>
                <a:gd name="connsiteY297" fmla="*/ 5236712 h 6281670"/>
                <a:gd name="connsiteX298" fmla="*/ 5116243 w 8613217"/>
                <a:gd name="connsiteY298" fmla="*/ 5202389 h 6281670"/>
                <a:gd name="connsiteX299" fmla="*/ 5269690 w 8613217"/>
                <a:gd name="connsiteY299" fmla="*/ 5086631 h 6281670"/>
                <a:gd name="connsiteX300" fmla="*/ 5744837 w 8613217"/>
                <a:gd name="connsiteY300" fmla="*/ 4795889 h 6281670"/>
                <a:gd name="connsiteX301" fmla="*/ 5814830 w 8613217"/>
                <a:gd name="connsiteY301" fmla="*/ 4775699 h 6281670"/>
                <a:gd name="connsiteX302" fmla="*/ 6103553 w 8613217"/>
                <a:gd name="connsiteY302" fmla="*/ 4765603 h 6281670"/>
                <a:gd name="connsiteX303" fmla="*/ 7086824 w 8613217"/>
                <a:gd name="connsiteY303" fmla="*/ 4811369 h 6281670"/>
                <a:gd name="connsiteX304" fmla="*/ 7489959 w 8613217"/>
                <a:gd name="connsiteY304" fmla="*/ 4805311 h 6281670"/>
                <a:gd name="connsiteX305" fmla="*/ 7516880 w 8613217"/>
                <a:gd name="connsiteY305" fmla="*/ 4801946 h 6281670"/>
                <a:gd name="connsiteX306" fmla="*/ 7536397 w 8613217"/>
                <a:gd name="connsiteY306" fmla="*/ 4800600 h 6281670"/>
                <a:gd name="connsiteX307" fmla="*/ 7619850 w 8613217"/>
                <a:gd name="connsiteY307" fmla="*/ 4791178 h 6281670"/>
                <a:gd name="connsiteX308" fmla="*/ 7661577 w 8613217"/>
                <a:gd name="connsiteY308" fmla="*/ 4813388 h 6281670"/>
                <a:gd name="connsiteX309" fmla="*/ 7920014 w 8613217"/>
                <a:gd name="connsiteY309" fmla="*/ 5004523 h 6281670"/>
                <a:gd name="connsiteX310" fmla="*/ 8354780 w 8613217"/>
                <a:gd name="connsiteY310" fmla="*/ 4830886 h 6281670"/>
                <a:gd name="connsiteX311" fmla="*/ 8579567 w 8613217"/>
                <a:gd name="connsiteY311" fmla="*/ 4409580 h 6281670"/>
                <a:gd name="connsiteX312" fmla="*/ 8613217 w 8613217"/>
                <a:gd name="connsiteY312" fmla="*/ 4250076 h 6281670"/>
                <a:gd name="connsiteX313" fmla="*/ 8613217 w 8613217"/>
                <a:gd name="connsiteY313" fmla="*/ 4196235 h 6281670"/>
                <a:gd name="connsiteX314" fmla="*/ 8420062 w 8613217"/>
                <a:gd name="connsiteY314" fmla="*/ 4211041 h 6281670"/>
                <a:gd name="connsiteX315" fmla="*/ 4571776 w 8613217"/>
                <a:gd name="connsiteY315" fmla="*/ 915970 h 6281670"/>
                <a:gd name="connsiteX316" fmla="*/ 4583890 w 8613217"/>
                <a:gd name="connsiteY316" fmla="*/ 888377 h 6281670"/>
                <a:gd name="connsiteX317" fmla="*/ 4571776 w 8613217"/>
                <a:gd name="connsiteY317" fmla="*/ 915970 h 6281670"/>
                <a:gd name="connsiteX318" fmla="*/ 2362948 w 8613217"/>
                <a:gd name="connsiteY318" fmla="*/ 965100 h 6281670"/>
                <a:gd name="connsiteX319" fmla="*/ 2363621 w 8613217"/>
                <a:gd name="connsiteY319" fmla="*/ 962408 h 6281670"/>
                <a:gd name="connsiteX320" fmla="*/ 2368332 w 8613217"/>
                <a:gd name="connsiteY320" fmla="*/ 967119 h 6281670"/>
                <a:gd name="connsiteX321" fmla="*/ 2362948 w 8613217"/>
                <a:gd name="connsiteY321" fmla="*/ 965100 h 6281670"/>
                <a:gd name="connsiteX322" fmla="*/ 2435633 w 8613217"/>
                <a:gd name="connsiteY322" fmla="*/ 1055284 h 6281670"/>
                <a:gd name="connsiteX323" fmla="*/ 2426211 w 8613217"/>
                <a:gd name="connsiteY323" fmla="*/ 1053265 h 6281670"/>
                <a:gd name="connsiteX324" fmla="*/ 2370351 w 8613217"/>
                <a:gd name="connsiteY324" fmla="*/ 968465 h 6281670"/>
                <a:gd name="connsiteX325" fmla="*/ 2432268 w 8613217"/>
                <a:gd name="connsiteY325" fmla="*/ 1045862 h 6281670"/>
                <a:gd name="connsiteX326" fmla="*/ 2435633 w 8613217"/>
                <a:gd name="connsiteY326" fmla="*/ 1055284 h 6281670"/>
                <a:gd name="connsiteX327" fmla="*/ 695895 w 8613217"/>
                <a:gd name="connsiteY327" fmla="*/ 1016922 h 6281670"/>
                <a:gd name="connsiteX328" fmla="*/ 692530 w 8613217"/>
                <a:gd name="connsiteY328" fmla="*/ 1005481 h 6281670"/>
                <a:gd name="connsiteX329" fmla="*/ 695895 w 8613217"/>
                <a:gd name="connsiteY329" fmla="*/ 1016922 h 6281670"/>
                <a:gd name="connsiteX330" fmla="*/ 4511205 w 8613217"/>
                <a:gd name="connsiteY330" fmla="*/ 6014042 h 6281670"/>
                <a:gd name="connsiteX331" fmla="*/ 4537452 w 8613217"/>
                <a:gd name="connsiteY331" fmla="*/ 5944049 h 6281670"/>
                <a:gd name="connsiteX332" fmla="*/ 4511205 w 8613217"/>
                <a:gd name="connsiteY332" fmla="*/ 6014042 h 6281670"/>
                <a:gd name="connsiteX333" fmla="*/ 4750797 w 8613217"/>
                <a:gd name="connsiteY333" fmla="*/ 5917128 h 6281670"/>
                <a:gd name="connsiteX334" fmla="*/ 4741375 w 8613217"/>
                <a:gd name="connsiteY334" fmla="*/ 5939338 h 6281670"/>
                <a:gd name="connsiteX335" fmla="*/ 4732626 w 8613217"/>
                <a:gd name="connsiteY335" fmla="*/ 5935300 h 6281670"/>
                <a:gd name="connsiteX336" fmla="*/ 4727915 w 8613217"/>
                <a:gd name="connsiteY336" fmla="*/ 5907706 h 6281670"/>
                <a:gd name="connsiteX337" fmla="*/ 4750797 w 8613217"/>
                <a:gd name="connsiteY337" fmla="*/ 5875402 h 6281670"/>
                <a:gd name="connsiteX338" fmla="*/ 4750797 w 8613217"/>
                <a:gd name="connsiteY338" fmla="*/ 5917128 h 6281670"/>
                <a:gd name="connsiteX339" fmla="*/ 4875978 w 8613217"/>
                <a:gd name="connsiteY339" fmla="*/ 5457461 h 6281670"/>
                <a:gd name="connsiteX340" fmla="*/ 4616868 w 8613217"/>
                <a:gd name="connsiteY340" fmla="*/ 5877421 h 6281670"/>
                <a:gd name="connsiteX341" fmla="*/ 4562354 w 8613217"/>
                <a:gd name="connsiteY341" fmla="*/ 5884824 h 6281670"/>
                <a:gd name="connsiteX342" fmla="*/ 4880015 w 8613217"/>
                <a:gd name="connsiteY342" fmla="*/ 5419772 h 6281670"/>
                <a:gd name="connsiteX343" fmla="*/ 4875978 w 8613217"/>
                <a:gd name="connsiteY343" fmla="*/ 5457461 h 6281670"/>
                <a:gd name="connsiteX344" fmla="*/ 5020675 w 8613217"/>
                <a:gd name="connsiteY344" fmla="*/ 5141145 h 6281670"/>
                <a:gd name="connsiteX345" fmla="*/ 4989717 w 8613217"/>
                <a:gd name="connsiteY345" fmla="*/ 5179506 h 6281670"/>
                <a:gd name="connsiteX346" fmla="*/ 4445922 w 8613217"/>
                <a:gd name="connsiteY346" fmla="*/ 5878767 h 6281670"/>
                <a:gd name="connsiteX347" fmla="*/ 4415637 w 8613217"/>
                <a:gd name="connsiteY347" fmla="*/ 5953471 h 6281670"/>
                <a:gd name="connsiteX348" fmla="*/ 4357085 w 8613217"/>
                <a:gd name="connsiteY348" fmla="*/ 6075286 h 6281670"/>
                <a:gd name="connsiteX349" fmla="*/ 4338240 w 8613217"/>
                <a:gd name="connsiteY349" fmla="*/ 6125762 h 6281670"/>
                <a:gd name="connsiteX350" fmla="*/ 4322761 w 8613217"/>
                <a:gd name="connsiteY350" fmla="*/ 6080671 h 6281670"/>
                <a:gd name="connsiteX351" fmla="*/ 4306609 w 8613217"/>
                <a:gd name="connsiteY351" fmla="*/ 6061826 h 6281670"/>
                <a:gd name="connsiteX352" fmla="*/ 4295168 w 8613217"/>
                <a:gd name="connsiteY352" fmla="*/ 6082689 h 6281670"/>
                <a:gd name="connsiteX353" fmla="*/ 4292475 w 8613217"/>
                <a:gd name="connsiteY353" fmla="*/ 6112302 h 6281670"/>
                <a:gd name="connsiteX354" fmla="*/ 4277669 w 8613217"/>
                <a:gd name="connsiteY354" fmla="*/ 6097496 h 6281670"/>
                <a:gd name="connsiteX355" fmla="*/ 4183447 w 8613217"/>
                <a:gd name="connsiteY355" fmla="*/ 5282478 h 6281670"/>
                <a:gd name="connsiteX356" fmla="*/ 4412945 w 8613217"/>
                <a:gd name="connsiteY356" fmla="*/ 4743394 h 6281670"/>
                <a:gd name="connsiteX357" fmla="*/ 5036828 w 8613217"/>
                <a:gd name="connsiteY357" fmla="*/ 3935106 h 6281670"/>
                <a:gd name="connsiteX358" fmla="*/ 5054999 w 8613217"/>
                <a:gd name="connsiteY358" fmla="*/ 3966064 h 6281670"/>
                <a:gd name="connsiteX359" fmla="*/ 5020675 w 8613217"/>
                <a:gd name="connsiteY359"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49730 w 8613217"/>
                <a:gd name="connsiteY70" fmla="*/ 3028558 h 6281670"/>
                <a:gd name="connsiteX71" fmla="*/ 4856460 w 8613217"/>
                <a:gd name="connsiteY71" fmla="*/ 2981447 h 6281670"/>
                <a:gd name="connsiteX72" fmla="*/ 4952701 w 8613217"/>
                <a:gd name="connsiteY72" fmla="*/ 2717626 h 6281670"/>
                <a:gd name="connsiteX73" fmla="*/ 5173449 w 8613217"/>
                <a:gd name="connsiteY73" fmla="*/ 2368332 h 6281670"/>
                <a:gd name="connsiteX74" fmla="*/ 5481689 w 8613217"/>
                <a:gd name="connsiteY74" fmla="*/ 1759928 h 6281670"/>
                <a:gd name="connsiteX75" fmla="*/ 5514667 w 8613217"/>
                <a:gd name="connsiteY75" fmla="*/ 1741757 h 6281670"/>
                <a:gd name="connsiteX76" fmla="*/ 5803389 w 8613217"/>
                <a:gd name="connsiteY76" fmla="*/ 1570812 h 6281670"/>
                <a:gd name="connsiteX77" fmla="*/ 5822907 w 8613217"/>
                <a:gd name="connsiteY77" fmla="*/ 1095665 h 6281670"/>
                <a:gd name="connsiteX78" fmla="*/ 5540241 w 8613217"/>
                <a:gd name="connsiteY78" fmla="*/ 601000 h 6281670"/>
                <a:gd name="connsiteX79" fmla="*/ 5514667 w 8613217"/>
                <a:gd name="connsiteY79" fmla="*/ 600327 h 6281670"/>
                <a:gd name="connsiteX80" fmla="*/ 5421791 w 8613217"/>
                <a:gd name="connsiteY80" fmla="*/ 697914 h 6281670"/>
                <a:gd name="connsiteX81" fmla="*/ 5124319 w 8613217"/>
                <a:gd name="connsiteY81" fmla="*/ 1196617 h 6281670"/>
                <a:gd name="connsiteX82" fmla="*/ 5316801 w 8613217"/>
                <a:gd name="connsiteY82" fmla="*/ 1686570 h 6281670"/>
                <a:gd name="connsiteX83" fmla="*/ 5361220 w 8613217"/>
                <a:gd name="connsiteY83" fmla="*/ 1669072 h 6281670"/>
                <a:gd name="connsiteX84" fmla="*/ 5461499 w 8613217"/>
                <a:gd name="connsiteY84" fmla="*/ 1248439 h 6281670"/>
                <a:gd name="connsiteX85" fmla="*/ 5491784 w 8613217"/>
                <a:gd name="connsiteY85" fmla="*/ 1043170 h 6281670"/>
                <a:gd name="connsiteX86" fmla="*/ 5497841 w 8613217"/>
                <a:gd name="connsiteY86" fmla="*/ 1081532 h 6281670"/>
                <a:gd name="connsiteX87" fmla="*/ 5481016 w 8613217"/>
                <a:gd name="connsiteY87" fmla="*/ 1353429 h 6281670"/>
                <a:gd name="connsiteX88" fmla="*/ 5415734 w 8613217"/>
                <a:gd name="connsiteY88" fmla="*/ 1727624 h 6281670"/>
                <a:gd name="connsiteX89" fmla="*/ 5151240 w 8613217"/>
                <a:gd name="connsiteY89" fmla="*/ 2245171 h 6281670"/>
                <a:gd name="connsiteX90" fmla="*/ 4908282 w 8613217"/>
                <a:gd name="connsiteY90" fmla="*/ 2596483 h 6281670"/>
                <a:gd name="connsiteX91" fmla="*/ 4750124 w 8613217"/>
                <a:gd name="connsiteY91" fmla="*/ 2989523 h 6281670"/>
                <a:gd name="connsiteX92" fmla="*/ 4737337 w 8613217"/>
                <a:gd name="connsiteY92" fmla="*/ 3162487 h 6281670"/>
                <a:gd name="connsiteX93" fmla="*/ 4680804 w 8613217"/>
                <a:gd name="connsiteY93" fmla="*/ 3076341 h 6281670"/>
                <a:gd name="connsiteX94" fmla="*/ 4591293 w 8613217"/>
                <a:gd name="connsiteY94" fmla="*/ 2915491 h 6281670"/>
                <a:gd name="connsiteX95" fmla="*/ 4565719 w 8613217"/>
                <a:gd name="connsiteY95" fmla="*/ 2868381 h 6281670"/>
                <a:gd name="connsiteX96" fmla="*/ 4552259 w 8613217"/>
                <a:gd name="connsiteY96" fmla="*/ 2838095 h 6281670"/>
                <a:gd name="connsiteX97" fmla="*/ 4404869 w 8613217"/>
                <a:gd name="connsiteY97" fmla="*/ 2499569 h 6281670"/>
                <a:gd name="connsiteX98" fmla="*/ 4425059 w 8613217"/>
                <a:gd name="connsiteY98" fmla="*/ 2408713 h 6281670"/>
                <a:gd name="connsiteX99" fmla="*/ 4497071 w 8613217"/>
                <a:gd name="connsiteY99" fmla="*/ 2304396 h 6281670"/>
                <a:gd name="connsiteX100" fmla="*/ 4551585 w 8613217"/>
                <a:gd name="connsiteY100" fmla="*/ 2152968 h 6281670"/>
                <a:gd name="connsiteX101" fmla="*/ 4741375 w 8613217"/>
                <a:gd name="connsiteY101" fmla="*/ 1413327 h 6281670"/>
                <a:gd name="connsiteX102" fmla="*/ 4929146 w 8613217"/>
                <a:gd name="connsiteY102" fmla="*/ 819730 h 6281670"/>
                <a:gd name="connsiteX103" fmla="*/ 5233347 w 8613217"/>
                <a:gd name="connsiteY103" fmla="*/ 28940 h 6281670"/>
                <a:gd name="connsiteX104" fmla="*/ 5238058 w 8613217"/>
                <a:gd name="connsiteY104" fmla="*/ 0 h 6281670"/>
                <a:gd name="connsiteX105" fmla="*/ 4976929 w 8613217"/>
                <a:gd name="connsiteY105" fmla="*/ 159504 h 6281670"/>
                <a:gd name="connsiteX106" fmla="*/ 4204984 w 8613217"/>
                <a:gd name="connsiteY106" fmla="*/ 890396 h 6281670"/>
                <a:gd name="connsiteX107" fmla="*/ 3943182 w 8613217"/>
                <a:gd name="connsiteY107" fmla="*/ 2139508 h 6281670"/>
                <a:gd name="connsiteX108" fmla="*/ 4076438 w 8613217"/>
                <a:gd name="connsiteY108" fmla="*/ 2389868 h 6281670"/>
                <a:gd name="connsiteX109" fmla="*/ 4215079 w 8613217"/>
                <a:gd name="connsiteY109" fmla="*/ 2474668 h 6281670"/>
                <a:gd name="connsiteX110" fmla="*/ 4244018 w 8613217"/>
                <a:gd name="connsiteY110" fmla="*/ 2445055 h 6281670"/>
                <a:gd name="connsiteX111" fmla="*/ 4230558 w 8613217"/>
                <a:gd name="connsiteY111" fmla="*/ 1718875 h 6281670"/>
                <a:gd name="connsiteX112" fmla="*/ 4411599 w 8613217"/>
                <a:gd name="connsiteY112" fmla="*/ 1186522 h 6281670"/>
                <a:gd name="connsiteX113" fmla="*/ 4552259 w 8613217"/>
                <a:gd name="connsiteY113" fmla="*/ 934815 h 6281670"/>
                <a:gd name="connsiteX114" fmla="*/ 4572449 w 8613217"/>
                <a:gd name="connsiteY114" fmla="*/ 920008 h 6281670"/>
                <a:gd name="connsiteX115" fmla="*/ 4553604 w 8613217"/>
                <a:gd name="connsiteY115" fmla="*/ 956351 h 6281670"/>
                <a:gd name="connsiteX116" fmla="*/ 4390735 w 8613217"/>
                <a:gd name="connsiteY116" fmla="*/ 1302280 h 6281670"/>
                <a:gd name="connsiteX117" fmla="*/ 4340260 w 8613217"/>
                <a:gd name="connsiteY117" fmla="*/ 2524471 h 6281670"/>
                <a:gd name="connsiteX118" fmla="*/ 4501109 w 8613217"/>
                <a:gd name="connsiteY118" fmla="*/ 2892609 h 6281670"/>
                <a:gd name="connsiteX119" fmla="*/ 4519281 w 8613217"/>
                <a:gd name="connsiteY119" fmla="*/ 2931644 h 6281670"/>
                <a:gd name="connsiteX120" fmla="*/ 4692918 w 8613217"/>
                <a:gd name="connsiteY120" fmla="*/ 3241230 h 6281670"/>
                <a:gd name="connsiteX121" fmla="*/ 4992409 w 8613217"/>
                <a:gd name="connsiteY121" fmla="*/ 3809925 h 6281670"/>
                <a:gd name="connsiteX122" fmla="*/ 5000485 w 8613217"/>
                <a:gd name="connsiteY122" fmla="*/ 3847614 h 6281670"/>
                <a:gd name="connsiteX123" fmla="*/ 4993755 w 8613217"/>
                <a:gd name="connsiteY123" fmla="*/ 3855017 h 6281670"/>
                <a:gd name="connsiteX124" fmla="*/ 4993082 w 8613217"/>
                <a:gd name="connsiteY124" fmla="*/ 3855690 h 6281670"/>
                <a:gd name="connsiteX125" fmla="*/ 4982313 w 8613217"/>
                <a:gd name="connsiteY125" fmla="*/ 3867131 h 6281670"/>
                <a:gd name="connsiteX126" fmla="*/ 4626290 w 8613217"/>
                <a:gd name="connsiteY126" fmla="*/ 4274977 h 6281670"/>
                <a:gd name="connsiteX127" fmla="*/ 4180755 w 8613217"/>
                <a:gd name="connsiteY127" fmla="*/ 4968853 h 6281670"/>
                <a:gd name="connsiteX128" fmla="*/ 4071727 w 8613217"/>
                <a:gd name="connsiteY128" fmla="*/ 5853192 h 6281670"/>
                <a:gd name="connsiteX129" fmla="*/ 4040769 w 8613217"/>
                <a:gd name="connsiteY129" fmla="*/ 5907706 h 6281670"/>
                <a:gd name="connsiteX130" fmla="*/ 4005099 w 8613217"/>
                <a:gd name="connsiteY130" fmla="*/ 5881459 h 6281670"/>
                <a:gd name="connsiteX131" fmla="*/ 4007791 w 8613217"/>
                <a:gd name="connsiteY131" fmla="*/ 5830983 h 6281670"/>
                <a:gd name="connsiteX132" fmla="*/ 3990293 w 8613217"/>
                <a:gd name="connsiteY132" fmla="*/ 5807427 h 6281670"/>
                <a:gd name="connsiteX133" fmla="*/ 3964045 w 8613217"/>
                <a:gd name="connsiteY133" fmla="*/ 5789256 h 6281670"/>
                <a:gd name="connsiteX134" fmla="*/ 3941836 w 8613217"/>
                <a:gd name="connsiteY134" fmla="*/ 5705129 h 6281670"/>
                <a:gd name="connsiteX135" fmla="*/ 3908185 w 8613217"/>
                <a:gd name="connsiteY135" fmla="*/ 5236040 h 6281670"/>
                <a:gd name="connsiteX136" fmla="*/ 3918953 w 8613217"/>
                <a:gd name="connsiteY136" fmla="*/ 4237288 h 6281670"/>
                <a:gd name="connsiteX137" fmla="*/ 3786370 w 8613217"/>
                <a:gd name="connsiteY137" fmla="*/ 3122779 h 6281670"/>
                <a:gd name="connsiteX138" fmla="*/ 3570333 w 8613217"/>
                <a:gd name="connsiteY138" fmla="*/ 2570236 h 6281670"/>
                <a:gd name="connsiteX139" fmla="*/ 3563603 w 8613217"/>
                <a:gd name="connsiteY139" fmla="*/ 2556776 h 6281670"/>
                <a:gd name="connsiteX140" fmla="*/ 3556872 w 8613217"/>
                <a:gd name="connsiteY140" fmla="*/ 2543315 h 6281670"/>
                <a:gd name="connsiteX141" fmla="*/ 3531298 w 8613217"/>
                <a:gd name="connsiteY141" fmla="*/ 2494185 h 6281670"/>
                <a:gd name="connsiteX142" fmla="*/ 3525241 w 8613217"/>
                <a:gd name="connsiteY142" fmla="*/ 2482071 h 6281670"/>
                <a:gd name="connsiteX143" fmla="*/ 3410829 w 8613217"/>
                <a:gd name="connsiteY143" fmla="*/ 2273437 h 6281670"/>
                <a:gd name="connsiteX144" fmla="*/ 3411502 w 8613217"/>
                <a:gd name="connsiteY144" fmla="*/ 2229018 h 6281670"/>
                <a:gd name="connsiteX145" fmla="*/ 3451209 w 8613217"/>
                <a:gd name="connsiteY145" fmla="*/ 2126720 h 6281670"/>
                <a:gd name="connsiteX146" fmla="*/ 3431692 w 8613217"/>
                <a:gd name="connsiteY146" fmla="*/ 1895877 h 6281670"/>
                <a:gd name="connsiteX147" fmla="*/ 3186715 w 8613217"/>
                <a:gd name="connsiteY147" fmla="*/ 1401886 h 6281670"/>
                <a:gd name="connsiteX148" fmla="*/ 2531874 w 8613217"/>
                <a:gd name="connsiteY148" fmla="*/ 701952 h 6281670"/>
                <a:gd name="connsiteX149" fmla="*/ 1731662 w 8613217"/>
                <a:gd name="connsiteY149" fmla="*/ 39035 h 6281670"/>
                <a:gd name="connsiteX150" fmla="*/ 1722913 w 8613217"/>
                <a:gd name="connsiteY150" fmla="*/ 36343 h 6281670"/>
                <a:gd name="connsiteX151" fmla="*/ 1723586 w 8613217"/>
                <a:gd name="connsiteY151" fmla="*/ 47111 h 6281670"/>
                <a:gd name="connsiteX152" fmla="*/ 1984042 w 8613217"/>
                <a:gd name="connsiteY152" fmla="*/ 871552 h 6281670"/>
                <a:gd name="connsiteX153" fmla="*/ 2773486 w 8613217"/>
                <a:gd name="connsiteY153" fmla="*/ 2064130 h 6281670"/>
                <a:gd name="connsiteX154" fmla="*/ 3058170 w 8613217"/>
                <a:gd name="connsiteY154" fmla="*/ 2286897 h 6281670"/>
                <a:gd name="connsiteX155" fmla="*/ 3235845 w 8613217"/>
                <a:gd name="connsiteY155" fmla="*/ 2329297 h 6281670"/>
                <a:gd name="connsiteX156" fmla="*/ 3256709 w 8613217"/>
                <a:gd name="connsiteY156" fmla="*/ 2294974 h 6281670"/>
                <a:gd name="connsiteX157" fmla="*/ 3083072 w 8613217"/>
                <a:gd name="connsiteY157" fmla="*/ 1999521 h 6281670"/>
                <a:gd name="connsiteX158" fmla="*/ 2450440 w 8613217"/>
                <a:gd name="connsiteY158" fmla="*/ 1092973 h 6281670"/>
                <a:gd name="connsiteX159" fmla="*/ 2432941 w 8613217"/>
                <a:gd name="connsiteY159" fmla="*/ 1062014 h 6281670"/>
                <a:gd name="connsiteX160" fmla="*/ 2454478 w 8613217"/>
                <a:gd name="connsiteY160" fmla="*/ 1076820 h 6281670"/>
                <a:gd name="connsiteX161" fmla="*/ 2967986 w 8613217"/>
                <a:gd name="connsiteY161" fmla="*/ 1739738 h 6281670"/>
                <a:gd name="connsiteX162" fmla="*/ 3266131 w 8613217"/>
                <a:gd name="connsiteY162" fmla="*/ 2175850 h 6281670"/>
                <a:gd name="connsiteX163" fmla="*/ 3457939 w 8613217"/>
                <a:gd name="connsiteY163" fmla="*/ 2509665 h 6281670"/>
                <a:gd name="connsiteX164" fmla="*/ 3464670 w 8613217"/>
                <a:gd name="connsiteY164" fmla="*/ 2523125 h 6281670"/>
                <a:gd name="connsiteX165" fmla="*/ 3471400 w 8613217"/>
                <a:gd name="connsiteY165" fmla="*/ 2536585 h 6281670"/>
                <a:gd name="connsiteX166" fmla="*/ 3478130 w 8613217"/>
                <a:gd name="connsiteY166" fmla="*/ 2550045 h 6281670"/>
                <a:gd name="connsiteX167" fmla="*/ 3484860 w 8613217"/>
                <a:gd name="connsiteY167" fmla="*/ 2563506 h 6281670"/>
                <a:gd name="connsiteX168" fmla="*/ 3491590 w 8613217"/>
                <a:gd name="connsiteY168" fmla="*/ 2576966 h 6281670"/>
                <a:gd name="connsiteX169" fmla="*/ 3498320 w 8613217"/>
                <a:gd name="connsiteY169" fmla="*/ 2590426 h 6281670"/>
                <a:gd name="connsiteX170" fmla="*/ 3504378 w 8613217"/>
                <a:gd name="connsiteY170" fmla="*/ 2605906 h 6281670"/>
                <a:gd name="connsiteX171" fmla="*/ 3733875 w 8613217"/>
                <a:gd name="connsiteY171" fmla="*/ 3249979 h 6281670"/>
                <a:gd name="connsiteX172" fmla="*/ 3823385 w 8613217"/>
                <a:gd name="connsiteY172" fmla="*/ 4359777 h 6281670"/>
                <a:gd name="connsiteX173" fmla="*/ 3816655 w 8613217"/>
                <a:gd name="connsiteY173" fmla="*/ 4369199 h 6281670"/>
                <a:gd name="connsiteX174" fmla="*/ 3800503 w 8613217"/>
                <a:gd name="connsiteY174" fmla="*/ 4322761 h 6281670"/>
                <a:gd name="connsiteX175" fmla="*/ 3407464 w 8613217"/>
                <a:gd name="connsiteY175" fmla="*/ 3663208 h 6281670"/>
                <a:gd name="connsiteX176" fmla="*/ 2516395 w 8613217"/>
                <a:gd name="connsiteY176" fmla="*/ 2980101 h 6281670"/>
                <a:gd name="connsiteX177" fmla="*/ 2502934 w 8613217"/>
                <a:gd name="connsiteY177" fmla="*/ 2971351 h 6281670"/>
                <a:gd name="connsiteX178" fmla="*/ 2390541 w 8613217"/>
                <a:gd name="connsiteY178" fmla="*/ 2898666 h 6281670"/>
                <a:gd name="connsiteX179" fmla="*/ 2247863 w 8613217"/>
                <a:gd name="connsiteY179" fmla="*/ 2802425 h 6281670"/>
                <a:gd name="connsiteX180" fmla="*/ 2055381 w 8613217"/>
                <a:gd name="connsiteY180" fmla="*/ 2665131 h 6281670"/>
                <a:gd name="connsiteX181" fmla="*/ 1471879 w 8613217"/>
                <a:gd name="connsiteY181" fmla="*/ 2148930 h 6281670"/>
                <a:gd name="connsiteX182" fmla="*/ 1461111 w 8613217"/>
                <a:gd name="connsiteY182" fmla="*/ 2109895 h 6281670"/>
                <a:gd name="connsiteX183" fmla="*/ 1501492 w 8613217"/>
                <a:gd name="connsiteY183" fmla="*/ 1918759 h 6281670"/>
                <a:gd name="connsiteX184" fmla="*/ 1395155 w 8613217"/>
                <a:gd name="connsiteY184" fmla="*/ 1570812 h 6281670"/>
                <a:gd name="connsiteX185" fmla="*/ 937507 w 8613217"/>
                <a:gd name="connsiteY185" fmla="*/ 860783 h 6281670"/>
                <a:gd name="connsiteX186" fmla="*/ 682435 w 8613217"/>
                <a:gd name="connsiteY186" fmla="*/ 471109 h 6281670"/>
                <a:gd name="connsiteX187" fmla="*/ 590905 w 8613217"/>
                <a:gd name="connsiteY187" fmla="*/ 214691 h 6281670"/>
                <a:gd name="connsiteX188" fmla="*/ 581483 w 8613217"/>
                <a:gd name="connsiteY188" fmla="*/ 222767 h 6281670"/>
                <a:gd name="connsiteX189" fmla="*/ 555909 w 8613217"/>
                <a:gd name="connsiteY189" fmla="*/ 262475 h 6281670"/>
                <a:gd name="connsiteX190" fmla="*/ 423998 w 8613217"/>
                <a:gd name="connsiteY190" fmla="*/ 619845 h 6281670"/>
                <a:gd name="connsiteX191" fmla="*/ 443515 w 8613217"/>
                <a:gd name="connsiteY191" fmla="*/ 1227575 h 6281670"/>
                <a:gd name="connsiteX192" fmla="*/ 806942 w 8613217"/>
                <a:gd name="connsiteY192" fmla="*/ 1996156 h 6281670"/>
                <a:gd name="connsiteX193" fmla="*/ 1087589 w 8613217"/>
                <a:gd name="connsiteY193" fmla="*/ 2216231 h 6281670"/>
                <a:gd name="connsiteX194" fmla="*/ 1317086 w 8613217"/>
                <a:gd name="connsiteY194" fmla="*/ 2233729 h 6281670"/>
                <a:gd name="connsiteX195" fmla="*/ 1327181 w 8613217"/>
                <a:gd name="connsiteY195" fmla="*/ 2198060 h 6281670"/>
                <a:gd name="connsiteX196" fmla="*/ 816364 w 8613217"/>
                <a:gd name="connsiteY196" fmla="*/ 1324489 h 6281670"/>
                <a:gd name="connsiteX197" fmla="*/ 702625 w 8613217"/>
                <a:gd name="connsiteY197" fmla="*/ 1031056 h 6281670"/>
                <a:gd name="connsiteX198" fmla="*/ 767908 w 8613217"/>
                <a:gd name="connsiteY198" fmla="*/ 1173061 h 6281670"/>
                <a:gd name="connsiteX199" fmla="*/ 1444285 w 8613217"/>
                <a:gd name="connsiteY199" fmla="*/ 2226326 h 6281670"/>
                <a:gd name="connsiteX200" fmla="*/ 2209501 w 8613217"/>
                <a:gd name="connsiteY200" fmla="*/ 2876457 h 6281670"/>
                <a:gd name="connsiteX201" fmla="*/ 2308434 w 8613217"/>
                <a:gd name="connsiteY201" fmla="*/ 2939720 h 6281670"/>
                <a:gd name="connsiteX202" fmla="*/ 2340738 w 8613217"/>
                <a:gd name="connsiteY202" fmla="*/ 2972025 h 6281670"/>
                <a:gd name="connsiteX203" fmla="*/ 2302377 w 8613217"/>
                <a:gd name="connsiteY203" fmla="*/ 2972025 h 6281670"/>
                <a:gd name="connsiteX204" fmla="*/ 2266034 w 8613217"/>
                <a:gd name="connsiteY204" fmla="*/ 2967313 h 6281670"/>
                <a:gd name="connsiteX205" fmla="*/ 1817807 w 8613217"/>
                <a:gd name="connsiteY205" fmla="*/ 3025866 h 6281670"/>
                <a:gd name="connsiteX206" fmla="*/ 1007500 w 8613217"/>
                <a:gd name="connsiteY206" fmla="*/ 3309877 h 6281670"/>
                <a:gd name="connsiteX207" fmla="*/ 960389 w 8613217"/>
                <a:gd name="connsiteY207" fmla="*/ 3293725 h 6281670"/>
                <a:gd name="connsiteX208" fmla="*/ 446207 w 8613217"/>
                <a:gd name="connsiteY208" fmla="*/ 3134221 h 6281670"/>
                <a:gd name="connsiteX209" fmla="*/ 217383 w 8613217"/>
                <a:gd name="connsiteY209" fmla="*/ 3227096 h 6281670"/>
                <a:gd name="connsiteX210" fmla="*/ 0 w 8613217"/>
                <a:gd name="connsiteY210" fmla="*/ 3236518 h 6281670"/>
                <a:gd name="connsiteX211" fmla="*/ 0 w 8613217"/>
                <a:gd name="connsiteY211" fmla="*/ 3330740 h 6281670"/>
                <a:gd name="connsiteX212" fmla="*/ 9422 w 8613217"/>
                <a:gd name="connsiteY212" fmla="*/ 3346892 h 6281670"/>
                <a:gd name="connsiteX213" fmla="*/ 255072 w 8613217"/>
                <a:gd name="connsiteY213" fmla="*/ 3717723 h 6281670"/>
                <a:gd name="connsiteX214" fmla="*/ 747044 w 8613217"/>
                <a:gd name="connsiteY214" fmla="*/ 3826078 h 6281670"/>
                <a:gd name="connsiteX215" fmla="*/ 1016249 w 8613217"/>
                <a:gd name="connsiteY215" fmla="*/ 3490244 h 6281670"/>
                <a:gd name="connsiteX216" fmla="*/ 981253 w 8613217"/>
                <a:gd name="connsiteY216" fmla="*/ 3461305 h 6281670"/>
                <a:gd name="connsiteX217" fmla="*/ 563312 w 8613217"/>
                <a:gd name="connsiteY217" fmla="*/ 3490917 h 6281670"/>
                <a:gd name="connsiteX218" fmla="*/ 390347 w 8613217"/>
                <a:gd name="connsiteY218" fmla="*/ 3460632 h 6281670"/>
                <a:gd name="connsiteX219" fmla="*/ 489953 w 8613217"/>
                <a:gd name="connsiteY219" fmla="*/ 3463997 h 6281670"/>
                <a:gd name="connsiteX220" fmla="*/ 903183 w 8613217"/>
                <a:gd name="connsiteY220" fmla="*/ 3408137 h 6281670"/>
                <a:gd name="connsiteX221" fmla="*/ 1043170 w 8613217"/>
                <a:gd name="connsiteY221" fmla="*/ 3372467 h 6281670"/>
                <a:gd name="connsiteX222" fmla="*/ 1508895 w 8613217"/>
                <a:gd name="connsiteY222" fmla="*/ 3218347 h 6281670"/>
                <a:gd name="connsiteX223" fmla="*/ 1912029 w 8613217"/>
                <a:gd name="connsiteY223" fmla="*/ 3101243 h 6281670"/>
                <a:gd name="connsiteX224" fmla="*/ 1912029 w 8613217"/>
                <a:gd name="connsiteY224" fmla="*/ 3101243 h 6281670"/>
                <a:gd name="connsiteX225" fmla="*/ 1924816 w 8613217"/>
                <a:gd name="connsiteY225" fmla="*/ 3099224 h 6281670"/>
                <a:gd name="connsiteX226" fmla="*/ 1986061 w 8613217"/>
                <a:gd name="connsiteY226" fmla="*/ 3087783 h 6281670"/>
                <a:gd name="connsiteX227" fmla="*/ 1992791 w 8613217"/>
                <a:gd name="connsiteY227" fmla="*/ 3087110 h 6281670"/>
                <a:gd name="connsiteX228" fmla="*/ 2087013 w 8613217"/>
                <a:gd name="connsiteY228" fmla="*/ 3074322 h 6281670"/>
                <a:gd name="connsiteX229" fmla="*/ 2113933 w 8613217"/>
                <a:gd name="connsiteY229" fmla="*/ 3072976 h 6281670"/>
                <a:gd name="connsiteX230" fmla="*/ 2118644 w 8613217"/>
                <a:gd name="connsiteY230" fmla="*/ 3064227 h 6281670"/>
                <a:gd name="connsiteX231" fmla="*/ 2257958 w 8613217"/>
                <a:gd name="connsiteY231" fmla="*/ 3064227 h 6281670"/>
                <a:gd name="connsiteX232" fmla="*/ 2262669 w 8613217"/>
                <a:gd name="connsiteY232" fmla="*/ 3072976 h 6281670"/>
                <a:gd name="connsiteX233" fmla="*/ 2434960 w 8613217"/>
                <a:gd name="connsiteY233" fmla="*/ 3101243 h 6281670"/>
                <a:gd name="connsiteX234" fmla="*/ 2635518 w 8613217"/>
                <a:gd name="connsiteY234" fmla="*/ 3164506 h 6281670"/>
                <a:gd name="connsiteX235" fmla="*/ 3038653 w 8613217"/>
                <a:gd name="connsiteY235" fmla="*/ 3453902 h 6281670"/>
                <a:gd name="connsiteX236" fmla="*/ 3580428 w 8613217"/>
                <a:gd name="connsiteY236" fmla="*/ 4087880 h 6281670"/>
                <a:gd name="connsiteX237" fmla="*/ 3776274 w 8613217"/>
                <a:gd name="connsiteY237" fmla="*/ 4626290 h 6281670"/>
                <a:gd name="connsiteX238" fmla="*/ 3813963 w 8613217"/>
                <a:gd name="connsiteY238" fmla="*/ 4802619 h 6281670"/>
                <a:gd name="connsiteX239" fmla="*/ 3811944 w 8613217"/>
                <a:gd name="connsiteY239" fmla="*/ 5407658 h 6281670"/>
                <a:gd name="connsiteX240" fmla="*/ 3881265 w 8613217"/>
                <a:gd name="connsiteY240" fmla="*/ 5874056 h 6281670"/>
                <a:gd name="connsiteX241" fmla="*/ 3879919 w 8613217"/>
                <a:gd name="connsiteY241" fmla="*/ 5898957 h 6281670"/>
                <a:gd name="connsiteX242" fmla="*/ 3757430 w 8613217"/>
                <a:gd name="connsiteY242" fmla="*/ 5946068 h 6281670"/>
                <a:gd name="connsiteX243" fmla="*/ 3743970 w 8613217"/>
                <a:gd name="connsiteY243" fmla="*/ 6053750 h 6281670"/>
                <a:gd name="connsiteX244" fmla="*/ 3803195 w 8613217"/>
                <a:gd name="connsiteY244" fmla="*/ 6092112 h 6281670"/>
                <a:gd name="connsiteX245" fmla="*/ 3896071 w 8613217"/>
                <a:gd name="connsiteY245" fmla="*/ 6023464 h 6281670"/>
                <a:gd name="connsiteX246" fmla="*/ 3920972 w 8613217"/>
                <a:gd name="connsiteY246" fmla="*/ 5996544 h 6281670"/>
                <a:gd name="connsiteX247" fmla="*/ 3918953 w 8613217"/>
                <a:gd name="connsiteY247" fmla="*/ 6053077 h 6281670"/>
                <a:gd name="connsiteX248" fmla="*/ 3931741 w 8613217"/>
                <a:gd name="connsiteY248" fmla="*/ 6077978 h 6281670"/>
                <a:gd name="connsiteX249" fmla="*/ 3951931 w 8613217"/>
                <a:gd name="connsiteY249" fmla="*/ 6055769 h 6281670"/>
                <a:gd name="connsiteX250" fmla="*/ 3972121 w 8613217"/>
                <a:gd name="connsiteY250" fmla="*/ 5988468 h 6281670"/>
                <a:gd name="connsiteX251" fmla="*/ 3994331 w 8613217"/>
                <a:gd name="connsiteY251" fmla="*/ 5968277 h 6281670"/>
                <a:gd name="connsiteX252" fmla="*/ 4005099 w 8613217"/>
                <a:gd name="connsiteY252" fmla="*/ 5995198 h 6281670"/>
                <a:gd name="connsiteX253" fmla="*/ 4071054 w 8613217"/>
                <a:gd name="connsiteY253" fmla="*/ 6040290 h 6281670"/>
                <a:gd name="connsiteX254" fmla="*/ 4100667 w 8613217"/>
                <a:gd name="connsiteY254" fmla="*/ 6026829 h 6281670"/>
                <a:gd name="connsiteX255" fmla="*/ 4110089 w 8613217"/>
                <a:gd name="connsiteY255" fmla="*/ 5993179 h 6281670"/>
                <a:gd name="connsiteX256" fmla="*/ 4124895 w 8613217"/>
                <a:gd name="connsiteY256" fmla="*/ 6032214 h 6281670"/>
                <a:gd name="connsiteX257" fmla="*/ 4117492 w 8613217"/>
                <a:gd name="connsiteY257" fmla="*/ 6106918 h 6281670"/>
                <a:gd name="connsiteX258" fmla="*/ 4080476 w 8613217"/>
                <a:gd name="connsiteY258" fmla="*/ 6141242 h 6281670"/>
                <a:gd name="connsiteX259" fmla="*/ 4176717 w 8613217"/>
                <a:gd name="connsiteY259" fmla="*/ 6189025 h 6281670"/>
                <a:gd name="connsiteX260" fmla="*/ 4170660 w 8613217"/>
                <a:gd name="connsiteY260" fmla="*/ 6271133 h 6281670"/>
                <a:gd name="connsiteX261" fmla="*/ 4195562 w 8613217"/>
                <a:gd name="connsiteY261" fmla="*/ 6277863 h 6281670"/>
                <a:gd name="connsiteX262" fmla="*/ 4261517 w 8613217"/>
                <a:gd name="connsiteY262" fmla="*/ 6267768 h 6281670"/>
                <a:gd name="connsiteX263" fmla="*/ 4289784 w 8613217"/>
                <a:gd name="connsiteY263" fmla="*/ 6247578 h 6281670"/>
                <a:gd name="connsiteX264" fmla="*/ 4295840 w 8613217"/>
                <a:gd name="connsiteY264" fmla="*/ 6204505 h 6281670"/>
                <a:gd name="connsiteX265" fmla="*/ 4305936 w 8613217"/>
                <a:gd name="connsiteY265" fmla="*/ 6182969 h 6281670"/>
                <a:gd name="connsiteX266" fmla="*/ 4324107 w 8613217"/>
                <a:gd name="connsiteY266" fmla="*/ 6199794 h 6281670"/>
                <a:gd name="connsiteX267" fmla="*/ 4336894 w 8613217"/>
                <a:gd name="connsiteY267" fmla="*/ 6230752 h 6281670"/>
                <a:gd name="connsiteX268" fmla="*/ 4342951 w 8613217"/>
                <a:gd name="connsiteY268" fmla="*/ 6226714 h 6281670"/>
                <a:gd name="connsiteX269" fmla="*/ 4369872 w 8613217"/>
                <a:gd name="connsiteY269" fmla="*/ 6185660 h 6281670"/>
                <a:gd name="connsiteX270" fmla="*/ 4382659 w 8613217"/>
                <a:gd name="connsiteY270" fmla="*/ 6234791 h 6281670"/>
                <a:gd name="connsiteX271" fmla="*/ 4406888 w 8613217"/>
                <a:gd name="connsiteY271" fmla="*/ 6265749 h 6281670"/>
                <a:gd name="connsiteX272" fmla="*/ 4484284 w 8613217"/>
                <a:gd name="connsiteY272" fmla="*/ 6275171 h 6281670"/>
                <a:gd name="connsiteX273" fmla="*/ 4499090 w 8613217"/>
                <a:gd name="connsiteY273" fmla="*/ 6272479 h 6281670"/>
                <a:gd name="connsiteX274" fmla="*/ 4512551 w 8613217"/>
                <a:gd name="connsiteY274" fmla="*/ 6181622 h 6281670"/>
                <a:gd name="connsiteX275" fmla="*/ 4572449 w 8613217"/>
                <a:gd name="connsiteY275" fmla="*/ 6153356 h 6281670"/>
                <a:gd name="connsiteX276" fmla="*/ 4575814 w 8613217"/>
                <a:gd name="connsiteY276" fmla="*/ 6127781 h 6281670"/>
                <a:gd name="connsiteX277" fmla="*/ 4538125 w 8613217"/>
                <a:gd name="connsiteY277" fmla="*/ 6076633 h 6281670"/>
                <a:gd name="connsiteX278" fmla="*/ 4536779 w 8613217"/>
                <a:gd name="connsiteY278" fmla="*/ 6042309 h 6281670"/>
                <a:gd name="connsiteX279" fmla="*/ 4573122 w 8613217"/>
                <a:gd name="connsiteY279" fmla="*/ 6032214 h 6281670"/>
                <a:gd name="connsiteX280" fmla="*/ 4637731 w 8613217"/>
                <a:gd name="connsiteY280" fmla="*/ 6051058 h 6281670"/>
                <a:gd name="connsiteX281" fmla="*/ 4665997 w 8613217"/>
                <a:gd name="connsiteY281" fmla="*/ 6029522 h 6281670"/>
                <a:gd name="connsiteX282" fmla="*/ 4665997 w 8613217"/>
                <a:gd name="connsiteY282" fmla="*/ 5985776 h 6281670"/>
                <a:gd name="connsiteX283" fmla="*/ 4681477 w 8613217"/>
                <a:gd name="connsiteY283" fmla="*/ 5966931 h 6281670"/>
                <a:gd name="connsiteX284" fmla="*/ 4701667 w 8613217"/>
                <a:gd name="connsiteY284" fmla="*/ 5981065 h 6281670"/>
                <a:gd name="connsiteX285" fmla="*/ 4724550 w 8613217"/>
                <a:gd name="connsiteY285" fmla="*/ 6054423 h 6281670"/>
                <a:gd name="connsiteX286" fmla="*/ 4743394 w 8613217"/>
                <a:gd name="connsiteY286" fmla="*/ 6073268 h 6281670"/>
                <a:gd name="connsiteX287" fmla="*/ 4752143 w 8613217"/>
                <a:gd name="connsiteY287" fmla="*/ 6050385 h 6281670"/>
                <a:gd name="connsiteX288" fmla="*/ 4752143 w 8613217"/>
                <a:gd name="connsiteY288" fmla="*/ 5996544 h 6281670"/>
                <a:gd name="connsiteX289" fmla="*/ 4800600 w 8613217"/>
                <a:gd name="connsiteY289" fmla="*/ 6046347 h 6281670"/>
                <a:gd name="connsiteX290" fmla="*/ 4859825 w 8613217"/>
                <a:gd name="connsiteY290" fmla="*/ 6088747 h 6281670"/>
                <a:gd name="connsiteX291" fmla="*/ 4932511 w 8613217"/>
                <a:gd name="connsiteY291" fmla="*/ 6036252 h 6281670"/>
                <a:gd name="connsiteX292" fmla="*/ 4919050 w 8613217"/>
                <a:gd name="connsiteY292" fmla="*/ 5940011 h 6281670"/>
                <a:gd name="connsiteX293" fmla="*/ 4830213 w 8613217"/>
                <a:gd name="connsiteY293" fmla="*/ 5933281 h 6281670"/>
                <a:gd name="connsiteX294" fmla="*/ 4779064 w 8613217"/>
                <a:gd name="connsiteY294" fmla="*/ 5876074 h 6281670"/>
                <a:gd name="connsiteX295" fmla="*/ 4778391 w 8613217"/>
                <a:gd name="connsiteY295" fmla="*/ 5829637 h 6281670"/>
                <a:gd name="connsiteX296" fmla="*/ 5091342 w 8613217"/>
                <a:gd name="connsiteY296" fmla="*/ 5236712 h 6281670"/>
                <a:gd name="connsiteX297" fmla="*/ 5116243 w 8613217"/>
                <a:gd name="connsiteY297" fmla="*/ 5202389 h 6281670"/>
                <a:gd name="connsiteX298" fmla="*/ 5269690 w 8613217"/>
                <a:gd name="connsiteY298" fmla="*/ 5086631 h 6281670"/>
                <a:gd name="connsiteX299" fmla="*/ 5744837 w 8613217"/>
                <a:gd name="connsiteY299" fmla="*/ 4795889 h 6281670"/>
                <a:gd name="connsiteX300" fmla="*/ 5814830 w 8613217"/>
                <a:gd name="connsiteY300" fmla="*/ 4775699 h 6281670"/>
                <a:gd name="connsiteX301" fmla="*/ 6103553 w 8613217"/>
                <a:gd name="connsiteY301" fmla="*/ 4765603 h 6281670"/>
                <a:gd name="connsiteX302" fmla="*/ 7086824 w 8613217"/>
                <a:gd name="connsiteY302" fmla="*/ 4811369 h 6281670"/>
                <a:gd name="connsiteX303" fmla="*/ 7489959 w 8613217"/>
                <a:gd name="connsiteY303" fmla="*/ 4805311 h 6281670"/>
                <a:gd name="connsiteX304" fmla="*/ 7516880 w 8613217"/>
                <a:gd name="connsiteY304" fmla="*/ 4801946 h 6281670"/>
                <a:gd name="connsiteX305" fmla="*/ 7536397 w 8613217"/>
                <a:gd name="connsiteY305" fmla="*/ 4800600 h 6281670"/>
                <a:gd name="connsiteX306" fmla="*/ 7619850 w 8613217"/>
                <a:gd name="connsiteY306" fmla="*/ 4791178 h 6281670"/>
                <a:gd name="connsiteX307" fmla="*/ 7661577 w 8613217"/>
                <a:gd name="connsiteY307" fmla="*/ 4813388 h 6281670"/>
                <a:gd name="connsiteX308" fmla="*/ 7920014 w 8613217"/>
                <a:gd name="connsiteY308" fmla="*/ 5004523 h 6281670"/>
                <a:gd name="connsiteX309" fmla="*/ 8354780 w 8613217"/>
                <a:gd name="connsiteY309" fmla="*/ 4830886 h 6281670"/>
                <a:gd name="connsiteX310" fmla="*/ 8579567 w 8613217"/>
                <a:gd name="connsiteY310" fmla="*/ 4409580 h 6281670"/>
                <a:gd name="connsiteX311" fmla="*/ 8613217 w 8613217"/>
                <a:gd name="connsiteY311" fmla="*/ 4250076 h 6281670"/>
                <a:gd name="connsiteX312" fmla="*/ 8613217 w 8613217"/>
                <a:gd name="connsiteY312" fmla="*/ 4196235 h 6281670"/>
                <a:gd name="connsiteX313" fmla="*/ 8420062 w 8613217"/>
                <a:gd name="connsiteY313" fmla="*/ 4211041 h 6281670"/>
                <a:gd name="connsiteX314" fmla="*/ 4571776 w 8613217"/>
                <a:gd name="connsiteY314" fmla="*/ 915970 h 6281670"/>
                <a:gd name="connsiteX315" fmla="*/ 4583890 w 8613217"/>
                <a:gd name="connsiteY315" fmla="*/ 888377 h 6281670"/>
                <a:gd name="connsiteX316" fmla="*/ 4571776 w 8613217"/>
                <a:gd name="connsiteY316" fmla="*/ 915970 h 6281670"/>
                <a:gd name="connsiteX317" fmla="*/ 2362948 w 8613217"/>
                <a:gd name="connsiteY317" fmla="*/ 965100 h 6281670"/>
                <a:gd name="connsiteX318" fmla="*/ 2363621 w 8613217"/>
                <a:gd name="connsiteY318" fmla="*/ 962408 h 6281670"/>
                <a:gd name="connsiteX319" fmla="*/ 2368332 w 8613217"/>
                <a:gd name="connsiteY319" fmla="*/ 967119 h 6281670"/>
                <a:gd name="connsiteX320" fmla="*/ 2362948 w 8613217"/>
                <a:gd name="connsiteY320" fmla="*/ 965100 h 6281670"/>
                <a:gd name="connsiteX321" fmla="*/ 2435633 w 8613217"/>
                <a:gd name="connsiteY321" fmla="*/ 1055284 h 6281670"/>
                <a:gd name="connsiteX322" fmla="*/ 2426211 w 8613217"/>
                <a:gd name="connsiteY322" fmla="*/ 1053265 h 6281670"/>
                <a:gd name="connsiteX323" fmla="*/ 2370351 w 8613217"/>
                <a:gd name="connsiteY323" fmla="*/ 968465 h 6281670"/>
                <a:gd name="connsiteX324" fmla="*/ 2432268 w 8613217"/>
                <a:gd name="connsiteY324" fmla="*/ 1045862 h 6281670"/>
                <a:gd name="connsiteX325" fmla="*/ 2435633 w 8613217"/>
                <a:gd name="connsiteY325" fmla="*/ 1055284 h 6281670"/>
                <a:gd name="connsiteX326" fmla="*/ 695895 w 8613217"/>
                <a:gd name="connsiteY326" fmla="*/ 1016922 h 6281670"/>
                <a:gd name="connsiteX327" fmla="*/ 692530 w 8613217"/>
                <a:gd name="connsiteY327" fmla="*/ 1005481 h 6281670"/>
                <a:gd name="connsiteX328" fmla="*/ 695895 w 8613217"/>
                <a:gd name="connsiteY328" fmla="*/ 1016922 h 6281670"/>
                <a:gd name="connsiteX329" fmla="*/ 4511205 w 8613217"/>
                <a:gd name="connsiteY329" fmla="*/ 6014042 h 6281670"/>
                <a:gd name="connsiteX330" fmla="*/ 4537452 w 8613217"/>
                <a:gd name="connsiteY330" fmla="*/ 5944049 h 6281670"/>
                <a:gd name="connsiteX331" fmla="*/ 4511205 w 8613217"/>
                <a:gd name="connsiteY331" fmla="*/ 6014042 h 6281670"/>
                <a:gd name="connsiteX332" fmla="*/ 4750797 w 8613217"/>
                <a:gd name="connsiteY332" fmla="*/ 5917128 h 6281670"/>
                <a:gd name="connsiteX333" fmla="*/ 4741375 w 8613217"/>
                <a:gd name="connsiteY333" fmla="*/ 5939338 h 6281670"/>
                <a:gd name="connsiteX334" fmla="*/ 4732626 w 8613217"/>
                <a:gd name="connsiteY334" fmla="*/ 5935300 h 6281670"/>
                <a:gd name="connsiteX335" fmla="*/ 4727915 w 8613217"/>
                <a:gd name="connsiteY335" fmla="*/ 5907706 h 6281670"/>
                <a:gd name="connsiteX336" fmla="*/ 4750797 w 8613217"/>
                <a:gd name="connsiteY336" fmla="*/ 5875402 h 6281670"/>
                <a:gd name="connsiteX337" fmla="*/ 4750797 w 8613217"/>
                <a:gd name="connsiteY337" fmla="*/ 5917128 h 6281670"/>
                <a:gd name="connsiteX338" fmla="*/ 4875978 w 8613217"/>
                <a:gd name="connsiteY338" fmla="*/ 5457461 h 6281670"/>
                <a:gd name="connsiteX339" fmla="*/ 4616868 w 8613217"/>
                <a:gd name="connsiteY339" fmla="*/ 5877421 h 6281670"/>
                <a:gd name="connsiteX340" fmla="*/ 4562354 w 8613217"/>
                <a:gd name="connsiteY340" fmla="*/ 5884824 h 6281670"/>
                <a:gd name="connsiteX341" fmla="*/ 4880015 w 8613217"/>
                <a:gd name="connsiteY341" fmla="*/ 5419772 h 6281670"/>
                <a:gd name="connsiteX342" fmla="*/ 4875978 w 8613217"/>
                <a:gd name="connsiteY342" fmla="*/ 5457461 h 6281670"/>
                <a:gd name="connsiteX343" fmla="*/ 5020675 w 8613217"/>
                <a:gd name="connsiteY343" fmla="*/ 5141145 h 6281670"/>
                <a:gd name="connsiteX344" fmla="*/ 4989717 w 8613217"/>
                <a:gd name="connsiteY344" fmla="*/ 5179506 h 6281670"/>
                <a:gd name="connsiteX345" fmla="*/ 4445922 w 8613217"/>
                <a:gd name="connsiteY345" fmla="*/ 5878767 h 6281670"/>
                <a:gd name="connsiteX346" fmla="*/ 4415637 w 8613217"/>
                <a:gd name="connsiteY346" fmla="*/ 5953471 h 6281670"/>
                <a:gd name="connsiteX347" fmla="*/ 4357085 w 8613217"/>
                <a:gd name="connsiteY347" fmla="*/ 6075286 h 6281670"/>
                <a:gd name="connsiteX348" fmla="*/ 4338240 w 8613217"/>
                <a:gd name="connsiteY348" fmla="*/ 6125762 h 6281670"/>
                <a:gd name="connsiteX349" fmla="*/ 4322761 w 8613217"/>
                <a:gd name="connsiteY349" fmla="*/ 6080671 h 6281670"/>
                <a:gd name="connsiteX350" fmla="*/ 4306609 w 8613217"/>
                <a:gd name="connsiteY350" fmla="*/ 6061826 h 6281670"/>
                <a:gd name="connsiteX351" fmla="*/ 4295168 w 8613217"/>
                <a:gd name="connsiteY351" fmla="*/ 6082689 h 6281670"/>
                <a:gd name="connsiteX352" fmla="*/ 4292475 w 8613217"/>
                <a:gd name="connsiteY352" fmla="*/ 6112302 h 6281670"/>
                <a:gd name="connsiteX353" fmla="*/ 4277669 w 8613217"/>
                <a:gd name="connsiteY353" fmla="*/ 6097496 h 6281670"/>
                <a:gd name="connsiteX354" fmla="*/ 4183447 w 8613217"/>
                <a:gd name="connsiteY354" fmla="*/ 5282478 h 6281670"/>
                <a:gd name="connsiteX355" fmla="*/ 4412945 w 8613217"/>
                <a:gd name="connsiteY355" fmla="*/ 4743394 h 6281670"/>
                <a:gd name="connsiteX356" fmla="*/ 5036828 w 8613217"/>
                <a:gd name="connsiteY356" fmla="*/ 3935106 h 6281670"/>
                <a:gd name="connsiteX357" fmla="*/ 5054999 w 8613217"/>
                <a:gd name="connsiteY357" fmla="*/ 3966064 h 6281670"/>
                <a:gd name="connsiteX358" fmla="*/ 5020675 w 8613217"/>
                <a:gd name="connsiteY358"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49730 w 8613217"/>
                <a:gd name="connsiteY70" fmla="*/ 3028558 h 6281670"/>
                <a:gd name="connsiteX71" fmla="*/ 4856460 w 8613217"/>
                <a:gd name="connsiteY71" fmla="*/ 2981447 h 6281670"/>
                <a:gd name="connsiteX72" fmla="*/ 4952701 w 8613217"/>
                <a:gd name="connsiteY72" fmla="*/ 2717626 h 6281670"/>
                <a:gd name="connsiteX73" fmla="*/ 5173449 w 8613217"/>
                <a:gd name="connsiteY73" fmla="*/ 2368332 h 6281670"/>
                <a:gd name="connsiteX74" fmla="*/ 5481689 w 8613217"/>
                <a:gd name="connsiteY74" fmla="*/ 1759928 h 6281670"/>
                <a:gd name="connsiteX75" fmla="*/ 5514667 w 8613217"/>
                <a:gd name="connsiteY75" fmla="*/ 1741757 h 6281670"/>
                <a:gd name="connsiteX76" fmla="*/ 5803389 w 8613217"/>
                <a:gd name="connsiteY76" fmla="*/ 1570812 h 6281670"/>
                <a:gd name="connsiteX77" fmla="*/ 5822907 w 8613217"/>
                <a:gd name="connsiteY77" fmla="*/ 1095665 h 6281670"/>
                <a:gd name="connsiteX78" fmla="*/ 5540241 w 8613217"/>
                <a:gd name="connsiteY78" fmla="*/ 601000 h 6281670"/>
                <a:gd name="connsiteX79" fmla="*/ 5514667 w 8613217"/>
                <a:gd name="connsiteY79" fmla="*/ 600327 h 6281670"/>
                <a:gd name="connsiteX80" fmla="*/ 5421791 w 8613217"/>
                <a:gd name="connsiteY80" fmla="*/ 697914 h 6281670"/>
                <a:gd name="connsiteX81" fmla="*/ 5124319 w 8613217"/>
                <a:gd name="connsiteY81" fmla="*/ 1196617 h 6281670"/>
                <a:gd name="connsiteX82" fmla="*/ 5316801 w 8613217"/>
                <a:gd name="connsiteY82" fmla="*/ 1686570 h 6281670"/>
                <a:gd name="connsiteX83" fmla="*/ 5361220 w 8613217"/>
                <a:gd name="connsiteY83" fmla="*/ 1669072 h 6281670"/>
                <a:gd name="connsiteX84" fmla="*/ 5461499 w 8613217"/>
                <a:gd name="connsiteY84" fmla="*/ 1248439 h 6281670"/>
                <a:gd name="connsiteX85" fmla="*/ 5491784 w 8613217"/>
                <a:gd name="connsiteY85" fmla="*/ 1043170 h 6281670"/>
                <a:gd name="connsiteX86" fmla="*/ 5497841 w 8613217"/>
                <a:gd name="connsiteY86" fmla="*/ 1081532 h 6281670"/>
                <a:gd name="connsiteX87" fmla="*/ 5481016 w 8613217"/>
                <a:gd name="connsiteY87" fmla="*/ 1353429 h 6281670"/>
                <a:gd name="connsiteX88" fmla="*/ 5415734 w 8613217"/>
                <a:gd name="connsiteY88" fmla="*/ 1727624 h 6281670"/>
                <a:gd name="connsiteX89" fmla="*/ 5151240 w 8613217"/>
                <a:gd name="connsiteY89" fmla="*/ 2245171 h 6281670"/>
                <a:gd name="connsiteX90" fmla="*/ 4908282 w 8613217"/>
                <a:gd name="connsiteY90" fmla="*/ 2596483 h 6281670"/>
                <a:gd name="connsiteX91" fmla="*/ 4750124 w 8613217"/>
                <a:gd name="connsiteY91" fmla="*/ 2989523 h 6281670"/>
                <a:gd name="connsiteX92" fmla="*/ 4737337 w 8613217"/>
                <a:gd name="connsiteY92" fmla="*/ 3162487 h 6281670"/>
                <a:gd name="connsiteX93" fmla="*/ 4680804 w 8613217"/>
                <a:gd name="connsiteY93" fmla="*/ 3076341 h 6281670"/>
                <a:gd name="connsiteX94" fmla="*/ 4591293 w 8613217"/>
                <a:gd name="connsiteY94" fmla="*/ 2915491 h 6281670"/>
                <a:gd name="connsiteX95" fmla="*/ 4552259 w 8613217"/>
                <a:gd name="connsiteY95" fmla="*/ 2838095 h 6281670"/>
                <a:gd name="connsiteX96" fmla="*/ 4404869 w 8613217"/>
                <a:gd name="connsiteY96" fmla="*/ 2499569 h 6281670"/>
                <a:gd name="connsiteX97" fmla="*/ 4425059 w 8613217"/>
                <a:gd name="connsiteY97" fmla="*/ 2408713 h 6281670"/>
                <a:gd name="connsiteX98" fmla="*/ 4497071 w 8613217"/>
                <a:gd name="connsiteY98" fmla="*/ 2304396 h 6281670"/>
                <a:gd name="connsiteX99" fmla="*/ 4551585 w 8613217"/>
                <a:gd name="connsiteY99" fmla="*/ 2152968 h 6281670"/>
                <a:gd name="connsiteX100" fmla="*/ 4741375 w 8613217"/>
                <a:gd name="connsiteY100" fmla="*/ 1413327 h 6281670"/>
                <a:gd name="connsiteX101" fmla="*/ 4929146 w 8613217"/>
                <a:gd name="connsiteY101" fmla="*/ 819730 h 6281670"/>
                <a:gd name="connsiteX102" fmla="*/ 5233347 w 8613217"/>
                <a:gd name="connsiteY102" fmla="*/ 28940 h 6281670"/>
                <a:gd name="connsiteX103" fmla="*/ 5238058 w 8613217"/>
                <a:gd name="connsiteY103" fmla="*/ 0 h 6281670"/>
                <a:gd name="connsiteX104" fmla="*/ 4976929 w 8613217"/>
                <a:gd name="connsiteY104" fmla="*/ 159504 h 6281670"/>
                <a:gd name="connsiteX105" fmla="*/ 4204984 w 8613217"/>
                <a:gd name="connsiteY105" fmla="*/ 890396 h 6281670"/>
                <a:gd name="connsiteX106" fmla="*/ 3943182 w 8613217"/>
                <a:gd name="connsiteY106" fmla="*/ 2139508 h 6281670"/>
                <a:gd name="connsiteX107" fmla="*/ 4076438 w 8613217"/>
                <a:gd name="connsiteY107" fmla="*/ 2389868 h 6281670"/>
                <a:gd name="connsiteX108" fmla="*/ 4215079 w 8613217"/>
                <a:gd name="connsiteY108" fmla="*/ 2474668 h 6281670"/>
                <a:gd name="connsiteX109" fmla="*/ 4244018 w 8613217"/>
                <a:gd name="connsiteY109" fmla="*/ 2445055 h 6281670"/>
                <a:gd name="connsiteX110" fmla="*/ 4230558 w 8613217"/>
                <a:gd name="connsiteY110" fmla="*/ 1718875 h 6281670"/>
                <a:gd name="connsiteX111" fmla="*/ 4411599 w 8613217"/>
                <a:gd name="connsiteY111" fmla="*/ 1186522 h 6281670"/>
                <a:gd name="connsiteX112" fmla="*/ 4552259 w 8613217"/>
                <a:gd name="connsiteY112" fmla="*/ 934815 h 6281670"/>
                <a:gd name="connsiteX113" fmla="*/ 4572449 w 8613217"/>
                <a:gd name="connsiteY113" fmla="*/ 920008 h 6281670"/>
                <a:gd name="connsiteX114" fmla="*/ 4553604 w 8613217"/>
                <a:gd name="connsiteY114" fmla="*/ 956351 h 6281670"/>
                <a:gd name="connsiteX115" fmla="*/ 4390735 w 8613217"/>
                <a:gd name="connsiteY115" fmla="*/ 1302280 h 6281670"/>
                <a:gd name="connsiteX116" fmla="*/ 4340260 w 8613217"/>
                <a:gd name="connsiteY116" fmla="*/ 2524471 h 6281670"/>
                <a:gd name="connsiteX117" fmla="*/ 4501109 w 8613217"/>
                <a:gd name="connsiteY117" fmla="*/ 2892609 h 6281670"/>
                <a:gd name="connsiteX118" fmla="*/ 4519281 w 8613217"/>
                <a:gd name="connsiteY118" fmla="*/ 2931644 h 6281670"/>
                <a:gd name="connsiteX119" fmla="*/ 4692918 w 8613217"/>
                <a:gd name="connsiteY119" fmla="*/ 3241230 h 6281670"/>
                <a:gd name="connsiteX120" fmla="*/ 4992409 w 8613217"/>
                <a:gd name="connsiteY120" fmla="*/ 3809925 h 6281670"/>
                <a:gd name="connsiteX121" fmla="*/ 5000485 w 8613217"/>
                <a:gd name="connsiteY121" fmla="*/ 3847614 h 6281670"/>
                <a:gd name="connsiteX122" fmla="*/ 4993755 w 8613217"/>
                <a:gd name="connsiteY122" fmla="*/ 3855017 h 6281670"/>
                <a:gd name="connsiteX123" fmla="*/ 4993082 w 8613217"/>
                <a:gd name="connsiteY123" fmla="*/ 3855690 h 6281670"/>
                <a:gd name="connsiteX124" fmla="*/ 4982313 w 8613217"/>
                <a:gd name="connsiteY124" fmla="*/ 3867131 h 6281670"/>
                <a:gd name="connsiteX125" fmla="*/ 4626290 w 8613217"/>
                <a:gd name="connsiteY125" fmla="*/ 4274977 h 6281670"/>
                <a:gd name="connsiteX126" fmla="*/ 4180755 w 8613217"/>
                <a:gd name="connsiteY126" fmla="*/ 4968853 h 6281670"/>
                <a:gd name="connsiteX127" fmla="*/ 4071727 w 8613217"/>
                <a:gd name="connsiteY127" fmla="*/ 5853192 h 6281670"/>
                <a:gd name="connsiteX128" fmla="*/ 4040769 w 8613217"/>
                <a:gd name="connsiteY128" fmla="*/ 5907706 h 6281670"/>
                <a:gd name="connsiteX129" fmla="*/ 4005099 w 8613217"/>
                <a:gd name="connsiteY129" fmla="*/ 5881459 h 6281670"/>
                <a:gd name="connsiteX130" fmla="*/ 4007791 w 8613217"/>
                <a:gd name="connsiteY130" fmla="*/ 5830983 h 6281670"/>
                <a:gd name="connsiteX131" fmla="*/ 3990293 w 8613217"/>
                <a:gd name="connsiteY131" fmla="*/ 5807427 h 6281670"/>
                <a:gd name="connsiteX132" fmla="*/ 3964045 w 8613217"/>
                <a:gd name="connsiteY132" fmla="*/ 5789256 h 6281670"/>
                <a:gd name="connsiteX133" fmla="*/ 3941836 w 8613217"/>
                <a:gd name="connsiteY133" fmla="*/ 5705129 h 6281670"/>
                <a:gd name="connsiteX134" fmla="*/ 3908185 w 8613217"/>
                <a:gd name="connsiteY134" fmla="*/ 5236040 h 6281670"/>
                <a:gd name="connsiteX135" fmla="*/ 3918953 w 8613217"/>
                <a:gd name="connsiteY135" fmla="*/ 4237288 h 6281670"/>
                <a:gd name="connsiteX136" fmla="*/ 3786370 w 8613217"/>
                <a:gd name="connsiteY136" fmla="*/ 3122779 h 6281670"/>
                <a:gd name="connsiteX137" fmla="*/ 3570333 w 8613217"/>
                <a:gd name="connsiteY137" fmla="*/ 2570236 h 6281670"/>
                <a:gd name="connsiteX138" fmla="*/ 3563603 w 8613217"/>
                <a:gd name="connsiteY138" fmla="*/ 2556776 h 6281670"/>
                <a:gd name="connsiteX139" fmla="*/ 3556872 w 8613217"/>
                <a:gd name="connsiteY139" fmla="*/ 2543315 h 6281670"/>
                <a:gd name="connsiteX140" fmla="*/ 3531298 w 8613217"/>
                <a:gd name="connsiteY140" fmla="*/ 2494185 h 6281670"/>
                <a:gd name="connsiteX141" fmla="*/ 3525241 w 8613217"/>
                <a:gd name="connsiteY141" fmla="*/ 2482071 h 6281670"/>
                <a:gd name="connsiteX142" fmla="*/ 3410829 w 8613217"/>
                <a:gd name="connsiteY142" fmla="*/ 2273437 h 6281670"/>
                <a:gd name="connsiteX143" fmla="*/ 3411502 w 8613217"/>
                <a:gd name="connsiteY143" fmla="*/ 2229018 h 6281670"/>
                <a:gd name="connsiteX144" fmla="*/ 3451209 w 8613217"/>
                <a:gd name="connsiteY144" fmla="*/ 2126720 h 6281670"/>
                <a:gd name="connsiteX145" fmla="*/ 3431692 w 8613217"/>
                <a:gd name="connsiteY145" fmla="*/ 1895877 h 6281670"/>
                <a:gd name="connsiteX146" fmla="*/ 3186715 w 8613217"/>
                <a:gd name="connsiteY146" fmla="*/ 1401886 h 6281670"/>
                <a:gd name="connsiteX147" fmla="*/ 2531874 w 8613217"/>
                <a:gd name="connsiteY147" fmla="*/ 701952 h 6281670"/>
                <a:gd name="connsiteX148" fmla="*/ 1731662 w 8613217"/>
                <a:gd name="connsiteY148" fmla="*/ 39035 h 6281670"/>
                <a:gd name="connsiteX149" fmla="*/ 1722913 w 8613217"/>
                <a:gd name="connsiteY149" fmla="*/ 36343 h 6281670"/>
                <a:gd name="connsiteX150" fmla="*/ 1723586 w 8613217"/>
                <a:gd name="connsiteY150" fmla="*/ 47111 h 6281670"/>
                <a:gd name="connsiteX151" fmla="*/ 1984042 w 8613217"/>
                <a:gd name="connsiteY151" fmla="*/ 871552 h 6281670"/>
                <a:gd name="connsiteX152" fmla="*/ 2773486 w 8613217"/>
                <a:gd name="connsiteY152" fmla="*/ 2064130 h 6281670"/>
                <a:gd name="connsiteX153" fmla="*/ 3058170 w 8613217"/>
                <a:gd name="connsiteY153" fmla="*/ 2286897 h 6281670"/>
                <a:gd name="connsiteX154" fmla="*/ 3235845 w 8613217"/>
                <a:gd name="connsiteY154" fmla="*/ 2329297 h 6281670"/>
                <a:gd name="connsiteX155" fmla="*/ 3256709 w 8613217"/>
                <a:gd name="connsiteY155" fmla="*/ 2294974 h 6281670"/>
                <a:gd name="connsiteX156" fmla="*/ 3083072 w 8613217"/>
                <a:gd name="connsiteY156" fmla="*/ 1999521 h 6281670"/>
                <a:gd name="connsiteX157" fmla="*/ 2450440 w 8613217"/>
                <a:gd name="connsiteY157" fmla="*/ 1092973 h 6281670"/>
                <a:gd name="connsiteX158" fmla="*/ 2432941 w 8613217"/>
                <a:gd name="connsiteY158" fmla="*/ 1062014 h 6281670"/>
                <a:gd name="connsiteX159" fmla="*/ 2454478 w 8613217"/>
                <a:gd name="connsiteY159" fmla="*/ 1076820 h 6281670"/>
                <a:gd name="connsiteX160" fmla="*/ 2967986 w 8613217"/>
                <a:gd name="connsiteY160" fmla="*/ 1739738 h 6281670"/>
                <a:gd name="connsiteX161" fmla="*/ 3266131 w 8613217"/>
                <a:gd name="connsiteY161" fmla="*/ 2175850 h 6281670"/>
                <a:gd name="connsiteX162" fmla="*/ 3457939 w 8613217"/>
                <a:gd name="connsiteY162" fmla="*/ 2509665 h 6281670"/>
                <a:gd name="connsiteX163" fmla="*/ 3464670 w 8613217"/>
                <a:gd name="connsiteY163" fmla="*/ 2523125 h 6281670"/>
                <a:gd name="connsiteX164" fmla="*/ 3471400 w 8613217"/>
                <a:gd name="connsiteY164" fmla="*/ 2536585 h 6281670"/>
                <a:gd name="connsiteX165" fmla="*/ 3478130 w 8613217"/>
                <a:gd name="connsiteY165" fmla="*/ 2550045 h 6281670"/>
                <a:gd name="connsiteX166" fmla="*/ 3484860 w 8613217"/>
                <a:gd name="connsiteY166" fmla="*/ 2563506 h 6281670"/>
                <a:gd name="connsiteX167" fmla="*/ 3491590 w 8613217"/>
                <a:gd name="connsiteY167" fmla="*/ 2576966 h 6281670"/>
                <a:gd name="connsiteX168" fmla="*/ 3498320 w 8613217"/>
                <a:gd name="connsiteY168" fmla="*/ 2590426 h 6281670"/>
                <a:gd name="connsiteX169" fmla="*/ 3504378 w 8613217"/>
                <a:gd name="connsiteY169" fmla="*/ 2605906 h 6281670"/>
                <a:gd name="connsiteX170" fmla="*/ 3733875 w 8613217"/>
                <a:gd name="connsiteY170" fmla="*/ 3249979 h 6281670"/>
                <a:gd name="connsiteX171" fmla="*/ 3823385 w 8613217"/>
                <a:gd name="connsiteY171" fmla="*/ 4359777 h 6281670"/>
                <a:gd name="connsiteX172" fmla="*/ 3816655 w 8613217"/>
                <a:gd name="connsiteY172" fmla="*/ 4369199 h 6281670"/>
                <a:gd name="connsiteX173" fmla="*/ 3800503 w 8613217"/>
                <a:gd name="connsiteY173" fmla="*/ 4322761 h 6281670"/>
                <a:gd name="connsiteX174" fmla="*/ 3407464 w 8613217"/>
                <a:gd name="connsiteY174" fmla="*/ 3663208 h 6281670"/>
                <a:gd name="connsiteX175" fmla="*/ 2516395 w 8613217"/>
                <a:gd name="connsiteY175" fmla="*/ 2980101 h 6281670"/>
                <a:gd name="connsiteX176" fmla="*/ 2502934 w 8613217"/>
                <a:gd name="connsiteY176" fmla="*/ 2971351 h 6281670"/>
                <a:gd name="connsiteX177" fmla="*/ 2390541 w 8613217"/>
                <a:gd name="connsiteY177" fmla="*/ 2898666 h 6281670"/>
                <a:gd name="connsiteX178" fmla="*/ 2247863 w 8613217"/>
                <a:gd name="connsiteY178" fmla="*/ 2802425 h 6281670"/>
                <a:gd name="connsiteX179" fmla="*/ 2055381 w 8613217"/>
                <a:gd name="connsiteY179" fmla="*/ 2665131 h 6281670"/>
                <a:gd name="connsiteX180" fmla="*/ 1471879 w 8613217"/>
                <a:gd name="connsiteY180" fmla="*/ 2148930 h 6281670"/>
                <a:gd name="connsiteX181" fmla="*/ 1461111 w 8613217"/>
                <a:gd name="connsiteY181" fmla="*/ 2109895 h 6281670"/>
                <a:gd name="connsiteX182" fmla="*/ 1501492 w 8613217"/>
                <a:gd name="connsiteY182" fmla="*/ 1918759 h 6281670"/>
                <a:gd name="connsiteX183" fmla="*/ 1395155 w 8613217"/>
                <a:gd name="connsiteY183" fmla="*/ 1570812 h 6281670"/>
                <a:gd name="connsiteX184" fmla="*/ 937507 w 8613217"/>
                <a:gd name="connsiteY184" fmla="*/ 860783 h 6281670"/>
                <a:gd name="connsiteX185" fmla="*/ 682435 w 8613217"/>
                <a:gd name="connsiteY185" fmla="*/ 471109 h 6281670"/>
                <a:gd name="connsiteX186" fmla="*/ 590905 w 8613217"/>
                <a:gd name="connsiteY186" fmla="*/ 214691 h 6281670"/>
                <a:gd name="connsiteX187" fmla="*/ 581483 w 8613217"/>
                <a:gd name="connsiteY187" fmla="*/ 222767 h 6281670"/>
                <a:gd name="connsiteX188" fmla="*/ 555909 w 8613217"/>
                <a:gd name="connsiteY188" fmla="*/ 262475 h 6281670"/>
                <a:gd name="connsiteX189" fmla="*/ 423998 w 8613217"/>
                <a:gd name="connsiteY189" fmla="*/ 619845 h 6281670"/>
                <a:gd name="connsiteX190" fmla="*/ 443515 w 8613217"/>
                <a:gd name="connsiteY190" fmla="*/ 1227575 h 6281670"/>
                <a:gd name="connsiteX191" fmla="*/ 806942 w 8613217"/>
                <a:gd name="connsiteY191" fmla="*/ 1996156 h 6281670"/>
                <a:gd name="connsiteX192" fmla="*/ 1087589 w 8613217"/>
                <a:gd name="connsiteY192" fmla="*/ 2216231 h 6281670"/>
                <a:gd name="connsiteX193" fmla="*/ 1317086 w 8613217"/>
                <a:gd name="connsiteY193" fmla="*/ 2233729 h 6281670"/>
                <a:gd name="connsiteX194" fmla="*/ 1327181 w 8613217"/>
                <a:gd name="connsiteY194" fmla="*/ 2198060 h 6281670"/>
                <a:gd name="connsiteX195" fmla="*/ 816364 w 8613217"/>
                <a:gd name="connsiteY195" fmla="*/ 1324489 h 6281670"/>
                <a:gd name="connsiteX196" fmla="*/ 702625 w 8613217"/>
                <a:gd name="connsiteY196" fmla="*/ 1031056 h 6281670"/>
                <a:gd name="connsiteX197" fmla="*/ 767908 w 8613217"/>
                <a:gd name="connsiteY197" fmla="*/ 1173061 h 6281670"/>
                <a:gd name="connsiteX198" fmla="*/ 1444285 w 8613217"/>
                <a:gd name="connsiteY198" fmla="*/ 2226326 h 6281670"/>
                <a:gd name="connsiteX199" fmla="*/ 2209501 w 8613217"/>
                <a:gd name="connsiteY199" fmla="*/ 2876457 h 6281670"/>
                <a:gd name="connsiteX200" fmla="*/ 2308434 w 8613217"/>
                <a:gd name="connsiteY200" fmla="*/ 2939720 h 6281670"/>
                <a:gd name="connsiteX201" fmla="*/ 2340738 w 8613217"/>
                <a:gd name="connsiteY201" fmla="*/ 2972025 h 6281670"/>
                <a:gd name="connsiteX202" fmla="*/ 2302377 w 8613217"/>
                <a:gd name="connsiteY202" fmla="*/ 2972025 h 6281670"/>
                <a:gd name="connsiteX203" fmla="*/ 2266034 w 8613217"/>
                <a:gd name="connsiteY203" fmla="*/ 2967313 h 6281670"/>
                <a:gd name="connsiteX204" fmla="*/ 1817807 w 8613217"/>
                <a:gd name="connsiteY204" fmla="*/ 3025866 h 6281670"/>
                <a:gd name="connsiteX205" fmla="*/ 1007500 w 8613217"/>
                <a:gd name="connsiteY205" fmla="*/ 3309877 h 6281670"/>
                <a:gd name="connsiteX206" fmla="*/ 960389 w 8613217"/>
                <a:gd name="connsiteY206" fmla="*/ 3293725 h 6281670"/>
                <a:gd name="connsiteX207" fmla="*/ 446207 w 8613217"/>
                <a:gd name="connsiteY207" fmla="*/ 3134221 h 6281670"/>
                <a:gd name="connsiteX208" fmla="*/ 217383 w 8613217"/>
                <a:gd name="connsiteY208" fmla="*/ 3227096 h 6281670"/>
                <a:gd name="connsiteX209" fmla="*/ 0 w 8613217"/>
                <a:gd name="connsiteY209" fmla="*/ 3236518 h 6281670"/>
                <a:gd name="connsiteX210" fmla="*/ 0 w 8613217"/>
                <a:gd name="connsiteY210" fmla="*/ 3330740 h 6281670"/>
                <a:gd name="connsiteX211" fmla="*/ 9422 w 8613217"/>
                <a:gd name="connsiteY211" fmla="*/ 3346892 h 6281670"/>
                <a:gd name="connsiteX212" fmla="*/ 255072 w 8613217"/>
                <a:gd name="connsiteY212" fmla="*/ 3717723 h 6281670"/>
                <a:gd name="connsiteX213" fmla="*/ 747044 w 8613217"/>
                <a:gd name="connsiteY213" fmla="*/ 3826078 h 6281670"/>
                <a:gd name="connsiteX214" fmla="*/ 1016249 w 8613217"/>
                <a:gd name="connsiteY214" fmla="*/ 3490244 h 6281670"/>
                <a:gd name="connsiteX215" fmla="*/ 981253 w 8613217"/>
                <a:gd name="connsiteY215" fmla="*/ 3461305 h 6281670"/>
                <a:gd name="connsiteX216" fmla="*/ 563312 w 8613217"/>
                <a:gd name="connsiteY216" fmla="*/ 3490917 h 6281670"/>
                <a:gd name="connsiteX217" fmla="*/ 390347 w 8613217"/>
                <a:gd name="connsiteY217" fmla="*/ 3460632 h 6281670"/>
                <a:gd name="connsiteX218" fmla="*/ 489953 w 8613217"/>
                <a:gd name="connsiteY218" fmla="*/ 3463997 h 6281670"/>
                <a:gd name="connsiteX219" fmla="*/ 903183 w 8613217"/>
                <a:gd name="connsiteY219" fmla="*/ 3408137 h 6281670"/>
                <a:gd name="connsiteX220" fmla="*/ 1043170 w 8613217"/>
                <a:gd name="connsiteY220" fmla="*/ 3372467 h 6281670"/>
                <a:gd name="connsiteX221" fmla="*/ 1508895 w 8613217"/>
                <a:gd name="connsiteY221" fmla="*/ 3218347 h 6281670"/>
                <a:gd name="connsiteX222" fmla="*/ 1912029 w 8613217"/>
                <a:gd name="connsiteY222" fmla="*/ 3101243 h 6281670"/>
                <a:gd name="connsiteX223" fmla="*/ 1912029 w 8613217"/>
                <a:gd name="connsiteY223" fmla="*/ 3101243 h 6281670"/>
                <a:gd name="connsiteX224" fmla="*/ 1924816 w 8613217"/>
                <a:gd name="connsiteY224" fmla="*/ 3099224 h 6281670"/>
                <a:gd name="connsiteX225" fmla="*/ 1986061 w 8613217"/>
                <a:gd name="connsiteY225" fmla="*/ 3087783 h 6281670"/>
                <a:gd name="connsiteX226" fmla="*/ 1992791 w 8613217"/>
                <a:gd name="connsiteY226" fmla="*/ 3087110 h 6281670"/>
                <a:gd name="connsiteX227" fmla="*/ 2087013 w 8613217"/>
                <a:gd name="connsiteY227" fmla="*/ 3074322 h 6281670"/>
                <a:gd name="connsiteX228" fmla="*/ 2113933 w 8613217"/>
                <a:gd name="connsiteY228" fmla="*/ 3072976 h 6281670"/>
                <a:gd name="connsiteX229" fmla="*/ 2118644 w 8613217"/>
                <a:gd name="connsiteY229" fmla="*/ 3064227 h 6281670"/>
                <a:gd name="connsiteX230" fmla="*/ 2257958 w 8613217"/>
                <a:gd name="connsiteY230" fmla="*/ 3064227 h 6281670"/>
                <a:gd name="connsiteX231" fmla="*/ 2262669 w 8613217"/>
                <a:gd name="connsiteY231" fmla="*/ 3072976 h 6281670"/>
                <a:gd name="connsiteX232" fmla="*/ 2434960 w 8613217"/>
                <a:gd name="connsiteY232" fmla="*/ 3101243 h 6281670"/>
                <a:gd name="connsiteX233" fmla="*/ 2635518 w 8613217"/>
                <a:gd name="connsiteY233" fmla="*/ 3164506 h 6281670"/>
                <a:gd name="connsiteX234" fmla="*/ 3038653 w 8613217"/>
                <a:gd name="connsiteY234" fmla="*/ 3453902 h 6281670"/>
                <a:gd name="connsiteX235" fmla="*/ 3580428 w 8613217"/>
                <a:gd name="connsiteY235" fmla="*/ 4087880 h 6281670"/>
                <a:gd name="connsiteX236" fmla="*/ 3776274 w 8613217"/>
                <a:gd name="connsiteY236" fmla="*/ 4626290 h 6281670"/>
                <a:gd name="connsiteX237" fmla="*/ 3813963 w 8613217"/>
                <a:gd name="connsiteY237" fmla="*/ 4802619 h 6281670"/>
                <a:gd name="connsiteX238" fmla="*/ 3811944 w 8613217"/>
                <a:gd name="connsiteY238" fmla="*/ 5407658 h 6281670"/>
                <a:gd name="connsiteX239" fmla="*/ 3881265 w 8613217"/>
                <a:gd name="connsiteY239" fmla="*/ 5874056 h 6281670"/>
                <a:gd name="connsiteX240" fmla="*/ 3879919 w 8613217"/>
                <a:gd name="connsiteY240" fmla="*/ 5898957 h 6281670"/>
                <a:gd name="connsiteX241" fmla="*/ 3757430 w 8613217"/>
                <a:gd name="connsiteY241" fmla="*/ 5946068 h 6281670"/>
                <a:gd name="connsiteX242" fmla="*/ 3743970 w 8613217"/>
                <a:gd name="connsiteY242" fmla="*/ 6053750 h 6281670"/>
                <a:gd name="connsiteX243" fmla="*/ 3803195 w 8613217"/>
                <a:gd name="connsiteY243" fmla="*/ 6092112 h 6281670"/>
                <a:gd name="connsiteX244" fmla="*/ 3896071 w 8613217"/>
                <a:gd name="connsiteY244" fmla="*/ 6023464 h 6281670"/>
                <a:gd name="connsiteX245" fmla="*/ 3920972 w 8613217"/>
                <a:gd name="connsiteY245" fmla="*/ 5996544 h 6281670"/>
                <a:gd name="connsiteX246" fmla="*/ 3918953 w 8613217"/>
                <a:gd name="connsiteY246" fmla="*/ 6053077 h 6281670"/>
                <a:gd name="connsiteX247" fmla="*/ 3931741 w 8613217"/>
                <a:gd name="connsiteY247" fmla="*/ 6077978 h 6281670"/>
                <a:gd name="connsiteX248" fmla="*/ 3951931 w 8613217"/>
                <a:gd name="connsiteY248" fmla="*/ 6055769 h 6281670"/>
                <a:gd name="connsiteX249" fmla="*/ 3972121 w 8613217"/>
                <a:gd name="connsiteY249" fmla="*/ 5988468 h 6281670"/>
                <a:gd name="connsiteX250" fmla="*/ 3994331 w 8613217"/>
                <a:gd name="connsiteY250" fmla="*/ 5968277 h 6281670"/>
                <a:gd name="connsiteX251" fmla="*/ 4005099 w 8613217"/>
                <a:gd name="connsiteY251" fmla="*/ 5995198 h 6281670"/>
                <a:gd name="connsiteX252" fmla="*/ 4071054 w 8613217"/>
                <a:gd name="connsiteY252" fmla="*/ 6040290 h 6281670"/>
                <a:gd name="connsiteX253" fmla="*/ 4100667 w 8613217"/>
                <a:gd name="connsiteY253" fmla="*/ 6026829 h 6281670"/>
                <a:gd name="connsiteX254" fmla="*/ 4110089 w 8613217"/>
                <a:gd name="connsiteY254" fmla="*/ 5993179 h 6281670"/>
                <a:gd name="connsiteX255" fmla="*/ 4124895 w 8613217"/>
                <a:gd name="connsiteY255" fmla="*/ 6032214 h 6281670"/>
                <a:gd name="connsiteX256" fmla="*/ 4117492 w 8613217"/>
                <a:gd name="connsiteY256" fmla="*/ 6106918 h 6281670"/>
                <a:gd name="connsiteX257" fmla="*/ 4080476 w 8613217"/>
                <a:gd name="connsiteY257" fmla="*/ 6141242 h 6281670"/>
                <a:gd name="connsiteX258" fmla="*/ 4176717 w 8613217"/>
                <a:gd name="connsiteY258" fmla="*/ 6189025 h 6281670"/>
                <a:gd name="connsiteX259" fmla="*/ 4170660 w 8613217"/>
                <a:gd name="connsiteY259" fmla="*/ 6271133 h 6281670"/>
                <a:gd name="connsiteX260" fmla="*/ 4195562 w 8613217"/>
                <a:gd name="connsiteY260" fmla="*/ 6277863 h 6281670"/>
                <a:gd name="connsiteX261" fmla="*/ 4261517 w 8613217"/>
                <a:gd name="connsiteY261" fmla="*/ 6267768 h 6281670"/>
                <a:gd name="connsiteX262" fmla="*/ 4289784 w 8613217"/>
                <a:gd name="connsiteY262" fmla="*/ 6247578 h 6281670"/>
                <a:gd name="connsiteX263" fmla="*/ 4295840 w 8613217"/>
                <a:gd name="connsiteY263" fmla="*/ 6204505 h 6281670"/>
                <a:gd name="connsiteX264" fmla="*/ 4305936 w 8613217"/>
                <a:gd name="connsiteY264" fmla="*/ 6182969 h 6281670"/>
                <a:gd name="connsiteX265" fmla="*/ 4324107 w 8613217"/>
                <a:gd name="connsiteY265" fmla="*/ 6199794 h 6281670"/>
                <a:gd name="connsiteX266" fmla="*/ 4336894 w 8613217"/>
                <a:gd name="connsiteY266" fmla="*/ 6230752 h 6281670"/>
                <a:gd name="connsiteX267" fmla="*/ 4342951 w 8613217"/>
                <a:gd name="connsiteY267" fmla="*/ 6226714 h 6281670"/>
                <a:gd name="connsiteX268" fmla="*/ 4369872 w 8613217"/>
                <a:gd name="connsiteY268" fmla="*/ 6185660 h 6281670"/>
                <a:gd name="connsiteX269" fmla="*/ 4382659 w 8613217"/>
                <a:gd name="connsiteY269" fmla="*/ 6234791 h 6281670"/>
                <a:gd name="connsiteX270" fmla="*/ 4406888 w 8613217"/>
                <a:gd name="connsiteY270" fmla="*/ 6265749 h 6281670"/>
                <a:gd name="connsiteX271" fmla="*/ 4484284 w 8613217"/>
                <a:gd name="connsiteY271" fmla="*/ 6275171 h 6281670"/>
                <a:gd name="connsiteX272" fmla="*/ 4499090 w 8613217"/>
                <a:gd name="connsiteY272" fmla="*/ 6272479 h 6281670"/>
                <a:gd name="connsiteX273" fmla="*/ 4512551 w 8613217"/>
                <a:gd name="connsiteY273" fmla="*/ 6181622 h 6281670"/>
                <a:gd name="connsiteX274" fmla="*/ 4572449 w 8613217"/>
                <a:gd name="connsiteY274" fmla="*/ 6153356 h 6281670"/>
                <a:gd name="connsiteX275" fmla="*/ 4575814 w 8613217"/>
                <a:gd name="connsiteY275" fmla="*/ 6127781 h 6281670"/>
                <a:gd name="connsiteX276" fmla="*/ 4538125 w 8613217"/>
                <a:gd name="connsiteY276" fmla="*/ 6076633 h 6281670"/>
                <a:gd name="connsiteX277" fmla="*/ 4536779 w 8613217"/>
                <a:gd name="connsiteY277" fmla="*/ 6042309 h 6281670"/>
                <a:gd name="connsiteX278" fmla="*/ 4573122 w 8613217"/>
                <a:gd name="connsiteY278" fmla="*/ 6032214 h 6281670"/>
                <a:gd name="connsiteX279" fmla="*/ 4637731 w 8613217"/>
                <a:gd name="connsiteY279" fmla="*/ 6051058 h 6281670"/>
                <a:gd name="connsiteX280" fmla="*/ 4665997 w 8613217"/>
                <a:gd name="connsiteY280" fmla="*/ 6029522 h 6281670"/>
                <a:gd name="connsiteX281" fmla="*/ 4665997 w 8613217"/>
                <a:gd name="connsiteY281" fmla="*/ 5985776 h 6281670"/>
                <a:gd name="connsiteX282" fmla="*/ 4681477 w 8613217"/>
                <a:gd name="connsiteY282" fmla="*/ 5966931 h 6281670"/>
                <a:gd name="connsiteX283" fmla="*/ 4701667 w 8613217"/>
                <a:gd name="connsiteY283" fmla="*/ 5981065 h 6281670"/>
                <a:gd name="connsiteX284" fmla="*/ 4724550 w 8613217"/>
                <a:gd name="connsiteY284" fmla="*/ 6054423 h 6281670"/>
                <a:gd name="connsiteX285" fmla="*/ 4743394 w 8613217"/>
                <a:gd name="connsiteY285" fmla="*/ 6073268 h 6281670"/>
                <a:gd name="connsiteX286" fmla="*/ 4752143 w 8613217"/>
                <a:gd name="connsiteY286" fmla="*/ 6050385 h 6281670"/>
                <a:gd name="connsiteX287" fmla="*/ 4752143 w 8613217"/>
                <a:gd name="connsiteY287" fmla="*/ 5996544 h 6281670"/>
                <a:gd name="connsiteX288" fmla="*/ 4800600 w 8613217"/>
                <a:gd name="connsiteY288" fmla="*/ 6046347 h 6281670"/>
                <a:gd name="connsiteX289" fmla="*/ 4859825 w 8613217"/>
                <a:gd name="connsiteY289" fmla="*/ 6088747 h 6281670"/>
                <a:gd name="connsiteX290" fmla="*/ 4932511 w 8613217"/>
                <a:gd name="connsiteY290" fmla="*/ 6036252 h 6281670"/>
                <a:gd name="connsiteX291" fmla="*/ 4919050 w 8613217"/>
                <a:gd name="connsiteY291" fmla="*/ 5940011 h 6281670"/>
                <a:gd name="connsiteX292" fmla="*/ 4830213 w 8613217"/>
                <a:gd name="connsiteY292" fmla="*/ 5933281 h 6281670"/>
                <a:gd name="connsiteX293" fmla="*/ 4779064 w 8613217"/>
                <a:gd name="connsiteY293" fmla="*/ 5876074 h 6281670"/>
                <a:gd name="connsiteX294" fmla="*/ 4778391 w 8613217"/>
                <a:gd name="connsiteY294" fmla="*/ 5829637 h 6281670"/>
                <a:gd name="connsiteX295" fmla="*/ 5091342 w 8613217"/>
                <a:gd name="connsiteY295" fmla="*/ 5236712 h 6281670"/>
                <a:gd name="connsiteX296" fmla="*/ 5116243 w 8613217"/>
                <a:gd name="connsiteY296" fmla="*/ 5202389 h 6281670"/>
                <a:gd name="connsiteX297" fmla="*/ 5269690 w 8613217"/>
                <a:gd name="connsiteY297" fmla="*/ 5086631 h 6281670"/>
                <a:gd name="connsiteX298" fmla="*/ 5744837 w 8613217"/>
                <a:gd name="connsiteY298" fmla="*/ 4795889 h 6281670"/>
                <a:gd name="connsiteX299" fmla="*/ 5814830 w 8613217"/>
                <a:gd name="connsiteY299" fmla="*/ 4775699 h 6281670"/>
                <a:gd name="connsiteX300" fmla="*/ 6103553 w 8613217"/>
                <a:gd name="connsiteY300" fmla="*/ 4765603 h 6281670"/>
                <a:gd name="connsiteX301" fmla="*/ 7086824 w 8613217"/>
                <a:gd name="connsiteY301" fmla="*/ 4811369 h 6281670"/>
                <a:gd name="connsiteX302" fmla="*/ 7489959 w 8613217"/>
                <a:gd name="connsiteY302" fmla="*/ 4805311 h 6281670"/>
                <a:gd name="connsiteX303" fmla="*/ 7516880 w 8613217"/>
                <a:gd name="connsiteY303" fmla="*/ 4801946 h 6281670"/>
                <a:gd name="connsiteX304" fmla="*/ 7536397 w 8613217"/>
                <a:gd name="connsiteY304" fmla="*/ 4800600 h 6281670"/>
                <a:gd name="connsiteX305" fmla="*/ 7619850 w 8613217"/>
                <a:gd name="connsiteY305" fmla="*/ 4791178 h 6281670"/>
                <a:gd name="connsiteX306" fmla="*/ 7661577 w 8613217"/>
                <a:gd name="connsiteY306" fmla="*/ 4813388 h 6281670"/>
                <a:gd name="connsiteX307" fmla="*/ 7920014 w 8613217"/>
                <a:gd name="connsiteY307" fmla="*/ 5004523 h 6281670"/>
                <a:gd name="connsiteX308" fmla="*/ 8354780 w 8613217"/>
                <a:gd name="connsiteY308" fmla="*/ 4830886 h 6281670"/>
                <a:gd name="connsiteX309" fmla="*/ 8579567 w 8613217"/>
                <a:gd name="connsiteY309" fmla="*/ 4409580 h 6281670"/>
                <a:gd name="connsiteX310" fmla="*/ 8613217 w 8613217"/>
                <a:gd name="connsiteY310" fmla="*/ 4250076 h 6281670"/>
                <a:gd name="connsiteX311" fmla="*/ 8613217 w 8613217"/>
                <a:gd name="connsiteY311" fmla="*/ 4196235 h 6281670"/>
                <a:gd name="connsiteX312" fmla="*/ 8420062 w 8613217"/>
                <a:gd name="connsiteY312" fmla="*/ 4211041 h 6281670"/>
                <a:gd name="connsiteX313" fmla="*/ 4571776 w 8613217"/>
                <a:gd name="connsiteY313" fmla="*/ 915970 h 6281670"/>
                <a:gd name="connsiteX314" fmla="*/ 4583890 w 8613217"/>
                <a:gd name="connsiteY314" fmla="*/ 888377 h 6281670"/>
                <a:gd name="connsiteX315" fmla="*/ 4571776 w 8613217"/>
                <a:gd name="connsiteY315" fmla="*/ 915970 h 6281670"/>
                <a:gd name="connsiteX316" fmla="*/ 2362948 w 8613217"/>
                <a:gd name="connsiteY316" fmla="*/ 965100 h 6281670"/>
                <a:gd name="connsiteX317" fmla="*/ 2363621 w 8613217"/>
                <a:gd name="connsiteY317" fmla="*/ 962408 h 6281670"/>
                <a:gd name="connsiteX318" fmla="*/ 2368332 w 8613217"/>
                <a:gd name="connsiteY318" fmla="*/ 967119 h 6281670"/>
                <a:gd name="connsiteX319" fmla="*/ 2362948 w 8613217"/>
                <a:gd name="connsiteY319" fmla="*/ 965100 h 6281670"/>
                <a:gd name="connsiteX320" fmla="*/ 2435633 w 8613217"/>
                <a:gd name="connsiteY320" fmla="*/ 1055284 h 6281670"/>
                <a:gd name="connsiteX321" fmla="*/ 2426211 w 8613217"/>
                <a:gd name="connsiteY321" fmla="*/ 1053265 h 6281670"/>
                <a:gd name="connsiteX322" fmla="*/ 2370351 w 8613217"/>
                <a:gd name="connsiteY322" fmla="*/ 968465 h 6281670"/>
                <a:gd name="connsiteX323" fmla="*/ 2432268 w 8613217"/>
                <a:gd name="connsiteY323" fmla="*/ 1045862 h 6281670"/>
                <a:gd name="connsiteX324" fmla="*/ 2435633 w 8613217"/>
                <a:gd name="connsiteY324" fmla="*/ 1055284 h 6281670"/>
                <a:gd name="connsiteX325" fmla="*/ 695895 w 8613217"/>
                <a:gd name="connsiteY325" fmla="*/ 1016922 h 6281670"/>
                <a:gd name="connsiteX326" fmla="*/ 692530 w 8613217"/>
                <a:gd name="connsiteY326" fmla="*/ 1005481 h 6281670"/>
                <a:gd name="connsiteX327" fmla="*/ 695895 w 8613217"/>
                <a:gd name="connsiteY327" fmla="*/ 1016922 h 6281670"/>
                <a:gd name="connsiteX328" fmla="*/ 4511205 w 8613217"/>
                <a:gd name="connsiteY328" fmla="*/ 6014042 h 6281670"/>
                <a:gd name="connsiteX329" fmla="*/ 4537452 w 8613217"/>
                <a:gd name="connsiteY329" fmla="*/ 5944049 h 6281670"/>
                <a:gd name="connsiteX330" fmla="*/ 4511205 w 8613217"/>
                <a:gd name="connsiteY330" fmla="*/ 6014042 h 6281670"/>
                <a:gd name="connsiteX331" fmla="*/ 4750797 w 8613217"/>
                <a:gd name="connsiteY331" fmla="*/ 5917128 h 6281670"/>
                <a:gd name="connsiteX332" fmla="*/ 4741375 w 8613217"/>
                <a:gd name="connsiteY332" fmla="*/ 5939338 h 6281670"/>
                <a:gd name="connsiteX333" fmla="*/ 4732626 w 8613217"/>
                <a:gd name="connsiteY333" fmla="*/ 5935300 h 6281670"/>
                <a:gd name="connsiteX334" fmla="*/ 4727915 w 8613217"/>
                <a:gd name="connsiteY334" fmla="*/ 5907706 h 6281670"/>
                <a:gd name="connsiteX335" fmla="*/ 4750797 w 8613217"/>
                <a:gd name="connsiteY335" fmla="*/ 5875402 h 6281670"/>
                <a:gd name="connsiteX336" fmla="*/ 4750797 w 8613217"/>
                <a:gd name="connsiteY336" fmla="*/ 5917128 h 6281670"/>
                <a:gd name="connsiteX337" fmla="*/ 4875978 w 8613217"/>
                <a:gd name="connsiteY337" fmla="*/ 5457461 h 6281670"/>
                <a:gd name="connsiteX338" fmla="*/ 4616868 w 8613217"/>
                <a:gd name="connsiteY338" fmla="*/ 5877421 h 6281670"/>
                <a:gd name="connsiteX339" fmla="*/ 4562354 w 8613217"/>
                <a:gd name="connsiteY339" fmla="*/ 5884824 h 6281670"/>
                <a:gd name="connsiteX340" fmla="*/ 4880015 w 8613217"/>
                <a:gd name="connsiteY340" fmla="*/ 5419772 h 6281670"/>
                <a:gd name="connsiteX341" fmla="*/ 4875978 w 8613217"/>
                <a:gd name="connsiteY341" fmla="*/ 5457461 h 6281670"/>
                <a:gd name="connsiteX342" fmla="*/ 5020675 w 8613217"/>
                <a:gd name="connsiteY342" fmla="*/ 5141145 h 6281670"/>
                <a:gd name="connsiteX343" fmla="*/ 4989717 w 8613217"/>
                <a:gd name="connsiteY343" fmla="*/ 5179506 h 6281670"/>
                <a:gd name="connsiteX344" fmla="*/ 4445922 w 8613217"/>
                <a:gd name="connsiteY344" fmla="*/ 5878767 h 6281670"/>
                <a:gd name="connsiteX345" fmla="*/ 4415637 w 8613217"/>
                <a:gd name="connsiteY345" fmla="*/ 5953471 h 6281670"/>
                <a:gd name="connsiteX346" fmla="*/ 4357085 w 8613217"/>
                <a:gd name="connsiteY346" fmla="*/ 6075286 h 6281670"/>
                <a:gd name="connsiteX347" fmla="*/ 4338240 w 8613217"/>
                <a:gd name="connsiteY347" fmla="*/ 6125762 h 6281670"/>
                <a:gd name="connsiteX348" fmla="*/ 4322761 w 8613217"/>
                <a:gd name="connsiteY348" fmla="*/ 6080671 h 6281670"/>
                <a:gd name="connsiteX349" fmla="*/ 4306609 w 8613217"/>
                <a:gd name="connsiteY349" fmla="*/ 6061826 h 6281670"/>
                <a:gd name="connsiteX350" fmla="*/ 4295168 w 8613217"/>
                <a:gd name="connsiteY350" fmla="*/ 6082689 h 6281670"/>
                <a:gd name="connsiteX351" fmla="*/ 4292475 w 8613217"/>
                <a:gd name="connsiteY351" fmla="*/ 6112302 h 6281670"/>
                <a:gd name="connsiteX352" fmla="*/ 4277669 w 8613217"/>
                <a:gd name="connsiteY352" fmla="*/ 6097496 h 6281670"/>
                <a:gd name="connsiteX353" fmla="*/ 4183447 w 8613217"/>
                <a:gd name="connsiteY353" fmla="*/ 5282478 h 6281670"/>
                <a:gd name="connsiteX354" fmla="*/ 4412945 w 8613217"/>
                <a:gd name="connsiteY354" fmla="*/ 4743394 h 6281670"/>
                <a:gd name="connsiteX355" fmla="*/ 5036828 w 8613217"/>
                <a:gd name="connsiteY355" fmla="*/ 3935106 h 6281670"/>
                <a:gd name="connsiteX356" fmla="*/ 5054999 w 8613217"/>
                <a:gd name="connsiteY356" fmla="*/ 3966064 h 6281670"/>
                <a:gd name="connsiteX357" fmla="*/ 5020675 w 8613217"/>
                <a:gd name="connsiteY357"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49730 w 8613217"/>
                <a:gd name="connsiteY70" fmla="*/ 3028558 h 6281670"/>
                <a:gd name="connsiteX71" fmla="*/ 4856460 w 8613217"/>
                <a:gd name="connsiteY71" fmla="*/ 2981447 h 6281670"/>
                <a:gd name="connsiteX72" fmla="*/ 4952701 w 8613217"/>
                <a:gd name="connsiteY72" fmla="*/ 2717626 h 6281670"/>
                <a:gd name="connsiteX73" fmla="*/ 5173449 w 8613217"/>
                <a:gd name="connsiteY73" fmla="*/ 2368332 h 6281670"/>
                <a:gd name="connsiteX74" fmla="*/ 5481689 w 8613217"/>
                <a:gd name="connsiteY74" fmla="*/ 1759928 h 6281670"/>
                <a:gd name="connsiteX75" fmla="*/ 5514667 w 8613217"/>
                <a:gd name="connsiteY75" fmla="*/ 1741757 h 6281670"/>
                <a:gd name="connsiteX76" fmla="*/ 5803389 w 8613217"/>
                <a:gd name="connsiteY76" fmla="*/ 1570812 h 6281670"/>
                <a:gd name="connsiteX77" fmla="*/ 5822907 w 8613217"/>
                <a:gd name="connsiteY77" fmla="*/ 1095665 h 6281670"/>
                <a:gd name="connsiteX78" fmla="*/ 5540241 w 8613217"/>
                <a:gd name="connsiteY78" fmla="*/ 601000 h 6281670"/>
                <a:gd name="connsiteX79" fmla="*/ 5514667 w 8613217"/>
                <a:gd name="connsiteY79" fmla="*/ 600327 h 6281670"/>
                <a:gd name="connsiteX80" fmla="*/ 5421791 w 8613217"/>
                <a:gd name="connsiteY80" fmla="*/ 697914 h 6281670"/>
                <a:gd name="connsiteX81" fmla="*/ 5124319 w 8613217"/>
                <a:gd name="connsiteY81" fmla="*/ 1196617 h 6281670"/>
                <a:gd name="connsiteX82" fmla="*/ 5316801 w 8613217"/>
                <a:gd name="connsiteY82" fmla="*/ 1686570 h 6281670"/>
                <a:gd name="connsiteX83" fmla="*/ 5361220 w 8613217"/>
                <a:gd name="connsiteY83" fmla="*/ 1669072 h 6281670"/>
                <a:gd name="connsiteX84" fmla="*/ 5461499 w 8613217"/>
                <a:gd name="connsiteY84" fmla="*/ 1248439 h 6281670"/>
                <a:gd name="connsiteX85" fmla="*/ 5491784 w 8613217"/>
                <a:gd name="connsiteY85" fmla="*/ 1043170 h 6281670"/>
                <a:gd name="connsiteX86" fmla="*/ 5497841 w 8613217"/>
                <a:gd name="connsiteY86" fmla="*/ 1081532 h 6281670"/>
                <a:gd name="connsiteX87" fmla="*/ 5481016 w 8613217"/>
                <a:gd name="connsiteY87" fmla="*/ 1353429 h 6281670"/>
                <a:gd name="connsiteX88" fmla="*/ 5415734 w 8613217"/>
                <a:gd name="connsiteY88" fmla="*/ 1727624 h 6281670"/>
                <a:gd name="connsiteX89" fmla="*/ 5151240 w 8613217"/>
                <a:gd name="connsiteY89" fmla="*/ 2245171 h 6281670"/>
                <a:gd name="connsiteX90" fmla="*/ 4908282 w 8613217"/>
                <a:gd name="connsiteY90" fmla="*/ 2596483 h 6281670"/>
                <a:gd name="connsiteX91" fmla="*/ 4750124 w 8613217"/>
                <a:gd name="connsiteY91" fmla="*/ 2989523 h 6281670"/>
                <a:gd name="connsiteX92" fmla="*/ 4737337 w 8613217"/>
                <a:gd name="connsiteY92" fmla="*/ 3162487 h 6281670"/>
                <a:gd name="connsiteX93" fmla="*/ 4680804 w 8613217"/>
                <a:gd name="connsiteY93" fmla="*/ 3076341 h 6281670"/>
                <a:gd name="connsiteX94" fmla="*/ 4591293 w 8613217"/>
                <a:gd name="connsiteY94" fmla="*/ 2915491 h 6281670"/>
                <a:gd name="connsiteX95" fmla="*/ 4552259 w 8613217"/>
                <a:gd name="connsiteY95" fmla="*/ 2838095 h 6281670"/>
                <a:gd name="connsiteX96" fmla="*/ 4404869 w 8613217"/>
                <a:gd name="connsiteY96" fmla="*/ 2499569 h 6281670"/>
                <a:gd name="connsiteX97" fmla="*/ 4425059 w 8613217"/>
                <a:gd name="connsiteY97" fmla="*/ 2408713 h 6281670"/>
                <a:gd name="connsiteX98" fmla="*/ 4497071 w 8613217"/>
                <a:gd name="connsiteY98" fmla="*/ 2304396 h 6281670"/>
                <a:gd name="connsiteX99" fmla="*/ 4551585 w 8613217"/>
                <a:gd name="connsiteY99" fmla="*/ 2152968 h 6281670"/>
                <a:gd name="connsiteX100" fmla="*/ 4741375 w 8613217"/>
                <a:gd name="connsiteY100" fmla="*/ 1413327 h 6281670"/>
                <a:gd name="connsiteX101" fmla="*/ 4929146 w 8613217"/>
                <a:gd name="connsiteY101" fmla="*/ 819730 h 6281670"/>
                <a:gd name="connsiteX102" fmla="*/ 5233347 w 8613217"/>
                <a:gd name="connsiteY102" fmla="*/ 28940 h 6281670"/>
                <a:gd name="connsiteX103" fmla="*/ 5238058 w 8613217"/>
                <a:gd name="connsiteY103" fmla="*/ 0 h 6281670"/>
                <a:gd name="connsiteX104" fmla="*/ 4976929 w 8613217"/>
                <a:gd name="connsiteY104" fmla="*/ 159504 h 6281670"/>
                <a:gd name="connsiteX105" fmla="*/ 4204984 w 8613217"/>
                <a:gd name="connsiteY105" fmla="*/ 890396 h 6281670"/>
                <a:gd name="connsiteX106" fmla="*/ 3943182 w 8613217"/>
                <a:gd name="connsiteY106" fmla="*/ 2139508 h 6281670"/>
                <a:gd name="connsiteX107" fmla="*/ 4076438 w 8613217"/>
                <a:gd name="connsiteY107" fmla="*/ 2389868 h 6281670"/>
                <a:gd name="connsiteX108" fmla="*/ 4215079 w 8613217"/>
                <a:gd name="connsiteY108" fmla="*/ 2474668 h 6281670"/>
                <a:gd name="connsiteX109" fmla="*/ 4244018 w 8613217"/>
                <a:gd name="connsiteY109" fmla="*/ 2445055 h 6281670"/>
                <a:gd name="connsiteX110" fmla="*/ 4230558 w 8613217"/>
                <a:gd name="connsiteY110" fmla="*/ 1718875 h 6281670"/>
                <a:gd name="connsiteX111" fmla="*/ 4411599 w 8613217"/>
                <a:gd name="connsiteY111" fmla="*/ 1186522 h 6281670"/>
                <a:gd name="connsiteX112" fmla="*/ 4552259 w 8613217"/>
                <a:gd name="connsiteY112" fmla="*/ 934815 h 6281670"/>
                <a:gd name="connsiteX113" fmla="*/ 4572449 w 8613217"/>
                <a:gd name="connsiteY113" fmla="*/ 920008 h 6281670"/>
                <a:gd name="connsiteX114" fmla="*/ 4553604 w 8613217"/>
                <a:gd name="connsiteY114" fmla="*/ 956351 h 6281670"/>
                <a:gd name="connsiteX115" fmla="*/ 4390735 w 8613217"/>
                <a:gd name="connsiteY115" fmla="*/ 1302280 h 6281670"/>
                <a:gd name="connsiteX116" fmla="*/ 4340260 w 8613217"/>
                <a:gd name="connsiteY116" fmla="*/ 2524471 h 6281670"/>
                <a:gd name="connsiteX117" fmla="*/ 4501109 w 8613217"/>
                <a:gd name="connsiteY117" fmla="*/ 2892609 h 6281670"/>
                <a:gd name="connsiteX118" fmla="*/ 4692918 w 8613217"/>
                <a:gd name="connsiteY118" fmla="*/ 3241230 h 6281670"/>
                <a:gd name="connsiteX119" fmla="*/ 4992409 w 8613217"/>
                <a:gd name="connsiteY119" fmla="*/ 3809925 h 6281670"/>
                <a:gd name="connsiteX120" fmla="*/ 5000485 w 8613217"/>
                <a:gd name="connsiteY120" fmla="*/ 3847614 h 6281670"/>
                <a:gd name="connsiteX121" fmla="*/ 4993755 w 8613217"/>
                <a:gd name="connsiteY121" fmla="*/ 3855017 h 6281670"/>
                <a:gd name="connsiteX122" fmla="*/ 4993082 w 8613217"/>
                <a:gd name="connsiteY122" fmla="*/ 3855690 h 6281670"/>
                <a:gd name="connsiteX123" fmla="*/ 4982313 w 8613217"/>
                <a:gd name="connsiteY123" fmla="*/ 3867131 h 6281670"/>
                <a:gd name="connsiteX124" fmla="*/ 4626290 w 8613217"/>
                <a:gd name="connsiteY124" fmla="*/ 4274977 h 6281670"/>
                <a:gd name="connsiteX125" fmla="*/ 4180755 w 8613217"/>
                <a:gd name="connsiteY125" fmla="*/ 4968853 h 6281670"/>
                <a:gd name="connsiteX126" fmla="*/ 4071727 w 8613217"/>
                <a:gd name="connsiteY126" fmla="*/ 5853192 h 6281670"/>
                <a:gd name="connsiteX127" fmla="*/ 4040769 w 8613217"/>
                <a:gd name="connsiteY127" fmla="*/ 5907706 h 6281670"/>
                <a:gd name="connsiteX128" fmla="*/ 4005099 w 8613217"/>
                <a:gd name="connsiteY128" fmla="*/ 5881459 h 6281670"/>
                <a:gd name="connsiteX129" fmla="*/ 4007791 w 8613217"/>
                <a:gd name="connsiteY129" fmla="*/ 5830983 h 6281670"/>
                <a:gd name="connsiteX130" fmla="*/ 3990293 w 8613217"/>
                <a:gd name="connsiteY130" fmla="*/ 5807427 h 6281670"/>
                <a:gd name="connsiteX131" fmla="*/ 3964045 w 8613217"/>
                <a:gd name="connsiteY131" fmla="*/ 5789256 h 6281670"/>
                <a:gd name="connsiteX132" fmla="*/ 3941836 w 8613217"/>
                <a:gd name="connsiteY132" fmla="*/ 5705129 h 6281670"/>
                <a:gd name="connsiteX133" fmla="*/ 3908185 w 8613217"/>
                <a:gd name="connsiteY133" fmla="*/ 5236040 h 6281670"/>
                <a:gd name="connsiteX134" fmla="*/ 3918953 w 8613217"/>
                <a:gd name="connsiteY134" fmla="*/ 4237288 h 6281670"/>
                <a:gd name="connsiteX135" fmla="*/ 3786370 w 8613217"/>
                <a:gd name="connsiteY135" fmla="*/ 3122779 h 6281670"/>
                <a:gd name="connsiteX136" fmla="*/ 3570333 w 8613217"/>
                <a:gd name="connsiteY136" fmla="*/ 2570236 h 6281670"/>
                <a:gd name="connsiteX137" fmla="*/ 3563603 w 8613217"/>
                <a:gd name="connsiteY137" fmla="*/ 2556776 h 6281670"/>
                <a:gd name="connsiteX138" fmla="*/ 3556872 w 8613217"/>
                <a:gd name="connsiteY138" fmla="*/ 2543315 h 6281670"/>
                <a:gd name="connsiteX139" fmla="*/ 3531298 w 8613217"/>
                <a:gd name="connsiteY139" fmla="*/ 2494185 h 6281670"/>
                <a:gd name="connsiteX140" fmla="*/ 3525241 w 8613217"/>
                <a:gd name="connsiteY140" fmla="*/ 2482071 h 6281670"/>
                <a:gd name="connsiteX141" fmla="*/ 3410829 w 8613217"/>
                <a:gd name="connsiteY141" fmla="*/ 2273437 h 6281670"/>
                <a:gd name="connsiteX142" fmla="*/ 3411502 w 8613217"/>
                <a:gd name="connsiteY142" fmla="*/ 2229018 h 6281670"/>
                <a:gd name="connsiteX143" fmla="*/ 3451209 w 8613217"/>
                <a:gd name="connsiteY143" fmla="*/ 2126720 h 6281670"/>
                <a:gd name="connsiteX144" fmla="*/ 3431692 w 8613217"/>
                <a:gd name="connsiteY144" fmla="*/ 1895877 h 6281670"/>
                <a:gd name="connsiteX145" fmla="*/ 3186715 w 8613217"/>
                <a:gd name="connsiteY145" fmla="*/ 1401886 h 6281670"/>
                <a:gd name="connsiteX146" fmla="*/ 2531874 w 8613217"/>
                <a:gd name="connsiteY146" fmla="*/ 701952 h 6281670"/>
                <a:gd name="connsiteX147" fmla="*/ 1731662 w 8613217"/>
                <a:gd name="connsiteY147" fmla="*/ 39035 h 6281670"/>
                <a:gd name="connsiteX148" fmla="*/ 1722913 w 8613217"/>
                <a:gd name="connsiteY148" fmla="*/ 36343 h 6281670"/>
                <a:gd name="connsiteX149" fmla="*/ 1723586 w 8613217"/>
                <a:gd name="connsiteY149" fmla="*/ 47111 h 6281670"/>
                <a:gd name="connsiteX150" fmla="*/ 1984042 w 8613217"/>
                <a:gd name="connsiteY150" fmla="*/ 871552 h 6281670"/>
                <a:gd name="connsiteX151" fmla="*/ 2773486 w 8613217"/>
                <a:gd name="connsiteY151" fmla="*/ 2064130 h 6281670"/>
                <a:gd name="connsiteX152" fmla="*/ 3058170 w 8613217"/>
                <a:gd name="connsiteY152" fmla="*/ 2286897 h 6281670"/>
                <a:gd name="connsiteX153" fmla="*/ 3235845 w 8613217"/>
                <a:gd name="connsiteY153" fmla="*/ 2329297 h 6281670"/>
                <a:gd name="connsiteX154" fmla="*/ 3256709 w 8613217"/>
                <a:gd name="connsiteY154" fmla="*/ 2294974 h 6281670"/>
                <a:gd name="connsiteX155" fmla="*/ 3083072 w 8613217"/>
                <a:gd name="connsiteY155" fmla="*/ 1999521 h 6281670"/>
                <a:gd name="connsiteX156" fmla="*/ 2450440 w 8613217"/>
                <a:gd name="connsiteY156" fmla="*/ 1092973 h 6281670"/>
                <a:gd name="connsiteX157" fmla="*/ 2432941 w 8613217"/>
                <a:gd name="connsiteY157" fmla="*/ 1062014 h 6281670"/>
                <a:gd name="connsiteX158" fmla="*/ 2454478 w 8613217"/>
                <a:gd name="connsiteY158" fmla="*/ 1076820 h 6281670"/>
                <a:gd name="connsiteX159" fmla="*/ 2967986 w 8613217"/>
                <a:gd name="connsiteY159" fmla="*/ 1739738 h 6281670"/>
                <a:gd name="connsiteX160" fmla="*/ 3266131 w 8613217"/>
                <a:gd name="connsiteY160" fmla="*/ 2175850 h 6281670"/>
                <a:gd name="connsiteX161" fmla="*/ 3457939 w 8613217"/>
                <a:gd name="connsiteY161" fmla="*/ 2509665 h 6281670"/>
                <a:gd name="connsiteX162" fmla="*/ 3464670 w 8613217"/>
                <a:gd name="connsiteY162" fmla="*/ 2523125 h 6281670"/>
                <a:gd name="connsiteX163" fmla="*/ 3471400 w 8613217"/>
                <a:gd name="connsiteY163" fmla="*/ 2536585 h 6281670"/>
                <a:gd name="connsiteX164" fmla="*/ 3478130 w 8613217"/>
                <a:gd name="connsiteY164" fmla="*/ 2550045 h 6281670"/>
                <a:gd name="connsiteX165" fmla="*/ 3484860 w 8613217"/>
                <a:gd name="connsiteY165" fmla="*/ 2563506 h 6281670"/>
                <a:gd name="connsiteX166" fmla="*/ 3491590 w 8613217"/>
                <a:gd name="connsiteY166" fmla="*/ 2576966 h 6281670"/>
                <a:gd name="connsiteX167" fmla="*/ 3498320 w 8613217"/>
                <a:gd name="connsiteY167" fmla="*/ 2590426 h 6281670"/>
                <a:gd name="connsiteX168" fmla="*/ 3504378 w 8613217"/>
                <a:gd name="connsiteY168" fmla="*/ 2605906 h 6281670"/>
                <a:gd name="connsiteX169" fmla="*/ 3733875 w 8613217"/>
                <a:gd name="connsiteY169" fmla="*/ 3249979 h 6281670"/>
                <a:gd name="connsiteX170" fmla="*/ 3823385 w 8613217"/>
                <a:gd name="connsiteY170" fmla="*/ 4359777 h 6281670"/>
                <a:gd name="connsiteX171" fmla="*/ 3816655 w 8613217"/>
                <a:gd name="connsiteY171" fmla="*/ 4369199 h 6281670"/>
                <a:gd name="connsiteX172" fmla="*/ 3800503 w 8613217"/>
                <a:gd name="connsiteY172" fmla="*/ 4322761 h 6281670"/>
                <a:gd name="connsiteX173" fmla="*/ 3407464 w 8613217"/>
                <a:gd name="connsiteY173" fmla="*/ 3663208 h 6281670"/>
                <a:gd name="connsiteX174" fmla="*/ 2516395 w 8613217"/>
                <a:gd name="connsiteY174" fmla="*/ 2980101 h 6281670"/>
                <a:gd name="connsiteX175" fmla="*/ 2502934 w 8613217"/>
                <a:gd name="connsiteY175" fmla="*/ 2971351 h 6281670"/>
                <a:gd name="connsiteX176" fmla="*/ 2390541 w 8613217"/>
                <a:gd name="connsiteY176" fmla="*/ 2898666 h 6281670"/>
                <a:gd name="connsiteX177" fmla="*/ 2247863 w 8613217"/>
                <a:gd name="connsiteY177" fmla="*/ 2802425 h 6281670"/>
                <a:gd name="connsiteX178" fmla="*/ 2055381 w 8613217"/>
                <a:gd name="connsiteY178" fmla="*/ 2665131 h 6281670"/>
                <a:gd name="connsiteX179" fmla="*/ 1471879 w 8613217"/>
                <a:gd name="connsiteY179" fmla="*/ 2148930 h 6281670"/>
                <a:gd name="connsiteX180" fmla="*/ 1461111 w 8613217"/>
                <a:gd name="connsiteY180" fmla="*/ 2109895 h 6281670"/>
                <a:gd name="connsiteX181" fmla="*/ 1501492 w 8613217"/>
                <a:gd name="connsiteY181" fmla="*/ 1918759 h 6281670"/>
                <a:gd name="connsiteX182" fmla="*/ 1395155 w 8613217"/>
                <a:gd name="connsiteY182" fmla="*/ 1570812 h 6281670"/>
                <a:gd name="connsiteX183" fmla="*/ 937507 w 8613217"/>
                <a:gd name="connsiteY183" fmla="*/ 860783 h 6281670"/>
                <a:gd name="connsiteX184" fmla="*/ 682435 w 8613217"/>
                <a:gd name="connsiteY184" fmla="*/ 471109 h 6281670"/>
                <a:gd name="connsiteX185" fmla="*/ 590905 w 8613217"/>
                <a:gd name="connsiteY185" fmla="*/ 214691 h 6281670"/>
                <a:gd name="connsiteX186" fmla="*/ 581483 w 8613217"/>
                <a:gd name="connsiteY186" fmla="*/ 222767 h 6281670"/>
                <a:gd name="connsiteX187" fmla="*/ 555909 w 8613217"/>
                <a:gd name="connsiteY187" fmla="*/ 262475 h 6281670"/>
                <a:gd name="connsiteX188" fmla="*/ 423998 w 8613217"/>
                <a:gd name="connsiteY188" fmla="*/ 619845 h 6281670"/>
                <a:gd name="connsiteX189" fmla="*/ 443515 w 8613217"/>
                <a:gd name="connsiteY189" fmla="*/ 1227575 h 6281670"/>
                <a:gd name="connsiteX190" fmla="*/ 806942 w 8613217"/>
                <a:gd name="connsiteY190" fmla="*/ 1996156 h 6281670"/>
                <a:gd name="connsiteX191" fmla="*/ 1087589 w 8613217"/>
                <a:gd name="connsiteY191" fmla="*/ 2216231 h 6281670"/>
                <a:gd name="connsiteX192" fmla="*/ 1317086 w 8613217"/>
                <a:gd name="connsiteY192" fmla="*/ 2233729 h 6281670"/>
                <a:gd name="connsiteX193" fmla="*/ 1327181 w 8613217"/>
                <a:gd name="connsiteY193" fmla="*/ 2198060 h 6281670"/>
                <a:gd name="connsiteX194" fmla="*/ 816364 w 8613217"/>
                <a:gd name="connsiteY194" fmla="*/ 1324489 h 6281670"/>
                <a:gd name="connsiteX195" fmla="*/ 702625 w 8613217"/>
                <a:gd name="connsiteY195" fmla="*/ 1031056 h 6281670"/>
                <a:gd name="connsiteX196" fmla="*/ 767908 w 8613217"/>
                <a:gd name="connsiteY196" fmla="*/ 1173061 h 6281670"/>
                <a:gd name="connsiteX197" fmla="*/ 1444285 w 8613217"/>
                <a:gd name="connsiteY197" fmla="*/ 2226326 h 6281670"/>
                <a:gd name="connsiteX198" fmla="*/ 2209501 w 8613217"/>
                <a:gd name="connsiteY198" fmla="*/ 2876457 h 6281670"/>
                <a:gd name="connsiteX199" fmla="*/ 2308434 w 8613217"/>
                <a:gd name="connsiteY199" fmla="*/ 2939720 h 6281670"/>
                <a:gd name="connsiteX200" fmla="*/ 2340738 w 8613217"/>
                <a:gd name="connsiteY200" fmla="*/ 2972025 h 6281670"/>
                <a:gd name="connsiteX201" fmla="*/ 2302377 w 8613217"/>
                <a:gd name="connsiteY201" fmla="*/ 2972025 h 6281670"/>
                <a:gd name="connsiteX202" fmla="*/ 2266034 w 8613217"/>
                <a:gd name="connsiteY202" fmla="*/ 2967313 h 6281670"/>
                <a:gd name="connsiteX203" fmla="*/ 1817807 w 8613217"/>
                <a:gd name="connsiteY203" fmla="*/ 3025866 h 6281670"/>
                <a:gd name="connsiteX204" fmla="*/ 1007500 w 8613217"/>
                <a:gd name="connsiteY204" fmla="*/ 3309877 h 6281670"/>
                <a:gd name="connsiteX205" fmla="*/ 960389 w 8613217"/>
                <a:gd name="connsiteY205" fmla="*/ 3293725 h 6281670"/>
                <a:gd name="connsiteX206" fmla="*/ 446207 w 8613217"/>
                <a:gd name="connsiteY206" fmla="*/ 3134221 h 6281670"/>
                <a:gd name="connsiteX207" fmla="*/ 217383 w 8613217"/>
                <a:gd name="connsiteY207" fmla="*/ 3227096 h 6281670"/>
                <a:gd name="connsiteX208" fmla="*/ 0 w 8613217"/>
                <a:gd name="connsiteY208" fmla="*/ 3236518 h 6281670"/>
                <a:gd name="connsiteX209" fmla="*/ 0 w 8613217"/>
                <a:gd name="connsiteY209" fmla="*/ 3330740 h 6281670"/>
                <a:gd name="connsiteX210" fmla="*/ 9422 w 8613217"/>
                <a:gd name="connsiteY210" fmla="*/ 3346892 h 6281670"/>
                <a:gd name="connsiteX211" fmla="*/ 255072 w 8613217"/>
                <a:gd name="connsiteY211" fmla="*/ 3717723 h 6281670"/>
                <a:gd name="connsiteX212" fmla="*/ 747044 w 8613217"/>
                <a:gd name="connsiteY212" fmla="*/ 3826078 h 6281670"/>
                <a:gd name="connsiteX213" fmla="*/ 1016249 w 8613217"/>
                <a:gd name="connsiteY213" fmla="*/ 3490244 h 6281670"/>
                <a:gd name="connsiteX214" fmla="*/ 981253 w 8613217"/>
                <a:gd name="connsiteY214" fmla="*/ 3461305 h 6281670"/>
                <a:gd name="connsiteX215" fmla="*/ 563312 w 8613217"/>
                <a:gd name="connsiteY215" fmla="*/ 3490917 h 6281670"/>
                <a:gd name="connsiteX216" fmla="*/ 390347 w 8613217"/>
                <a:gd name="connsiteY216" fmla="*/ 3460632 h 6281670"/>
                <a:gd name="connsiteX217" fmla="*/ 489953 w 8613217"/>
                <a:gd name="connsiteY217" fmla="*/ 3463997 h 6281670"/>
                <a:gd name="connsiteX218" fmla="*/ 903183 w 8613217"/>
                <a:gd name="connsiteY218" fmla="*/ 3408137 h 6281670"/>
                <a:gd name="connsiteX219" fmla="*/ 1043170 w 8613217"/>
                <a:gd name="connsiteY219" fmla="*/ 3372467 h 6281670"/>
                <a:gd name="connsiteX220" fmla="*/ 1508895 w 8613217"/>
                <a:gd name="connsiteY220" fmla="*/ 3218347 h 6281670"/>
                <a:gd name="connsiteX221" fmla="*/ 1912029 w 8613217"/>
                <a:gd name="connsiteY221" fmla="*/ 3101243 h 6281670"/>
                <a:gd name="connsiteX222" fmla="*/ 1912029 w 8613217"/>
                <a:gd name="connsiteY222" fmla="*/ 3101243 h 6281670"/>
                <a:gd name="connsiteX223" fmla="*/ 1924816 w 8613217"/>
                <a:gd name="connsiteY223" fmla="*/ 3099224 h 6281670"/>
                <a:gd name="connsiteX224" fmla="*/ 1986061 w 8613217"/>
                <a:gd name="connsiteY224" fmla="*/ 3087783 h 6281670"/>
                <a:gd name="connsiteX225" fmla="*/ 1992791 w 8613217"/>
                <a:gd name="connsiteY225" fmla="*/ 3087110 h 6281670"/>
                <a:gd name="connsiteX226" fmla="*/ 2087013 w 8613217"/>
                <a:gd name="connsiteY226" fmla="*/ 3074322 h 6281670"/>
                <a:gd name="connsiteX227" fmla="*/ 2113933 w 8613217"/>
                <a:gd name="connsiteY227" fmla="*/ 3072976 h 6281670"/>
                <a:gd name="connsiteX228" fmla="*/ 2118644 w 8613217"/>
                <a:gd name="connsiteY228" fmla="*/ 3064227 h 6281670"/>
                <a:gd name="connsiteX229" fmla="*/ 2257958 w 8613217"/>
                <a:gd name="connsiteY229" fmla="*/ 3064227 h 6281670"/>
                <a:gd name="connsiteX230" fmla="*/ 2262669 w 8613217"/>
                <a:gd name="connsiteY230" fmla="*/ 3072976 h 6281670"/>
                <a:gd name="connsiteX231" fmla="*/ 2434960 w 8613217"/>
                <a:gd name="connsiteY231" fmla="*/ 3101243 h 6281670"/>
                <a:gd name="connsiteX232" fmla="*/ 2635518 w 8613217"/>
                <a:gd name="connsiteY232" fmla="*/ 3164506 h 6281670"/>
                <a:gd name="connsiteX233" fmla="*/ 3038653 w 8613217"/>
                <a:gd name="connsiteY233" fmla="*/ 3453902 h 6281670"/>
                <a:gd name="connsiteX234" fmla="*/ 3580428 w 8613217"/>
                <a:gd name="connsiteY234" fmla="*/ 4087880 h 6281670"/>
                <a:gd name="connsiteX235" fmla="*/ 3776274 w 8613217"/>
                <a:gd name="connsiteY235" fmla="*/ 4626290 h 6281670"/>
                <a:gd name="connsiteX236" fmla="*/ 3813963 w 8613217"/>
                <a:gd name="connsiteY236" fmla="*/ 4802619 h 6281670"/>
                <a:gd name="connsiteX237" fmla="*/ 3811944 w 8613217"/>
                <a:gd name="connsiteY237" fmla="*/ 5407658 h 6281670"/>
                <a:gd name="connsiteX238" fmla="*/ 3881265 w 8613217"/>
                <a:gd name="connsiteY238" fmla="*/ 5874056 h 6281670"/>
                <a:gd name="connsiteX239" fmla="*/ 3879919 w 8613217"/>
                <a:gd name="connsiteY239" fmla="*/ 5898957 h 6281670"/>
                <a:gd name="connsiteX240" fmla="*/ 3757430 w 8613217"/>
                <a:gd name="connsiteY240" fmla="*/ 5946068 h 6281670"/>
                <a:gd name="connsiteX241" fmla="*/ 3743970 w 8613217"/>
                <a:gd name="connsiteY241" fmla="*/ 6053750 h 6281670"/>
                <a:gd name="connsiteX242" fmla="*/ 3803195 w 8613217"/>
                <a:gd name="connsiteY242" fmla="*/ 6092112 h 6281670"/>
                <a:gd name="connsiteX243" fmla="*/ 3896071 w 8613217"/>
                <a:gd name="connsiteY243" fmla="*/ 6023464 h 6281670"/>
                <a:gd name="connsiteX244" fmla="*/ 3920972 w 8613217"/>
                <a:gd name="connsiteY244" fmla="*/ 5996544 h 6281670"/>
                <a:gd name="connsiteX245" fmla="*/ 3918953 w 8613217"/>
                <a:gd name="connsiteY245" fmla="*/ 6053077 h 6281670"/>
                <a:gd name="connsiteX246" fmla="*/ 3931741 w 8613217"/>
                <a:gd name="connsiteY246" fmla="*/ 6077978 h 6281670"/>
                <a:gd name="connsiteX247" fmla="*/ 3951931 w 8613217"/>
                <a:gd name="connsiteY247" fmla="*/ 6055769 h 6281670"/>
                <a:gd name="connsiteX248" fmla="*/ 3972121 w 8613217"/>
                <a:gd name="connsiteY248" fmla="*/ 5988468 h 6281670"/>
                <a:gd name="connsiteX249" fmla="*/ 3994331 w 8613217"/>
                <a:gd name="connsiteY249" fmla="*/ 5968277 h 6281670"/>
                <a:gd name="connsiteX250" fmla="*/ 4005099 w 8613217"/>
                <a:gd name="connsiteY250" fmla="*/ 5995198 h 6281670"/>
                <a:gd name="connsiteX251" fmla="*/ 4071054 w 8613217"/>
                <a:gd name="connsiteY251" fmla="*/ 6040290 h 6281670"/>
                <a:gd name="connsiteX252" fmla="*/ 4100667 w 8613217"/>
                <a:gd name="connsiteY252" fmla="*/ 6026829 h 6281670"/>
                <a:gd name="connsiteX253" fmla="*/ 4110089 w 8613217"/>
                <a:gd name="connsiteY253" fmla="*/ 5993179 h 6281670"/>
                <a:gd name="connsiteX254" fmla="*/ 4124895 w 8613217"/>
                <a:gd name="connsiteY254" fmla="*/ 6032214 h 6281670"/>
                <a:gd name="connsiteX255" fmla="*/ 4117492 w 8613217"/>
                <a:gd name="connsiteY255" fmla="*/ 6106918 h 6281670"/>
                <a:gd name="connsiteX256" fmla="*/ 4080476 w 8613217"/>
                <a:gd name="connsiteY256" fmla="*/ 6141242 h 6281670"/>
                <a:gd name="connsiteX257" fmla="*/ 4176717 w 8613217"/>
                <a:gd name="connsiteY257" fmla="*/ 6189025 h 6281670"/>
                <a:gd name="connsiteX258" fmla="*/ 4170660 w 8613217"/>
                <a:gd name="connsiteY258" fmla="*/ 6271133 h 6281670"/>
                <a:gd name="connsiteX259" fmla="*/ 4195562 w 8613217"/>
                <a:gd name="connsiteY259" fmla="*/ 6277863 h 6281670"/>
                <a:gd name="connsiteX260" fmla="*/ 4261517 w 8613217"/>
                <a:gd name="connsiteY260" fmla="*/ 6267768 h 6281670"/>
                <a:gd name="connsiteX261" fmla="*/ 4289784 w 8613217"/>
                <a:gd name="connsiteY261" fmla="*/ 6247578 h 6281670"/>
                <a:gd name="connsiteX262" fmla="*/ 4295840 w 8613217"/>
                <a:gd name="connsiteY262" fmla="*/ 6204505 h 6281670"/>
                <a:gd name="connsiteX263" fmla="*/ 4305936 w 8613217"/>
                <a:gd name="connsiteY263" fmla="*/ 6182969 h 6281670"/>
                <a:gd name="connsiteX264" fmla="*/ 4324107 w 8613217"/>
                <a:gd name="connsiteY264" fmla="*/ 6199794 h 6281670"/>
                <a:gd name="connsiteX265" fmla="*/ 4336894 w 8613217"/>
                <a:gd name="connsiteY265" fmla="*/ 6230752 h 6281670"/>
                <a:gd name="connsiteX266" fmla="*/ 4342951 w 8613217"/>
                <a:gd name="connsiteY266" fmla="*/ 6226714 h 6281670"/>
                <a:gd name="connsiteX267" fmla="*/ 4369872 w 8613217"/>
                <a:gd name="connsiteY267" fmla="*/ 6185660 h 6281670"/>
                <a:gd name="connsiteX268" fmla="*/ 4382659 w 8613217"/>
                <a:gd name="connsiteY268" fmla="*/ 6234791 h 6281670"/>
                <a:gd name="connsiteX269" fmla="*/ 4406888 w 8613217"/>
                <a:gd name="connsiteY269" fmla="*/ 6265749 h 6281670"/>
                <a:gd name="connsiteX270" fmla="*/ 4484284 w 8613217"/>
                <a:gd name="connsiteY270" fmla="*/ 6275171 h 6281670"/>
                <a:gd name="connsiteX271" fmla="*/ 4499090 w 8613217"/>
                <a:gd name="connsiteY271" fmla="*/ 6272479 h 6281670"/>
                <a:gd name="connsiteX272" fmla="*/ 4512551 w 8613217"/>
                <a:gd name="connsiteY272" fmla="*/ 6181622 h 6281670"/>
                <a:gd name="connsiteX273" fmla="*/ 4572449 w 8613217"/>
                <a:gd name="connsiteY273" fmla="*/ 6153356 h 6281670"/>
                <a:gd name="connsiteX274" fmla="*/ 4575814 w 8613217"/>
                <a:gd name="connsiteY274" fmla="*/ 6127781 h 6281670"/>
                <a:gd name="connsiteX275" fmla="*/ 4538125 w 8613217"/>
                <a:gd name="connsiteY275" fmla="*/ 6076633 h 6281670"/>
                <a:gd name="connsiteX276" fmla="*/ 4536779 w 8613217"/>
                <a:gd name="connsiteY276" fmla="*/ 6042309 h 6281670"/>
                <a:gd name="connsiteX277" fmla="*/ 4573122 w 8613217"/>
                <a:gd name="connsiteY277" fmla="*/ 6032214 h 6281670"/>
                <a:gd name="connsiteX278" fmla="*/ 4637731 w 8613217"/>
                <a:gd name="connsiteY278" fmla="*/ 6051058 h 6281670"/>
                <a:gd name="connsiteX279" fmla="*/ 4665997 w 8613217"/>
                <a:gd name="connsiteY279" fmla="*/ 6029522 h 6281670"/>
                <a:gd name="connsiteX280" fmla="*/ 4665997 w 8613217"/>
                <a:gd name="connsiteY280" fmla="*/ 5985776 h 6281670"/>
                <a:gd name="connsiteX281" fmla="*/ 4681477 w 8613217"/>
                <a:gd name="connsiteY281" fmla="*/ 5966931 h 6281670"/>
                <a:gd name="connsiteX282" fmla="*/ 4701667 w 8613217"/>
                <a:gd name="connsiteY282" fmla="*/ 5981065 h 6281670"/>
                <a:gd name="connsiteX283" fmla="*/ 4724550 w 8613217"/>
                <a:gd name="connsiteY283" fmla="*/ 6054423 h 6281670"/>
                <a:gd name="connsiteX284" fmla="*/ 4743394 w 8613217"/>
                <a:gd name="connsiteY284" fmla="*/ 6073268 h 6281670"/>
                <a:gd name="connsiteX285" fmla="*/ 4752143 w 8613217"/>
                <a:gd name="connsiteY285" fmla="*/ 6050385 h 6281670"/>
                <a:gd name="connsiteX286" fmla="*/ 4752143 w 8613217"/>
                <a:gd name="connsiteY286" fmla="*/ 5996544 h 6281670"/>
                <a:gd name="connsiteX287" fmla="*/ 4800600 w 8613217"/>
                <a:gd name="connsiteY287" fmla="*/ 6046347 h 6281670"/>
                <a:gd name="connsiteX288" fmla="*/ 4859825 w 8613217"/>
                <a:gd name="connsiteY288" fmla="*/ 6088747 h 6281670"/>
                <a:gd name="connsiteX289" fmla="*/ 4932511 w 8613217"/>
                <a:gd name="connsiteY289" fmla="*/ 6036252 h 6281670"/>
                <a:gd name="connsiteX290" fmla="*/ 4919050 w 8613217"/>
                <a:gd name="connsiteY290" fmla="*/ 5940011 h 6281670"/>
                <a:gd name="connsiteX291" fmla="*/ 4830213 w 8613217"/>
                <a:gd name="connsiteY291" fmla="*/ 5933281 h 6281670"/>
                <a:gd name="connsiteX292" fmla="*/ 4779064 w 8613217"/>
                <a:gd name="connsiteY292" fmla="*/ 5876074 h 6281670"/>
                <a:gd name="connsiteX293" fmla="*/ 4778391 w 8613217"/>
                <a:gd name="connsiteY293" fmla="*/ 5829637 h 6281670"/>
                <a:gd name="connsiteX294" fmla="*/ 5091342 w 8613217"/>
                <a:gd name="connsiteY294" fmla="*/ 5236712 h 6281670"/>
                <a:gd name="connsiteX295" fmla="*/ 5116243 w 8613217"/>
                <a:gd name="connsiteY295" fmla="*/ 5202389 h 6281670"/>
                <a:gd name="connsiteX296" fmla="*/ 5269690 w 8613217"/>
                <a:gd name="connsiteY296" fmla="*/ 5086631 h 6281670"/>
                <a:gd name="connsiteX297" fmla="*/ 5744837 w 8613217"/>
                <a:gd name="connsiteY297" fmla="*/ 4795889 h 6281670"/>
                <a:gd name="connsiteX298" fmla="*/ 5814830 w 8613217"/>
                <a:gd name="connsiteY298" fmla="*/ 4775699 h 6281670"/>
                <a:gd name="connsiteX299" fmla="*/ 6103553 w 8613217"/>
                <a:gd name="connsiteY299" fmla="*/ 4765603 h 6281670"/>
                <a:gd name="connsiteX300" fmla="*/ 7086824 w 8613217"/>
                <a:gd name="connsiteY300" fmla="*/ 4811369 h 6281670"/>
                <a:gd name="connsiteX301" fmla="*/ 7489959 w 8613217"/>
                <a:gd name="connsiteY301" fmla="*/ 4805311 h 6281670"/>
                <a:gd name="connsiteX302" fmla="*/ 7516880 w 8613217"/>
                <a:gd name="connsiteY302" fmla="*/ 4801946 h 6281670"/>
                <a:gd name="connsiteX303" fmla="*/ 7536397 w 8613217"/>
                <a:gd name="connsiteY303" fmla="*/ 4800600 h 6281670"/>
                <a:gd name="connsiteX304" fmla="*/ 7619850 w 8613217"/>
                <a:gd name="connsiteY304" fmla="*/ 4791178 h 6281670"/>
                <a:gd name="connsiteX305" fmla="*/ 7661577 w 8613217"/>
                <a:gd name="connsiteY305" fmla="*/ 4813388 h 6281670"/>
                <a:gd name="connsiteX306" fmla="*/ 7920014 w 8613217"/>
                <a:gd name="connsiteY306" fmla="*/ 5004523 h 6281670"/>
                <a:gd name="connsiteX307" fmla="*/ 8354780 w 8613217"/>
                <a:gd name="connsiteY307" fmla="*/ 4830886 h 6281670"/>
                <a:gd name="connsiteX308" fmla="*/ 8579567 w 8613217"/>
                <a:gd name="connsiteY308" fmla="*/ 4409580 h 6281670"/>
                <a:gd name="connsiteX309" fmla="*/ 8613217 w 8613217"/>
                <a:gd name="connsiteY309" fmla="*/ 4250076 h 6281670"/>
                <a:gd name="connsiteX310" fmla="*/ 8613217 w 8613217"/>
                <a:gd name="connsiteY310" fmla="*/ 4196235 h 6281670"/>
                <a:gd name="connsiteX311" fmla="*/ 8420062 w 8613217"/>
                <a:gd name="connsiteY311" fmla="*/ 4211041 h 6281670"/>
                <a:gd name="connsiteX312" fmla="*/ 4571776 w 8613217"/>
                <a:gd name="connsiteY312" fmla="*/ 915970 h 6281670"/>
                <a:gd name="connsiteX313" fmla="*/ 4583890 w 8613217"/>
                <a:gd name="connsiteY313" fmla="*/ 888377 h 6281670"/>
                <a:gd name="connsiteX314" fmla="*/ 4571776 w 8613217"/>
                <a:gd name="connsiteY314" fmla="*/ 915970 h 6281670"/>
                <a:gd name="connsiteX315" fmla="*/ 2362948 w 8613217"/>
                <a:gd name="connsiteY315" fmla="*/ 965100 h 6281670"/>
                <a:gd name="connsiteX316" fmla="*/ 2363621 w 8613217"/>
                <a:gd name="connsiteY316" fmla="*/ 962408 h 6281670"/>
                <a:gd name="connsiteX317" fmla="*/ 2368332 w 8613217"/>
                <a:gd name="connsiteY317" fmla="*/ 967119 h 6281670"/>
                <a:gd name="connsiteX318" fmla="*/ 2362948 w 8613217"/>
                <a:gd name="connsiteY318" fmla="*/ 965100 h 6281670"/>
                <a:gd name="connsiteX319" fmla="*/ 2435633 w 8613217"/>
                <a:gd name="connsiteY319" fmla="*/ 1055284 h 6281670"/>
                <a:gd name="connsiteX320" fmla="*/ 2426211 w 8613217"/>
                <a:gd name="connsiteY320" fmla="*/ 1053265 h 6281670"/>
                <a:gd name="connsiteX321" fmla="*/ 2370351 w 8613217"/>
                <a:gd name="connsiteY321" fmla="*/ 968465 h 6281670"/>
                <a:gd name="connsiteX322" fmla="*/ 2432268 w 8613217"/>
                <a:gd name="connsiteY322" fmla="*/ 1045862 h 6281670"/>
                <a:gd name="connsiteX323" fmla="*/ 2435633 w 8613217"/>
                <a:gd name="connsiteY323" fmla="*/ 1055284 h 6281670"/>
                <a:gd name="connsiteX324" fmla="*/ 695895 w 8613217"/>
                <a:gd name="connsiteY324" fmla="*/ 1016922 h 6281670"/>
                <a:gd name="connsiteX325" fmla="*/ 692530 w 8613217"/>
                <a:gd name="connsiteY325" fmla="*/ 1005481 h 6281670"/>
                <a:gd name="connsiteX326" fmla="*/ 695895 w 8613217"/>
                <a:gd name="connsiteY326" fmla="*/ 1016922 h 6281670"/>
                <a:gd name="connsiteX327" fmla="*/ 4511205 w 8613217"/>
                <a:gd name="connsiteY327" fmla="*/ 6014042 h 6281670"/>
                <a:gd name="connsiteX328" fmla="*/ 4537452 w 8613217"/>
                <a:gd name="connsiteY328" fmla="*/ 5944049 h 6281670"/>
                <a:gd name="connsiteX329" fmla="*/ 4511205 w 8613217"/>
                <a:gd name="connsiteY329" fmla="*/ 6014042 h 6281670"/>
                <a:gd name="connsiteX330" fmla="*/ 4750797 w 8613217"/>
                <a:gd name="connsiteY330" fmla="*/ 5917128 h 6281670"/>
                <a:gd name="connsiteX331" fmla="*/ 4741375 w 8613217"/>
                <a:gd name="connsiteY331" fmla="*/ 5939338 h 6281670"/>
                <a:gd name="connsiteX332" fmla="*/ 4732626 w 8613217"/>
                <a:gd name="connsiteY332" fmla="*/ 5935300 h 6281670"/>
                <a:gd name="connsiteX333" fmla="*/ 4727915 w 8613217"/>
                <a:gd name="connsiteY333" fmla="*/ 5907706 h 6281670"/>
                <a:gd name="connsiteX334" fmla="*/ 4750797 w 8613217"/>
                <a:gd name="connsiteY334" fmla="*/ 5875402 h 6281670"/>
                <a:gd name="connsiteX335" fmla="*/ 4750797 w 8613217"/>
                <a:gd name="connsiteY335" fmla="*/ 5917128 h 6281670"/>
                <a:gd name="connsiteX336" fmla="*/ 4875978 w 8613217"/>
                <a:gd name="connsiteY336" fmla="*/ 5457461 h 6281670"/>
                <a:gd name="connsiteX337" fmla="*/ 4616868 w 8613217"/>
                <a:gd name="connsiteY337" fmla="*/ 5877421 h 6281670"/>
                <a:gd name="connsiteX338" fmla="*/ 4562354 w 8613217"/>
                <a:gd name="connsiteY338" fmla="*/ 5884824 h 6281670"/>
                <a:gd name="connsiteX339" fmla="*/ 4880015 w 8613217"/>
                <a:gd name="connsiteY339" fmla="*/ 5419772 h 6281670"/>
                <a:gd name="connsiteX340" fmla="*/ 4875978 w 8613217"/>
                <a:gd name="connsiteY340" fmla="*/ 5457461 h 6281670"/>
                <a:gd name="connsiteX341" fmla="*/ 5020675 w 8613217"/>
                <a:gd name="connsiteY341" fmla="*/ 5141145 h 6281670"/>
                <a:gd name="connsiteX342" fmla="*/ 4989717 w 8613217"/>
                <a:gd name="connsiteY342" fmla="*/ 5179506 h 6281670"/>
                <a:gd name="connsiteX343" fmla="*/ 4445922 w 8613217"/>
                <a:gd name="connsiteY343" fmla="*/ 5878767 h 6281670"/>
                <a:gd name="connsiteX344" fmla="*/ 4415637 w 8613217"/>
                <a:gd name="connsiteY344" fmla="*/ 5953471 h 6281670"/>
                <a:gd name="connsiteX345" fmla="*/ 4357085 w 8613217"/>
                <a:gd name="connsiteY345" fmla="*/ 6075286 h 6281670"/>
                <a:gd name="connsiteX346" fmla="*/ 4338240 w 8613217"/>
                <a:gd name="connsiteY346" fmla="*/ 6125762 h 6281670"/>
                <a:gd name="connsiteX347" fmla="*/ 4322761 w 8613217"/>
                <a:gd name="connsiteY347" fmla="*/ 6080671 h 6281670"/>
                <a:gd name="connsiteX348" fmla="*/ 4306609 w 8613217"/>
                <a:gd name="connsiteY348" fmla="*/ 6061826 h 6281670"/>
                <a:gd name="connsiteX349" fmla="*/ 4295168 w 8613217"/>
                <a:gd name="connsiteY349" fmla="*/ 6082689 h 6281670"/>
                <a:gd name="connsiteX350" fmla="*/ 4292475 w 8613217"/>
                <a:gd name="connsiteY350" fmla="*/ 6112302 h 6281670"/>
                <a:gd name="connsiteX351" fmla="*/ 4277669 w 8613217"/>
                <a:gd name="connsiteY351" fmla="*/ 6097496 h 6281670"/>
                <a:gd name="connsiteX352" fmla="*/ 4183447 w 8613217"/>
                <a:gd name="connsiteY352" fmla="*/ 5282478 h 6281670"/>
                <a:gd name="connsiteX353" fmla="*/ 4412945 w 8613217"/>
                <a:gd name="connsiteY353" fmla="*/ 4743394 h 6281670"/>
                <a:gd name="connsiteX354" fmla="*/ 5036828 w 8613217"/>
                <a:gd name="connsiteY354" fmla="*/ 3935106 h 6281670"/>
                <a:gd name="connsiteX355" fmla="*/ 5054999 w 8613217"/>
                <a:gd name="connsiteY355" fmla="*/ 3966064 h 6281670"/>
                <a:gd name="connsiteX356" fmla="*/ 5020675 w 8613217"/>
                <a:gd name="connsiteY356"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856460 w 8613217"/>
                <a:gd name="connsiteY70" fmla="*/ 2981447 h 6281670"/>
                <a:gd name="connsiteX71" fmla="*/ 4952701 w 8613217"/>
                <a:gd name="connsiteY71" fmla="*/ 2717626 h 6281670"/>
                <a:gd name="connsiteX72" fmla="*/ 5173449 w 8613217"/>
                <a:gd name="connsiteY72" fmla="*/ 2368332 h 6281670"/>
                <a:gd name="connsiteX73" fmla="*/ 5481689 w 8613217"/>
                <a:gd name="connsiteY73" fmla="*/ 1759928 h 6281670"/>
                <a:gd name="connsiteX74" fmla="*/ 5514667 w 8613217"/>
                <a:gd name="connsiteY74" fmla="*/ 1741757 h 6281670"/>
                <a:gd name="connsiteX75" fmla="*/ 5803389 w 8613217"/>
                <a:gd name="connsiteY75" fmla="*/ 1570812 h 6281670"/>
                <a:gd name="connsiteX76" fmla="*/ 5822907 w 8613217"/>
                <a:gd name="connsiteY76" fmla="*/ 1095665 h 6281670"/>
                <a:gd name="connsiteX77" fmla="*/ 5540241 w 8613217"/>
                <a:gd name="connsiteY77" fmla="*/ 601000 h 6281670"/>
                <a:gd name="connsiteX78" fmla="*/ 5514667 w 8613217"/>
                <a:gd name="connsiteY78" fmla="*/ 600327 h 6281670"/>
                <a:gd name="connsiteX79" fmla="*/ 5421791 w 8613217"/>
                <a:gd name="connsiteY79" fmla="*/ 697914 h 6281670"/>
                <a:gd name="connsiteX80" fmla="*/ 5124319 w 8613217"/>
                <a:gd name="connsiteY80" fmla="*/ 1196617 h 6281670"/>
                <a:gd name="connsiteX81" fmla="*/ 5316801 w 8613217"/>
                <a:gd name="connsiteY81" fmla="*/ 1686570 h 6281670"/>
                <a:gd name="connsiteX82" fmla="*/ 5361220 w 8613217"/>
                <a:gd name="connsiteY82" fmla="*/ 1669072 h 6281670"/>
                <a:gd name="connsiteX83" fmla="*/ 5461499 w 8613217"/>
                <a:gd name="connsiteY83" fmla="*/ 1248439 h 6281670"/>
                <a:gd name="connsiteX84" fmla="*/ 5491784 w 8613217"/>
                <a:gd name="connsiteY84" fmla="*/ 1043170 h 6281670"/>
                <a:gd name="connsiteX85" fmla="*/ 5497841 w 8613217"/>
                <a:gd name="connsiteY85" fmla="*/ 1081532 h 6281670"/>
                <a:gd name="connsiteX86" fmla="*/ 5481016 w 8613217"/>
                <a:gd name="connsiteY86" fmla="*/ 1353429 h 6281670"/>
                <a:gd name="connsiteX87" fmla="*/ 5415734 w 8613217"/>
                <a:gd name="connsiteY87" fmla="*/ 1727624 h 6281670"/>
                <a:gd name="connsiteX88" fmla="*/ 5151240 w 8613217"/>
                <a:gd name="connsiteY88" fmla="*/ 2245171 h 6281670"/>
                <a:gd name="connsiteX89" fmla="*/ 4908282 w 8613217"/>
                <a:gd name="connsiteY89" fmla="*/ 2596483 h 6281670"/>
                <a:gd name="connsiteX90" fmla="*/ 4750124 w 8613217"/>
                <a:gd name="connsiteY90" fmla="*/ 2989523 h 6281670"/>
                <a:gd name="connsiteX91" fmla="*/ 4737337 w 8613217"/>
                <a:gd name="connsiteY91" fmla="*/ 3162487 h 6281670"/>
                <a:gd name="connsiteX92" fmla="*/ 4680804 w 8613217"/>
                <a:gd name="connsiteY92" fmla="*/ 3076341 h 6281670"/>
                <a:gd name="connsiteX93" fmla="*/ 4591293 w 8613217"/>
                <a:gd name="connsiteY93" fmla="*/ 2915491 h 6281670"/>
                <a:gd name="connsiteX94" fmla="*/ 4552259 w 8613217"/>
                <a:gd name="connsiteY94" fmla="*/ 2838095 h 6281670"/>
                <a:gd name="connsiteX95" fmla="*/ 4404869 w 8613217"/>
                <a:gd name="connsiteY95" fmla="*/ 2499569 h 6281670"/>
                <a:gd name="connsiteX96" fmla="*/ 4425059 w 8613217"/>
                <a:gd name="connsiteY96" fmla="*/ 2408713 h 6281670"/>
                <a:gd name="connsiteX97" fmla="*/ 4497071 w 8613217"/>
                <a:gd name="connsiteY97" fmla="*/ 2304396 h 6281670"/>
                <a:gd name="connsiteX98" fmla="*/ 4551585 w 8613217"/>
                <a:gd name="connsiteY98" fmla="*/ 2152968 h 6281670"/>
                <a:gd name="connsiteX99" fmla="*/ 4741375 w 8613217"/>
                <a:gd name="connsiteY99" fmla="*/ 1413327 h 6281670"/>
                <a:gd name="connsiteX100" fmla="*/ 4929146 w 8613217"/>
                <a:gd name="connsiteY100" fmla="*/ 819730 h 6281670"/>
                <a:gd name="connsiteX101" fmla="*/ 5233347 w 8613217"/>
                <a:gd name="connsiteY101" fmla="*/ 28940 h 6281670"/>
                <a:gd name="connsiteX102" fmla="*/ 5238058 w 8613217"/>
                <a:gd name="connsiteY102" fmla="*/ 0 h 6281670"/>
                <a:gd name="connsiteX103" fmla="*/ 4976929 w 8613217"/>
                <a:gd name="connsiteY103" fmla="*/ 159504 h 6281670"/>
                <a:gd name="connsiteX104" fmla="*/ 4204984 w 8613217"/>
                <a:gd name="connsiteY104" fmla="*/ 890396 h 6281670"/>
                <a:gd name="connsiteX105" fmla="*/ 3943182 w 8613217"/>
                <a:gd name="connsiteY105" fmla="*/ 2139508 h 6281670"/>
                <a:gd name="connsiteX106" fmla="*/ 4076438 w 8613217"/>
                <a:gd name="connsiteY106" fmla="*/ 2389868 h 6281670"/>
                <a:gd name="connsiteX107" fmla="*/ 4215079 w 8613217"/>
                <a:gd name="connsiteY107" fmla="*/ 2474668 h 6281670"/>
                <a:gd name="connsiteX108" fmla="*/ 4244018 w 8613217"/>
                <a:gd name="connsiteY108" fmla="*/ 2445055 h 6281670"/>
                <a:gd name="connsiteX109" fmla="*/ 4230558 w 8613217"/>
                <a:gd name="connsiteY109" fmla="*/ 1718875 h 6281670"/>
                <a:gd name="connsiteX110" fmla="*/ 4411599 w 8613217"/>
                <a:gd name="connsiteY110" fmla="*/ 1186522 h 6281670"/>
                <a:gd name="connsiteX111" fmla="*/ 4552259 w 8613217"/>
                <a:gd name="connsiteY111" fmla="*/ 934815 h 6281670"/>
                <a:gd name="connsiteX112" fmla="*/ 4572449 w 8613217"/>
                <a:gd name="connsiteY112" fmla="*/ 920008 h 6281670"/>
                <a:gd name="connsiteX113" fmla="*/ 4553604 w 8613217"/>
                <a:gd name="connsiteY113" fmla="*/ 956351 h 6281670"/>
                <a:gd name="connsiteX114" fmla="*/ 4390735 w 8613217"/>
                <a:gd name="connsiteY114" fmla="*/ 1302280 h 6281670"/>
                <a:gd name="connsiteX115" fmla="*/ 4340260 w 8613217"/>
                <a:gd name="connsiteY115" fmla="*/ 2524471 h 6281670"/>
                <a:gd name="connsiteX116" fmla="*/ 4501109 w 8613217"/>
                <a:gd name="connsiteY116" fmla="*/ 2892609 h 6281670"/>
                <a:gd name="connsiteX117" fmla="*/ 4692918 w 8613217"/>
                <a:gd name="connsiteY117" fmla="*/ 3241230 h 6281670"/>
                <a:gd name="connsiteX118" fmla="*/ 4992409 w 8613217"/>
                <a:gd name="connsiteY118" fmla="*/ 3809925 h 6281670"/>
                <a:gd name="connsiteX119" fmla="*/ 5000485 w 8613217"/>
                <a:gd name="connsiteY119" fmla="*/ 3847614 h 6281670"/>
                <a:gd name="connsiteX120" fmla="*/ 4993755 w 8613217"/>
                <a:gd name="connsiteY120" fmla="*/ 3855017 h 6281670"/>
                <a:gd name="connsiteX121" fmla="*/ 4993082 w 8613217"/>
                <a:gd name="connsiteY121" fmla="*/ 3855690 h 6281670"/>
                <a:gd name="connsiteX122" fmla="*/ 4982313 w 8613217"/>
                <a:gd name="connsiteY122" fmla="*/ 3867131 h 6281670"/>
                <a:gd name="connsiteX123" fmla="*/ 4626290 w 8613217"/>
                <a:gd name="connsiteY123" fmla="*/ 4274977 h 6281670"/>
                <a:gd name="connsiteX124" fmla="*/ 4180755 w 8613217"/>
                <a:gd name="connsiteY124" fmla="*/ 4968853 h 6281670"/>
                <a:gd name="connsiteX125" fmla="*/ 4071727 w 8613217"/>
                <a:gd name="connsiteY125" fmla="*/ 5853192 h 6281670"/>
                <a:gd name="connsiteX126" fmla="*/ 4040769 w 8613217"/>
                <a:gd name="connsiteY126" fmla="*/ 5907706 h 6281670"/>
                <a:gd name="connsiteX127" fmla="*/ 4005099 w 8613217"/>
                <a:gd name="connsiteY127" fmla="*/ 5881459 h 6281670"/>
                <a:gd name="connsiteX128" fmla="*/ 4007791 w 8613217"/>
                <a:gd name="connsiteY128" fmla="*/ 5830983 h 6281670"/>
                <a:gd name="connsiteX129" fmla="*/ 3990293 w 8613217"/>
                <a:gd name="connsiteY129" fmla="*/ 5807427 h 6281670"/>
                <a:gd name="connsiteX130" fmla="*/ 3964045 w 8613217"/>
                <a:gd name="connsiteY130" fmla="*/ 5789256 h 6281670"/>
                <a:gd name="connsiteX131" fmla="*/ 3941836 w 8613217"/>
                <a:gd name="connsiteY131" fmla="*/ 5705129 h 6281670"/>
                <a:gd name="connsiteX132" fmla="*/ 3908185 w 8613217"/>
                <a:gd name="connsiteY132" fmla="*/ 5236040 h 6281670"/>
                <a:gd name="connsiteX133" fmla="*/ 3918953 w 8613217"/>
                <a:gd name="connsiteY133" fmla="*/ 4237288 h 6281670"/>
                <a:gd name="connsiteX134" fmla="*/ 3786370 w 8613217"/>
                <a:gd name="connsiteY134" fmla="*/ 3122779 h 6281670"/>
                <a:gd name="connsiteX135" fmla="*/ 3570333 w 8613217"/>
                <a:gd name="connsiteY135" fmla="*/ 2570236 h 6281670"/>
                <a:gd name="connsiteX136" fmla="*/ 3563603 w 8613217"/>
                <a:gd name="connsiteY136" fmla="*/ 2556776 h 6281670"/>
                <a:gd name="connsiteX137" fmla="*/ 3556872 w 8613217"/>
                <a:gd name="connsiteY137" fmla="*/ 2543315 h 6281670"/>
                <a:gd name="connsiteX138" fmla="*/ 3531298 w 8613217"/>
                <a:gd name="connsiteY138" fmla="*/ 2494185 h 6281670"/>
                <a:gd name="connsiteX139" fmla="*/ 3525241 w 8613217"/>
                <a:gd name="connsiteY139" fmla="*/ 2482071 h 6281670"/>
                <a:gd name="connsiteX140" fmla="*/ 3410829 w 8613217"/>
                <a:gd name="connsiteY140" fmla="*/ 2273437 h 6281670"/>
                <a:gd name="connsiteX141" fmla="*/ 3411502 w 8613217"/>
                <a:gd name="connsiteY141" fmla="*/ 2229018 h 6281670"/>
                <a:gd name="connsiteX142" fmla="*/ 3451209 w 8613217"/>
                <a:gd name="connsiteY142" fmla="*/ 2126720 h 6281670"/>
                <a:gd name="connsiteX143" fmla="*/ 3431692 w 8613217"/>
                <a:gd name="connsiteY143" fmla="*/ 1895877 h 6281670"/>
                <a:gd name="connsiteX144" fmla="*/ 3186715 w 8613217"/>
                <a:gd name="connsiteY144" fmla="*/ 1401886 h 6281670"/>
                <a:gd name="connsiteX145" fmla="*/ 2531874 w 8613217"/>
                <a:gd name="connsiteY145" fmla="*/ 701952 h 6281670"/>
                <a:gd name="connsiteX146" fmla="*/ 1731662 w 8613217"/>
                <a:gd name="connsiteY146" fmla="*/ 39035 h 6281670"/>
                <a:gd name="connsiteX147" fmla="*/ 1722913 w 8613217"/>
                <a:gd name="connsiteY147" fmla="*/ 36343 h 6281670"/>
                <a:gd name="connsiteX148" fmla="*/ 1723586 w 8613217"/>
                <a:gd name="connsiteY148" fmla="*/ 47111 h 6281670"/>
                <a:gd name="connsiteX149" fmla="*/ 1984042 w 8613217"/>
                <a:gd name="connsiteY149" fmla="*/ 871552 h 6281670"/>
                <a:gd name="connsiteX150" fmla="*/ 2773486 w 8613217"/>
                <a:gd name="connsiteY150" fmla="*/ 2064130 h 6281670"/>
                <a:gd name="connsiteX151" fmla="*/ 3058170 w 8613217"/>
                <a:gd name="connsiteY151" fmla="*/ 2286897 h 6281670"/>
                <a:gd name="connsiteX152" fmla="*/ 3235845 w 8613217"/>
                <a:gd name="connsiteY152" fmla="*/ 2329297 h 6281670"/>
                <a:gd name="connsiteX153" fmla="*/ 3256709 w 8613217"/>
                <a:gd name="connsiteY153" fmla="*/ 2294974 h 6281670"/>
                <a:gd name="connsiteX154" fmla="*/ 3083072 w 8613217"/>
                <a:gd name="connsiteY154" fmla="*/ 1999521 h 6281670"/>
                <a:gd name="connsiteX155" fmla="*/ 2450440 w 8613217"/>
                <a:gd name="connsiteY155" fmla="*/ 1092973 h 6281670"/>
                <a:gd name="connsiteX156" fmla="*/ 2432941 w 8613217"/>
                <a:gd name="connsiteY156" fmla="*/ 1062014 h 6281670"/>
                <a:gd name="connsiteX157" fmla="*/ 2454478 w 8613217"/>
                <a:gd name="connsiteY157" fmla="*/ 1076820 h 6281670"/>
                <a:gd name="connsiteX158" fmla="*/ 2967986 w 8613217"/>
                <a:gd name="connsiteY158" fmla="*/ 1739738 h 6281670"/>
                <a:gd name="connsiteX159" fmla="*/ 3266131 w 8613217"/>
                <a:gd name="connsiteY159" fmla="*/ 2175850 h 6281670"/>
                <a:gd name="connsiteX160" fmla="*/ 3457939 w 8613217"/>
                <a:gd name="connsiteY160" fmla="*/ 2509665 h 6281670"/>
                <a:gd name="connsiteX161" fmla="*/ 3464670 w 8613217"/>
                <a:gd name="connsiteY161" fmla="*/ 2523125 h 6281670"/>
                <a:gd name="connsiteX162" fmla="*/ 3471400 w 8613217"/>
                <a:gd name="connsiteY162" fmla="*/ 2536585 h 6281670"/>
                <a:gd name="connsiteX163" fmla="*/ 3478130 w 8613217"/>
                <a:gd name="connsiteY163" fmla="*/ 2550045 h 6281670"/>
                <a:gd name="connsiteX164" fmla="*/ 3484860 w 8613217"/>
                <a:gd name="connsiteY164" fmla="*/ 2563506 h 6281670"/>
                <a:gd name="connsiteX165" fmla="*/ 3491590 w 8613217"/>
                <a:gd name="connsiteY165" fmla="*/ 2576966 h 6281670"/>
                <a:gd name="connsiteX166" fmla="*/ 3498320 w 8613217"/>
                <a:gd name="connsiteY166" fmla="*/ 2590426 h 6281670"/>
                <a:gd name="connsiteX167" fmla="*/ 3504378 w 8613217"/>
                <a:gd name="connsiteY167" fmla="*/ 2605906 h 6281670"/>
                <a:gd name="connsiteX168" fmla="*/ 3733875 w 8613217"/>
                <a:gd name="connsiteY168" fmla="*/ 3249979 h 6281670"/>
                <a:gd name="connsiteX169" fmla="*/ 3823385 w 8613217"/>
                <a:gd name="connsiteY169" fmla="*/ 4359777 h 6281670"/>
                <a:gd name="connsiteX170" fmla="*/ 3816655 w 8613217"/>
                <a:gd name="connsiteY170" fmla="*/ 4369199 h 6281670"/>
                <a:gd name="connsiteX171" fmla="*/ 3800503 w 8613217"/>
                <a:gd name="connsiteY171" fmla="*/ 4322761 h 6281670"/>
                <a:gd name="connsiteX172" fmla="*/ 3407464 w 8613217"/>
                <a:gd name="connsiteY172" fmla="*/ 3663208 h 6281670"/>
                <a:gd name="connsiteX173" fmla="*/ 2516395 w 8613217"/>
                <a:gd name="connsiteY173" fmla="*/ 2980101 h 6281670"/>
                <a:gd name="connsiteX174" fmla="*/ 2502934 w 8613217"/>
                <a:gd name="connsiteY174" fmla="*/ 2971351 h 6281670"/>
                <a:gd name="connsiteX175" fmla="*/ 2390541 w 8613217"/>
                <a:gd name="connsiteY175" fmla="*/ 2898666 h 6281670"/>
                <a:gd name="connsiteX176" fmla="*/ 2247863 w 8613217"/>
                <a:gd name="connsiteY176" fmla="*/ 2802425 h 6281670"/>
                <a:gd name="connsiteX177" fmla="*/ 2055381 w 8613217"/>
                <a:gd name="connsiteY177" fmla="*/ 2665131 h 6281670"/>
                <a:gd name="connsiteX178" fmla="*/ 1471879 w 8613217"/>
                <a:gd name="connsiteY178" fmla="*/ 2148930 h 6281670"/>
                <a:gd name="connsiteX179" fmla="*/ 1461111 w 8613217"/>
                <a:gd name="connsiteY179" fmla="*/ 2109895 h 6281670"/>
                <a:gd name="connsiteX180" fmla="*/ 1501492 w 8613217"/>
                <a:gd name="connsiteY180" fmla="*/ 1918759 h 6281670"/>
                <a:gd name="connsiteX181" fmla="*/ 1395155 w 8613217"/>
                <a:gd name="connsiteY181" fmla="*/ 1570812 h 6281670"/>
                <a:gd name="connsiteX182" fmla="*/ 937507 w 8613217"/>
                <a:gd name="connsiteY182" fmla="*/ 860783 h 6281670"/>
                <a:gd name="connsiteX183" fmla="*/ 682435 w 8613217"/>
                <a:gd name="connsiteY183" fmla="*/ 471109 h 6281670"/>
                <a:gd name="connsiteX184" fmla="*/ 590905 w 8613217"/>
                <a:gd name="connsiteY184" fmla="*/ 214691 h 6281670"/>
                <a:gd name="connsiteX185" fmla="*/ 581483 w 8613217"/>
                <a:gd name="connsiteY185" fmla="*/ 222767 h 6281670"/>
                <a:gd name="connsiteX186" fmla="*/ 555909 w 8613217"/>
                <a:gd name="connsiteY186" fmla="*/ 262475 h 6281670"/>
                <a:gd name="connsiteX187" fmla="*/ 423998 w 8613217"/>
                <a:gd name="connsiteY187" fmla="*/ 619845 h 6281670"/>
                <a:gd name="connsiteX188" fmla="*/ 443515 w 8613217"/>
                <a:gd name="connsiteY188" fmla="*/ 1227575 h 6281670"/>
                <a:gd name="connsiteX189" fmla="*/ 806942 w 8613217"/>
                <a:gd name="connsiteY189" fmla="*/ 1996156 h 6281670"/>
                <a:gd name="connsiteX190" fmla="*/ 1087589 w 8613217"/>
                <a:gd name="connsiteY190" fmla="*/ 2216231 h 6281670"/>
                <a:gd name="connsiteX191" fmla="*/ 1317086 w 8613217"/>
                <a:gd name="connsiteY191" fmla="*/ 2233729 h 6281670"/>
                <a:gd name="connsiteX192" fmla="*/ 1327181 w 8613217"/>
                <a:gd name="connsiteY192" fmla="*/ 2198060 h 6281670"/>
                <a:gd name="connsiteX193" fmla="*/ 816364 w 8613217"/>
                <a:gd name="connsiteY193" fmla="*/ 1324489 h 6281670"/>
                <a:gd name="connsiteX194" fmla="*/ 702625 w 8613217"/>
                <a:gd name="connsiteY194" fmla="*/ 1031056 h 6281670"/>
                <a:gd name="connsiteX195" fmla="*/ 767908 w 8613217"/>
                <a:gd name="connsiteY195" fmla="*/ 1173061 h 6281670"/>
                <a:gd name="connsiteX196" fmla="*/ 1444285 w 8613217"/>
                <a:gd name="connsiteY196" fmla="*/ 2226326 h 6281670"/>
                <a:gd name="connsiteX197" fmla="*/ 2209501 w 8613217"/>
                <a:gd name="connsiteY197" fmla="*/ 2876457 h 6281670"/>
                <a:gd name="connsiteX198" fmla="*/ 2308434 w 8613217"/>
                <a:gd name="connsiteY198" fmla="*/ 2939720 h 6281670"/>
                <a:gd name="connsiteX199" fmla="*/ 2340738 w 8613217"/>
                <a:gd name="connsiteY199" fmla="*/ 2972025 h 6281670"/>
                <a:gd name="connsiteX200" fmla="*/ 2302377 w 8613217"/>
                <a:gd name="connsiteY200" fmla="*/ 2972025 h 6281670"/>
                <a:gd name="connsiteX201" fmla="*/ 2266034 w 8613217"/>
                <a:gd name="connsiteY201" fmla="*/ 2967313 h 6281670"/>
                <a:gd name="connsiteX202" fmla="*/ 1817807 w 8613217"/>
                <a:gd name="connsiteY202" fmla="*/ 3025866 h 6281670"/>
                <a:gd name="connsiteX203" fmla="*/ 1007500 w 8613217"/>
                <a:gd name="connsiteY203" fmla="*/ 3309877 h 6281670"/>
                <a:gd name="connsiteX204" fmla="*/ 960389 w 8613217"/>
                <a:gd name="connsiteY204" fmla="*/ 3293725 h 6281670"/>
                <a:gd name="connsiteX205" fmla="*/ 446207 w 8613217"/>
                <a:gd name="connsiteY205" fmla="*/ 3134221 h 6281670"/>
                <a:gd name="connsiteX206" fmla="*/ 217383 w 8613217"/>
                <a:gd name="connsiteY206" fmla="*/ 3227096 h 6281670"/>
                <a:gd name="connsiteX207" fmla="*/ 0 w 8613217"/>
                <a:gd name="connsiteY207" fmla="*/ 3236518 h 6281670"/>
                <a:gd name="connsiteX208" fmla="*/ 0 w 8613217"/>
                <a:gd name="connsiteY208" fmla="*/ 3330740 h 6281670"/>
                <a:gd name="connsiteX209" fmla="*/ 9422 w 8613217"/>
                <a:gd name="connsiteY209" fmla="*/ 3346892 h 6281670"/>
                <a:gd name="connsiteX210" fmla="*/ 255072 w 8613217"/>
                <a:gd name="connsiteY210" fmla="*/ 3717723 h 6281670"/>
                <a:gd name="connsiteX211" fmla="*/ 747044 w 8613217"/>
                <a:gd name="connsiteY211" fmla="*/ 3826078 h 6281670"/>
                <a:gd name="connsiteX212" fmla="*/ 1016249 w 8613217"/>
                <a:gd name="connsiteY212" fmla="*/ 3490244 h 6281670"/>
                <a:gd name="connsiteX213" fmla="*/ 981253 w 8613217"/>
                <a:gd name="connsiteY213" fmla="*/ 3461305 h 6281670"/>
                <a:gd name="connsiteX214" fmla="*/ 563312 w 8613217"/>
                <a:gd name="connsiteY214" fmla="*/ 3490917 h 6281670"/>
                <a:gd name="connsiteX215" fmla="*/ 390347 w 8613217"/>
                <a:gd name="connsiteY215" fmla="*/ 3460632 h 6281670"/>
                <a:gd name="connsiteX216" fmla="*/ 489953 w 8613217"/>
                <a:gd name="connsiteY216" fmla="*/ 3463997 h 6281670"/>
                <a:gd name="connsiteX217" fmla="*/ 903183 w 8613217"/>
                <a:gd name="connsiteY217" fmla="*/ 3408137 h 6281670"/>
                <a:gd name="connsiteX218" fmla="*/ 1043170 w 8613217"/>
                <a:gd name="connsiteY218" fmla="*/ 3372467 h 6281670"/>
                <a:gd name="connsiteX219" fmla="*/ 1508895 w 8613217"/>
                <a:gd name="connsiteY219" fmla="*/ 3218347 h 6281670"/>
                <a:gd name="connsiteX220" fmla="*/ 1912029 w 8613217"/>
                <a:gd name="connsiteY220" fmla="*/ 3101243 h 6281670"/>
                <a:gd name="connsiteX221" fmla="*/ 1912029 w 8613217"/>
                <a:gd name="connsiteY221" fmla="*/ 3101243 h 6281670"/>
                <a:gd name="connsiteX222" fmla="*/ 1924816 w 8613217"/>
                <a:gd name="connsiteY222" fmla="*/ 3099224 h 6281670"/>
                <a:gd name="connsiteX223" fmla="*/ 1986061 w 8613217"/>
                <a:gd name="connsiteY223" fmla="*/ 3087783 h 6281670"/>
                <a:gd name="connsiteX224" fmla="*/ 1992791 w 8613217"/>
                <a:gd name="connsiteY224" fmla="*/ 3087110 h 6281670"/>
                <a:gd name="connsiteX225" fmla="*/ 2087013 w 8613217"/>
                <a:gd name="connsiteY225" fmla="*/ 3074322 h 6281670"/>
                <a:gd name="connsiteX226" fmla="*/ 2113933 w 8613217"/>
                <a:gd name="connsiteY226" fmla="*/ 3072976 h 6281670"/>
                <a:gd name="connsiteX227" fmla="*/ 2118644 w 8613217"/>
                <a:gd name="connsiteY227" fmla="*/ 3064227 h 6281670"/>
                <a:gd name="connsiteX228" fmla="*/ 2257958 w 8613217"/>
                <a:gd name="connsiteY228" fmla="*/ 3064227 h 6281670"/>
                <a:gd name="connsiteX229" fmla="*/ 2262669 w 8613217"/>
                <a:gd name="connsiteY229" fmla="*/ 3072976 h 6281670"/>
                <a:gd name="connsiteX230" fmla="*/ 2434960 w 8613217"/>
                <a:gd name="connsiteY230" fmla="*/ 3101243 h 6281670"/>
                <a:gd name="connsiteX231" fmla="*/ 2635518 w 8613217"/>
                <a:gd name="connsiteY231" fmla="*/ 3164506 h 6281670"/>
                <a:gd name="connsiteX232" fmla="*/ 3038653 w 8613217"/>
                <a:gd name="connsiteY232" fmla="*/ 3453902 h 6281670"/>
                <a:gd name="connsiteX233" fmla="*/ 3580428 w 8613217"/>
                <a:gd name="connsiteY233" fmla="*/ 4087880 h 6281670"/>
                <a:gd name="connsiteX234" fmla="*/ 3776274 w 8613217"/>
                <a:gd name="connsiteY234" fmla="*/ 4626290 h 6281670"/>
                <a:gd name="connsiteX235" fmla="*/ 3813963 w 8613217"/>
                <a:gd name="connsiteY235" fmla="*/ 4802619 h 6281670"/>
                <a:gd name="connsiteX236" fmla="*/ 3811944 w 8613217"/>
                <a:gd name="connsiteY236" fmla="*/ 5407658 h 6281670"/>
                <a:gd name="connsiteX237" fmla="*/ 3881265 w 8613217"/>
                <a:gd name="connsiteY237" fmla="*/ 5874056 h 6281670"/>
                <a:gd name="connsiteX238" fmla="*/ 3879919 w 8613217"/>
                <a:gd name="connsiteY238" fmla="*/ 5898957 h 6281670"/>
                <a:gd name="connsiteX239" fmla="*/ 3757430 w 8613217"/>
                <a:gd name="connsiteY239" fmla="*/ 5946068 h 6281670"/>
                <a:gd name="connsiteX240" fmla="*/ 3743970 w 8613217"/>
                <a:gd name="connsiteY240" fmla="*/ 6053750 h 6281670"/>
                <a:gd name="connsiteX241" fmla="*/ 3803195 w 8613217"/>
                <a:gd name="connsiteY241" fmla="*/ 6092112 h 6281670"/>
                <a:gd name="connsiteX242" fmla="*/ 3896071 w 8613217"/>
                <a:gd name="connsiteY242" fmla="*/ 6023464 h 6281670"/>
                <a:gd name="connsiteX243" fmla="*/ 3920972 w 8613217"/>
                <a:gd name="connsiteY243" fmla="*/ 5996544 h 6281670"/>
                <a:gd name="connsiteX244" fmla="*/ 3918953 w 8613217"/>
                <a:gd name="connsiteY244" fmla="*/ 6053077 h 6281670"/>
                <a:gd name="connsiteX245" fmla="*/ 3931741 w 8613217"/>
                <a:gd name="connsiteY245" fmla="*/ 6077978 h 6281670"/>
                <a:gd name="connsiteX246" fmla="*/ 3951931 w 8613217"/>
                <a:gd name="connsiteY246" fmla="*/ 6055769 h 6281670"/>
                <a:gd name="connsiteX247" fmla="*/ 3972121 w 8613217"/>
                <a:gd name="connsiteY247" fmla="*/ 5988468 h 6281670"/>
                <a:gd name="connsiteX248" fmla="*/ 3994331 w 8613217"/>
                <a:gd name="connsiteY248" fmla="*/ 5968277 h 6281670"/>
                <a:gd name="connsiteX249" fmla="*/ 4005099 w 8613217"/>
                <a:gd name="connsiteY249" fmla="*/ 5995198 h 6281670"/>
                <a:gd name="connsiteX250" fmla="*/ 4071054 w 8613217"/>
                <a:gd name="connsiteY250" fmla="*/ 6040290 h 6281670"/>
                <a:gd name="connsiteX251" fmla="*/ 4100667 w 8613217"/>
                <a:gd name="connsiteY251" fmla="*/ 6026829 h 6281670"/>
                <a:gd name="connsiteX252" fmla="*/ 4110089 w 8613217"/>
                <a:gd name="connsiteY252" fmla="*/ 5993179 h 6281670"/>
                <a:gd name="connsiteX253" fmla="*/ 4124895 w 8613217"/>
                <a:gd name="connsiteY253" fmla="*/ 6032214 h 6281670"/>
                <a:gd name="connsiteX254" fmla="*/ 4117492 w 8613217"/>
                <a:gd name="connsiteY254" fmla="*/ 6106918 h 6281670"/>
                <a:gd name="connsiteX255" fmla="*/ 4080476 w 8613217"/>
                <a:gd name="connsiteY255" fmla="*/ 6141242 h 6281670"/>
                <a:gd name="connsiteX256" fmla="*/ 4176717 w 8613217"/>
                <a:gd name="connsiteY256" fmla="*/ 6189025 h 6281670"/>
                <a:gd name="connsiteX257" fmla="*/ 4170660 w 8613217"/>
                <a:gd name="connsiteY257" fmla="*/ 6271133 h 6281670"/>
                <a:gd name="connsiteX258" fmla="*/ 4195562 w 8613217"/>
                <a:gd name="connsiteY258" fmla="*/ 6277863 h 6281670"/>
                <a:gd name="connsiteX259" fmla="*/ 4261517 w 8613217"/>
                <a:gd name="connsiteY259" fmla="*/ 6267768 h 6281670"/>
                <a:gd name="connsiteX260" fmla="*/ 4289784 w 8613217"/>
                <a:gd name="connsiteY260" fmla="*/ 6247578 h 6281670"/>
                <a:gd name="connsiteX261" fmla="*/ 4295840 w 8613217"/>
                <a:gd name="connsiteY261" fmla="*/ 6204505 h 6281670"/>
                <a:gd name="connsiteX262" fmla="*/ 4305936 w 8613217"/>
                <a:gd name="connsiteY262" fmla="*/ 6182969 h 6281670"/>
                <a:gd name="connsiteX263" fmla="*/ 4324107 w 8613217"/>
                <a:gd name="connsiteY263" fmla="*/ 6199794 h 6281670"/>
                <a:gd name="connsiteX264" fmla="*/ 4336894 w 8613217"/>
                <a:gd name="connsiteY264" fmla="*/ 6230752 h 6281670"/>
                <a:gd name="connsiteX265" fmla="*/ 4342951 w 8613217"/>
                <a:gd name="connsiteY265" fmla="*/ 6226714 h 6281670"/>
                <a:gd name="connsiteX266" fmla="*/ 4369872 w 8613217"/>
                <a:gd name="connsiteY266" fmla="*/ 6185660 h 6281670"/>
                <a:gd name="connsiteX267" fmla="*/ 4382659 w 8613217"/>
                <a:gd name="connsiteY267" fmla="*/ 6234791 h 6281670"/>
                <a:gd name="connsiteX268" fmla="*/ 4406888 w 8613217"/>
                <a:gd name="connsiteY268" fmla="*/ 6265749 h 6281670"/>
                <a:gd name="connsiteX269" fmla="*/ 4484284 w 8613217"/>
                <a:gd name="connsiteY269" fmla="*/ 6275171 h 6281670"/>
                <a:gd name="connsiteX270" fmla="*/ 4499090 w 8613217"/>
                <a:gd name="connsiteY270" fmla="*/ 6272479 h 6281670"/>
                <a:gd name="connsiteX271" fmla="*/ 4512551 w 8613217"/>
                <a:gd name="connsiteY271" fmla="*/ 6181622 h 6281670"/>
                <a:gd name="connsiteX272" fmla="*/ 4572449 w 8613217"/>
                <a:gd name="connsiteY272" fmla="*/ 6153356 h 6281670"/>
                <a:gd name="connsiteX273" fmla="*/ 4575814 w 8613217"/>
                <a:gd name="connsiteY273" fmla="*/ 6127781 h 6281670"/>
                <a:gd name="connsiteX274" fmla="*/ 4538125 w 8613217"/>
                <a:gd name="connsiteY274" fmla="*/ 6076633 h 6281670"/>
                <a:gd name="connsiteX275" fmla="*/ 4536779 w 8613217"/>
                <a:gd name="connsiteY275" fmla="*/ 6042309 h 6281670"/>
                <a:gd name="connsiteX276" fmla="*/ 4573122 w 8613217"/>
                <a:gd name="connsiteY276" fmla="*/ 6032214 h 6281670"/>
                <a:gd name="connsiteX277" fmla="*/ 4637731 w 8613217"/>
                <a:gd name="connsiteY277" fmla="*/ 6051058 h 6281670"/>
                <a:gd name="connsiteX278" fmla="*/ 4665997 w 8613217"/>
                <a:gd name="connsiteY278" fmla="*/ 6029522 h 6281670"/>
                <a:gd name="connsiteX279" fmla="*/ 4665997 w 8613217"/>
                <a:gd name="connsiteY279" fmla="*/ 5985776 h 6281670"/>
                <a:gd name="connsiteX280" fmla="*/ 4681477 w 8613217"/>
                <a:gd name="connsiteY280" fmla="*/ 5966931 h 6281670"/>
                <a:gd name="connsiteX281" fmla="*/ 4701667 w 8613217"/>
                <a:gd name="connsiteY281" fmla="*/ 5981065 h 6281670"/>
                <a:gd name="connsiteX282" fmla="*/ 4724550 w 8613217"/>
                <a:gd name="connsiteY282" fmla="*/ 6054423 h 6281670"/>
                <a:gd name="connsiteX283" fmla="*/ 4743394 w 8613217"/>
                <a:gd name="connsiteY283" fmla="*/ 6073268 h 6281670"/>
                <a:gd name="connsiteX284" fmla="*/ 4752143 w 8613217"/>
                <a:gd name="connsiteY284" fmla="*/ 6050385 h 6281670"/>
                <a:gd name="connsiteX285" fmla="*/ 4752143 w 8613217"/>
                <a:gd name="connsiteY285" fmla="*/ 5996544 h 6281670"/>
                <a:gd name="connsiteX286" fmla="*/ 4800600 w 8613217"/>
                <a:gd name="connsiteY286" fmla="*/ 6046347 h 6281670"/>
                <a:gd name="connsiteX287" fmla="*/ 4859825 w 8613217"/>
                <a:gd name="connsiteY287" fmla="*/ 6088747 h 6281670"/>
                <a:gd name="connsiteX288" fmla="*/ 4932511 w 8613217"/>
                <a:gd name="connsiteY288" fmla="*/ 6036252 h 6281670"/>
                <a:gd name="connsiteX289" fmla="*/ 4919050 w 8613217"/>
                <a:gd name="connsiteY289" fmla="*/ 5940011 h 6281670"/>
                <a:gd name="connsiteX290" fmla="*/ 4830213 w 8613217"/>
                <a:gd name="connsiteY290" fmla="*/ 5933281 h 6281670"/>
                <a:gd name="connsiteX291" fmla="*/ 4779064 w 8613217"/>
                <a:gd name="connsiteY291" fmla="*/ 5876074 h 6281670"/>
                <a:gd name="connsiteX292" fmla="*/ 4778391 w 8613217"/>
                <a:gd name="connsiteY292" fmla="*/ 5829637 h 6281670"/>
                <a:gd name="connsiteX293" fmla="*/ 5091342 w 8613217"/>
                <a:gd name="connsiteY293" fmla="*/ 5236712 h 6281670"/>
                <a:gd name="connsiteX294" fmla="*/ 5116243 w 8613217"/>
                <a:gd name="connsiteY294" fmla="*/ 5202389 h 6281670"/>
                <a:gd name="connsiteX295" fmla="*/ 5269690 w 8613217"/>
                <a:gd name="connsiteY295" fmla="*/ 5086631 h 6281670"/>
                <a:gd name="connsiteX296" fmla="*/ 5744837 w 8613217"/>
                <a:gd name="connsiteY296" fmla="*/ 4795889 h 6281670"/>
                <a:gd name="connsiteX297" fmla="*/ 5814830 w 8613217"/>
                <a:gd name="connsiteY297" fmla="*/ 4775699 h 6281670"/>
                <a:gd name="connsiteX298" fmla="*/ 6103553 w 8613217"/>
                <a:gd name="connsiteY298" fmla="*/ 4765603 h 6281670"/>
                <a:gd name="connsiteX299" fmla="*/ 7086824 w 8613217"/>
                <a:gd name="connsiteY299" fmla="*/ 4811369 h 6281670"/>
                <a:gd name="connsiteX300" fmla="*/ 7489959 w 8613217"/>
                <a:gd name="connsiteY300" fmla="*/ 4805311 h 6281670"/>
                <a:gd name="connsiteX301" fmla="*/ 7516880 w 8613217"/>
                <a:gd name="connsiteY301" fmla="*/ 4801946 h 6281670"/>
                <a:gd name="connsiteX302" fmla="*/ 7536397 w 8613217"/>
                <a:gd name="connsiteY302" fmla="*/ 4800600 h 6281670"/>
                <a:gd name="connsiteX303" fmla="*/ 7619850 w 8613217"/>
                <a:gd name="connsiteY303" fmla="*/ 4791178 h 6281670"/>
                <a:gd name="connsiteX304" fmla="*/ 7661577 w 8613217"/>
                <a:gd name="connsiteY304" fmla="*/ 4813388 h 6281670"/>
                <a:gd name="connsiteX305" fmla="*/ 7920014 w 8613217"/>
                <a:gd name="connsiteY305" fmla="*/ 5004523 h 6281670"/>
                <a:gd name="connsiteX306" fmla="*/ 8354780 w 8613217"/>
                <a:gd name="connsiteY306" fmla="*/ 4830886 h 6281670"/>
                <a:gd name="connsiteX307" fmla="*/ 8579567 w 8613217"/>
                <a:gd name="connsiteY307" fmla="*/ 4409580 h 6281670"/>
                <a:gd name="connsiteX308" fmla="*/ 8613217 w 8613217"/>
                <a:gd name="connsiteY308" fmla="*/ 4250076 h 6281670"/>
                <a:gd name="connsiteX309" fmla="*/ 8613217 w 8613217"/>
                <a:gd name="connsiteY309" fmla="*/ 4196235 h 6281670"/>
                <a:gd name="connsiteX310" fmla="*/ 8420062 w 8613217"/>
                <a:gd name="connsiteY310" fmla="*/ 4211041 h 6281670"/>
                <a:gd name="connsiteX311" fmla="*/ 4571776 w 8613217"/>
                <a:gd name="connsiteY311" fmla="*/ 915970 h 6281670"/>
                <a:gd name="connsiteX312" fmla="*/ 4583890 w 8613217"/>
                <a:gd name="connsiteY312" fmla="*/ 888377 h 6281670"/>
                <a:gd name="connsiteX313" fmla="*/ 4571776 w 8613217"/>
                <a:gd name="connsiteY313" fmla="*/ 915970 h 6281670"/>
                <a:gd name="connsiteX314" fmla="*/ 2362948 w 8613217"/>
                <a:gd name="connsiteY314" fmla="*/ 965100 h 6281670"/>
                <a:gd name="connsiteX315" fmla="*/ 2363621 w 8613217"/>
                <a:gd name="connsiteY315" fmla="*/ 962408 h 6281670"/>
                <a:gd name="connsiteX316" fmla="*/ 2368332 w 8613217"/>
                <a:gd name="connsiteY316" fmla="*/ 967119 h 6281670"/>
                <a:gd name="connsiteX317" fmla="*/ 2362948 w 8613217"/>
                <a:gd name="connsiteY317" fmla="*/ 965100 h 6281670"/>
                <a:gd name="connsiteX318" fmla="*/ 2435633 w 8613217"/>
                <a:gd name="connsiteY318" fmla="*/ 1055284 h 6281670"/>
                <a:gd name="connsiteX319" fmla="*/ 2426211 w 8613217"/>
                <a:gd name="connsiteY319" fmla="*/ 1053265 h 6281670"/>
                <a:gd name="connsiteX320" fmla="*/ 2370351 w 8613217"/>
                <a:gd name="connsiteY320" fmla="*/ 968465 h 6281670"/>
                <a:gd name="connsiteX321" fmla="*/ 2432268 w 8613217"/>
                <a:gd name="connsiteY321" fmla="*/ 1045862 h 6281670"/>
                <a:gd name="connsiteX322" fmla="*/ 2435633 w 8613217"/>
                <a:gd name="connsiteY322" fmla="*/ 1055284 h 6281670"/>
                <a:gd name="connsiteX323" fmla="*/ 695895 w 8613217"/>
                <a:gd name="connsiteY323" fmla="*/ 1016922 h 6281670"/>
                <a:gd name="connsiteX324" fmla="*/ 692530 w 8613217"/>
                <a:gd name="connsiteY324" fmla="*/ 1005481 h 6281670"/>
                <a:gd name="connsiteX325" fmla="*/ 695895 w 8613217"/>
                <a:gd name="connsiteY325" fmla="*/ 1016922 h 6281670"/>
                <a:gd name="connsiteX326" fmla="*/ 4511205 w 8613217"/>
                <a:gd name="connsiteY326" fmla="*/ 6014042 h 6281670"/>
                <a:gd name="connsiteX327" fmla="*/ 4537452 w 8613217"/>
                <a:gd name="connsiteY327" fmla="*/ 5944049 h 6281670"/>
                <a:gd name="connsiteX328" fmla="*/ 4511205 w 8613217"/>
                <a:gd name="connsiteY328" fmla="*/ 6014042 h 6281670"/>
                <a:gd name="connsiteX329" fmla="*/ 4750797 w 8613217"/>
                <a:gd name="connsiteY329" fmla="*/ 5917128 h 6281670"/>
                <a:gd name="connsiteX330" fmla="*/ 4741375 w 8613217"/>
                <a:gd name="connsiteY330" fmla="*/ 5939338 h 6281670"/>
                <a:gd name="connsiteX331" fmla="*/ 4732626 w 8613217"/>
                <a:gd name="connsiteY331" fmla="*/ 5935300 h 6281670"/>
                <a:gd name="connsiteX332" fmla="*/ 4727915 w 8613217"/>
                <a:gd name="connsiteY332" fmla="*/ 5907706 h 6281670"/>
                <a:gd name="connsiteX333" fmla="*/ 4750797 w 8613217"/>
                <a:gd name="connsiteY333" fmla="*/ 5875402 h 6281670"/>
                <a:gd name="connsiteX334" fmla="*/ 4750797 w 8613217"/>
                <a:gd name="connsiteY334" fmla="*/ 5917128 h 6281670"/>
                <a:gd name="connsiteX335" fmla="*/ 4875978 w 8613217"/>
                <a:gd name="connsiteY335" fmla="*/ 5457461 h 6281670"/>
                <a:gd name="connsiteX336" fmla="*/ 4616868 w 8613217"/>
                <a:gd name="connsiteY336" fmla="*/ 5877421 h 6281670"/>
                <a:gd name="connsiteX337" fmla="*/ 4562354 w 8613217"/>
                <a:gd name="connsiteY337" fmla="*/ 5884824 h 6281670"/>
                <a:gd name="connsiteX338" fmla="*/ 4880015 w 8613217"/>
                <a:gd name="connsiteY338" fmla="*/ 5419772 h 6281670"/>
                <a:gd name="connsiteX339" fmla="*/ 4875978 w 8613217"/>
                <a:gd name="connsiteY339" fmla="*/ 5457461 h 6281670"/>
                <a:gd name="connsiteX340" fmla="*/ 5020675 w 8613217"/>
                <a:gd name="connsiteY340" fmla="*/ 5141145 h 6281670"/>
                <a:gd name="connsiteX341" fmla="*/ 4989717 w 8613217"/>
                <a:gd name="connsiteY341" fmla="*/ 5179506 h 6281670"/>
                <a:gd name="connsiteX342" fmla="*/ 4445922 w 8613217"/>
                <a:gd name="connsiteY342" fmla="*/ 5878767 h 6281670"/>
                <a:gd name="connsiteX343" fmla="*/ 4415637 w 8613217"/>
                <a:gd name="connsiteY343" fmla="*/ 5953471 h 6281670"/>
                <a:gd name="connsiteX344" fmla="*/ 4357085 w 8613217"/>
                <a:gd name="connsiteY344" fmla="*/ 6075286 h 6281670"/>
                <a:gd name="connsiteX345" fmla="*/ 4338240 w 8613217"/>
                <a:gd name="connsiteY345" fmla="*/ 6125762 h 6281670"/>
                <a:gd name="connsiteX346" fmla="*/ 4322761 w 8613217"/>
                <a:gd name="connsiteY346" fmla="*/ 6080671 h 6281670"/>
                <a:gd name="connsiteX347" fmla="*/ 4306609 w 8613217"/>
                <a:gd name="connsiteY347" fmla="*/ 6061826 h 6281670"/>
                <a:gd name="connsiteX348" fmla="*/ 4295168 w 8613217"/>
                <a:gd name="connsiteY348" fmla="*/ 6082689 h 6281670"/>
                <a:gd name="connsiteX349" fmla="*/ 4292475 w 8613217"/>
                <a:gd name="connsiteY349" fmla="*/ 6112302 h 6281670"/>
                <a:gd name="connsiteX350" fmla="*/ 4277669 w 8613217"/>
                <a:gd name="connsiteY350" fmla="*/ 6097496 h 6281670"/>
                <a:gd name="connsiteX351" fmla="*/ 4183447 w 8613217"/>
                <a:gd name="connsiteY351" fmla="*/ 5282478 h 6281670"/>
                <a:gd name="connsiteX352" fmla="*/ 4412945 w 8613217"/>
                <a:gd name="connsiteY352" fmla="*/ 4743394 h 6281670"/>
                <a:gd name="connsiteX353" fmla="*/ 5036828 w 8613217"/>
                <a:gd name="connsiteY353" fmla="*/ 3935106 h 6281670"/>
                <a:gd name="connsiteX354" fmla="*/ 5054999 w 8613217"/>
                <a:gd name="connsiteY354" fmla="*/ 3966064 h 6281670"/>
                <a:gd name="connsiteX355" fmla="*/ 5020675 w 8613217"/>
                <a:gd name="connsiteY355"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498320 w 8613217"/>
                <a:gd name="connsiteY165" fmla="*/ 2590426 h 6281670"/>
                <a:gd name="connsiteX166" fmla="*/ 3504378 w 8613217"/>
                <a:gd name="connsiteY166" fmla="*/ 2605906 h 6281670"/>
                <a:gd name="connsiteX167" fmla="*/ 3733875 w 8613217"/>
                <a:gd name="connsiteY167" fmla="*/ 3249979 h 6281670"/>
                <a:gd name="connsiteX168" fmla="*/ 3823385 w 8613217"/>
                <a:gd name="connsiteY168" fmla="*/ 4359777 h 6281670"/>
                <a:gd name="connsiteX169" fmla="*/ 3816655 w 8613217"/>
                <a:gd name="connsiteY169" fmla="*/ 4369199 h 6281670"/>
                <a:gd name="connsiteX170" fmla="*/ 3800503 w 8613217"/>
                <a:gd name="connsiteY170" fmla="*/ 4322761 h 6281670"/>
                <a:gd name="connsiteX171" fmla="*/ 3407464 w 8613217"/>
                <a:gd name="connsiteY171" fmla="*/ 3663208 h 6281670"/>
                <a:gd name="connsiteX172" fmla="*/ 2516395 w 8613217"/>
                <a:gd name="connsiteY172" fmla="*/ 2980101 h 6281670"/>
                <a:gd name="connsiteX173" fmla="*/ 2502934 w 8613217"/>
                <a:gd name="connsiteY173" fmla="*/ 2971351 h 6281670"/>
                <a:gd name="connsiteX174" fmla="*/ 2390541 w 8613217"/>
                <a:gd name="connsiteY174" fmla="*/ 2898666 h 6281670"/>
                <a:gd name="connsiteX175" fmla="*/ 2247863 w 8613217"/>
                <a:gd name="connsiteY175" fmla="*/ 2802425 h 6281670"/>
                <a:gd name="connsiteX176" fmla="*/ 2055381 w 8613217"/>
                <a:gd name="connsiteY176" fmla="*/ 2665131 h 6281670"/>
                <a:gd name="connsiteX177" fmla="*/ 1471879 w 8613217"/>
                <a:gd name="connsiteY177" fmla="*/ 2148930 h 6281670"/>
                <a:gd name="connsiteX178" fmla="*/ 1461111 w 8613217"/>
                <a:gd name="connsiteY178" fmla="*/ 2109895 h 6281670"/>
                <a:gd name="connsiteX179" fmla="*/ 1501492 w 8613217"/>
                <a:gd name="connsiteY179" fmla="*/ 1918759 h 6281670"/>
                <a:gd name="connsiteX180" fmla="*/ 1395155 w 8613217"/>
                <a:gd name="connsiteY180" fmla="*/ 1570812 h 6281670"/>
                <a:gd name="connsiteX181" fmla="*/ 937507 w 8613217"/>
                <a:gd name="connsiteY181" fmla="*/ 860783 h 6281670"/>
                <a:gd name="connsiteX182" fmla="*/ 682435 w 8613217"/>
                <a:gd name="connsiteY182" fmla="*/ 471109 h 6281670"/>
                <a:gd name="connsiteX183" fmla="*/ 590905 w 8613217"/>
                <a:gd name="connsiteY183" fmla="*/ 214691 h 6281670"/>
                <a:gd name="connsiteX184" fmla="*/ 581483 w 8613217"/>
                <a:gd name="connsiteY184" fmla="*/ 222767 h 6281670"/>
                <a:gd name="connsiteX185" fmla="*/ 555909 w 8613217"/>
                <a:gd name="connsiteY185" fmla="*/ 262475 h 6281670"/>
                <a:gd name="connsiteX186" fmla="*/ 423998 w 8613217"/>
                <a:gd name="connsiteY186" fmla="*/ 619845 h 6281670"/>
                <a:gd name="connsiteX187" fmla="*/ 443515 w 8613217"/>
                <a:gd name="connsiteY187" fmla="*/ 1227575 h 6281670"/>
                <a:gd name="connsiteX188" fmla="*/ 806942 w 8613217"/>
                <a:gd name="connsiteY188" fmla="*/ 1996156 h 6281670"/>
                <a:gd name="connsiteX189" fmla="*/ 1087589 w 8613217"/>
                <a:gd name="connsiteY189" fmla="*/ 2216231 h 6281670"/>
                <a:gd name="connsiteX190" fmla="*/ 1317086 w 8613217"/>
                <a:gd name="connsiteY190" fmla="*/ 2233729 h 6281670"/>
                <a:gd name="connsiteX191" fmla="*/ 1327181 w 8613217"/>
                <a:gd name="connsiteY191" fmla="*/ 2198060 h 6281670"/>
                <a:gd name="connsiteX192" fmla="*/ 816364 w 8613217"/>
                <a:gd name="connsiteY192" fmla="*/ 1324489 h 6281670"/>
                <a:gd name="connsiteX193" fmla="*/ 702625 w 8613217"/>
                <a:gd name="connsiteY193" fmla="*/ 1031056 h 6281670"/>
                <a:gd name="connsiteX194" fmla="*/ 767908 w 8613217"/>
                <a:gd name="connsiteY194" fmla="*/ 1173061 h 6281670"/>
                <a:gd name="connsiteX195" fmla="*/ 1444285 w 8613217"/>
                <a:gd name="connsiteY195" fmla="*/ 2226326 h 6281670"/>
                <a:gd name="connsiteX196" fmla="*/ 2209501 w 8613217"/>
                <a:gd name="connsiteY196" fmla="*/ 2876457 h 6281670"/>
                <a:gd name="connsiteX197" fmla="*/ 2308434 w 8613217"/>
                <a:gd name="connsiteY197" fmla="*/ 2939720 h 6281670"/>
                <a:gd name="connsiteX198" fmla="*/ 2340738 w 8613217"/>
                <a:gd name="connsiteY198" fmla="*/ 2972025 h 6281670"/>
                <a:gd name="connsiteX199" fmla="*/ 2302377 w 8613217"/>
                <a:gd name="connsiteY199" fmla="*/ 2972025 h 6281670"/>
                <a:gd name="connsiteX200" fmla="*/ 2266034 w 8613217"/>
                <a:gd name="connsiteY200" fmla="*/ 2967313 h 6281670"/>
                <a:gd name="connsiteX201" fmla="*/ 1817807 w 8613217"/>
                <a:gd name="connsiteY201" fmla="*/ 3025866 h 6281670"/>
                <a:gd name="connsiteX202" fmla="*/ 1007500 w 8613217"/>
                <a:gd name="connsiteY202" fmla="*/ 3309877 h 6281670"/>
                <a:gd name="connsiteX203" fmla="*/ 960389 w 8613217"/>
                <a:gd name="connsiteY203" fmla="*/ 3293725 h 6281670"/>
                <a:gd name="connsiteX204" fmla="*/ 446207 w 8613217"/>
                <a:gd name="connsiteY204" fmla="*/ 3134221 h 6281670"/>
                <a:gd name="connsiteX205" fmla="*/ 217383 w 8613217"/>
                <a:gd name="connsiteY205" fmla="*/ 3227096 h 6281670"/>
                <a:gd name="connsiteX206" fmla="*/ 0 w 8613217"/>
                <a:gd name="connsiteY206" fmla="*/ 3236518 h 6281670"/>
                <a:gd name="connsiteX207" fmla="*/ 0 w 8613217"/>
                <a:gd name="connsiteY207" fmla="*/ 3330740 h 6281670"/>
                <a:gd name="connsiteX208" fmla="*/ 9422 w 8613217"/>
                <a:gd name="connsiteY208" fmla="*/ 3346892 h 6281670"/>
                <a:gd name="connsiteX209" fmla="*/ 255072 w 8613217"/>
                <a:gd name="connsiteY209" fmla="*/ 3717723 h 6281670"/>
                <a:gd name="connsiteX210" fmla="*/ 747044 w 8613217"/>
                <a:gd name="connsiteY210" fmla="*/ 3826078 h 6281670"/>
                <a:gd name="connsiteX211" fmla="*/ 1016249 w 8613217"/>
                <a:gd name="connsiteY211" fmla="*/ 3490244 h 6281670"/>
                <a:gd name="connsiteX212" fmla="*/ 981253 w 8613217"/>
                <a:gd name="connsiteY212" fmla="*/ 3461305 h 6281670"/>
                <a:gd name="connsiteX213" fmla="*/ 563312 w 8613217"/>
                <a:gd name="connsiteY213" fmla="*/ 3490917 h 6281670"/>
                <a:gd name="connsiteX214" fmla="*/ 390347 w 8613217"/>
                <a:gd name="connsiteY214" fmla="*/ 3460632 h 6281670"/>
                <a:gd name="connsiteX215" fmla="*/ 489953 w 8613217"/>
                <a:gd name="connsiteY215" fmla="*/ 3463997 h 6281670"/>
                <a:gd name="connsiteX216" fmla="*/ 903183 w 8613217"/>
                <a:gd name="connsiteY216" fmla="*/ 3408137 h 6281670"/>
                <a:gd name="connsiteX217" fmla="*/ 1043170 w 8613217"/>
                <a:gd name="connsiteY217" fmla="*/ 3372467 h 6281670"/>
                <a:gd name="connsiteX218" fmla="*/ 1508895 w 8613217"/>
                <a:gd name="connsiteY218" fmla="*/ 3218347 h 6281670"/>
                <a:gd name="connsiteX219" fmla="*/ 1912029 w 8613217"/>
                <a:gd name="connsiteY219" fmla="*/ 3101243 h 6281670"/>
                <a:gd name="connsiteX220" fmla="*/ 1912029 w 8613217"/>
                <a:gd name="connsiteY220" fmla="*/ 3101243 h 6281670"/>
                <a:gd name="connsiteX221" fmla="*/ 1924816 w 8613217"/>
                <a:gd name="connsiteY221" fmla="*/ 3099224 h 6281670"/>
                <a:gd name="connsiteX222" fmla="*/ 1986061 w 8613217"/>
                <a:gd name="connsiteY222" fmla="*/ 3087783 h 6281670"/>
                <a:gd name="connsiteX223" fmla="*/ 1992791 w 8613217"/>
                <a:gd name="connsiteY223" fmla="*/ 3087110 h 6281670"/>
                <a:gd name="connsiteX224" fmla="*/ 2087013 w 8613217"/>
                <a:gd name="connsiteY224" fmla="*/ 3074322 h 6281670"/>
                <a:gd name="connsiteX225" fmla="*/ 2113933 w 8613217"/>
                <a:gd name="connsiteY225" fmla="*/ 3072976 h 6281670"/>
                <a:gd name="connsiteX226" fmla="*/ 2118644 w 8613217"/>
                <a:gd name="connsiteY226" fmla="*/ 3064227 h 6281670"/>
                <a:gd name="connsiteX227" fmla="*/ 2257958 w 8613217"/>
                <a:gd name="connsiteY227" fmla="*/ 3064227 h 6281670"/>
                <a:gd name="connsiteX228" fmla="*/ 2262669 w 8613217"/>
                <a:gd name="connsiteY228" fmla="*/ 3072976 h 6281670"/>
                <a:gd name="connsiteX229" fmla="*/ 2434960 w 8613217"/>
                <a:gd name="connsiteY229" fmla="*/ 3101243 h 6281670"/>
                <a:gd name="connsiteX230" fmla="*/ 2635518 w 8613217"/>
                <a:gd name="connsiteY230" fmla="*/ 3164506 h 6281670"/>
                <a:gd name="connsiteX231" fmla="*/ 3038653 w 8613217"/>
                <a:gd name="connsiteY231" fmla="*/ 3453902 h 6281670"/>
                <a:gd name="connsiteX232" fmla="*/ 3580428 w 8613217"/>
                <a:gd name="connsiteY232" fmla="*/ 4087880 h 6281670"/>
                <a:gd name="connsiteX233" fmla="*/ 3776274 w 8613217"/>
                <a:gd name="connsiteY233" fmla="*/ 4626290 h 6281670"/>
                <a:gd name="connsiteX234" fmla="*/ 3813963 w 8613217"/>
                <a:gd name="connsiteY234" fmla="*/ 4802619 h 6281670"/>
                <a:gd name="connsiteX235" fmla="*/ 3811944 w 8613217"/>
                <a:gd name="connsiteY235" fmla="*/ 5407658 h 6281670"/>
                <a:gd name="connsiteX236" fmla="*/ 3881265 w 8613217"/>
                <a:gd name="connsiteY236" fmla="*/ 5874056 h 6281670"/>
                <a:gd name="connsiteX237" fmla="*/ 3879919 w 8613217"/>
                <a:gd name="connsiteY237" fmla="*/ 5898957 h 6281670"/>
                <a:gd name="connsiteX238" fmla="*/ 3757430 w 8613217"/>
                <a:gd name="connsiteY238" fmla="*/ 5946068 h 6281670"/>
                <a:gd name="connsiteX239" fmla="*/ 3743970 w 8613217"/>
                <a:gd name="connsiteY239" fmla="*/ 6053750 h 6281670"/>
                <a:gd name="connsiteX240" fmla="*/ 3803195 w 8613217"/>
                <a:gd name="connsiteY240" fmla="*/ 6092112 h 6281670"/>
                <a:gd name="connsiteX241" fmla="*/ 3896071 w 8613217"/>
                <a:gd name="connsiteY241" fmla="*/ 6023464 h 6281670"/>
                <a:gd name="connsiteX242" fmla="*/ 3920972 w 8613217"/>
                <a:gd name="connsiteY242" fmla="*/ 5996544 h 6281670"/>
                <a:gd name="connsiteX243" fmla="*/ 3918953 w 8613217"/>
                <a:gd name="connsiteY243" fmla="*/ 6053077 h 6281670"/>
                <a:gd name="connsiteX244" fmla="*/ 3931741 w 8613217"/>
                <a:gd name="connsiteY244" fmla="*/ 6077978 h 6281670"/>
                <a:gd name="connsiteX245" fmla="*/ 3951931 w 8613217"/>
                <a:gd name="connsiteY245" fmla="*/ 6055769 h 6281670"/>
                <a:gd name="connsiteX246" fmla="*/ 3972121 w 8613217"/>
                <a:gd name="connsiteY246" fmla="*/ 5988468 h 6281670"/>
                <a:gd name="connsiteX247" fmla="*/ 3994331 w 8613217"/>
                <a:gd name="connsiteY247" fmla="*/ 5968277 h 6281670"/>
                <a:gd name="connsiteX248" fmla="*/ 4005099 w 8613217"/>
                <a:gd name="connsiteY248" fmla="*/ 5995198 h 6281670"/>
                <a:gd name="connsiteX249" fmla="*/ 4071054 w 8613217"/>
                <a:gd name="connsiteY249" fmla="*/ 6040290 h 6281670"/>
                <a:gd name="connsiteX250" fmla="*/ 4100667 w 8613217"/>
                <a:gd name="connsiteY250" fmla="*/ 6026829 h 6281670"/>
                <a:gd name="connsiteX251" fmla="*/ 4110089 w 8613217"/>
                <a:gd name="connsiteY251" fmla="*/ 5993179 h 6281670"/>
                <a:gd name="connsiteX252" fmla="*/ 4124895 w 8613217"/>
                <a:gd name="connsiteY252" fmla="*/ 6032214 h 6281670"/>
                <a:gd name="connsiteX253" fmla="*/ 4117492 w 8613217"/>
                <a:gd name="connsiteY253" fmla="*/ 6106918 h 6281670"/>
                <a:gd name="connsiteX254" fmla="*/ 4080476 w 8613217"/>
                <a:gd name="connsiteY254" fmla="*/ 6141242 h 6281670"/>
                <a:gd name="connsiteX255" fmla="*/ 4176717 w 8613217"/>
                <a:gd name="connsiteY255" fmla="*/ 6189025 h 6281670"/>
                <a:gd name="connsiteX256" fmla="*/ 4170660 w 8613217"/>
                <a:gd name="connsiteY256" fmla="*/ 6271133 h 6281670"/>
                <a:gd name="connsiteX257" fmla="*/ 4195562 w 8613217"/>
                <a:gd name="connsiteY257" fmla="*/ 6277863 h 6281670"/>
                <a:gd name="connsiteX258" fmla="*/ 4261517 w 8613217"/>
                <a:gd name="connsiteY258" fmla="*/ 6267768 h 6281670"/>
                <a:gd name="connsiteX259" fmla="*/ 4289784 w 8613217"/>
                <a:gd name="connsiteY259" fmla="*/ 6247578 h 6281670"/>
                <a:gd name="connsiteX260" fmla="*/ 4295840 w 8613217"/>
                <a:gd name="connsiteY260" fmla="*/ 6204505 h 6281670"/>
                <a:gd name="connsiteX261" fmla="*/ 4305936 w 8613217"/>
                <a:gd name="connsiteY261" fmla="*/ 6182969 h 6281670"/>
                <a:gd name="connsiteX262" fmla="*/ 4324107 w 8613217"/>
                <a:gd name="connsiteY262" fmla="*/ 6199794 h 6281670"/>
                <a:gd name="connsiteX263" fmla="*/ 4336894 w 8613217"/>
                <a:gd name="connsiteY263" fmla="*/ 6230752 h 6281670"/>
                <a:gd name="connsiteX264" fmla="*/ 4342951 w 8613217"/>
                <a:gd name="connsiteY264" fmla="*/ 6226714 h 6281670"/>
                <a:gd name="connsiteX265" fmla="*/ 4369872 w 8613217"/>
                <a:gd name="connsiteY265" fmla="*/ 6185660 h 6281670"/>
                <a:gd name="connsiteX266" fmla="*/ 4382659 w 8613217"/>
                <a:gd name="connsiteY266" fmla="*/ 6234791 h 6281670"/>
                <a:gd name="connsiteX267" fmla="*/ 4406888 w 8613217"/>
                <a:gd name="connsiteY267" fmla="*/ 6265749 h 6281670"/>
                <a:gd name="connsiteX268" fmla="*/ 4484284 w 8613217"/>
                <a:gd name="connsiteY268" fmla="*/ 6275171 h 6281670"/>
                <a:gd name="connsiteX269" fmla="*/ 4499090 w 8613217"/>
                <a:gd name="connsiteY269" fmla="*/ 6272479 h 6281670"/>
                <a:gd name="connsiteX270" fmla="*/ 4512551 w 8613217"/>
                <a:gd name="connsiteY270" fmla="*/ 6181622 h 6281670"/>
                <a:gd name="connsiteX271" fmla="*/ 4572449 w 8613217"/>
                <a:gd name="connsiteY271" fmla="*/ 6153356 h 6281670"/>
                <a:gd name="connsiteX272" fmla="*/ 4575814 w 8613217"/>
                <a:gd name="connsiteY272" fmla="*/ 6127781 h 6281670"/>
                <a:gd name="connsiteX273" fmla="*/ 4538125 w 8613217"/>
                <a:gd name="connsiteY273" fmla="*/ 6076633 h 6281670"/>
                <a:gd name="connsiteX274" fmla="*/ 4536779 w 8613217"/>
                <a:gd name="connsiteY274" fmla="*/ 6042309 h 6281670"/>
                <a:gd name="connsiteX275" fmla="*/ 4573122 w 8613217"/>
                <a:gd name="connsiteY275" fmla="*/ 6032214 h 6281670"/>
                <a:gd name="connsiteX276" fmla="*/ 4637731 w 8613217"/>
                <a:gd name="connsiteY276" fmla="*/ 6051058 h 6281670"/>
                <a:gd name="connsiteX277" fmla="*/ 4665997 w 8613217"/>
                <a:gd name="connsiteY277" fmla="*/ 6029522 h 6281670"/>
                <a:gd name="connsiteX278" fmla="*/ 4665997 w 8613217"/>
                <a:gd name="connsiteY278" fmla="*/ 5985776 h 6281670"/>
                <a:gd name="connsiteX279" fmla="*/ 4681477 w 8613217"/>
                <a:gd name="connsiteY279" fmla="*/ 5966931 h 6281670"/>
                <a:gd name="connsiteX280" fmla="*/ 4701667 w 8613217"/>
                <a:gd name="connsiteY280" fmla="*/ 5981065 h 6281670"/>
                <a:gd name="connsiteX281" fmla="*/ 4724550 w 8613217"/>
                <a:gd name="connsiteY281" fmla="*/ 6054423 h 6281670"/>
                <a:gd name="connsiteX282" fmla="*/ 4743394 w 8613217"/>
                <a:gd name="connsiteY282" fmla="*/ 6073268 h 6281670"/>
                <a:gd name="connsiteX283" fmla="*/ 4752143 w 8613217"/>
                <a:gd name="connsiteY283" fmla="*/ 6050385 h 6281670"/>
                <a:gd name="connsiteX284" fmla="*/ 4752143 w 8613217"/>
                <a:gd name="connsiteY284" fmla="*/ 5996544 h 6281670"/>
                <a:gd name="connsiteX285" fmla="*/ 4800600 w 8613217"/>
                <a:gd name="connsiteY285" fmla="*/ 6046347 h 6281670"/>
                <a:gd name="connsiteX286" fmla="*/ 4859825 w 8613217"/>
                <a:gd name="connsiteY286" fmla="*/ 6088747 h 6281670"/>
                <a:gd name="connsiteX287" fmla="*/ 4932511 w 8613217"/>
                <a:gd name="connsiteY287" fmla="*/ 6036252 h 6281670"/>
                <a:gd name="connsiteX288" fmla="*/ 4919050 w 8613217"/>
                <a:gd name="connsiteY288" fmla="*/ 5940011 h 6281670"/>
                <a:gd name="connsiteX289" fmla="*/ 4830213 w 8613217"/>
                <a:gd name="connsiteY289" fmla="*/ 5933281 h 6281670"/>
                <a:gd name="connsiteX290" fmla="*/ 4779064 w 8613217"/>
                <a:gd name="connsiteY290" fmla="*/ 5876074 h 6281670"/>
                <a:gd name="connsiteX291" fmla="*/ 4778391 w 8613217"/>
                <a:gd name="connsiteY291" fmla="*/ 5829637 h 6281670"/>
                <a:gd name="connsiteX292" fmla="*/ 5091342 w 8613217"/>
                <a:gd name="connsiteY292" fmla="*/ 5236712 h 6281670"/>
                <a:gd name="connsiteX293" fmla="*/ 5116243 w 8613217"/>
                <a:gd name="connsiteY293" fmla="*/ 5202389 h 6281670"/>
                <a:gd name="connsiteX294" fmla="*/ 5269690 w 8613217"/>
                <a:gd name="connsiteY294" fmla="*/ 5086631 h 6281670"/>
                <a:gd name="connsiteX295" fmla="*/ 5744837 w 8613217"/>
                <a:gd name="connsiteY295" fmla="*/ 4795889 h 6281670"/>
                <a:gd name="connsiteX296" fmla="*/ 5814830 w 8613217"/>
                <a:gd name="connsiteY296" fmla="*/ 4775699 h 6281670"/>
                <a:gd name="connsiteX297" fmla="*/ 6103553 w 8613217"/>
                <a:gd name="connsiteY297" fmla="*/ 4765603 h 6281670"/>
                <a:gd name="connsiteX298" fmla="*/ 7086824 w 8613217"/>
                <a:gd name="connsiteY298" fmla="*/ 4811369 h 6281670"/>
                <a:gd name="connsiteX299" fmla="*/ 7489959 w 8613217"/>
                <a:gd name="connsiteY299" fmla="*/ 4805311 h 6281670"/>
                <a:gd name="connsiteX300" fmla="*/ 7516880 w 8613217"/>
                <a:gd name="connsiteY300" fmla="*/ 4801946 h 6281670"/>
                <a:gd name="connsiteX301" fmla="*/ 7536397 w 8613217"/>
                <a:gd name="connsiteY301" fmla="*/ 4800600 h 6281670"/>
                <a:gd name="connsiteX302" fmla="*/ 7619850 w 8613217"/>
                <a:gd name="connsiteY302" fmla="*/ 4791178 h 6281670"/>
                <a:gd name="connsiteX303" fmla="*/ 7661577 w 8613217"/>
                <a:gd name="connsiteY303" fmla="*/ 4813388 h 6281670"/>
                <a:gd name="connsiteX304" fmla="*/ 7920014 w 8613217"/>
                <a:gd name="connsiteY304" fmla="*/ 5004523 h 6281670"/>
                <a:gd name="connsiteX305" fmla="*/ 8354780 w 8613217"/>
                <a:gd name="connsiteY305" fmla="*/ 4830886 h 6281670"/>
                <a:gd name="connsiteX306" fmla="*/ 8579567 w 8613217"/>
                <a:gd name="connsiteY306" fmla="*/ 4409580 h 6281670"/>
                <a:gd name="connsiteX307" fmla="*/ 8613217 w 8613217"/>
                <a:gd name="connsiteY307" fmla="*/ 4250076 h 6281670"/>
                <a:gd name="connsiteX308" fmla="*/ 8613217 w 8613217"/>
                <a:gd name="connsiteY308" fmla="*/ 4196235 h 6281670"/>
                <a:gd name="connsiteX309" fmla="*/ 8420062 w 8613217"/>
                <a:gd name="connsiteY309" fmla="*/ 4211041 h 6281670"/>
                <a:gd name="connsiteX310" fmla="*/ 4571776 w 8613217"/>
                <a:gd name="connsiteY310" fmla="*/ 915970 h 6281670"/>
                <a:gd name="connsiteX311" fmla="*/ 4583890 w 8613217"/>
                <a:gd name="connsiteY311" fmla="*/ 888377 h 6281670"/>
                <a:gd name="connsiteX312" fmla="*/ 4571776 w 8613217"/>
                <a:gd name="connsiteY312" fmla="*/ 915970 h 6281670"/>
                <a:gd name="connsiteX313" fmla="*/ 2362948 w 8613217"/>
                <a:gd name="connsiteY313" fmla="*/ 965100 h 6281670"/>
                <a:gd name="connsiteX314" fmla="*/ 2363621 w 8613217"/>
                <a:gd name="connsiteY314" fmla="*/ 962408 h 6281670"/>
                <a:gd name="connsiteX315" fmla="*/ 2368332 w 8613217"/>
                <a:gd name="connsiteY315" fmla="*/ 967119 h 6281670"/>
                <a:gd name="connsiteX316" fmla="*/ 2362948 w 8613217"/>
                <a:gd name="connsiteY316" fmla="*/ 965100 h 6281670"/>
                <a:gd name="connsiteX317" fmla="*/ 2435633 w 8613217"/>
                <a:gd name="connsiteY317" fmla="*/ 1055284 h 6281670"/>
                <a:gd name="connsiteX318" fmla="*/ 2426211 w 8613217"/>
                <a:gd name="connsiteY318" fmla="*/ 1053265 h 6281670"/>
                <a:gd name="connsiteX319" fmla="*/ 2370351 w 8613217"/>
                <a:gd name="connsiteY319" fmla="*/ 968465 h 6281670"/>
                <a:gd name="connsiteX320" fmla="*/ 2432268 w 8613217"/>
                <a:gd name="connsiteY320" fmla="*/ 1045862 h 6281670"/>
                <a:gd name="connsiteX321" fmla="*/ 2435633 w 8613217"/>
                <a:gd name="connsiteY321" fmla="*/ 1055284 h 6281670"/>
                <a:gd name="connsiteX322" fmla="*/ 695895 w 8613217"/>
                <a:gd name="connsiteY322" fmla="*/ 1016922 h 6281670"/>
                <a:gd name="connsiteX323" fmla="*/ 692530 w 8613217"/>
                <a:gd name="connsiteY323" fmla="*/ 1005481 h 6281670"/>
                <a:gd name="connsiteX324" fmla="*/ 695895 w 8613217"/>
                <a:gd name="connsiteY324" fmla="*/ 1016922 h 6281670"/>
                <a:gd name="connsiteX325" fmla="*/ 4511205 w 8613217"/>
                <a:gd name="connsiteY325" fmla="*/ 6014042 h 6281670"/>
                <a:gd name="connsiteX326" fmla="*/ 4537452 w 8613217"/>
                <a:gd name="connsiteY326" fmla="*/ 5944049 h 6281670"/>
                <a:gd name="connsiteX327" fmla="*/ 4511205 w 8613217"/>
                <a:gd name="connsiteY327" fmla="*/ 6014042 h 6281670"/>
                <a:gd name="connsiteX328" fmla="*/ 4750797 w 8613217"/>
                <a:gd name="connsiteY328" fmla="*/ 5917128 h 6281670"/>
                <a:gd name="connsiteX329" fmla="*/ 4741375 w 8613217"/>
                <a:gd name="connsiteY329" fmla="*/ 5939338 h 6281670"/>
                <a:gd name="connsiteX330" fmla="*/ 4732626 w 8613217"/>
                <a:gd name="connsiteY330" fmla="*/ 5935300 h 6281670"/>
                <a:gd name="connsiteX331" fmla="*/ 4727915 w 8613217"/>
                <a:gd name="connsiteY331" fmla="*/ 5907706 h 6281670"/>
                <a:gd name="connsiteX332" fmla="*/ 4750797 w 8613217"/>
                <a:gd name="connsiteY332" fmla="*/ 5875402 h 6281670"/>
                <a:gd name="connsiteX333" fmla="*/ 4750797 w 8613217"/>
                <a:gd name="connsiteY333" fmla="*/ 5917128 h 6281670"/>
                <a:gd name="connsiteX334" fmla="*/ 4875978 w 8613217"/>
                <a:gd name="connsiteY334" fmla="*/ 5457461 h 6281670"/>
                <a:gd name="connsiteX335" fmla="*/ 4616868 w 8613217"/>
                <a:gd name="connsiteY335" fmla="*/ 5877421 h 6281670"/>
                <a:gd name="connsiteX336" fmla="*/ 4562354 w 8613217"/>
                <a:gd name="connsiteY336" fmla="*/ 5884824 h 6281670"/>
                <a:gd name="connsiteX337" fmla="*/ 4880015 w 8613217"/>
                <a:gd name="connsiteY337" fmla="*/ 5419772 h 6281670"/>
                <a:gd name="connsiteX338" fmla="*/ 4875978 w 8613217"/>
                <a:gd name="connsiteY338" fmla="*/ 5457461 h 6281670"/>
                <a:gd name="connsiteX339" fmla="*/ 5020675 w 8613217"/>
                <a:gd name="connsiteY339" fmla="*/ 5141145 h 6281670"/>
                <a:gd name="connsiteX340" fmla="*/ 4989717 w 8613217"/>
                <a:gd name="connsiteY340" fmla="*/ 5179506 h 6281670"/>
                <a:gd name="connsiteX341" fmla="*/ 4445922 w 8613217"/>
                <a:gd name="connsiteY341" fmla="*/ 5878767 h 6281670"/>
                <a:gd name="connsiteX342" fmla="*/ 4415637 w 8613217"/>
                <a:gd name="connsiteY342" fmla="*/ 5953471 h 6281670"/>
                <a:gd name="connsiteX343" fmla="*/ 4357085 w 8613217"/>
                <a:gd name="connsiteY343" fmla="*/ 6075286 h 6281670"/>
                <a:gd name="connsiteX344" fmla="*/ 4338240 w 8613217"/>
                <a:gd name="connsiteY344" fmla="*/ 6125762 h 6281670"/>
                <a:gd name="connsiteX345" fmla="*/ 4322761 w 8613217"/>
                <a:gd name="connsiteY345" fmla="*/ 6080671 h 6281670"/>
                <a:gd name="connsiteX346" fmla="*/ 4306609 w 8613217"/>
                <a:gd name="connsiteY346" fmla="*/ 6061826 h 6281670"/>
                <a:gd name="connsiteX347" fmla="*/ 4295168 w 8613217"/>
                <a:gd name="connsiteY347" fmla="*/ 6082689 h 6281670"/>
                <a:gd name="connsiteX348" fmla="*/ 4292475 w 8613217"/>
                <a:gd name="connsiteY348" fmla="*/ 6112302 h 6281670"/>
                <a:gd name="connsiteX349" fmla="*/ 4277669 w 8613217"/>
                <a:gd name="connsiteY349" fmla="*/ 6097496 h 6281670"/>
                <a:gd name="connsiteX350" fmla="*/ 4183447 w 8613217"/>
                <a:gd name="connsiteY350" fmla="*/ 5282478 h 6281670"/>
                <a:gd name="connsiteX351" fmla="*/ 4412945 w 8613217"/>
                <a:gd name="connsiteY351" fmla="*/ 4743394 h 6281670"/>
                <a:gd name="connsiteX352" fmla="*/ 5036828 w 8613217"/>
                <a:gd name="connsiteY352" fmla="*/ 3935106 h 6281670"/>
                <a:gd name="connsiteX353" fmla="*/ 5054999 w 8613217"/>
                <a:gd name="connsiteY353" fmla="*/ 3966064 h 6281670"/>
                <a:gd name="connsiteX354" fmla="*/ 5020675 w 8613217"/>
                <a:gd name="connsiteY35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84860 w 8613217"/>
                <a:gd name="connsiteY163" fmla="*/ 2563506 h 6281670"/>
                <a:gd name="connsiteX164" fmla="*/ 3491590 w 8613217"/>
                <a:gd name="connsiteY164" fmla="*/ 2576966 h 6281670"/>
                <a:gd name="connsiteX165" fmla="*/ 3504378 w 8613217"/>
                <a:gd name="connsiteY165" fmla="*/ 2605906 h 6281670"/>
                <a:gd name="connsiteX166" fmla="*/ 3733875 w 8613217"/>
                <a:gd name="connsiteY166" fmla="*/ 3249979 h 6281670"/>
                <a:gd name="connsiteX167" fmla="*/ 3823385 w 8613217"/>
                <a:gd name="connsiteY167" fmla="*/ 4359777 h 6281670"/>
                <a:gd name="connsiteX168" fmla="*/ 3816655 w 8613217"/>
                <a:gd name="connsiteY168" fmla="*/ 4369199 h 6281670"/>
                <a:gd name="connsiteX169" fmla="*/ 3800503 w 8613217"/>
                <a:gd name="connsiteY169" fmla="*/ 4322761 h 6281670"/>
                <a:gd name="connsiteX170" fmla="*/ 3407464 w 8613217"/>
                <a:gd name="connsiteY170" fmla="*/ 3663208 h 6281670"/>
                <a:gd name="connsiteX171" fmla="*/ 2516395 w 8613217"/>
                <a:gd name="connsiteY171" fmla="*/ 2980101 h 6281670"/>
                <a:gd name="connsiteX172" fmla="*/ 2502934 w 8613217"/>
                <a:gd name="connsiteY172" fmla="*/ 2971351 h 6281670"/>
                <a:gd name="connsiteX173" fmla="*/ 2390541 w 8613217"/>
                <a:gd name="connsiteY173" fmla="*/ 2898666 h 6281670"/>
                <a:gd name="connsiteX174" fmla="*/ 2247863 w 8613217"/>
                <a:gd name="connsiteY174" fmla="*/ 2802425 h 6281670"/>
                <a:gd name="connsiteX175" fmla="*/ 2055381 w 8613217"/>
                <a:gd name="connsiteY175" fmla="*/ 2665131 h 6281670"/>
                <a:gd name="connsiteX176" fmla="*/ 1471879 w 8613217"/>
                <a:gd name="connsiteY176" fmla="*/ 2148930 h 6281670"/>
                <a:gd name="connsiteX177" fmla="*/ 1461111 w 8613217"/>
                <a:gd name="connsiteY177" fmla="*/ 2109895 h 6281670"/>
                <a:gd name="connsiteX178" fmla="*/ 1501492 w 8613217"/>
                <a:gd name="connsiteY178" fmla="*/ 1918759 h 6281670"/>
                <a:gd name="connsiteX179" fmla="*/ 1395155 w 8613217"/>
                <a:gd name="connsiteY179" fmla="*/ 1570812 h 6281670"/>
                <a:gd name="connsiteX180" fmla="*/ 937507 w 8613217"/>
                <a:gd name="connsiteY180" fmla="*/ 860783 h 6281670"/>
                <a:gd name="connsiteX181" fmla="*/ 682435 w 8613217"/>
                <a:gd name="connsiteY181" fmla="*/ 471109 h 6281670"/>
                <a:gd name="connsiteX182" fmla="*/ 590905 w 8613217"/>
                <a:gd name="connsiteY182" fmla="*/ 214691 h 6281670"/>
                <a:gd name="connsiteX183" fmla="*/ 581483 w 8613217"/>
                <a:gd name="connsiteY183" fmla="*/ 222767 h 6281670"/>
                <a:gd name="connsiteX184" fmla="*/ 555909 w 8613217"/>
                <a:gd name="connsiteY184" fmla="*/ 262475 h 6281670"/>
                <a:gd name="connsiteX185" fmla="*/ 423998 w 8613217"/>
                <a:gd name="connsiteY185" fmla="*/ 619845 h 6281670"/>
                <a:gd name="connsiteX186" fmla="*/ 443515 w 8613217"/>
                <a:gd name="connsiteY186" fmla="*/ 1227575 h 6281670"/>
                <a:gd name="connsiteX187" fmla="*/ 806942 w 8613217"/>
                <a:gd name="connsiteY187" fmla="*/ 1996156 h 6281670"/>
                <a:gd name="connsiteX188" fmla="*/ 1087589 w 8613217"/>
                <a:gd name="connsiteY188" fmla="*/ 2216231 h 6281670"/>
                <a:gd name="connsiteX189" fmla="*/ 1317086 w 8613217"/>
                <a:gd name="connsiteY189" fmla="*/ 2233729 h 6281670"/>
                <a:gd name="connsiteX190" fmla="*/ 1327181 w 8613217"/>
                <a:gd name="connsiteY190" fmla="*/ 2198060 h 6281670"/>
                <a:gd name="connsiteX191" fmla="*/ 816364 w 8613217"/>
                <a:gd name="connsiteY191" fmla="*/ 1324489 h 6281670"/>
                <a:gd name="connsiteX192" fmla="*/ 702625 w 8613217"/>
                <a:gd name="connsiteY192" fmla="*/ 1031056 h 6281670"/>
                <a:gd name="connsiteX193" fmla="*/ 767908 w 8613217"/>
                <a:gd name="connsiteY193" fmla="*/ 1173061 h 6281670"/>
                <a:gd name="connsiteX194" fmla="*/ 1444285 w 8613217"/>
                <a:gd name="connsiteY194" fmla="*/ 2226326 h 6281670"/>
                <a:gd name="connsiteX195" fmla="*/ 2209501 w 8613217"/>
                <a:gd name="connsiteY195" fmla="*/ 2876457 h 6281670"/>
                <a:gd name="connsiteX196" fmla="*/ 2308434 w 8613217"/>
                <a:gd name="connsiteY196" fmla="*/ 2939720 h 6281670"/>
                <a:gd name="connsiteX197" fmla="*/ 2340738 w 8613217"/>
                <a:gd name="connsiteY197" fmla="*/ 2972025 h 6281670"/>
                <a:gd name="connsiteX198" fmla="*/ 2302377 w 8613217"/>
                <a:gd name="connsiteY198" fmla="*/ 2972025 h 6281670"/>
                <a:gd name="connsiteX199" fmla="*/ 2266034 w 8613217"/>
                <a:gd name="connsiteY199" fmla="*/ 2967313 h 6281670"/>
                <a:gd name="connsiteX200" fmla="*/ 1817807 w 8613217"/>
                <a:gd name="connsiteY200" fmla="*/ 3025866 h 6281670"/>
                <a:gd name="connsiteX201" fmla="*/ 1007500 w 8613217"/>
                <a:gd name="connsiteY201" fmla="*/ 3309877 h 6281670"/>
                <a:gd name="connsiteX202" fmla="*/ 960389 w 8613217"/>
                <a:gd name="connsiteY202" fmla="*/ 3293725 h 6281670"/>
                <a:gd name="connsiteX203" fmla="*/ 446207 w 8613217"/>
                <a:gd name="connsiteY203" fmla="*/ 3134221 h 6281670"/>
                <a:gd name="connsiteX204" fmla="*/ 217383 w 8613217"/>
                <a:gd name="connsiteY204" fmla="*/ 3227096 h 6281670"/>
                <a:gd name="connsiteX205" fmla="*/ 0 w 8613217"/>
                <a:gd name="connsiteY205" fmla="*/ 3236518 h 6281670"/>
                <a:gd name="connsiteX206" fmla="*/ 0 w 8613217"/>
                <a:gd name="connsiteY206" fmla="*/ 3330740 h 6281670"/>
                <a:gd name="connsiteX207" fmla="*/ 9422 w 8613217"/>
                <a:gd name="connsiteY207" fmla="*/ 3346892 h 6281670"/>
                <a:gd name="connsiteX208" fmla="*/ 255072 w 8613217"/>
                <a:gd name="connsiteY208" fmla="*/ 3717723 h 6281670"/>
                <a:gd name="connsiteX209" fmla="*/ 747044 w 8613217"/>
                <a:gd name="connsiteY209" fmla="*/ 3826078 h 6281670"/>
                <a:gd name="connsiteX210" fmla="*/ 1016249 w 8613217"/>
                <a:gd name="connsiteY210" fmla="*/ 3490244 h 6281670"/>
                <a:gd name="connsiteX211" fmla="*/ 981253 w 8613217"/>
                <a:gd name="connsiteY211" fmla="*/ 3461305 h 6281670"/>
                <a:gd name="connsiteX212" fmla="*/ 563312 w 8613217"/>
                <a:gd name="connsiteY212" fmla="*/ 3490917 h 6281670"/>
                <a:gd name="connsiteX213" fmla="*/ 390347 w 8613217"/>
                <a:gd name="connsiteY213" fmla="*/ 3460632 h 6281670"/>
                <a:gd name="connsiteX214" fmla="*/ 489953 w 8613217"/>
                <a:gd name="connsiteY214" fmla="*/ 3463997 h 6281670"/>
                <a:gd name="connsiteX215" fmla="*/ 903183 w 8613217"/>
                <a:gd name="connsiteY215" fmla="*/ 3408137 h 6281670"/>
                <a:gd name="connsiteX216" fmla="*/ 1043170 w 8613217"/>
                <a:gd name="connsiteY216" fmla="*/ 3372467 h 6281670"/>
                <a:gd name="connsiteX217" fmla="*/ 1508895 w 8613217"/>
                <a:gd name="connsiteY217" fmla="*/ 3218347 h 6281670"/>
                <a:gd name="connsiteX218" fmla="*/ 1912029 w 8613217"/>
                <a:gd name="connsiteY218" fmla="*/ 3101243 h 6281670"/>
                <a:gd name="connsiteX219" fmla="*/ 1912029 w 8613217"/>
                <a:gd name="connsiteY219" fmla="*/ 3101243 h 6281670"/>
                <a:gd name="connsiteX220" fmla="*/ 1924816 w 8613217"/>
                <a:gd name="connsiteY220" fmla="*/ 3099224 h 6281670"/>
                <a:gd name="connsiteX221" fmla="*/ 1986061 w 8613217"/>
                <a:gd name="connsiteY221" fmla="*/ 3087783 h 6281670"/>
                <a:gd name="connsiteX222" fmla="*/ 1992791 w 8613217"/>
                <a:gd name="connsiteY222" fmla="*/ 3087110 h 6281670"/>
                <a:gd name="connsiteX223" fmla="*/ 2087013 w 8613217"/>
                <a:gd name="connsiteY223" fmla="*/ 3074322 h 6281670"/>
                <a:gd name="connsiteX224" fmla="*/ 2113933 w 8613217"/>
                <a:gd name="connsiteY224" fmla="*/ 3072976 h 6281670"/>
                <a:gd name="connsiteX225" fmla="*/ 2118644 w 8613217"/>
                <a:gd name="connsiteY225" fmla="*/ 3064227 h 6281670"/>
                <a:gd name="connsiteX226" fmla="*/ 2257958 w 8613217"/>
                <a:gd name="connsiteY226" fmla="*/ 3064227 h 6281670"/>
                <a:gd name="connsiteX227" fmla="*/ 2262669 w 8613217"/>
                <a:gd name="connsiteY227" fmla="*/ 3072976 h 6281670"/>
                <a:gd name="connsiteX228" fmla="*/ 2434960 w 8613217"/>
                <a:gd name="connsiteY228" fmla="*/ 3101243 h 6281670"/>
                <a:gd name="connsiteX229" fmla="*/ 2635518 w 8613217"/>
                <a:gd name="connsiteY229" fmla="*/ 3164506 h 6281670"/>
                <a:gd name="connsiteX230" fmla="*/ 3038653 w 8613217"/>
                <a:gd name="connsiteY230" fmla="*/ 3453902 h 6281670"/>
                <a:gd name="connsiteX231" fmla="*/ 3580428 w 8613217"/>
                <a:gd name="connsiteY231" fmla="*/ 4087880 h 6281670"/>
                <a:gd name="connsiteX232" fmla="*/ 3776274 w 8613217"/>
                <a:gd name="connsiteY232" fmla="*/ 4626290 h 6281670"/>
                <a:gd name="connsiteX233" fmla="*/ 3813963 w 8613217"/>
                <a:gd name="connsiteY233" fmla="*/ 4802619 h 6281670"/>
                <a:gd name="connsiteX234" fmla="*/ 3811944 w 8613217"/>
                <a:gd name="connsiteY234" fmla="*/ 5407658 h 6281670"/>
                <a:gd name="connsiteX235" fmla="*/ 3881265 w 8613217"/>
                <a:gd name="connsiteY235" fmla="*/ 5874056 h 6281670"/>
                <a:gd name="connsiteX236" fmla="*/ 3879919 w 8613217"/>
                <a:gd name="connsiteY236" fmla="*/ 5898957 h 6281670"/>
                <a:gd name="connsiteX237" fmla="*/ 3757430 w 8613217"/>
                <a:gd name="connsiteY237" fmla="*/ 5946068 h 6281670"/>
                <a:gd name="connsiteX238" fmla="*/ 3743970 w 8613217"/>
                <a:gd name="connsiteY238" fmla="*/ 6053750 h 6281670"/>
                <a:gd name="connsiteX239" fmla="*/ 3803195 w 8613217"/>
                <a:gd name="connsiteY239" fmla="*/ 6092112 h 6281670"/>
                <a:gd name="connsiteX240" fmla="*/ 3896071 w 8613217"/>
                <a:gd name="connsiteY240" fmla="*/ 6023464 h 6281670"/>
                <a:gd name="connsiteX241" fmla="*/ 3920972 w 8613217"/>
                <a:gd name="connsiteY241" fmla="*/ 5996544 h 6281670"/>
                <a:gd name="connsiteX242" fmla="*/ 3918953 w 8613217"/>
                <a:gd name="connsiteY242" fmla="*/ 6053077 h 6281670"/>
                <a:gd name="connsiteX243" fmla="*/ 3931741 w 8613217"/>
                <a:gd name="connsiteY243" fmla="*/ 6077978 h 6281670"/>
                <a:gd name="connsiteX244" fmla="*/ 3951931 w 8613217"/>
                <a:gd name="connsiteY244" fmla="*/ 6055769 h 6281670"/>
                <a:gd name="connsiteX245" fmla="*/ 3972121 w 8613217"/>
                <a:gd name="connsiteY245" fmla="*/ 5988468 h 6281670"/>
                <a:gd name="connsiteX246" fmla="*/ 3994331 w 8613217"/>
                <a:gd name="connsiteY246" fmla="*/ 5968277 h 6281670"/>
                <a:gd name="connsiteX247" fmla="*/ 4005099 w 8613217"/>
                <a:gd name="connsiteY247" fmla="*/ 5995198 h 6281670"/>
                <a:gd name="connsiteX248" fmla="*/ 4071054 w 8613217"/>
                <a:gd name="connsiteY248" fmla="*/ 6040290 h 6281670"/>
                <a:gd name="connsiteX249" fmla="*/ 4100667 w 8613217"/>
                <a:gd name="connsiteY249" fmla="*/ 6026829 h 6281670"/>
                <a:gd name="connsiteX250" fmla="*/ 4110089 w 8613217"/>
                <a:gd name="connsiteY250" fmla="*/ 5993179 h 6281670"/>
                <a:gd name="connsiteX251" fmla="*/ 4124895 w 8613217"/>
                <a:gd name="connsiteY251" fmla="*/ 6032214 h 6281670"/>
                <a:gd name="connsiteX252" fmla="*/ 4117492 w 8613217"/>
                <a:gd name="connsiteY252" fmla="*/ 6106918 h 6281670"/>
                <a:gd name="connsiteX253" fmla="*/ 4080476 w 8613217"/>
                <a:gd name="connsiteY253" fmla="*/ 6141242 h 6281670"/>
                <a:gd name="connsiteX254" fmla="*/ 4176717 w 8613217"/>
                <a:gd name="connsiteY254" fmla="*/ 6189025 h 6281670"/>
                <a:gd name="connsiteX255" fmla="*/ 4170660 w 8613217"/>
                <a:gd name="connsiteY255" fmla="*/ 6271133 h 6281670"/>
                <a:gd name="connsiteX256" fmla="*/ 4195562 w 8613217"/>
                <a:gd name="connsiteY256" fmla="*/ 6277863 h 6281670"/>
                <a:gd name="connsiteX257" fmla="*/ 4261517 w 8613217"/>
                <a:gd name="connsiteY257" fmla="*/ 6267768 h 6281670"/>
                <a:gd name="connsiteX258" fmla="*/ 4289784 w 8613217"/>
                <a:gd name="connsiteY258" fmla="*/ 6247578 h 6281670"/>
                <a:gd name="connsiteX259" fmla="*/ 4295840 w 8613217"/>
                <a:gd name="connsiteY259" fmla="*/ 6204505 h 6281670"/>
                <a:gd name="connsiteX260" fmla="*/ 4305936 w 8613217"/>
                <a:gd name="connsiteY260" fmla="*/ 6182969 h 6281670"/>
                <a:gd name="connsiteX261" fmla="*/ 4324107 w 8613217"/>
                <a:gd name="connsiteY261" fmla="*/ 6199794 h 6281670"/>
                <a:gd name="connsiteX262" fmla="*/ 4336894 w 8613217"/>
                <a:gd name="connsiteY262" fmla="*/ 6230752 h 6281670"/>
                <a:gd name="connsiteX263" fmla="*/ 4342951 w 8613217"/>
                <a:gd name="connsiteY263" fmla="*/ 6226714 h 6281670"/>
                <a:gd name="connsiteX264" fmla="*/ 4369872 w 8613217"/>
                <a:gd name="connsiteY264" fmla="*/ 6185660 h 6281670"/>
                <a:gd name="connsiteX265" fmla="*/ 4382659 w 8613217"/>
                <a:gd name="connsiteY265" fmla="*/ 6234791 h 6281670"/>
                <a:gd name="connsiteX266" fmla="*/ 4406888 w 8613217"/>
                <a:gd name="connsiteY266" fmla="*/ 6265749 h 6281670"/>
                <a:gd name="connsiteX267" fmla="*/ 4484284 w 8613217"/>
                <a:gd name="connsiteY267" fmla="*/ 6275171 h 6281670"/>
                <a:gd name="connsiteX268" fmla="*/ 4499090 w 8613217"/>
                <a:gd name="connsiteY268" fmla="*/ 6272479 h 6281670"/>
                <a:gd name="connsiteX269" fmla="*/ 4512551 w 8613217"/>
                <a:gd name="connsiteY269" fmla="*/ 6181622 h 6281670"/>
                <a:gd name="connsiteX270" fmla="*/ 4572449 w 8613217"/>
                <a:gd name="connsiteY270" fmla="*/ 6153356 h 6281670"/>
                <a:gd name="connsiteX271" fmla="*/ 4575814 w 8613217"/>
                <a:gd name="connsiteY271" fmla="*/ 6127781 h 6281670"/>
                <a:gd name="connsiteX272" fmla="*/ 4538125 w 8613217"/>
                <a:gd name="connsiteY272" fmla="*/ 6076633 h 6281670"/>
                <a:gd name="connsiteX273" fmla="*/ 4536779 w 8613217"/>
                <a:gd name="connsiteY273" fmla="*/ 6042309 h 6281670"/>
                <a:gd name="connsiteX274" fmla="*/ 4573122 w 8613217"/>
                <a:gd name="connsiteY274" fmla="*/ 6032214 h 6281670"/>
                <a:gd name="connsiteX275" fmla="*/ 4637731 w 8613217"/>
                <a:gd name="connsiteY275" fmla="*/ 6051058 h 6281670"/>
                <a:gd name="connsiteX276" fmla="*/ 4665997 w 8613217"/>
                <a:gd name="connsiteY276" fmla="*/ 6029522 h 6281670"/>
                <a:gd name="connsiteX277" fmla="*/ 4665997 w 8613217"/>
                <a:gd name="connsiteY277" fmla="*/ 5985776 h 6281670"/>
                <a:gd name="connsiteX278" fmla="*/ 4681477 w 8613217"/>
                <a:gd name="connsiteY278" fmla="*/ 5966931 h 6281670"/>
                <a:gd name="connsiteX279" fmla="*/ 4701667 w 8613217"/>
                <a:gd name="connsiteY279" fmla="*/ 5981065 h 6281670"/>
                <a:gd name="connsiteX280" fmla="*/ 4724550 w 8613217"/>
                <a:gd name="connsiteY280" fmla="*/ 6054423 h 6281670"/>
                <a:gd name="connsiteX281" fmla="*/ 4743394 w 8613217"/>
                <a:gd name="connsiteY281" fmla="*/ 6073268 h 6281670"/>
                <a:gd name="connsiteX282" fmla="*/ 4752143 w 8613217"/>
                <a:gd name="connsiteY282" fmla="*/ 6050385 h 6281670"/>
                <a:gd name="connsiteX283" fmla="*/ 4752143 w 8613217"/>
                <a:gd name="connsiteY283" fmla="*/ 5996544 h 6281670"/>
                <a:gd name="connsiteX284" fmla="*/ 4800600 w 8613217"/>
                <a:gd name="connsiteY284" fmla="*/ 6046347 h 6281670"/>
                <a:gd name="connsiteX285" fmla="*/ 4859825 w 8613217"/>
                <a:gd name="connsiteY285" fmla="*/ 6088747 h 6281670"/>
                <a:gd name="connsiteX286" fmla="*/ 4932511 w 8613217"/>
                <a:gd name="connsiteY286" fmla="*/ 6036252 h 6281670"/>
                <a:gd name="connsiteX287" fmla="*/ 4919050 w 8613217"/>
                <a:gd name="connsiteY287" fmla="*/ 5940011 h 6281670"/>
                <a:gd name="connsiteX288" fmla="*/ 4830213 w 8613217"/>
                <a:gd name="connsiteY288" fmla="*/ 5933281 h 6281670"/>
                <a:gd name="connsiteX289" fmla="*/ 4779064 w 8613217"/>
                <a:gd name="connsiteY289" fmla="*/ 5876074 h 6281670"/>
                <a:gd name="connsiteX290" fmla="*/ 4778391 w 8613217"/>
                <a:gd name="connsiteY290" fmla="*/ 5829637 h 6281670"/>
                <a:gd name="connsiteX291" fmla="*/ 5091342 w 8613217"/>
                <a:gd name="connsiteY291" fmla="*/ 5236712 h 6281670"/>
                <a:gd name="connsiteX292" fmla="*/ 5116243 w 8613217"/>
                <a:gd name="connsiteY292" fmla="*/ 5202389 h 6281670"/>
                <a:gd name="connsiteX293" fmla="*/ 5269690 w 8613217"/>
                <a:gd name="connsiteY293" fmla="*/ 5086631 h 6281670"/>
                <a:gd name="connsiteX294" fmla="*/ 5744837 w 8613217"/>
                <a:gd name="connsiteY294" fmla="*/ 4795889 h 6281670"/>
                <a:gd name="connsiteX295" fmla="*/ 5814830 w 8613217"/>
                <a:gd name="connsiteY295" fmla="*/ 4775699 h 6281670"/>
                <a:gd name="connsiteX296" fmla="*/ 6103553 w 8613217"/>
                <a:gd name="connsiteY296" fmla="*/ 4765603 h 6281670"/>
                <a:gd name="connsiteX297" fmla="*/ 7086824 w 8613217"/>
                <a:gd name="connsiteY297" fmla="*/ 4811369 h 6281670"/>
                <a:gd name="connsiteX298" fmla="*/ 7489959 w 8613217"/>
                <a:gd name="connsiteY298" fmla="*/ 4805311 h 6281670"/>
                <a:gd name="connsiteX299" fmla="*/ 7516880 w 8613217"/>
                <a:gd name="connsiteY299" fmla="*/ 4801946 h 6281670"/>
                <a:gd name="connsiteX300" fmla="*/ 7536397 w 8613217"/>
                <a:gd name="connsiteY300" fmla="*/ 4800600 h 6281670"/>
                <a:gd name="connsiteX301" fmla="*/ 7619850 w 8613217"/>
                <a:gd name="connsiteY301" fmla="*/ 4791178 h 6281670"/>
                <a:gd name="connsiteX302" fmla="*/ 7661577 w 8613217"/>
                <a:gd name="connsiteY302" fmla="*/ 4813388 h 6281670"/>
                <a:gd name="connsiteX303" fmla="*/ 7920014 w 8613217"/>
                <a:gd name="connsiteY303" fmla="*/ 5004523 h 6281670"/>
                <a:gd name="connsiteX304" fmla="*/ 8354780 w 8613217"/>
                <a:gd name="connsiteY304" fmla="*/ 4830886 h 6281670"/>
                <a:gd name="connsiteX305" fmla="*/ 8579567 w 8613217"/>
                <a:gd name="connsiteY305" fmla="*/ 4409580 h 6281670"/>
                <a:gd name="connsiteX306" fmla="*/ 8613217 w 8613217"/>
                <a:gd name="connsiteY306" fmla="*/ 4250076 h 6281670"/>
                <a:gd name="connsiteX307" fmla="*/ 8613217 w 8613217"/>
                <a:gd name="connsiteY307" fmla="*/ 4196235 h 6281670"/>
                <a:gd name="connsiteX308" fmla="*/ 8420062 w 8613217"/>
                <a:gd name="connsiteY308" fmla="*/ 4211041 h 6281670"/>
                <a:gd name="connsiteX309" fmla="*/ 4571776 w 8613217"/>
                <a:gd name="connsiteY309" fmla="*/ 915970 h 6281670"/>
                <a:gd name="connsiteX310" fmla="*/ 4583890 w 8613217"/>
                <a:gd name="connsiteY310" fmla="*/ 888377 h 6281670"/>
                <a:gd name="connsiteX311" fmla="*/ 4571776 w 8613217"/>
                <a:gd name="connsiteY311" fmla="*/ 915970 h 6281670"/>
                <a:gd name="connsiteX312" fmla="*/ 2362948 w 8613217"/>
                <a:gd name="connsiteY312" fmla="*/ 965100 h 6281670"/>
                <a:gd name="connsiteX313" fmla="*/ 2363621 w 8613217"/>
                <a:gd name="connsiteY313" fmla="*/ 962408 h 6281670"/>
                <a:gd name="connsiteX314" fmla="*/ 2368332 w 8613217"/>
                <a:gd name="connsiteY314" fmla="*/ 967119 h 6281670"/>
                <a:gd name="connsiteX315" fmla="*/ 2362948 w 8613217"/>
                <a:gd name="connsiteY315" fmla="*/ 965100 h 6281670"/>
                <a:gd name="connsiteX316" fmla="*/ 2435633 w 8613217"/>
                <a:gd name="connsiteY316" fmla="*/ 1055284 h 6281670"/>
                <a:gd name="connsiteX317" fmla="*/ 2426211 w 8613217"/>
                <a:gd name="connsiteY317" fmla="*/ 1053265 h 6281670"/>
                <a:gd name="connsiteX318" fmla="*/ 2370351 w 8613217"/>
                <a:gd name="connsiteY318" fmla="*/ 968465 h 6281670"/>
                <a:gd name="connsiteX319" fmla="*/ 2432268 w 8613217"/>
                <a:gd name="connsiteY319" fmla="*/ 1045862 h 6281670"/>
                <a:gd name="connsiteX320" fmla="*/ 2435633 w 8613217"/>
                <a:gd name="connsiteY320" fmla="*/ 1055284 h 6281670"/>
                <a:gd name="connsiteX321" fmla="*/ 695895 w 8613217"/>
                <a:gd name="connsiteY321" fmla="*/ 1016922 h 6281670"/>
                <a:gd name="connsiteX322" fmla="*/ 692530 w 8613217"/>
                <a:gd name="connsiteY322" fmla="*/ 1005481 h 6281670"/>
                <a:gd name="connsiteX323" fmla="*/ 695895 w 8613217"/>
                <a:gd name="connsiteY323" fmla="*/ 1016922 h 6281670"/>
                <a:gd name="connsiteX324" fmla="*/ 4511205 w 8613217"/>
                <a:gd name="connsiteY324" fmla="*/ 6014042 h 6281670"/>
                <a:gd name="connsiteX325" fmla="*/ 4537452 w 8613217"/>
                <a:gd name="connsiteY325" fmla="*/ 5944049 h 6281670"/>
                <a:gd name="connsiteX326" fmla="*/ 4511205 w 8613217"/>
                <a:gd name="connsiteY326" fmla="*/ 6014042 h 6281670"/>
                <a:gd name="connsiteX327" fmla="*/ 4750797 w 8613217"/>
                <a:gd name="connsiteY327" fmla="*/ 5917128 h 6281670"/>
                <a:gd name="connsiteX328" fmla="*/ 4741375 w 8613217"/>
                <a:gd name="connsiteY328" fmla="*/ 5939338 h 6281670"/>
                <a:gd name="connsiteX329" fmla="*/ 4732626 w 8613217"/>
                <a:gd name="connsiteY329" fmla="*/ 5935300 h 6281670"/>
                <a:gd name="connsiteX330" fmla="*/ 4727915 w 8613217"/>
                <a:gd name="connsiteY330" fmla="*/ 5907706 h 6281670"/>
                <a:gd name="connsiteX331" fmla="*/ 4750797 w 8613217"/>
                <a:gd name="connsiteY331" fmla="*/ 5875402 h 6281670"/>
                <a:gd name="connsiteX332" fmla="*/ 4750797 w 8613217"/>
                <a:gd name="connsiteY332" fmla="*/ 5917128 h 6281670"/>
                <a:gd name="connsiteX333" fmla="*/ 4875978 w 8613217"/>
                <a:gd name="connsiteY333" fmla="*/ 5457461 h 6281670"/>
                <a:gd name="connsiteX334" fmla="*/ 4616868 w 8613217"/>
                <a:gd name="connsiteY334" fmla="*/ 5877421 h 6281670"/>
                <a:gd name="connsiteX335" fmla="*/ 4562354 w 8613217"/>
                <a:gd name="connsiteY335" fmla="*/ 5884824 h 6281670"/>
                <a:gd name="connsiteX336" fmla="*/ 4880015 w 8613217"/>
                <a:gd name="connsiteY336" fmla="*/ 5419772 h 6281670"/>
                <a:gd name="connsiteX337" fmla="*/ 4875978 w 8613217"/>
                <a:gd name="connsiteY337" fmla="*/ 5457461 h 6281670"/>
                <a:gd name="connsiteX338" fmla="*/ 5020675 w 8613217"/>
                <a:gd name="connsiteY338" fmla="*/ 5141145 h 6281670"/>
                <a:gd name="connsiteX339" fmla="*/ 4989717 w 8613217"/>
                <a:gd name="connsiteY339" fmla="*/ 5179506 h 6281670"/>
                <a:gd name="connsiteX340" fmla="*/ 4445922 w 8613217"/>
                <a:gd name="connsiteY340" fmla="*/ 5878767 h 6281670"/>
                <a:gd name="connsiteX341" fmla="*/ 4415637 w 8613217"/>
                <a:gd name="connsiteY341" fmla="*/ 5953471 h 6281670"/>
                <a:gd name="connsiteX342" fmla="*/ 4357085 w 8613217"/>
                <a:gd name="connsiteY342" fmla="*/ 6075286 h 6281670"/>
                <a:gd name="connsiteX343" fmla="*/ 4338240 w 8613217"/>
                <a:gd name="connsiteY343" fmla="*/ 6125762 h 6281670"/>
                <a:gd name="connsiteX344" fmla="*/ 4322761 w 8613217"/>
                <a:gd name="connsiteY344" fmla="*/ 6080671 h 6281670"/>
                <a:gd name="connsiteX345" fmla="*/ 4306609 w 8613217"/>
                <a:gd name="connsiteY345" fmla="*/ 6061826 h 6281670"/>
                <a:gd name="connsiteX346" fmla="*/ 4295168 w 8613217"/>
                <a:gd name="connsiteY346" fmla="*/ 6082689 h 6281670"/>
                <a:gd name="connsiteX347" fmla="*/ 4292475 w 8613217"/>
                <a:gd name="connsiteY347" fmla="*/ 6112302 h 6281670"/>
                <a:gd name="connsiteX348" fmla="*/ 4277669 w 8613217"/>
                <a:gd name="connsiteY348" fmla="*/ 6097496 h 6281670"/>
                <a:gd name="connsiteX349" fmla="*/ 4183447 w 8613217"/>
                <a:gd name="connsiteY349" fmla="*/ 5282478 h 6281670"/>
                <a:gd name="connsiteX350" fmla="*/ 4412945 w 8613217"/>
                <a:gd name="connsiteY350" fmla="*/ 4743394 h 6281670"/>
                <a:gd name="connsiteX351" fmla="*/ 5036828 w 8613217"/>
                <a:gd name="connsiteY351" fmla="*/ 3935106 h 6281670"/>
                <a:gd name="connsiteX352" fmla="*/ 5054999 w 8613217"/>
                <a:gd name="connsiteY352" fmla="*/ 3966064 h 6281670"/>
                <a:gd name="connsiteX353" fmla="*/ 5020675 w 8613217"/>
                <a:gd name="connsiteY353"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491590 w 8613217"/>
                <a:gd name="connsiteY163" fmla="*/ 2576966 h 6281670"/>
                <a:gd name="connsiteX164" fmla="*/ 3504378 w 8613217"/>
                <a:gd name="connsiteY164" fmla="*/ 2605906 h 6281670"/>
                <a:gd name="connsiteX165" fmla="*/ 3733875 w 8613217"/>
                <a:gd name="connsiteY165" fmla="*/ 3249979 h 6281670"/>
                <a:gd name="connsiteX166" fmla="*/ 3823385 w 8613217"/>
                <a:gd name="connsiteY166" fmla="*/ 4359777 h 6281670"/>
                <a:gd name="connsiteX167" fmla="*/ 3816655 w 8613217"/>
                <a:gd name="connsiteY167" fmla="*/ 4369199 h 6281670"/>
                <a:gd name="connsiteX168" fmla="*/ 3800503 w 8613217"/>
                <a:gd name="connsiteY168" fmla="*/ 4322761 h 6281670"/>
                <a:gd name="connsiteX169" fmla="*/ 3407464 w 8613217"/>
                <a:gd name="connsiteY169" fmla="*/ 3663208 h 6281670"/>
                <a:gd name="connsiteX170" fmla="*/ 2516395 w 8613217"/>
                <a:gd name="connsiteY170" fmla="*/ 2980101 h 6281670"/>
                <a:gd name="connsiteX171" fmla="*/ 2502934 w 8613217"/>
                <a:gd name="connsiteY171" fmla="*/ 2971351 h 6281670"/>
                <a:gd name="connsiteX172" fmla="*/ 2390541 w 8613217"/>
                <a:gd name="connsiteY172" fmla="*/ 2898666 h 6281670"/>
                <a:gd name="connsiteX173" fmla="*/ 2247863 w 8613217"/>
                <a:gd name="connsiteY173" fmla="*/ 2802425 h 6281670"/>
                <a:gd name="connsiteX174" fmla="*/ 2055381 w 8613217"/>
                <a:gd name="connsiteY174" fmla="*/ 2665131 h 6281670"/>
                <a:gd name="connsiteX175" fmla="*/ 1471879 w 8613217"/>
                <a:gd name="connsiteY175" fmla="*/ 2148930 h 6281670"/>
                <a:gd name="connsiteX176" fmla="*/ 1461111 w 8613217"/>
                <a:gd name="connsiteY176" fmla="*/ 2109895 h 6281670"/>
                <a:gd name="connsiteX177" fmla="*/ 1501492 w 8613217"/>
                <a:gd name="connsiteY177" fmla="*/ 1918759 h 6281670"/>
                <a:gd name="connsiteX178" fmla="*/ 1395155 w 8613217"/>
                <a:gd name="connsiteY178" fmla="*/ 1570812 h 6281670"/>
                <a:gd name="connsiteX179" fmla="*/ 937507 w 8613217"/>
                <a:gd name="connsiteY179" fmla="*/ 860783 h 6281670"/>
                <a:gd name="connsiteX180" fmla="*/ 682435 w 8613217"/>
                <a:gd name="connsiteY180" fmla="*/ 471109 h 6281670"/>
                <a:gd name="connsiteX181" fmla="*/ 590905 w 8613217"/>
                <a:gd name="connsiteY181" fmla="*/ 214691 h 6281670"/>
                <a:gd name="connsiteX182" fmla="*/ 581483 w 8613217"/>
                <a:gd name="connsiteY182" fmla="*/ 222767 h 6281670"/>
                <a:gd name="connsiteX183" fmla="*/ 555909 w 8613217"/>
                <a:gd name="connsiteY183" fmla="*/ 262475 h 6281670"/>
                <a:gd name="connsiteX184" fmla="*/ 423998 w 8613217"/>
                <a:gd name="connsiteY184" fmla="*/ 619845 h 6281670"/>
                <a:gd name="connsiteX185" fmla="*/ 443515 w 8613217"/>
                <a:gd name="connsiteY185" fmla="*/ 1227575 h 6281670"/>
                <a:gd name="connsiteX186" fmla="*/ 806942 w 8613217"/>
                <a:gd name="connsiteY186" fmla="*/ 1996156 h 6281670"/>
                <a:gd name="connsiteX187" fmla="*/ 1087589 w 8613217"/>
                <a:gd name="connsiteY187" fmla="*/ 2216231 h 6281670"/>
                <a:gd name="connsiteX188" fmla="*/ 1317086 w 8613217"/>
                <a:gd name="connsiteY188" fmla="*/ 2233729 h 6281670"/>
                <a:gd name="connsiteX189" fmla="*/ 1327181 w 8613217"/>
                <a:gd name="connsiteY189" fmla="*/ 2198060 h 6281670"/>
                <a:gd name="connsiteX190" fmla="*/ 816364 w 8613217"/>
                <a:gd name="connsiteY190" fmla="*/ 1324489 h 6281670"/>
                <a:gd name="connsiteX191" fmla="*/ 702625 w 8613217"/>
                <a:gd name="connsiteY191" fmla="*/ 1031056 h 6281670"/>
                <a:gd name="connsiteX192" fmla="*/ 767908 w 8613217"/>
                <a:gd name="connsiteY192" fmla="*/ 1173061 h 6281670"/>
                <a:gd name="connsiteX193" fmla="*/ 1444285 w 8613217"/>
                <a:gd name="connsiteY193" fmla="*/ 2226326 h 6281670"/>
                <a:gd name="connsiteX194" fmla="*/ 2209501 w 8613217"/>
                <a:gd name="connsiteY194" fmla="*/ 2876457 h 6281670"/>
                <a:gd name="connsiteX195" fmla="*/ 2308434 w 8613217"/>
                <a:gd name="connsiteY195" fmla="*/ 2939720 h 6281670"/>
                <a:gd name="connsiteX196" fmla="*/ 2340738 w 8613217"/>
                <a:gd name="connsiteY196" fmla="*/ 2972025 h 6281670"/>
                <a:gd name="connsiteX197" fmla="*/ 2302377 w 8613217"/>
                <a:gd name="connsiteY197" fmla="*/ 2972025 h 6281670"/>
                <a:gd name="connsiteX198" fmla="*/ 2266034 w 8613217"/>
                <a:gd name="connsiteY198" fmla="*/ 2967313 h 6281670"/>
                <a:gd name="connsiteX199" fmla="*/ 1817807 w 8613217"/>
                <a:gd name="connsiteY199" fmla="*/ 3025866 h 6281670"/>
                <a:gd name="connsiteX200" fmla="*/ 1007500 w 8613217"/>
                <a:gd name="connsiteY200" fmla="*/ 3309877 h 6281670"/>
                <a:gd name="connsiteX201" fmla="*/ 960389 w 8613217"/>
                <a:gd name="connsiteY201" fmla="*/ 3293725 h 6281670"/>
                <a:gd name="connsiteX202" fmla="*/ 446207 w 8613217"/>
                <a:gd name="connsiteY202" fmla="*/ 3134221 h 6281670"/>
                <a:gd name="connsiteX203" fmla="*/ 217383 w 8613217"/>
                <a:gd name="connsiteY203" fmla="*/ 3227096 h 6281670"/>
                <a:gd name="connsiteX204" fmla="*/ 0 w 8613217"/>
                <a:gd name="connsiteY204" fmla="*/ 3236518 h 6281670"/>
                <a:gd name="connsiteX205" fmla="*/ 0 w 8613217"/>
                <a:gd name="connsiteY205" fmla="*/ 3330740 h 6281670"/>
                <a:gd name="connsiteX206" fmla="*/ 9422 w 8613217"/>
                <a:gd name="connsiteY206" fmla="*/ 3346892 h 6281670"/>
                <a:gd name="connsiteX207" fmla="*/ 255072 w 8613217"/>
                <a:gd name="connsiteY207" fmla="*/ 3717723 h 6281670"/>
                <a:gd name="connsiteX208" fmla="*/ 747044 w 8613217"/>
                <a:gd name="connsiteY208" fmla="*/ 3826078 h 6281670"/>
                <a:gd name="connsiteX209" fmla="*/ 1016249 w 8613217"/>
                <a:gd name="connsiteY209" fmla="*/ 3490244 h 6281670"/>
                <a:gd name="connsiteX210" fmla="*/ 981253 w 8613217"/>
                <a:gd name="connsiteY210" fmla="*/ 3461305 h 6281670"/>
                <a:gd name="connsiteX211" fmla="*/ 563312 w 8613217"/>
                <a:gd name="connsiteY211" fmla="*/ 3490917 h 6281670"/>
                <a:gd name="connsiteX212" fmla="*/ 390347 w 8613217"/>
                <a:gd name="connsiteY212" fmla="*/ 3460632 h 6281670"/>
                <a:gd name="connsiteX213" fmla="*/ 489953 w 8613217"/>
                <a:gd name="connsiteY213" fmla="*/ 3463997 h 6281670"/>
                <a:gd name="connsiteX214" fmla="*/ 903183 w 8613217"/>
                <a:gd name="connsiteY214" fmla="*/ 3408137 h 6281670"/>
                <a:gd name="connsiteX215" fmla="*/ 1043170 w 8613217"/>
                <a:gd name="connsiteY215" fmla="*/ 3372467 h 6281670"/>
                <a:gd name="connsiteX216" fmla="*/ 1508895 w 8613217"/>
                <a:gd name="connsiteY216" fmla="*/ 3218347 h 6281670"/>
                <a:gd name="connsiteX217" fmla="*/ 1912029 w 8613217"/>
                <a:gd name="connsiteY217" fmla="*/ 3101243 h 6281670"/>
                <a:gd name="connsiteX218" fmla="*/ 1912029 w 8613217"/>
                <a:gd name="connsiteY218" fmla="*/ 3101243 h 6281670"/>
                <a:gd name="connsiteX219" fmla="*/ 1924816 w 8613217"/>
                <a:gd name="connsiteY219" fmla="*/ 3099224 h 6281670"/>
                <a:gd name="connsiteX220" fmla="*/ 1986061 w 8613217"/>
                <a:gd name="connsiteY220" fmla="*/ 3087783 h 6281670"/>
                <a:gd name="connsiteX221" fmla="*/ 1992791 w 8613217"/>
                <a:gd name="connsiteY221" fmla="*/ 3087110 h 6281670"/>
                <a:gd name="connsiteX222" fmla="*/ 2087013 w 8613217"/>
                <a:gd name="connsiteY222" fmla="*/ 3074322 h 6281670"/>
                <a:gd name="connsiteX223" fmla="*/ 2113933 w 8613217"/>
                <a:gd name="connsiteY223" fmla="*/ 3072976 h 6281670"/>
                <a:gd name="connsiteX224" fmla="*/ 2118644 w 8613217"/>
                <a:gd name="connsiteY224" fmla="*/ 3064227 h 6281670"/>
                <a:gd name="connsiteX225" fmla="*/ 2257958 w 8613217"/>
                <a:gd name="connsiteY225" fmla="*/ 3064227 h 6281670"/>
                <a:gd name="connsiteX226" fmla="*/ 2262669 w 8613217"/>
                <a:gd name="connsiteY226" fmla="*/ 3072976 h 6281670"/>
                <a:gd name="connsiteX227" fmla="*/ 2434960 w 8613217"/>
                <a:gd name="connsiteY227" fmla="*/ 3101243 h 6281670"/>
                <a:gd name="connsiteX228" fmla="*/ 2635518 w 8613217"/>
                <a:gd name="connsiteY228" fmla="*/ 3164506 h 6281670"/>
                <a:gd name="connsiteX229" fmla="*/ 3038653 w 8613217"/>
                <a:gd name="connsiteY229" fmla="*/ 3453902 h 6281670"/>
                <a:gd name="connsiteX230" fmla="*/ 3580428 w 8613217"/>
                <a:gd name="connsiteY230" fmla="*/ 4087880 h 6281670"/>
                <a:gd name="connsiteX231" fmla="*/ 3776274 w 8613217"/>
                <a:gd name="connsiteY231" fmla="*/ 4626290 h 6281670"/>
                <a:gd name="connsiteX232" fmla="*/ 3813963 w 8613217"/>
                <a:gd name="connsiteY232" fmla="*/ 4802619 h 6281670"/>
                <a:gd name="connsiteX233" fmla="*/ 3811944 w 8613217"/>
                <a:gd name="connsiteY233" fmla="*/ 5407658 h 6281670"/>
                <a:gd name="connsiteX234" fmla="*/ 3881265 w 8613217"/>
                <a:gd name="connsiteY234" fmla="*/ 5874056 h 6281670"/>
                <a:gd name="connsiteX235" fmla="*/ 3879919 w 8613217"/>
                <a:gd name="connsiteY235" fmla="*/ 5898957 h 6281670"/>
                <a:gd name="connsiteX236" fmla="*/ 3757430 w 8613217"/>
                <a:gd name="connsiteY236" fmla="*/ 5946068 h 6281670"/>
                <a:gd name="connsiteX237" fmla="*/ 3743970 w 8613217"/>
                <a:gd name="connsiteY237" fmla="*/ 6053750 h 6281670"/>
                <a:gd name="connsiteX238" fmla="*/ 3803195 w 8613217"/>
                <a:gd name="connsiteY238" fmla="*/ 6092112 h 6281670"/>
                <a:gd name="connsiteX239" fmla="*/ 3896071 w 8613217"/>
                <a:gd name="connsiteY239" fmla="*/ 6023464 h 6281670"/>
                <a:gd name="connsiteX240" fmla="*/ 3920972 w 8613217"/>
                <a:gd name="connsiteY240" fmla="*/ 5996544 h 6281670"/>
                <a:gd name="connsiteX241" fmla="*/ 3918953 w 8613217"/>
                <a:gd name="connsiteY241" fmla="*/ 6053077 h 6281670"/>
                <a:gd name="connsiteX242" fmla="*/ 3931741 w 8613217"/>
                <a:gd name="connsiteY242" fmla="*/ 6077978 h 6281670"/>
                <a:gd name="connsiteX243" fmla="*/ 3951931 w 8613217"/>
                <a:gd name="connsiteY243" fmla="*/ 6055769 h 6281670"/>
                <a:gd name="connsiteX244" fmla="*/ 3972121 w 8613217"/>
                <a:gd name="connsiteY244" fmla="*/ 5988468 h 6281670"/>
                <a:gd name="connsiteX245" fmla="*/ 3994331 w 8613217"/>
                <a:gd name="connsiteY245" fmla="*/ 5968277 h 6281670"/>
                <a:gd name="connsiteX246" fmla="*/ 4005099 w 8613217"/>
                <a:gd name="connsiteY246" fmla="*/ 5995198 h 6281670"/>
                <a:gd name="connsiteX247" fmla="*/ 4071054 w 8613217"/>
                <a:gd name="connsiteY247" fmla="*/ 6040290 h 6281670"/>
                <a:gd name="connsiteX248" fmla="*/ 4100667 w 8613217"/>
                <a:gd name="connsiteY248" fmla="*/ 6026829 h 6281670"/>
                <a:gd name="connsiteX249" fmla="*/ 4110089 w 8613217"/>
                <a:gd name="connsiteY249" fmla="*/ 5993179 h 6281670"/>
                <a:gd name="connsiteX250" fmla="*/ 4124895 w 8613217"/>
                <a:gd name="connsiteY250" fmla="*/ 6032214 h 6281670"/>
                <a:gd name="connsiteX251" fmla="*/ 4117492 w 8613217"/>
                <a:gd name="connsiteY251" fmla="*/ 6106918 h 6281670"/>
                <a:gd name="connsiteX252" fmla="*/ 4080476 w 8613217"/>
                <a:gd name="connsiteY252" fmla="*/ 6141242 h 6281670"/>
                <a:gd name="connsiteX253" fmla="*/ 4176717 w 8613217"/>
                <a:gd name="connsiteY253" fmla="*/ 6189025 h 6281670"/>
                <a:gd name="connsiteX254" fmla="*/ 4170660 w 8613217"/>
                <a:gd name="connsiteY254" fmla="*/ 6271133 h 6281670"/>
                <a:gd name="connsiteX255" fmla="*/ 4195562 w 8613217"/>
                <a:gd name="connsiteY255" fmla="*/ 6277863 h 6281670"/>
                <a:gd name="connsiteX256" fmla="*/ 4261517 w 8613217"/>
                <a:gd name="connsiteY256" fmla="*/ 6267768 h 6281670"/>
                <a:gd name="connsiteX257" fmla="*/ 4289784 w 8613217"/>
                <a:gd name="connsiteY257" fmla="*/ 6247578 h 6281670"/>
                <a:gd name="connsiteX258" fmla="*/ 4295840 w 8613217"/>
                <a:gd name="connsiteY258" fmla="*/ 6204505 h 6281670"/>
                <a:gd name="connsiteX259" fmla="*/ 4305936 w 8613217"/>
                <a:gd name="connsiteY259" fmla="*/ 6182969 h 6281670"/>
                <a:gd name="connsiteX260" fmla="*/ 4324107 w 8613217"/>
                <a:gd name="connsiteY260" fmla="*/ 6199794 h 6281670"/>
                <a:gd name="connsiteX261" fmla="*/ 4336894 w 8613217"/>
                <a:gd name="connsiteY261" fmla="*/ 6230752 h 6281670"/>
                <a:gd name="connsiteX262" fmla="*/ 4342951 w 8613217"/>
                <a:gd name="connsiteY262" fmla="*/ 6226714 h 6281670"/>
                <a:gd name="connsiteX263" fmla="*/ 4369872 w 8613217"/>
                <a:gd name="connsiteY263" fmla="*/ 6185660 h 6281670"/>
                <a:gd name="connsiteX264" fmla="*/ 4382659 w 8613217"/>
                <a:gd name="connsiteY264" fmla="*/ 6234791 h 6281670"/>
                <a:gd name="connsiteX265" fmla="*/ 4406888 w 8613217"/>
                <a:gd name="connsiteY265" fmla="*/ 6265749 h 6281670"/>
                <a:gd name="connsiteX266" fmla="*/ 4484284 w 8613217"/>
                <a:gd name="connsiteY266" fmla="*/ 6275171 h 6281670"/>
                <a:gd name="connsiteX267" fmla="*/ 4499090 w 8613217"/>
                <a:gd name="connsiteY267" fmla="*/ 6272479 h 6281670"/>
                <a:gd name="connsiteX268" fmla="*/ 4512551 w 8613217"/>
                <a:gd name="connsiteY268" fmla="*/ 6181622 h 6281670"/>
                <a:gd name="connsiteX269" fmla="*/ 4572449 w 8613217"/>
                <a:gd name="connsiteY269" fmla="*/ 6153356 h 6281670"/>
                <a:gd name="connsiteX270" fmla="*/ 4575814 w 8613217"/>
                <a:gd name="connsiteY270" fmla="*/ 6127781 h 6281670"/>
                <a:gd name="connsiteX271" fmla="*/ 4538125 w 8613217"/>
                <a:gd name="connsiteY271" fmla="*/ 6076633 h 6281670"/>
                <a:gd name="connsiteX272" fmla="*/ 4536779 w 8613217"/>
                <a:gd name="connsiteY272" fmla="*/ 6042309 h 6281670"/>
                <a:gd name="connsiteX273" fmla="*/ 4573122 w 8613217"/>
                <a:gd name="connsiteY273" fmla="*/ 6032214 h 6281670"/>
                <a:gd name="connsiteX274" fmla="*/ 4637731 w 8613217"/>
                <a:gd name="connsiteY274" fmla="*/ 6051058 h 6281670"/>
                <a:gd name="connsiteX275" fmla="*/ 4665997 w 8613217"/>
                <a:gd name="connsiteY275" fmla="*/ 6029522 h 6281670"/>
                <a:gd name="connsiteX276" fmla="*/ 4665997 w 8613217"/>
                <a:gd name="connsiteY276" fmla="*/ 5985776 h 6281670"/>
                <a:gd name="connsiteX277" fmla="*/ 4681477 w 8613217"/>
                <a:gd name="connsiteY277" fmla="*/ 5966931 h 6281670"/>
                <a:gd name="connsiteX278" fmla="*/ 4701667 w 8613217"/>
                <a:gd name="connsiteY278" fmla="*/ 5981065 h 6281670"/>
                <a:gd name="connsiteX279" fmla="*/ 4724550 w 8613217"/>
                <a:gd name="connsiteY279" fmla="*/ 6054423 h 6281670"/>
                <a:gd name="connsiteX280" fmla="*/ 4743394 w 8613217"/>
                <a:gd name="connsiteY280" fmla="*/ 6073268 h 6281670"/>
                <a:gd name="connsiteX281" fmla="*/ 4752143 w 8613217"/>
                <a:gd name="connsiteY281" fmla="*/ 6050385 h 6281670"/>
                <a:gd name="connsiteX282" fmla="*/ 4752143 w 8613217"/>
                <a:gd name="connsiteY282" fmla="*/ 5996544 h 6281670"/>
                <a:gd name="connsiteX283" fmla="*/ 4800600 w 8613217"/>
                <a:gd name="connsiteY283" fmla="*/ 6046347 h 6281670"/>
                <a:gd name="connsiteX284" fmla="*/ 4859825 w 8613217"/>
                <a:gd name="connsiteY284" fmla="*/ 6088747 h 6281670"/>
                <a:gd name="connsiteX285" fmla="*/ 4932511 w 8613217"/>
                <a:gd name="connsiteY285" fmla="*/ 6036252 h 6281670"/>
                <a:gd name="connsiteX286" fmla="*/ 4919050 w 8613217"/>
                <a:gd name="connsiteY286" fmla="*/ 5940011 h 6281670"/>
                <a:gd name="connsiteX287" fmla="*/ 4830213 w 8613217"/>
                <a:gd name="connsiteY287" fmla="*/ 5933281 h 6281670"/>
                <a:gd name="connsiteX288" fmla="*/ 4779064 w 8613217"/>
                <a:gd name="connsiteY288" fmla="*/ 5876074 h 6281670"/>
                <a:gd name="connsiteX289" fmla="*/ 4778391 w 8613217"/>
                <a:gd name="connsiteY289" fmla="*/ 5829637 h 6281670"/>
                <a:gd name="connsiteX290" fmla="*/ 5091342 w 8613217"/>
                <a:gd name="connsiteY290" fmla="*/ 5236712 h 6281670"/>
                <a:gd name="connsiteX291" fmla="*/ 5116243 w 8613217"/>
                <a:gd name="connsiteY291" fmla="*/ 5202389 h 6281670"/>
                <a:gd name="connsiteX292" fmla="*/ 5269690 w 8613217"/>
                <a:gd name="connsiteY292" fmla="*/ 5086631 h 6281670"/>
                <a:gd name="connsiteX293" fmla="*/ 5744837 w 8613217"/>
                <a:gd name="connsiteY293" fmla="*/ 4795889 h 6281670"/>
                <a:gd name="connsiteX294" fmla="*/ 5814830 w 8613217"/>
                <a:gd name="connsiteY294" fmla="*/ 4775699 h 6281670"/>
                <a:gd name="connsiteX295" fmla="*/ 6103553 w 8613217"/>
                <a:gd name="connsiteY295" fmla="*/ 4765603 h 6281670"/>
                <a:gd name="connsiteX296" fmla="*/ 7086824 w 8613217"/>
                <a:gd name="connsiteY296" fmla="*/ 4811369 h 6281670"/>
                <a:gd name="connsiteX297" fmla="*/ 7489959 w 8613217"/>
                <a:gd name="connsiteY297" fmla="*/ 4805311 h 6281670"/>
                <a:gd name="connsiteX298" fmla="*/ 7516880 w 8613217"/>
                <a:gd name="connsiteY298" fmla="*/ 4801946 h 6281670"/>
                <a:gd name="connsiteX299" fmla="*/ 7536397 w 8613217"/>
                <a:gd name="connsiteY299" fmla="*/ 4800600 h 6281670"/>
                <a:gd name="connsiteX300" fmla="*/ 7619850 w 8613217"/>
                <a:gd name="connsiteY300" fmla="*/ 4791178 h 6281670"/>
                <a:gd name="connsiteX301" fmla="*/ 7661577 w 8613217"/>
                <a:gd name="connsiteY301" fmla="*/ 4813388 h 6281670"/>
                <a:gd name="connsiteX302" fmla="*/ 7920014 w 8613217"/>
                <a:gd name="connsiteY302" fmla="*/ 5004523 h 6281670"/>
                <a:gd name="connsiteX303" fmla="*/ 8354780 w 8613217"/>
                <a:gd name="connsiteY303" fmla="*/ 4830886 h 6281670"/>
                <a:gd name="connsiteX304" fmla="*/ 8579567 w 8613217"/>
                <a:gd name="connsiteY304" fmla="*/ 4409580 h 6281670"/>
                <a:gd name="connsiteX305" fmla="*/ 8613217 w 8613217"/>
                <a:gd name="connsiteY305" fmla="*/ 4250076 h 6281670"/>
                <a:gd name="connsiteX306" fmla="*/ 8613217 w 8613217"/>
                <a:gd name="connsiteY306" fmla="*/ 4196235 h 6281670"/>
                <a:gd name="connsiteX307" fmla="*/ 8420062 w 8613217"/>
                <a:gd name="connsiteY307" fmla="*/ 4211041 h 6281670"/>
                <a:gd name="connsiteX308" fmla="*/ 4571776 w 8613217"/>
                <a:gd name="connsiteY308" fmla="*/ 915970 h 6281670"/>
                <a:gd name="connsiteX309" fmla="*/ 4583890 w 8613217"/>
                <a:gd name="connsiteY309" fmla="*/ 888377 h 6281670"/>
                <a:gd name="connsiteX310" fmla="*/ 4571776 w 8613217"/>
                <a:gd name="connsiteY310" fmla="*/ 915970 h 6281670"/>
                <a:gd name="connsiteX311" fmla="*/ 2362948 w 8613217"/>
                <a:gd name="connsiteY311" fmla="*/ 965100 h 6281670"/>
                <a:gd name="connsiteX312" fmla="*/ 2363621 w 8613217"/>
                <a:gd name="connsiteY312" fmla="*/ 962408 h 6281670"/>
                <a:gd name="connsiteX313" fmla="*/ 2368332 w 8613217"/>
                <a:gd name="connsiteY313" fmla="*/ 967119 h 6281670"/>
                <a:gd name="connsiteX314" fmla="*/ 2362948 w 8613217"/>
                <a:gd name="connsiteY314" fmla="*/ 965100 h 6281670"/>
                <a:gd name="connsiteX315" fmla="*/ 2435633 w 8613217"/>
                <a:gd name="connsiteY315" fmla="*/ 1055284 h 6281670"/>
                <a:gd name="connsiteX316" fmla="*/ 2426211 w 8613217"/>
                <a:gd name="connsiteY316" fmla="*/ 1053265 h 6281670"/>
                <a:gd name="connsiteX317" fmla="*/ 2370351 w 8613217"/>
                <a:gd name="connsiteY317" fmla="*/ 968465 h 6281670"/>
                <a:gd name="connsiteX318" fmla="*/ 2432268 w 8613217"/>
                <a:gd name="connsiteY318" fmla="*/ 1045862 h 6281670"/>
                <a:gd name="connsiteX319" fmla="*/ 2435633 w 8613217"/>
                <a:gd name="connsiteY319" fmla="*/ 1055284 h 6281670"/>
                <a:gd name="connsiteX320" fmla="*/ 695895 w 8613217"/>
                <a:gd name="connsiteY320" fmla="*/ 1016922 h 6281670"/>
                <a:gd name="connsiteX321" fmla="*/ 692530 w 8613217"/>
                <a:gd name="connsiteY321" fmla="*/ 1005481 h 6281670"/>
                <a:gd name="connsiteX322" fmla="*/ 695895 w 8613217"/>
                <a:gd name="connsiteY322" fmla="*/ 1016922 h 6281670"/>
                <a:gd name="connsiteX323" fmla="*/ 4511205 w 8613217"/>
                <a:gd name="connsiteY323" fmla="*/ 6014042 h 6281670"/>
                <a:gd name="connsiteX324" fmla="*/ 4537452 w 8613217"/>
                <a:gd name="connsiteY324" fmla="*/ 5944049 h 6281670"/>
                <a:gd name="connsiteX325" fmla="*/ 4511205 w 8613217"/>
                <a:gd name="connsiteY325" fmla="*/ 6014042 h 6281670"/>
                <a:gd name="connsiteX326" fmla="*/ 4750797 w 8613217"/>
                <a:gd name="connsiteY326" fmla="*/ 5917128 h 6281670"/>
                <a:gd name="connsiteX327" fmla="*/ 4741375 w 8613217"/>
                <a:gd name="connsiteY327" fmla="*/ 5939338 h 6281670"/>
                <a:gd name="connsiteX328" fmla="*/ 4732626 w 8613217"/>
                <a:gd name="connsiteY328" fmla="*/ 5935300 h 6281670"/>
                <a:gd name="connsiteX329" fmla="*/ 4727915 w 8613217"/>
                <a:gd name="connsiteY329" fmla="*/ 5907706 h 6281670"/>
                <a:gd name="connsiteX330" fmla="*/ 4750797 w 8613217"/>
                <a:gd name="connsiteY330" fmla="*/ 5875402 h 6281670"/>
                <a:gd name="connsiteX331" fmla="*/ 4750797 w 8613217"/>
                <a:gd name="connsiteY331" fmla="*/ 5917128 h 6281670"/>
                <a:gd name="connsiteX332" fmla="*/ 4875978 w 8613217"/>
                <a:gd name="connsiteY332" fmla="*/ 5457461 h 6281670"/>
                <a:gd name="connsiteX333" fmla="*/ 4616868 w 8613217"/>
                <a:gd name="connsiteY333" fmla="*/ 5877421 h 6281670"/>
                <a:gd name="connsiteX334" fmla="*/ 4562354 w 8613217"/>
                <a:gd name="connsiteY334" fmla="*/ 5884824 h 6281670"/>
                <a:gd name="connsiteX335" fmla="*/ 4880015 w 8613217"/>
                <a:gd name="connsiteY335" fmla="*/ 5419772 h 6281670"/>
                <a:gd name="connsiteX336" fmla="*/ 4875978 w 8613217"/>
                <a:gd name="connsiteY336" fmla="*/ 5457461 h 6281670"/>
                <a:gd name="connsiteX337" fmla="*/ 5020675 w 8613217"/>
                <a:gd name="connsiteY337" fmla="*/ 5141145 h 6281670"/>
                <a:gd name="connsiteX338" fmla="*/ 4989717 w 8613217"/>
                <a:gd name="connsiteY338" fmla="*/ 5179506 h 6281670"/>
                <a:gd name="connsiteX339" fmla="*/ 4445922 w 8613217"/>
                <a:gd name="connsiteY339" fmla="*/ 5878767 h 6281670"/>
                <a:gd name="connsiteX340" fmla="*/ 4415637 w 8613217"/>
                <a:gd name="connsiteY340" fmla="*/ 5953471 h 6281670"/>
                <a:gd name="connsiteX341" fmla="*/ 4357085 w 8613217"/>
                <a:gd name="connsiteY341" fmla="*/ 6075286 h 6281670"/>
                <a:gd name="connsiteX342" fmla="*/ 4338240 w 8613217"/>
                <a:gd name="connsiteY342" fmla="*/ 6125762 h 6281670"/>
                <a:gd name="connsiteX343" fmla="*/ 4322761 w 8613217"/>
                <a:gd name="connsiteY343" fmla="*/ 6080671 h 6281670"/>
                <a:gd name="connsiteX344" fmla="*/ 4306609 w 8613217"/>
                <a:gd name="connsiteY344" fmla="*/ 6061826 h 6281670"/>
                <a:gd name="connsiteX345" fmla="*/ 4295168 w 8613217"/>
                <a:gd name="connsiteY345" fmla="*/ 6082689 h 6281670"/>
                <a:gd name="connsiteX346" fmla="*/ 4292475 w 8613217"/>
                <a:gd name="connsiteY346" fmla="*/ 6112302 h 6281670"/>
                <a:gd name="connsiteX347" fmla="*/ 4277669 w 8613217"/>
                <a:gd name="connsiteY347" fmla="*/ 6097496 h 6281670"/>
                <a:gd name="connsiteX348" fmla="*/ 4183447 w 8613217"/>
                <a:gd name="connsiteY348" fmla="*/ 5282478 h 6281670"/>
                <a:gd name="connsiteX349" fmla="*/ 4412945 w 8613217"/>
                <a:gd name="connsiteY349" fmla="*/ 4743394 h 6281670"/>
                <a:gd name="connsiteX350" fmla="*/ 5036828 w 8613217"/>
                <a:gd name="connsiteY350" fmla="*/ 3935106 h 6281670"/>
                <a:gd name="connsiteX351" fmla="*/ 5054999 w 8613217"/>
                <a:gd name="connsiteY351" fmla="*/ 3966064 h 6281670"/>
                <a:gd name="connsiteX352" fmla="*/ 5020675 w 8613217"/>
                <a:gd name="connsiteY352"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478130 w 8613217"/>
                <a:gd name="connsiteY162" fmla="*/ 2550045 h 6281670"/>
                <a:gd name="connsiteX163" fmla="*/ 3504378 w 8613217"/>
                <a:gd name="connsiteY163" fmla="*/ 2605906 h 6281670"/>
                <a:gd name="connsiteX164" fmla="*/ 3733875 w 8613217"/>
                <a:gd name="connsiteY164" fmla="*/ 3249979 h 6281670"/>
                <a:gd name="connsiteX165" fmla="*/ 3823385 w 8613217"/>
                <a:gd name="connsiteY165" fmla="*/ 4359777 h 6281670"/>
                <a:gd name="connsiteX166" fmla="*/ 3816655 w 8613217"/>
                <a:gd name="connsiteY166" fmla="*/ 4369199 h 6281670"/>
                <a:gd name="connsiteX167" fmla="*/ 3800503 w 8613217"/>
                <a:gd name="connsiteY167" fmla="*/ 4322761 h 6281670"/>
                <a:gd name="connsiteX168" fmla="*/ 3407464 w 8613217"/>
                <a:gd name="connsiteY168" fmla="*/ 3663208 h 6281670"/>
                <a:gd name="connsiteX169" fmla="*/ 2516395 w 8613217"/>
                <a:gd name="connsiteY169" fmla="*/ 2980101 h 6281670"/>
                <a:gd name="connsiteX170" fmla="*/ 2502934 w 8613217"/>
                <a:gd name="connsiteY170" fmla="*/ 2971351 h 6281670"/>
                <a:gd name="connsiteX171" fmla="*/ 2390541 w 8613217"/>
                <a:gd name="connsiteY171" fmla="*/ 2898666 h 6281670"/>
                <a:gd name="connsiteX172" fmla="*/ 2247863 w 8613217"/>
                <a:gd name="connsiteY172" fmla="*/ 2802425 h 6281670"/>
                <a:gd name="connsiteX173" fmla="*/ 2055381 w 8613217"/>
                <a:gd name="connsiteY173" fmla="*/ 2665131 h 6281670"/>
                <a:gd name="connsiteX174" fmla="*/ 1471879 w 8613217"/>
                <a:gd name="connsiteY174" fmla="*/ 2148930 h 6281670"/>
                <a:gd name="connsiteX175" fmla="*/ 1461111 w 8613217"/>
                <a:gd name="connsiteY175" fmla="*/ 2109895 h 6281670"/>
                <a:gd name="connsiteX176" fmla="*/ 1501492 w 8613217"/>
                <a:gd name="connsiteY176" fmla="*/ 1918759 h 6281670"/>
                <a:gd name="connsiteX177" fmla="*/ 1395155 w 8613217"/>
                <a:gd name="connsiteY177" fmla="*/ 1570812 h 6281670"/>
                <a:gd name="connsiteX178" fmla="*/ 937507 w 8613217"/>
                <a:gd name="connsiteY178" fmla="*/ 860783 h 6281670"/>
                <a:gd name="connsiteX179" fmla="*/ 682435 w 8613217"/>
                <a:gd name="connsiteY179" fmla="*/ 471109 h 6281670"/>
                <a:gd name="connsiteX180" fmla="*/ 590905 w 8613217"/>
                <a:gd name="connsiteY180" fmla="*/ 214691 h 6281670"/>
                <a:gd name="connsiteX181" fmla="*/ 581483 w 8613217"/>
                <a:gd name="connsiteY181" fmla="*/ 222767 h 6281670"/>
                <a:gd name="connsiteX182" fmla="*/ 555909 w 8613217"/>
                <a:gd name="connsiteY182" fmla="*/ 262475 h 6281670"/>
                <a:gd name="connsiteX183" fmla="*/ 423998 w 8613217"/>
                <a:gd name="connsiteY183" fmla="*/ 619845 h 6281670"/>
                <a:gd name="connsiteX184" fmla="*/ 443515 w 8613217"/>
                <a:gd name="connsiteY184" fmla="*/ 1227575 h 6281670"/>
                <a:gd name="connsiteX185" fmla="*/ 806942 w 8613217"/>
                <a:gd name="connsiteY185" fmla="*/ 1996156 h 6281670"/>
                <a:gd name="connsiteX186" fmla="*/ 1087589 w 8613217"/>
                <a:gd name="connsiteY186" fmla="*/ 2216231 h 6281670"/>
                <a:gd name="connsiteX187" fmla="*/ 1317086 w 8613217"/>
                <a:gd name="connsiteY187" fmla="*/ 2233729 h 6281670"/>
                <a:gd name="connsiteX188" fmla="*/ 1327181 w 8613217"/>
                <a:gd name="connsiteY188" fmla="*/ 2198060 h 6281670"/>
                <a:gd name="connsiteX189" fmla="*/ 816364 w 8613217"/>
                <a:gd name="connsiteY189" fmla="*/ 1324489 h 6281670"/>
                <a:gd name="connsiteX190" fmla="*/ 702625 w 8613217"/>
                <a:gd name="connsiteY190" fmla="*/ 1031056 h 6281670"/>
                <a:gd name="connsiteX191" fmla="*/ 767908 w 8613217"/>
                <a:gd name="connsiteY191" fmla="*/ 1173061 h 6281670"/>
                <a:gd name="connsiteX192" fmla="*/ 1444285 w 8613217"/>
                <a:gd name="connsiteY192" fmla="*/ 2226326 h 6281670"/>
                <a:gd name="connsiteX193" fmla="*/ 2209501 w 8613217"/>
                <a:gd name="connsiteY193" fmla="*/ 2876457 h 6281670"/>
                <a:gd name="connsiteX194" fmla="*/ 2308434 w 8613217"/>
                <a:gd name="connsiteY194" fmla="*/ 2939720 h 6281670"/>
                <a:gd name="connsiteX195" fmla="*/ 2340738 w 8613217"/>
                <a:gd name="connsiteY195" fmla="*/ 2972025 h 6281670"/>
                <a:gd name="connsiteX196" fmla="*/ 2302377 w 8613217"/>
                <a:gd name="connsiteY196" fmla="*/ 2972025 h 6281670"/>
                <a:gd name="connsiteX197" fmla="*/ 2266034 w 8613217"/>
                <a:gd name="connsiteY197" fmla="*/ 2967313 h 6281670"/>
                <a:gd name="connsiteX198" fmla="*/ 1817807 w 8613217"/>
                <a:gd name="connsiteY198" fmla="*/ 3025866 h 6281670"/>
                <a:gd name="connsiteX199" fmla="*/ 1007500 w 8613217"/>
                <a:gd name="connsiteY199" fmla="*/ 3309877 h 6281670"/>
                <a:gd name="connsiteX200" fmla="*/ 960389 w 8613217"/>
                <a:gd name="connsiteY200" fmla="*/ 3293725 h 6281670"/>
                <a:gd name="connsiteX201" fmla="*/ 446207 w 8613217"/>
                <a:gd name="connsiteY201" fmla="*/ 3134221 h 6281670"/>
                <a:gd name="connsiteX202" fmla="*/ 217383 w 8613217"/>
                <a:gd name="connsiteY202" fmla="*/ 3227096 h 6281670"/>
                <a:gd name="connsiteX203" fmla="*/ 0 w 8613217"/>
                <a:gd name="connsiteY203" fmla="*/ 3236518 h 6281670"/>
                <a:gd name="connsiteX204" fmla="*/ 0 w 8613217"/>
                <a:gd name="connsiteY204" fmla="*/ 3330740 h 6281670"/>
                <a:gd name="connsiteX205" fmla="*/ 9422 w 8613217"/>
                <a:gd name="connsiteY205" fmla="*/ 3346892 h 6281670"/>
                <a:gd name="connsiteX206" fmla="*/ 255072 w 8613217"/>
                <a:gd name="connsiteY206" fmla="*/ 3717723 h 6281670"/>
                <a:gd name="connsiteX207" fmla="*/ 747044 w 8613217"/>
                <a:gd name="connsiteY207" fmla="*/ 3826078 h 6281670"/>
                <a:gd name="connsiteX208" fmla="*/ 1016249 w 8613217"/>
                <a:gd name="connsiteY208" fmla="*/ 3490244 h 6281670"/>
                <a:gd name="connsiteX209" fmla="*/ 981253 w 8613217"/>
                <a:gd name="connsiteY209" fmla="*/ 3461305 h 6281670"/>
                <a:gd name="connsiteX210" fmla="*/ 563312 w 8613217"/>
                <a:gd name="connsiteY210" fmla="*/ 3490917 h 6281670"/>
                <a:gd name="connsiteX211" fmla="*/ 390347 w 8613217"/>
                <a:gd name="connsiteY211" fmla="*/ 3460632 h 6281670"/>
                <a:gd name="connsiteX212" fmla="*/ 489953 w 8613217"/>
                <a:gd name="connsiteY212" fmla="*/ 3463997 h 6281670"/>
                <a:gd name="connsiteX213" fmla="*/ 903183 w 8613217"/>
                <a:gd name="connsiteY213" fmla="*/ 3408137 h 6281670"/>
                <a:gd name="connsiteX214" fmla="*/ 1043170 w 8613217"/>
                <a:gd name="connsiteY214" fmla="*/ 3372467 h 6281670"/>
                <a:gd name="connsiteX215" fmla="*/ 1508895 w 8613217"/>
                <a:gd name="connsiteY215" fmla="*/ 3218347 h 6281670"/>
                <a:gd name="connsiteX216" fmla="*/ 1912029 w 8613217"/>
                <a:gd name="connsiteY216" fmla="*/ 3101243 h 6281670"/>
                <a:gd name="connsiteX217" fmla="*/ 1912029 w 8613217"/>
                <a:gd name="connsiteY217" fmla="*/ 3101243 h 6281670"/>
                <a:gd name="connsiteX218" fmla="*/ 1924816 w 8613217"/>
                <a:gd name="connsiteY218" fmla="*/ 3099224 h 6281670"/>
                <a:gd name="connsiteX219" fmla="*/ 1986061 w 8613217"/>
                <a:gd name="connsiteY219" fmla="*/ 3087783 h 6281670"/>
                <a:gd name="connsiteX220" fmla="*/ 1992791 w 8613217"/>
                <a:gd name="connsiteY220" fmla="*/ 3087110 h 6281670"/>
                <a:gd name="connsiteX221" fmla="*/ 2087013 w 8613217"/>
                <a:gd name="connsiteY221" fmla="*/ 3074322 h 6281670"/>
                <a:gd name="connsiteX222" fmla="*/ 2113933 w 8613217"/>
                <a:gd name="connsiteY222" fmla="*/ 3072976 h 6281670"/>
                <a:gd name="connsiteX223" fmla="*/ 2118644 w 8613217"/>
                <a:gd name="connsiteY223" fmla="*/ 3064227 h 6281670"/>
                <a:gd name="connsiteX224" fmla="*/ 2257958 w 8613217"/>
                <a:gd name="connsiteY224" fmla="*/ 3064227 h 6281670"/>
                <a:gd name="connsiteX225" fmla="*/ 2262669 w 8613217"/>
                <a:gd name="connsiteY225" fmla="*/ 3072976 h 6281670"/>
                <a:gd name="connsiteX226" fmla="*/ 2434960 w 8613217"/>
                <a:gd name="connsiteY226" fmla="*/ 3101243 h 6281670"/>
                <a:gd name="connsiteX227" fmla="*/ 2635518 w 8613217"/>
                <a:gd name="connsiteY227" fmla="*/ 3164506 h 6281670"/>
                <a:gd name="connsiteX228" fmla="*/ 3038653 w 8613217"/>
                <a:gd name="connsiteY228" fmla="*/ 3453902 h 6281670"/>
                <a:gd name="connsiteX229" fmla="*/ 3580428 w 8613217"/>
                <a:gd name="connsiteY229" fmla="*/ 4087880 h 6281670"/>
                <a:gd name="connsiteX230" fmla="*/ 3776274 w 8613217"/>
                <a:gd name="connsiteY230" fmla="*/ 4626290 h 6281670"/>
                <a:gd name="connsiteX231" fmla="*/ 3813963 w 8613217"/>
                <a:gd name="connsiteY231" fmla="*/ 4802619 h 6281670"/>
                <a:gd name="connsiteX232" fmla="*/ 3811944 w 8613217"/>
                <a:gd name="connsiteY232" fmla="*/ 5407658 h 6281670"/>
                <a:gd name="connsiteX233" fmla="*/ 3881265 w 8613217"/>
                <a:gd name="connsiteY233" fmla="*/ 5874056 h 6281670"/>
                <a:gd name="connsiteX234" fmla="*/ 3879919 w 8613217"/>
                <a:gd name="connsiteY234" fmla="*/ 5898957 h 6281670"/>
                <a:gd name="connsiteX235" fmla="*/ 3757430 w 8613217"/>
                <a:gd name="connsiteY235" fmla="*/ 5946068 h 6281670"/>
                <a:gd name="connsiteX236" fmla="*/ 3743970 w 8613217"/>
                <a:gd name="connsiteY236" fmla="*/ 6053750 h 6281670"/>
                <a:gd name="connsiteX237" fmla="*/ 3803195 w 8613217"/>
                <a:gd name="connsiteY237" fmla="*/ 6092112 h 6281670"/>
                <a:gd name="connsiteX238" fmla="*/ 3896071 w 8613217"/>
                <a:gd name="connsiteY238" fmla="*/ 6023464 h 6281670"/>
                <a:gd name="connsiteX239" fmla="*/ 3920972 w 8613217"/>
                <a:gd name="connsiteY239" fmla="*/ 5996544 h 6281670"/>
                <a:gd name="connsiteX240" fmla="*/ 3918953 w 8613217"/>
                <a:gd name="connsiteY240" fmla="*/ 6053077 h 6281670"/>
                <a:gd name="connsiteX241" fmla="*/ 3931741 w 8613217"/>
                <a:gd name="connsiteY241" fmla="*/ 6077978 h 6281670"/>
                <a:gd name="connsiteX242" fmla="*/ 3951931 w 8613217"/>
                <a:gd name="connsiteY242" fmla="*/ 6055769 h 6281670"/>
                <a:gd name="connsiteX243" fmla="*/ 3972121 w 8613217"/>
                <a:gd name="connsiteY243" fmla="*/ 5988468 h 6281670"/>
                <a:gd name="connsiteX244" fmla="*/ 3994331 w 8613217"/>
                <a:gd name="connsiteY244" fmla="*/ 5968277 h 6281670"/>
                <a:gd name="connsiteX245" fmla="*/ 4005099 w 8613217"/>
                <a:gd name="connsiteY245" fmla="*/ 5995198 h 6281670"/>
                <a:gd name="connsiteX246" fmla="*/ 4071054 w 8613217"/>
                <a:gd name="connsiteY246" fmla="*/ 6040290 h 6281670"/>
                <a:gd name="connsiteX247" fmla="*/ 4100667 w 8613217"/>
                <a:gd name="connsiteY247" fmla="*/ 6026829 h 6281670"/>
                <a:gd name="connsiteX248" fmla="*/ 4110089 w 8613217"/>
                <a:gd name="connsiteY248" fmla="*/ 5993179 h 6281670"/>
                <a:gd name="connsiteX249" fmla="*/ 4124895 w 8613217"/>
                <a:gd name="connsiteY249" fmla="*/ 6032214 h 6281670"/>
                <a:gd name="connsiteX250" fmla="*/ 4117492 w 8613217"/>
                <a:gd name="connsiteY250" fmla="*/ 6106918 h 6281670"/>
                <a:gd name="connsiteX251" fmla="*/ 4080476 w 8613217"/>
                <a:gd name="connsiteY251" fmla="*/ 6141242 h 6281670"/>
                <a:gd name="connsiteX252" fmla="*/ 4176717 w 8613217"/>
                <a:gd name="connsiteY252" fmla="*/ 6189025 h 6281670"/>
                <a:gd name="connsiteX253" fmla="*/ 4170660 w 8613217"/>
                <a:gd name="connsiteY253" fmla="*/ 6271133 h 6281670"/>
                <a:gd name="connsiteX254" fmla="*/ 4195562 w 8613217"/>
                <a:gd name="connsiteY254" fmla="*/ 6277863 h 6281670"/>
                <a:gd name="connsiteX255" fmla="*/ 4261517 w 8613217"/>
                <a:gd name="connsiteY255" fmla="*/ 6267768 h 6281670"/>
                <a:gd name="connsiteX256" fmla="*/ 4289784 w 8613217"/>
                <a:gd name="connsiteY256" fmla="*/ 6247578 h 6281670"/>
                <a:gd name="connsiteX257" fmla="*/ 4295840 w 8613217"/>
                <a:gd name="connsiteY257" fmla="*/ 6204505 h 6281670"/>
                <a:gd name="connsiteX258" fmla="*/ 4305936 w 8613217"/>
                <a:gd name="connsiteY258" fmla="*/ 6182969 h 6281670"/>
                <a:gd name="connsiteX259" fmla="*/ 4324107 w 8613217"/>
                <a:gd name="connsiteY259" fmla="*/ 6199794 h 6281670"/>
                <a:gd name="connsiteX260" fmla="*/ 4336894 w 8613217"/>
                <a:gd name="connsiteY260" fmla="*/ 6230752 h 6281670"/>
                <a:gd name="connsiteX261" fmla="*/ 4342951 w 8613217"/>
                <a:gd name="connsiteY261" fmla="*/ 6226714 h 6281670"/>
                <a:gd name="connsiteX262" fmla="*/ 4369872 w 8613217"/>
                <a:gd name="connsiteY262" fmla="*/ 6185660 h 6281670"/>
                <a:gd name="connsiteX263" fmla="*/ 4382659 w 8613217"/>
                <a:gd name="connsiteY263" fmla="*/ 6234791 h 6281670"/>
                <a:gd name="connsiteX264" fmla="*/ 4406888 w 8613217"/>
                <a:gd name="connsiteY264" fmla="*/ 6265749 h 6281670"/>
                <a:gd name="connsiteX265" fmla="*/ 4484284 w 8613217"/>
                <a:gd name="connsiteY265" fmla="*/ 6275171 h 6281670"/>
                <a:gd name="connsiteX266" fmla="*/ 4499090 w 8613217"/>
                <a:gd name="connsiteY266" fmla="*/ 6272479 h 6281670"/>
                <a:gd name="connsiteX267" fmla="*/ 4512551 w 8613217"/>
                <a:gd name="connsiteY267" fmla="*/ 6181622 h 6281670"/>
                <a:gd name="connsiteX268" fmla="*/ 4572449 w 8613217"/>
                <a:gd name="connsiteY268" fmla="*/ 6153356 h 6281670"/>
                <a:gd name="connsiteX269" fmla="*/ 4575814 w 8613217"/>
                <a:gd name="connsiteY269" fmla="*/ 6127781 h 6281670"/>
                <a:gd name="connsiteX270" fmla="*/ 4538125 w 8613217"/>
                <a:gd name="connsiteY270" fmla="*/ 6076633 h 6281670"/>
                <a:gd name="connsiteX271" fmla="*/ 4536779 w 8613217"/>
                <a:gd name="connsiteY271" fmla="*/ 6042309 h 6281670"/>
                <a:gd name="connsiteX272" fmla="*/ 4573122 w 8613217"/>
                <a:gd name="connsiteY272" fmla="*/ 6032214 h 6281670"/>
                <a:gd name="connsiteX273" fmla="*/ 4637731 w 8613217"/>
                <a:gd name="connsiteY273" fmla="*/ 6051058 h 6281670"/>
                <a:gd name="connsiteX274" fmla="*/ 4665997 w 8613217"/>
                <a:gd name="connsiteY274" fmla="*/ 6029522 h 6281670"/>
                <a:gd name="connsiteX275" fmla="*/ 4665997 w 8613217"/>
                <a:gd name="connsiteY275" fmla="*/ 5985776 h 6281670"/>
                <a:gd name="connsiteX276" fmla="*/ 4681477 w 8613217"/>
                <a:gd name="connsiteY276" fmla="*/ 5966931 h 6281670"/>
                <a:gd name="connsiteX277" fmla="*/ 4701667 w 8613217"/>
                <a:gd name="connsiteY277" fmla="*/ 5981065 h 6281670"/>
                <a:gd name="connsiteX278" fmla="*/ 4724550 w 8613217"/>
                <a:gd name="connsiteY278" fmla="*/ 6054423 h 6281670"/>
                <a:gd name="connsiteX279" fmla="*/ 4743394 w 8613217"/>
                <a:gd name="connsiteY279" fmla="*/ 6073268 h 6281670"/>
                <a:gd name="connsiteX280" fmla="*/ 4752143 w 8613217"/>
                <a:gd name="connsiteY280" fmla="*/ 6050385 h 6281670"/>
                <a:gd name="connsiteX281" fmla="*/ 4752143 w 8613217"/>
                <a:gd name="connsiteY281" fmla="*/ 5996544 h 6281670"/>
                <a:gd name="connsiteX282" fmla="*/ 4800600 w 8613217"/>
                <a:gd name="connsiteY282" fmla="*/ 6046347 h 6281670"/>
                <a:gd name="connsiteX283" fmla="*/ 4859825 w 8613217"/>
                <a:gd name="connsiteY283" fmla="*/ 6088747 h 6281670"/>
                <a:gd name="connsiteX284" fmla="*/ 4932511 w 8613217"/>
                <a:gd name="connsiteY284" fmla="*/ 6036252 h 6281670"/>
                <a:gd name="connsiteX285" fmla="*/ 4919050 w 8613217"/>
                <a:gd name="connsiteY285" fmla="*/ 5940011 h 6281670"/>
                <a:gd name="connsiteX286" fmla="*/ 4830213 w 8613217"/>
                <a:gd name="connsiteY286" fmla="*/ 5933281 h 6281670"/>
                <a:gd name="connsiteX287" fmla="*/ 4779064 w 8613217"/>
                <a:gd name="connsiteY287" fmla="*/ 5876074 h 6281670"/>
                <a:gd name="connsiteX288" fmla="*/ 4778391 w 8613217"/>
                <a:gd name="connsiteY288" fmla="*/ 5829637 h 6281670"/>
                <a:gd name="connsiteX289" fmla="*/ 5091342 w 8613217"/>
                <a:gd name="connsiteY289" fmla="*/ 5236712 h 6281670"/>
                <a:gd name="connsiteX290" fmla="*/ 5116243 w 8613217"/>
                <a:gd name="connsiteY290" fmla="*/ 5202389 h 6281670"/>
                <a:gd name="connsiteX291" fmla="*/ 5269690 w 8613217"/>
                <a:gd name="connsiteY291" fmla="*/ 5086631 h 6281670"/>
                <a:gd name="connsiteX292" fmla="*/ 5744837 w 8613217"/>
                <a:gd name="connsiteY292" fmla="*/ 4795889 h 6281670"/>
                <a:gd name="connsiteX293" fmla="*/ 5814830 w 8613217"/>
                <a:gd name="connsiteY293" fmla="*/ 4775699 h 6281670"/>
                <a:gd name="connsiteX294" fmla="*/ 6103553 w 8613217"/>
                <a:gd name="connsiteY294" fmla="*/ 4765603 h 6281670"/>
                <a:gd name="connsiteX295" fmla="*/ 7086824 w 8613217"/>
                <a:gd name="connsiteY295" fmla="*/ 4811369 h 6281670"/>
                <a:gd name="connsiteX296" fmla="*/ 7489959 w 8613217"/>
                <a:gd name="connsiteY296" fmla="*/ 4805311 h 6281670"/>
                <a:gd name="connsiteX297" fmla="*/ 7516880 w 8613217"/>
                <a:gd name="connsiteY297" fmla="*/ 4801946 h 6281670"/>
                <a:gd name="connsiteX298" fmla="*/ 7536397 w 8613217"/>
                <a:gd name="connsiteY298" fmla="*/ 4800600 h 6281670"/>
                <a:gd name="connsiteX299" fmla="*/ 7619850 w 8613217"/>
                <a:gd name="connsiteY299" fmla="*/ 4791178 h 6281670"/>
                <a:gd name="connsiteX300" fmla="*/ 7661577 w 8613217"/>
                <a:gd name="connsiteY300" fmla="*/ 4813388 h 6281670"/>
                <a:gd name="connsiteX301" fmla="*/ 7920014 w 8613217"/>
                <a:gd name="connsiteY301" fmla="*/ 5004523 h 6281670"/>
                <a:gd name="connsiteX302" fmla="*/ 8354780 w 8613217"/>
                <a:gd name="connsiteY302" fmla="*/ 4830886 h 6281670"/>
                <a:gd name="connsiteX303" fmla="*/ 8579567 w 8613217"/>
                <a:gd name="connsiteY303" fmla="*/ 4409580 h 6281670"/>
                <a:gd name="connsiteX304" fmla="*/ 8613217 w 8613217"/>
                <a:gd name="connsiteY304" fmla="*/ 4250076 h 6281670"/>
                <a:gd name="connsiteX305" fmla="*/ 8613217 w 8613217"/>
                <a:gd name="connsiteY305" fmla="*/ 4196235 h 6281670"/>
                <a:gd name="connsiteX306" fmla="*/ 8420062 w 8613217"/>
                <a:gd name="connsiteY306" fmla="*/ 4211041 h 6281670"/>
                <a:gd name="connsiteX307" fmla="*/ 4571776 w 8613217"/>
                <a:gd name="connsiteY307" fmla="*/ 915970 h 6281670"/>
                <a:gd name="connsiteX308" fmla="*/ 4583890 w 8613217"/>
                <a:gd name="connsiteY308" fmla="*/ 888377 h 6281670"/>
                <a:gd name="connsiteX309" fmla="*/ 4571776 w 8613217"/>
                <a:gd name="connsiteY309" fmla="*/ 915970 h 6281670"/>
                <a:gd name="connsiteX310" fmla="*/ 2362948 w 8613217"/>
                <a:gd name="connsiteY310" fmla="*/ 965100 h 6281670"/>
                <a:gd name="connsiteX311" fmla="*/ 2363621 w 8613217"/>
                <a:gd name="connsiteY311" fmla="*/ 962408 h 6281670"/>
                <a:gd name="connsiteX312" fmla="*/ 2368332 w 8613217"/>
                <a:gd name="connsiteY312" fmla="*/ 967119 h 6281670"/>
                <a:gd name="connsiteX313" fmla="*/ 2362948 w 8613217"/>
                <a:gd name="connsiteY313" fmla="*/ 965100 h 6281670"/>
                <a:gd name="connsiteX314" fmla="*/ 2435633 w 8613217"/>
                <a:gd name="connsiteY314" fmla="*/ 1055284 h 6281670"/>
                <a:gd name="connsiteX315" fmla="*/ 2426211 w 8613217"/>
                <a:gd name="connsiteY315" fmla="*/ 1053265 h 6281670"/>
                <a:gd name="connsiteX316" fmla="*/ 2370351 w 8613217"/>
                <a:gd name="connsiteY316" fmla="*/ 968465 h 6281670"/>
                <a:gd name="connsiteX317" fmla="*/ 2432268 w 8613217"/>
                <a:gd name="connsiteY317" fmla="*/ 1045862 h 6281670"/>
                <a:gd name="connsiteX318" fmla="*/ 2435633 w 8613217"/>
                <a:gd name="connsiteY318" fmla="*/ 1055284 h 6281670"/>
                <a:gd name="connsiteX319" fmla="*/ 695895 w 8613217"/>
                <a:gd name="connsiteY319" fmla="*/ 1016922 h 6281670"/>
                <a:gd name="connsiteX320" fmla="*/ 692530 w 8613217"/>
                <a:gd name="connsiteY320" fmla="*/ 1005481 h 6281670"/>
                <a:gd name="connsiteX321" fmla="*/ 695895 w 8613217"/>
                <a:gd name="connsiteY321" fmla="*/ 1016922 h 6281670"/>
                <a:gd name="connsiteX322" fmla="*/ 4511205 w 8613217"/>
                <a:gd name="connsiteY322" fmla="*/ 6014042 h 6281670"/>
                <a:gd name="connsiteX323" fmla="*/ 4537452 w 8613217"/>
                <a:gd name="connsiteY323" fmla="*/ 5944049 h 6281670"/>
                <a:gd name="connsiteX324" fmla="*/ 4511205 w 8613217"/>
                <a:gd name="connsiteY324" fmla="*/ 6014042 h 6281670"/>
                <a:gd name="connsiteX325" fmla="*/ 4750797 w 8613217"/>
                <a:gd name="connsiteY325" fmla="*/ 5917128 h 6281670"/>
                <a:gd name="connsiteX326" fmla="*/ 4741375 w 8613217"/>
                <a:gd name="connsiteY326" fmla="*/ 5939338 h 6281670"/>
                <a:gd name="connsiteX327" fmla="*/ 4732626 w 8613217"/>
                <a:gd name="connsiteY327" fmla="*/ 5935300 h 6281670"/>
                <a:gd name="connsiteX328" fmla="*/ 4727915 w 8613217"/>
                <a:gd name="connsiteY328" fmla="*/ 5907706 h 6281670"/>
                <a:gd name="connsiteX329" fmla="*/ 4750797 w 8613217"/>
                <a:gd name="connsiteY329" fmla="*/ 5875402 h 6281670"/>
                <a:gd name="connsiteX330" fmla="*/ 4750797 w 8613217"/>
                <a:gd name="connsiteY330" fmla="*/ 5917128 h 6281670"/>
                <a:gd name="connsiteX331" fmla="*/ 4875978 w 8613217"/>
                <a:gd name="connsiteY331" fmla="*/ 5457461 h 6281670"/>
                <a:gd name="connsiteX332" fmla="*/ 4616868 w 8613217"/>
                <a:gd name="connsiteY332" fmla="*/ 5877421 h 6281670"/>
                <a:gd name="connsiteX333" fmla="*/ 4562354 w 8613217"/>
                <a:gd name="connsiteY333" fmla="*/ 5884824 h 6281670"/>
                <a:gd name="connsiteX334" fmla="*/ 4880015 w 8613217"/>
                <a:gd name="connsiteY334" fmla="*/ 5419772 h 6281670"/>
                <a:gd name="connsiteX335" fmla="*/ 4875978 w 8613217"/>
                <a:gd name="connsiteY335" fmla="*/ 5457461 h 6281670"/>
                <a:gd name="connsiteX336" fmla="*/ 5020675 w 8613217"/>
                <a:gd name="connsiteY336" fmla="*/ 5141145 h 6281670"/>
                <a:gd name="connsiteX337" fmla="*/ 4989717 w 8613217"/>
                <a:gd name="connsiteY337" fmla="*/ 5179506 h 6281670"/>
                <a:gd name="connsiteX338" fmla="*/ 4445922 w 8613217"/>
                <a:gd name="connsiteY338" fmla="*/ 5878767 h 6281670"/>
                <a:gd name="connsiteX339" fmla="*/ 4415637 w 8613217"/>
                <a:gd name="connsiteY339" fmla="*/ 5953471 h 6281670"/>
                <a:gd name="connsiteX340" fmla="*/ 4357085 w 8613217"/>
                <a:gd name="connsiteY340" fmla="*/ 6075286 h 6281670"/>
                <a:gd name="connsiteX341" fmla="*/ 4338240 w 8613217"/>
                <a:gd name="connsiteY341" fmla="*/ 6125762 h 6281670"/>
                <a:gd name="connsiteX342" fmla="*/ 4322761 w 8613217"/>
                <a:gd name="connsiteY342" fmla="*/ 6080671 h 6281670"/>
                <a:gd name="connsiteX343" fmla="*/ 4306609 w 8613217"/>
                <a:gd name="connsiteY343" fmla="*/ 6061826 h 6281670"/>
                <a:gd name="connsiteX344" fmla="*/ 4295168 w 8613217"/>
                <a:gd name="connsiteY344" fmla="*/ 6082689 h 6281670"/>
                <a:gd name="connsiteX345" fmla="*/ 4292475 w 8613217"/>
                <a:gd name="connsiteY345" fmla="*/ 6112302 h 6281670"/>
                <a:gd name="connsiteX346" fmla="*/ 4277669 w 8613217"/>
                <a:gd name="connsiteY346" fmla="*/ 6097496 h 6281670"/>
                <a:gd name="connsiteX347" fmla="*/ 4183447 w 8613217"/>
                <a:gd name="connsiteY347" fmla="*/ 5282478 h 6281670"/>
                <a:gd name="connsiteX348" fmla="*/ 4412945 w 8613217"/>
                <a:gd name="connsiteY348" fmla="*/ 4743394 h 6281670"/>
                <a:gd name="connsiteX349" fmla="*/ 5036828 w 8613217"/>
                <a:gd name="connsiteY349" fmla="*/ 3935106 h 6281670"/>
                <a:gd name="connsiteX350" fmla="*/ 5054999 w 8613217"/>
                <a:gd name="connsiteY350" fmla="*/ 3966064 h 6281670"/>
                <a:gd name="connsiteX351" fmla="*/ 5020675 w 8613217"/>
                <a:gd name="connsiteY351"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471400 w 8613217"/>
                <a:gd name="connsiteY161" fmla="*/ 2536585 h 6281670"/>
                <a:gd name="connsiteX162" fmla="*/ 3504378 w 8613217"/>
                <a:gd name="connsiteY162" fmla="*/ 2605906 h 6281670"/>
                <a:gd name="connsiteX163" fmla="*/ 3733875 w 8613217"/>
                <a:gd name="connsiteY163" fmla="*/ 3249979 h 6281670"/>
                <a:gd name="connsiteX164" fmla="*/ 3823385 w 8613217"/>
                <a:gd name="connsiteY164" fmla="*/ 4359777 h 6281670"/>
                <a:gd name="connsiteX165" fmla="*/ 3816655 w 8613217"/>
                <a:gd name="connsiteY165" fmla="*/ 4369199 h 6281670"/>
                <a:gd name="connsiteX166" fmla="*/ 3800503 w 8613217"/>
                <a:gd name="connsiteY166" fmla="*/ 4322761 h 6281670"/>
                <a:gd name="connsiteX167" fmla="*/ 3407464 w 8613217"/>
                <a:gd name="connsiteY167" fmla="*/ 3663208 h 6281670"/>
                <a:gd name="connsiteX168" fmla="*/ 2516395 w 8613217"/>
                <a:gd name="connsiteY168" fmla="*/ 2980101 h 6281670"/>
                <a:gd name="connsiteX169" fmla="*/ 2502934 w 8613217"/>
                <a:gd name="connsiteY169" fmla="*/ 2971351 h 6281670"/>
                <a:gd name="connsiteX170" fmla="*/ 2390541 w 8613217"/>
                <a:gd name="connsiteY170" fmla="*/ 2898666 h 6281670"/>
                <a:gd name="connsiteX171" fmla="*/ 2247863 w 8613217"/>
                <a:gd name="connsiteY171" fmla="*/ 2802425 h 6281670"/>
                <a:gd name="connsiteX172" fmla="*/ 2055381 w 8613217"/>
                <a:gd name="connsiteY172" fmla="*/ 2665131 h 6281670"/>
                <a:gd name="connsiteX173" fmla="*/ 1471879 w 8613217"/>
                <a:gd name="connsiteY173" fmla="*/ 2148930 h 6281670"/>
                <a:gd name="connsiteX174" fmla="*/ 1461111 w 8613217"/>
                <a:gd name="connsiteY174" fmla="*/ 2109895 h 6281670"/>
                <a:gd name="connsiteX175" fmla="*/ 1501492 w 8613217"/>
                <a:gd name="connsiteY175" fmla="*/ 1918759 h 6281670"/>
                <a:gd name="connsiteX176" fmla="*/ 1395155 w 8613217"/>
                <a:gd name="connsiteY176" fmla="*/ 1570812 h 6281670"/>
                <a:gd name="connsiteX177" fmla="*/ 937507 w 8613217"/>
                <a:gd name="connsiteY177" fmla="*/ 860783 h 6281670"/>
                <a:gd name="connsiteX178" fmla="*/ 682435 w 8613217"/>
                <a:gd name="connsiteY178" fmla="*/ 471109 h 6281670"/>
                <a:gd name="connsiteX179" fmla="*/ 590905 w 8613217"/>
                <a:gd name="connsiteY179" fmla="*/ 214691 h 6281670"/>
                <a:gd name="connsiteX180" fmla="*/ 581483 w 8613217"/>
                <a:gd name="connsiteY180" fmla="*/ 222767 h 6281670"/>
                <a:gd name="connsiteX181" fmla="*/ 555909 w 8613217"/>
                <a:gd name="connsiteY181" fmla="*/ 262475 h 6281670"/>
                <a:gd name="connsiteX182" fmla="*/ 423998 w 8613217"/>
                <a:gd name="connsiteY182" fmla="*/ 619845 h 6281670"/>
                <a:gd name="connsiteX183" fmla="*/ 443515 w 8613217"/>
                <a:gd name="connsiteY183" fmla="*/ 1227575 h 6281670"/>
                <a:gd name="connsiteX184" fmla="*/ 806942 w 8613217"/>
                <a:gd name="connsiteY184" fmla="*/ 1996156 h 6281670"/>
                <a:gd name="connsiteX185" fmla="*/ 1087589 w 8613217"/>
                <a:gd name="connsiteY185" fmla="*/ 2216231 h 6281670"/>
                <a:gd name="connsiteX186" fmla="*/ 1317086 w 8613217"/>
                <a:gd name="connsiteY186" fmla="*/ 2233729 h 6281670"/>
                <a:gd name="connsiteX187" fmla="*/ 1327181 w 8613217"/>
                <a:gd name="connsiteY187" fmla="*/ 2198060 h 6281670"/>
                <a:gd name="connsiteX188" fmla="*/ 816364 w 8613217"/>
                <a:gd name="connsiteY188" fmla="*/ 1324489 h 6281670"/>
                <a:gd name="connsiteX189" fmla="*/ 702625 w 8613217"/>
                <a:gd name="connsiteY189" fmla="*/ 1031056 h 6281670"/>
                <a:gd name="connsiteX190" fmla="*/ 767908 w 8613217"/>
                <a:gd name="connsiteY190" fmla="*/ 1173061 h 6281670"/>
                <a:gd name="connsiteX191" fmla="*/ 1444285 w 8613217"/>
                <a:gd name="connsiteY191" fmla="*/ 2226326 h 6281670"/>
                <a:gd name="connsiteX192" fmla="*/ 2209501 w 8613217"/>
                <a:gd name="connsiteY192" fmla="*/ 2876457 h 6281670"/>
                <a:gd name="connsiteX193" fmla="*/ 2308434 w 8613217"/>
                <a:gd name="connsiteY193" fmla="*/ 2939720 h 6281670"/>
                <a:gd name="connsiteX194" fmla="*/ 2340738 w 8613217"/>
                <a:gd name="connsiteY194" fmla="*/ 2972025 h 6281670"/>
                <a:gd name="connsiteX195" fmla="*/ 2302377 w 8613217"/>
                <a:gd name="connsiteY195" fmla="*/ 2972025 h 6281670"/>
                <a:gd name="connsiteX196" fmla="*/ 2266034 w 8613217"/>
                <a:gd name="connsiteY196" fmla="*/ 2967313 h 6281670"/>
                <a:gd name="connsiteX197" fmla="*/ 1817807 w 8613217"/>
                <a:gd name="connsiteY197" fmla="*/ 3025866 h 6281670"/>
                <a:gd name="connsiteX198" fmla="*/ 1007500 w 8613217"/>
                <a:gd name="connsiteY198" fmla="*/ 3309877 h 6281670"/>
                <a:gd name="connsiteX199" fmla="*/ 960389 w 8613217"/>
                <a:gd name="connsiteY199" fmla="*/ 3293725 h 6281670"/>
                <a:gd name="connsiteX200" fmla="*/ 446207 w 8613217"/>
                <a:gd name="connsiteY200" fmla="*/ 3134221 h 6281670"/>
                <a:gd name="connsiteX201" fmla="*/ 217383 w 8613217"/>
                <a:gd name="connsiteY201" fmla="*/ 3227096 h 6281670"/>
                <a:gd name="connsiteX202" fmla="*/ 0 w 8613217"/>
                <a:gd name="connsiteY202" fmla="*/ 3236518 h 6281670"/>
                <a:gd name="connsiteX203" fmla="*/ 0 w 8613217"/>
                <a:gd name="connsiteY203" fmla="*/ 3330740 h 6281670"/>
                <a:gd name="connsiteX204" fmla="*/ 9422 w 8613217"/>
                <a:gd name="connsiteY204" fmla="*/ 3346892 h 6281670"/>
                <a:gd name="connsiteX205" fmla="*/ 255072 w 8613217"/>
                <a:gd name="connsiteY205" fmla="*/ 3717723 h 6281670"/>
                <a:gd name="connsiteX206" fmla="*/ 747044 w 8613217"/>
                <a:gd name="connsiteY206" fmla="*/ 3826078 h 6281670"/>
                <a:gd name="connsiteX207" fmla="*/ 1016249 w 8613217"/>
                <a:gd name="connsiteY207" fmla="*/ 3490244 h 6281670"/>
                <a:gd name="connsiteX208" fmla="*/ 981253 w 8613217"/>
                <a:gd name="connsiteY208" fmla="*/ 3461305 h 6281670"/>
                <a:gd name="connsiteX209" fmla="*/ 563312 w 8613217"/>
                <a:gd name="connsiteY209" fmla="*/ 3490917 h 6281670"/>
                <a:gd name="connsiteX210" fmla="*/ 390347 w 8613217"/>
                <a:gd name="connsiteY210" fmla="*/ 3460632 h 6281670"/>
                <a:gd name="connsiteX211" fmla="*/ 489953 w 8613217"/>
                <a:gd name="connsiteY211" fmla="*/ 3463997 h 6281670"/>
                <a:gd name="connsiteX212" fmla="*/ 903183 w 8613217"/>
                <a:gd name="connsiteY212" fmla="*/ 3408137 h 6281670"/>
                <a:gd name="connsiteX213" fmla="*/ 1043170 w 8613217"/>
                <a:gd name="connsiteY213" fmla="*/ 3372467 h 6281670"/>
                <a:gd name="connsiteX214" fmla="*/ 1508895 w 8613217"/>
                <a:gd name="connsiteY214" fmla="*/ 3218347 h 6281670"/>
                <a:gd name="connsiteX215" fmla="*/ 1912029 w 8613217"/>
                <a:gd name="connsiteY215" fmla="*/ 3101243 h 6281670"/>
                <a:gd name="connsiteX216" fmla="*/ 1912029 w 8613217"/>
                <a:gd name="connsiteY216" fmla="*/ 3101243 h 6281670"/>
                <a:gd name="connsiteX217" fmla="*/ 1924816 w 8613217"/>
                <a:gd name="connsiteY217" fmla="*/ 3099224 h 6281670"/>
                <a:gd name="connsiteX218" fmla="*/ 1986061 w 8613217"/>
                <a:gd name="connsiteY218" fmla="*/ 3087783 h 6281670"/>
                <a:gd name="connsiteX219" fmla="*/ 1992791 w 8613217"/>
                <a:gd name="connsiteY219" fmla="*/ 3087110 h 6281670"/>
                <a:gd name="connsiteX220" fmla="*/ 2087013 w 8613217"/>
                <a:gd name="connsiteY220" fmla="*/ 3074322 h 6281670"/>
                <a:gd name="connsiteX221" fmla="*/ 2113933 w 8613217"/>
                <a:gd name="connsiteY221" fmla="*/ 3072976 h 6281670"/>
                <a:gd name="connsiteX222" fmla="*/ 2118644 w 8613217"/>
                <a:gd name="connsiteY222" fmla="*/ 3064227 h 6281670"/>
                <a:gd name="connsiteX223" fmla="*/ 2257958 w 8613217"/>
                <a:gd name="connsiteY223" fmla="*/ 3064227 h 6281670"/>
                <a:gd name="connsiteX224" fmla="*/ 2262669 w 8613217"/>
                <a:gd name="connsiteY224" fmla="*/ 3072976 h 6281670"/>
                <a:gd name="connsiteX225" fmla="*/ 2434960 w 8613217"/>
                <a:gd name="connsiteY225" fmla="*/ 3101243 h 6281670"/>
                <a:gd name="connsiteX226" fmla="*/ 2635518 w 8613217"/>
                <a:gd name="connsiteY226" fmla="*/ 3164506 h 6281670"/>
                <a:gd name="connsiteX227" fmla="*/ 3038653 w 8613217"/>
                <a:gd name="connsiteY227" fmla="*/ 3453902 h 6281670"/>
                <a:gd name="connsiteX228" fmla="*/ 3580428 w 8613217"/>
                <a:gd name="connsiteY228" fmla="*/ 4087880 h 6281670"/>
                <a:gd name="connsiteX229" fmla="*/ 3776274 w 8613217"/>
                <a:gd name="connsiteY229" fmla="*/ 4626290 h 6281670"/>
                <a:gd name="connsiteX230" fmla="*/ 3813963 w 8613217"/>
                <a:gd name="connsiteY230" fmla="*/ 4802619 h 6281670"/>
                <a:gd name="connsiteX231" fmla="*/ 3811944 w 8613217"/>
                <a:gd name="connsiteY231" fmla="*/ 5407658 h 6281670"/>
                <a:gd name="connsiteX232" fmla="*/ 3881265 w 8613217"/>
                <a:gd name="connsiteY232" fmla="*/ 5874056 h 6281670"/>
                <a:gd name="connsiteX233" fmla="*/ 3879919 w 8613217"/>
                <a:gd name="connsiteY233" fmla="*/ 5898957 h 6281670"/>
                <a:gd name="connsiteX234" fmla="*/ 3757430 w 8613217"/>
                <a:gd name="connsiteY234" fmla="*/ 5946068 h 6281670"/>
                <a:gd name="connsiteX235" fmla="*/ 3743970 w 8613217"/>
                <a:gd name="connsiteY235" fmla="*/ 6053750 h 6281670"/>
                <a:gd name="connsiteX236" fmla="*/ 3803195 w 8613217"/>
                <a:gd name="connsiteY236" fmla="*/ 6092112 h 6281670"/>
                <a:gd name="connsiteX237" fmla="*/ 3896071 w 8613217"/>
                <a:gd name="connsiteY237" fmla="*/ 6023464 h 6281670"/>
                <a:gd name="connsiteX238" fmla="*/ 3920972 w 8613217"/>
                <a:gd name="connsiteY238" fmla="*/ 5996544 h 6281670"/>
                <a:gd name="connsiteX239" fmla="*/ 3918953 w 8613217"/>
                <a:gd name="connsiteY239" fmla="*/ 6053077 h 6281670"/>
                <a:gd name="connsiteX240" fmla="*/ 3931741 w 8613217"/>
                <a:gd name="connsiteY240" fmla="*/ 6077978 h 6281670"/>
                <a:gd name="connsiteX241" fmla="*/ 3951931 w 8613217"/>
                <a:gd name="connsiteY241" fmla="*/ 6055769 h 6281670"/>
                <a:gd name="connsiteX242" fmla="*/ 3972121 w 8613217"/>
                <a:gd name="connsiteY242" fmla="*/ 5988468 h 6281670"/>
                <a:gd name="connsiteX243" fmla="*/ 3994331 w 8613217"/>
                <a:gd name="connsiteY243" fmla="*/ 5968277 h 6281670"/>
                <a:gd name="connsiteX244" fmla="*/ 4005099 w 8613217"/>
                <a:gd name="connsiteY244" fmla="*/ 5995198 h 6281670"/>
                <a:gd name="connsiteX245" fmla="*/ 4071054 w 8613217"/>
                <a:gd name="connsiteY245" fmla="*/ 6040290 h 6281670"/>
                <a:gd name="connsiteX246" fmla="*/ 4100667 w 8613217"/>
                <a:gd name="connsiteY246" fmla="*/ 6026829 h 6281670"/>
                <a:gd name="connsiteX247" fmla="*/ 4110089 w 8613217"/>
                <a:gd name="connsiteY247" fmla="*/ 5993179 h 6281670"/>
                <a:gd name="connsiteX248" fmla="*/ 4124895 w 8613217"/>
                <a:gd name="connsiteY248" fmla="*/ 6032214 h 6281670"/>
                <a:gd name="connsiteX249" fmla="*/ 4117492 w 8613217"/>
                <a:gd name="connsiteY249" fmla="*/ 6106918 h 6281670"/>
                <a:gd name="connsiteX250" fmla="*/ 4080476 w 8613217"/>
                <a:gd name="connsiteY250" fmla="*/ 6141242 h 6281670"/>
                <a:gd name="connsiteX251" fmla="*/ 4176717 w 8613217"/>
                <a:gd name="connsiteY251" fmla="*/ 6189025 h 6281670"/>
                <a:gd name="connsiteX252" fmla="*/ 4170660 w 8613217"/>
                <a:gd name="connsiteY252" fmla="*/ 6271133 h 6281670"/>
                <a:gd name="connsiteX253" fmla="*/ 4195562 w 8613217"/>
                <a:gd name="connsiteY253" fmla="*/ 6277863 h 6281670"/>
                <a:gd name="connsiteX254" fmla="*/ 4261517 w 8613217"/>
                <a:gd name="connsiteY254" fmla="*/ 6267768 h 6281670"/>
                <a:gd name="connsiteX255" fmla="*/ 4289784 w 8613217"/>
                <a:gd name="connsiteY255" fmla="*/ 6247578 h 6281670"/>
                <a:gd name="connsiteX256" fmla="*/ 4295840 w 8613217"/>
                <a:gd name="connsiteY256" fmla="*/ 6204505 h 6281670"/>
                <a:gd name="connsiteX257" fmla="*/ 4305936 w 8613217"/>
                <a:gd name="connsiteY257" fmla="*/ 6182969 h 6281670"/>
                <a:gd name="connsiteX258" fmla="*/ 4324107 w 8613217"/>
                <a:gd name="connsiteY258" fmla="*/ 6199794 h 6281670"/>
                <a:gd name="connsiteX259" fmla="*/ 4336894 w 8613217"/>
                <a:gd name="connsiteY259" fmla="*/ 6230752 h 6281670"/>
                <a:gd name="connsiteX260" fmla="*/ 4342951 w 8613217"/>
                <a:gd name="connsiteY260" fmla="*/ 6226714 h 6281670"/>
                <a:gd name="connsiteX261" fmla="*/ 4369872 w 8613217"/>
                <a:gd name="connsiteY261" fmla="*/ 6185660 h 6281670"/>
                <a:gd name="connsiteX262" fmla="*/ 4382659 w 8613217"/>
                <a:gd name="connsiteY262" fmla="*/ 6234791 h 6281670"/>
                <a:gd name="connsiteX263" fmla="*/ 4406888 w 8613217"/>
                <a:gd name="connsiteY263" fmla="*/ 6265749 h 6281670"/>
                <a:gd name="connsiteX264" fmla="*/ 4484284 w 8613217"/>
                <a:gd name="connsiteY264" fmla="*/ 6275171 h 6281670"/>
                <a:gd name="connsiteX265" fmla="*/ 4499090 w 8613217"/>
                <a:gd name="connsiteY265" fmla="*/ 6272479 h 6281670"/>
                <a:gd name="connsiteX266" fmla="*/ 4512551 w 8613217"/>
                <a:gd name="connsiteY266" fmla="*/ 6181622 h 6281670"/>
                <a:gd name="connsiteX267" fmla="*/ 4572449 w 8613217"/>
                <a:gd name="connsiteY267" fmla="*/ 6153356 h 6281670"/>
                <a:gd name="connsiteX268" fmla="*/ 4575814 w 8613217"/>
                <a:gd name="connsiteY268" fmla="*/ 6127781 h 6281670"/>
                <a:gd name="connsiteX269" fmla="*/ 4538125 w 8613217"/>
                <a:gd name="connsiteY269" fmla="*/ 6076633 h 6281670"/>
                <a:gd name="connsiteX270" fmla="*/ 4536779 w 8613217"/>
                <a:gd name="connsiteY270" fmla="*/ 6042309 h 6281670"/>
                <a:gd name="connsiteX271" fmla="*/ 4573122 w 8613217"/>
                <a:gd name="connsiteY271" fmla="*/ 6032214 h 6281670"/>
                <a:gd name="connsiteX272" fmla="*/ 4637731 w 8613217"/>
                <a:gd name="connsiteY272" fmla="*/ 6051058 h 6281670"/>
                <a:gd name="connsiteX273" fmla="*/ 4665997 w 8613217"/>
                <a:gd name="connsiteY273" fmla="*/ 6029522 h 6281670"/>
                <a:gd name="connsiteX274" fmla="*/ 4665997 w 8613217"/>
                <a:gd name="connsiteY274" fmla="*/ 5985776 h 6281670"/>
                <a:gd name="connsiteX275" fmla="*/ 4681477 w 8613217"/>
                <a:gd name="connsiteY275" fmla="*/ 5966931 h 6281670"/>
                <a:gd name="connsiteX276" fmla="*/ 4701667 w 8613217"/>
                <a:gd name="connsiteY276" fmla="*/ 5981065 h 6281670"/>
                <a:gd name="connsiteX277" fmla="*/ 4724550 w 8613217"/>
                <a:gd name="connsiteY277" fmla="*/ 6054423 h 6281670"/>
                <a:gd name="connsiteX278" fmla="*/ 4743394 w 8613217"/>
                <a:gd name="connsiteY278" fmla="*/ 6073268 h 6281670"/>
                <a:gd name="connsiteX279" fmla="*/ 4752143 w 8613217"/>
                <a:gd name="connsiteY279" fmla="*/ 6050385 h 6281670"/>
                <a:gd name="connsiteX280" fmla="*/ 4752143 w 8613217"/>
                <a:gd name="connsiteY280" fmla="*/ 5996544 h 6281670"/>
                <a:gd name="connsiteX281" fmla="*/ 4800600 w 8613217"/>
                <a:gd name="connsiteY281" fmla="*/ 6046347 h 6281670"/>
                <a:gd name="connsiteX282" fmla="*/ 4859825 w 8613217"/>
                <a:gd name="connsiteY282" fmla="*/ 6088747 h 6281670"/>
                <a:gd name="connsiteX283" fmla="*/ 4932511 w 8613217"/>
                <a:gd name="connsiteY283" fmla="*/ 6036252 h 6281670"/>
                <a:gd name="connsiteX284" fmla="*/ 4919050 w 8613217"/>
                <a:gd name="connsiteY284" fmla="*/ 5940011 h 6281670"/>
                <a:gd name="connsiteX285" fmla="*/ 4830213 w 8613217"/>
                <a:gd name="connsiteY285" fmla="*/ 5933281 h 6281670"/>
                <a:gd name="connsiteX286" fmla="*/ 4779064 w 8613217"/>
                <a:gd name="connsiteY286" fmla="*/ 5876074 h 6281670"/>
                <a:gd name="connsiteX287" fmla="*/ 4778391 w 8613217"/>
                <a:gd name="connsiteY287" fmla="*/ 5829637 h 6281670"/>
                <a:gd name="connsiteX288" fmla="*/ 5091342 w 8613217"/>
                <a:gd name="connsiteY288" fmla="*/ 5236712 h 6281670"/>
                <a:gd name="connsiteX289" fmla="*/ 5116243 w 8613217"/>
                <a:gd name="connsiteY289" fmla="*/ 5202389 h 6281670"/>
                <a:gd name="connsiteX290" fmla="*/ 5269690 w 8613217"/>
                <a:gd name="connsiteY290" fmla="*/ 5086631 h 6281670"/>
                <a:gd name="connsiteX291" fmla="*/ 5744837 w 8613217"/>
                <a:gd name="connsiteY291" fmla="*/ 4795889 h 6281670"/>
                <a:gd name="connsiteX292" fmla="*/ 5814830 w 8613217"/>
                <a:gd name="connsiteY292" fmla="*/ 4775699 h 6281670"/>
                <a:gd name="connsiteX293" fmla="*/ 6103553 w 8613217"/>
                <a:gd name="connsiteY293" fmla="*/ 4765603 h 6281670"/>
                <a:gd name="connsiteX294" fmla="*/ 7086824 w 8613217"/>
                <a:gd name="connsiteY294" fmla="*/ 4811369 h 6281670"/>
                <a:gd name="connsiteX295" fmla="*/ 7489959 w 8613217"/>
                <a:gd name="connsiteY295" fmla="*/ 4805311 h 6281670"/>
                <a:gd name="connsiteX296" fmla="*/ 7516880 w 8613217"/>
                <a:gd name="connsiteY296" fmla="*/ 4801946 h 6281670"/>
                <a:gd name="connsiteX297" fmla="*/ 7536397 w 8613217"/>
                <a:gd name="connsiteY297" fmla="*/ 4800600 h 6281670"/>
                <a:gd name="connsiteX298" fmla="*/ 7619850 w 8613217"/>
                <a:gd name="connsiteY298" fmla="*/ 4791178 h 6281670"/>
                <a:gd name="connsiteX299" fmla="*/ 7661577 w 8613217"/>
                <a:gd name="connsiteY299" fmla="*/ 4813388 h 6281670"/>
                <a:gd name="connsiteX300" fmla="*/ 7920014 w 8613217"/>
                <a:gd name="connsiteY300" fmla="*/ 5004523 h 6281670"/>
                <a:gd name="connsiteX301" fmla="*/ 8354780 w 8613217"/>
                <a:gd name="connsiteY301" fmla="*/ 4830886 h 6281670"/>
                <a:gd name="connsiteX302" fmla="*/ 8579567 w 8613217"/>
                <a:gd name="connsiteY302" fmla="*/ 4409580 h 6281670"/>
                <a:gd name="connsiteX303" fmla="*/ 8613217 w 8613217"/>
                <a:gd name="connsiteY303" fmla="*/ 4250076 h 6281670"/>
                <a:gd name="connsiteX304" fmla="*/ 8613217 w 8613217"/>
                <a:gd name="connsiteY304" fmla="*/ 4196235 h 6281670"/>
                <a:gd name="connsiteX305" fmla="*/ 8420062 w 8613217"/>
                <a:gd name="connsiteY305" fmla="*/ 4211041 h 6281670"/>
                <a:gd name="connsiteX306" fmla="*/ 4571776 w 8613217"/>
                <a:gd name="connsiteY306" fmla="*/ 915970 h 6281670"/>
                <a:gd name="connsiteX307" fmla="*/ 4583890 w 8613217"/>
                <a:gd name="connsiteY307" fmla="*/ 888377 h 6281670"/>
                <a:gd name="connsiteX308" fmla="*/ 4571776 w 8613217"/>
                <a:gd name="connsiteY308" fmla="*/ 915970 h 6281670"/>
                <a:gd name="connsiteX309" fmla="*/ 2362948 w 8613217"/>
                <a:gd name="connsiteY309" fmla="*/ 965100 h 6281670"/>
                <a:gd name="connsiteX310" fmla="*/ 2363621 w 8613217"/>
                <a:gd name="connsiteY310" fmla="*/ 962408 h 6281670"/>
                <a:gd name="connsiteX311" fmla="*/ 2368332 w 8613217"/>
                <a:gd name="connsiteY311" fmla="*/ 967119 h 6281670"/>
                <a:gd name="connsiteX312" fmla="*/ 2362948 w 8613217"/>
                <a:gd name="connsiteY312" fmla="*/ 965100 h 6281670"/>
                <a:gd name="connsiteX313" fmla="*/ 2435633 w 8613217"/>
                <a:gd name="connsiteY313" fmla="*/ 1055284 h 6281670"/>
                <a:gd name="connsiteX314" fmla="*/ 2426211 w 8613217"/>
                <a:gd name="connsiteY314" fmla="*/ 1053265 h 6281670"/>
                <a:gd name="connsiteX315" fmla="*/ 2370351 w 8613217"/>
                <a:gd name="connsiteY315" fmla="*/ 968465 h 6281670"/>
                <a:gd name="connsiteX316" fmla="*/ 2432268 w 8613217"/>
                <a:gd name="connsiteY316" fmla="*/ 1045862 h 6281670"/>
                <a:gd name="connsiteX317" fmla="*/ 2435633 w 8613217"/>
                <a:gd name="connsiteY317" fmla="*/ 1055284 h 6281670"/>
                <a:gd name="connsiteX318" fmla="*/ 695895 w 8613217"/>
                <a:gd name="connsiteY318" fmla="*/ 1016922 h 6281670"/>
                <a:gd name="connsiteX319" fmla="*/ 692530 w 8613217"/>
                <a:gd name="connsiteY319" fmla="*/ 1005481 h 6281670"/>
                <a:gd name="connsiteX320" fmla="*/ 695895 w 8613217"/>
                <a:gd name="connsiteY320" fmla="*/ 1016922 h 6281670"/>
                <a:gd name="connsiteX321" fmla="*/ 4511205 w 8613217"/>
                <a:gd name="connsiteY321" fmla="*/ 6014042 h 6281670"/>
                <a:gd name="connsiteX322" fmla="*/ 4537452 w 8613217"/>
                <a:gd name="connsiteY322" fmla="*/ 5944049 h 6281670"/>
                <a:gd name="connsiteX323" fmla="*/ 4511205 w 8613217"/>
                <a:gd name="connsiteY323" fmla="*/ 6014042 h 6281670"/>
                <a:gd name="connsiteX324" fmla="*/ 4750797 w 8613217"/>
                <a:gd name="connsiteY324" fmla="*/ 5917128 h 6281670"/>
                <a:gd name="connsiteX325" fmla="*/ 4741375 w 8613217"/>
                <a:gd name="connsiteY325" fmla="*/ 5939338 h 6281670"/>
                <a:gd name="connsiteX326" fmla="*/ 4732626 w 8613217"/>
                <a:gd name="connsiteY326" fmla="*/ 5935300 h 6281670"/>
                <a:gd name="connsiteX327" fmla="*/ 4727915 w 8613217"/>
                <a:gd name="connsiteY327" fmla="*/ 5907706 h 6281670"/>
                <a:gd name="connsiteX328" fmla="*/ 4750797 w 8613217"/>
                <a:gd name="connsiteY328" fmla="*/ 5875402 h 6281670"/>
                <a:gd name="connsiteX329" fmla="*/ 4750797 w 8613217"/>
                <a:gd name="connsiteY329" fmla="*/ 5917128 h 6281670"/>
                <a:gd name="connsiteX330" fmla="*/ 4875978 w 8613217"/>
                <a:gd name="connsiteY330" fmla="*/ 5457461 h 6281670"/>
                <a:gd name="connsiteX331" fmla="*/ 4616868 w 8613217"/>
                <a:gd name="connsiteY331" fmla="*/ 5877421 h 6281670"/>
                <a:gd name="connsiteX332" fmla="*/ 4562354 w 8613217"/>
                <a:gd name="connsiteY332" fmla="*/ 5884824 h 6281670"/>
                <a:gd name="connsiteX333" fmla="*/ 4880015 w 8613217"/>
                <a:gd name="connsiteY333" fmla="*/ 5419772 h 6281670"/>
                <a:gd name="connsiteX334" fmla="*/ 4875978 w 8613217"/>
                <a:gd name="connsiteY334" fmla="*/ 5457461 h 6281670"/>
                <a:gd name="connsiteX335" fmla="*/ 5020675 w 8613217"/>
                <a:gd name="connsiteY335" fmla="*/ 5141145 h 6281670"/>
                <a:gd name="connsiteX336" fmla="*/ 4989717 w 8613217"/>
                <a:gd name="connsiteY336" fmla="*/ 5179506 h 6281670"/>
                <a:gd name="connsiteX337" fmla="*/ 4445922 w 8613217"/>
                <a:gd name="connsiteY337" fmla="*/ 5878767 h 6281670"/>
                <a:gd name="connsiteX338" fmla="*/ 4415637 w 8613217"/>
                <a:gd name="connsiteY338" fmla="*/ 5953471 h 6281670"/>
                <a:gd name="connsiteX339" fmla="*/ 4357085 w 8613217"/>
                <a:gd name="connsiteY339" fmla="*/ 6075286 h 6281670"/>
                <a:gd name="connsiteX340" fmla="*/ 4338240 w 8613217"/>
                <a:gd name="connsiteY340" fmla="*/ 6125762 h 6281670"/>
                <a:gd name="connsiteX341" fmla="*/ 4322761 w 8613217"/>
                <a:gd name="connsiteY341" fmla="*/ 6080671 h 6281670"/>
                <a:gd name="connsiteX342" fmla="*/ 4306609 w 8613217"/>
                <a:gd name="connsiteY342" fmla="*/ 6061826 h 6281670"/>
                <a:gd name="connsiteX343" fmla="*/ 4295168 w 8613217"/>
                <a:gd name="connsiteY343" fmla="*/ 6082689 h 6281670"/>
                <a:gd name="connsiteX344" fmla="*/ 4292475 w 8613217"/>
                <a:gd name="connsiteY344" fmla="*/ 6112302 h 6281670"/>
                <a:gd name="connsiteX345" fmla="*/ 4277669 w 8613217"/>
                <a:gd name="connsiteY345" fmla="*/ 6097496 h 6281670"/>
                <a:gd name="connsiteX346" fmla="*/ 4183447 w 8613217"/>
                <a:gd name="connsiteY346" fmla="*/ 5282478 h 6281670"/>
                <a:gd name="connsiteX347" fmla="*/ 4412945 w 8613217"/>
                <a:gd name="connsiteY347" fmla="*/ 4743394 h 6281670"/>
                <a:gd name="connsiteX348" fmla="*/ 5036828 w 8613217"/>
                <a:gd name="connsiteY348" fmla="*/ 3935106 h 6281670"/>
                <a:gd name="connsiteX349" fmla="*/ 5054999 w 8613217"/>
                <a:gd name="connsiteY349" fmla="*/ 3966064 h 6281670"/>
                <a:gd name="connsiteX350" fmla="*/ 5020675 w 8613217"/>
                <a:gd name="connsiteY350"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56872 w 8613217"/>
                <a:gd name="connsiteY136" fmla="*/ 2543315 h 6281670"/>
                <a:gd name="connsiteX137" fmla="*/ 3531298 w 8613217"/>
                <a:gd name="connsiteY137" fmla="*/ 2494185 h 6281670"/>
                <a:gd name="connsiteX138" fmla="*/ 3525241 w 8613217"/>
                <a:gd name="connsiteY138" fmla="*/ 2482071 h 6281670"/>
                <a:gd name="connsiteX139" fmla="*/ 3410829 w 8613217"/>
                <a:gd name="connsiteY139" fmla="*/ 2273437 h 6281670"/>
                <a:gd name="connsiteX140" fmla="*/ 3411502 w 8613217"/>
                <a:gd name="connsiteY140" fmla="*/ 2229018 h 6281670"/>
                <a:gd name="connsiteX141" fmla="*/ 3451209 w 8613217"/>
                <a:gd name="connsiteY141" fmla="*/ 2126720 h 6281670"/>
                <a:gd name="connsiteX142" fmla="*/ 3431692 w 8613217"/>
                <a:gd name="connsiteY142" fmla="*/ 1895877 h 6281670"/>
                <a:gd name="connsiteX143" fmla="*/ 3186715 w 8613217"/>
                <a:gd name="connsiteY143" fmla="*/ 1401886 h 6281670"/>
                <a:gd name="connsiteX144" fmla="*/ 2531874 w 8613217"/>
                <a:gd name="connsiteY144" fmla="*/ 701952 h 6281670"/>
                <a:gd name="connsiteX145" fmla="*/ 1731662 w 8613217"/>
                <a:gd name="connsiteY145" fmla="*/ 39035 h 6281670"/>
                <a:gd name="connsiteX146" fmla="*/ 1722913 w 8613217"/>
                <a:gd name="connsiteY146" fmla="*/ 36343 h 6281670"/>
                <a:gd name="connsiteX147" fmla="*/ 1723586 w 8613217"/>
                <a:gd name="connsiteY147" fmla="*/ 47111 h 6281670"/>
                <a:gd name="connsiteX148" fmla="*/ 1984042 w 8613217"/>
                <a:gd name="connsiteY148" fmla="*/ 871552 h 6281670"/>
                <a:gd name="connsiteX149" fmla="*/ 2773486 w 8613217"/>
                <a:gd name="connsiteY149" fmla="*/ 2064130 h 6281670"/>
                <a:gd name="connsiteX150" fmla="*/ 3058170 w 8613217"/>
                <a:gd name="connsiteY150" fmla="*/ 2286897 h 6281670"/>
                <a:gd name="connsiteX151" fmla="*/ 3235845 w 8613217"/>
                <a:gd name="connsiteY151" fmla="*/ 2329297 h 6281670"/>
                <a:gd name="connsiteX152" fmla="*/ 3256709 w 8613217"/>
                <a:gd name="connsiteY152" fmla="*/ 2294974 h 6281670"/>
                <a:gd name="connsiteX153" fmla="*/ 3083072 w 8613217"/>
                <a:gd name="connsiteY153" fmla="*/ 1999521 h 6281670"/>
                <a:gd name="connsiteX154" fmla="*/ 2450440 w 8613217"/>
                <a:gd name="connsiteY154" fmla="*/ 1092973 h 6281670"/>
                <a:gd name="connsiteX155" fmla="*/ 2432941 w 8613217"/>
                <a:gd name="connsiteY155" fmla="*/ 1062014 h 6281670"/>
                <a:gd name="connsiteX156" fmla="*/ 2454478 w 8613217"/>
                <a:gd name="connsiteY156" fmla="*/ 1076820 h 6281670"/>
                <a:gd name="connsiteX157" fmla="*/ 2967986 w 8613217"/>
                <a:gd name="connsiteY157" fmla="*/ 1739738 h 6281670"/>
                <a:gd name="connsiteX158" fmla="*/ 3266131 w 8613217"/>
                <a:gd name="connsiteY158" fmla="*/ 2175850 h 6281670"/>
                <a:gd name="connsiteX159" fmla="*/ 3457939 w 8613217"/>
                <a:gd name="connsiteY159" fmla="*/ 2509665 h 6281670"/>
                <a:gd name="connsiteX160" fmla="*/ 3464670 w 8613217"/>
                <a:gd name="connsiteY160" fmla="*/ 2523125 h 6281670"/>
                <a:gd name="connsiteX161" fmla="*/ 3504378 w 8613217"/>
                <a:gd name="connsiteY161" fmla="*/ 2605906 h 6281670"/>
                <a:gd name="connsiteX162" fmla="*/ 3733875 w 8613217"/>
                <a:gd name="connsiteY162" fmla="*/ 3249979 h 6281670"/>
                <a:gd name="connsiteX163" fmla="*/ 3823385 w 8613217"/>
                <a:gd name="connsiteY163" fmla="*/ 4359777 h 6281670"/>
                <a:gd name="connsiteX164" fmla="*/ 3816655 w 8613217"/>
                <a:gd name="connsiteY164" fmla="*/ 4369199 h 6281670"/>
                <a:gd name="connsiteX165" fmla="*/ 3800503 w 8613217"/>
                <a:gd name="connsiteY165" fmla="*/ 4322761 h 6281670"/>
                <a:gd name="connsiteX166" fmla="*/ 3407464 w 8613217"/>
                <a:gd name="connsiteY166" fmla="*/ 3663208 h 6281670"/>
                <a:gd name="connsiteX167" fmla="*/ 2516395 w 8613217"/>
                <a:gd name="connsiteY167" fmla="*/ 2980101 h 6281670"/>
                <a:gd name="connsiteX168" fmla="*/ 2502934 w 8613217"/>
                <a:gd name="connsiteY168" fmla="*/ 2971351 h 6281670"/>
                <a:gd name="connsiteX169" fmla="*/ 2390541 w 8613217"/>
                <a:gd name="connsiteY169" fmla="*/ 2898666 h 6281670"/>
                <a:gd name="connsiteX170" fmla="*/ 2247863 w 8613217"/>
                <a:gd name="connsiteY170" fmla="*/ 2802425 h 6281670"/>
                <a:gd name="connsiteX171" fmla="*/ 2055381 w 8613217"/>
                <a:gd name="connsiteY171" fmla="*/ 2665131 h 6281670"/>
                <a:gd name="connsiteX172" fmla="*/ 1471879 w 8613217"/>
                <a:gd name="connsiteY172" fmla="*/ 2148930 h 6281670"/>
                <a:gd name="connsiteX173" fmla="*/ 1461111 w 8613217"/>
                <a:gd name="connsiteY173" fmla="*/ 2109895 h 6281670"/>
                <a:gd name="connsiteX174" fmla="*/ 1501492 w 8613217"/>
                <a:gd name="connsiteY174" fmla="*/ 1918759 h 6281670"/>
                <a:gd name="connsiteX175" fmla="*/ 1395155 w 8613217"/>
                <a:gd name="connsiteY175" fmla="*/ 1570812 h 6281670"/>
                <a:gd name="connsiteX176" fmla="*/ 937507 w 8613217"/>
                <a:gd name="connsiteY176" fmla="*/ 860783 h 6281670"/>
                <a:gd name="connsiteX177" fmla="*/ 682435 w 8613217"/>
                <a:gd name="connsiteY177" fmla="*/ 471109 h 6281670"/>
                <a:gd name="connsiteX178" fmla="*/ 590905 w 8613217"/>
                <a:gd name="connsiteY178" fmla="*/ 214691 h 6281670"/>
                <a:gd name="connsiteX179" fmla="*/ 581483 w 8613217"/>
                <a:gd name="connsiteY179" fmla="*/ 222767 h 6281670"/>
                <a:gd name="connsiteX180" fmla="*/ 555909 w 8613217"/>
                <a:gd name="connsiteY180" fmla="*/ 262475 h 6281670"/>
                <a:gd name="connsiteX181" fmla="*/ 423998 w 8613217"/>
                <a:gd name="connsiteY181" fmla="*/ 619845 h 6281670"/>
                <a:gd name="connsiteX182" fmla="*/ 443515 w 8613217"/>
                <a:gd name="connsiteY182" fmla="*/ 1227575 h 6281670"/>
                <a:gd name="connsiteX183" fmla="*/ 806942 w 8613217"/>
                <a:gd name="connsiteY183" fmla="*/ 1996156 h 6281670"/>
                <a:gd name="connsiteX184" fmla="*/ 1087589 w 8613217"/>
                <a:gd name="connsiteY184" fmla="*/ 2216231 h 6281670"/>
                <a:gd name="connsiteX185" fmla="*/ 1317086 w 8613217"/>
                <a:gd name="connsiteY185" fmla="*/ 2233729 h 6281670"/>
                <a:gd name="connsiteX186" fmla="*/ 1327181 w 8613217"/>
                <a:gd name="connsiteY186" fmla="*/ 2198060 h 6281670"/>
                <a:gd name="connsiteX187" fmla="*/ 816364 w 8613217"/>
                <a:gd name="connsiteY187" fmla="*/ 1324489 h 6281670"/>
                <a:gd name="connsiteX188" fmla="*/ 702625 w 8613217"/>
                <a:gd name="connsiteY188" fmla="*/ 1031056 h 6281670"/>
                <a:gd name="connsiteX189" fmla="*/ 767908 w 8613217"/>
                <a:gd name="connsiteY189" fmla="*/ 1173061 h 6281670"/>
                <a:gd name="connsiteX190" fmla="*/ 1444285 w 8613217"/>
                <a:gd name="connsiteY190" fmla="*/ 2226326 h 6281670"/>
                <a:gd name="connsiteX191" fmla="*/ 2209501 w 8613217"/>
                <a:gd name="connsiteY191" fmla="*/ 2876457 h 6281670"/>
                <a:gd name="connsiteX192" fmla="*/ 2308434 w 8613217"/>
                <a:gd name="connsiteY192" fmla="*/ 2939720 h 6281670"/>
                <a:gd name="connsiteX193" fmla="*/ 2340738 w 8613217"/>
                <a:gd name="connsiteY193" fmla="*/ 2972025 h 6281670"/>
                <a:gd name="connsiteX194" fmla="*/ 2302377 w 8613217"/>
                <a:gd name="connsiteY194" fmla="*/ 2972025 h 6281670"/>
                <a:gd name="connsiteX195" fmla="*/ 2266034 w 8613217"/>
                <a:gd name="connsiteY195" fmla="*/ 2967313 h 6281670"/>
                <a:gd name="connsiteX196" fmla="*/ 1817807 w 8613217"/>
                <a:gd name="connsiteY196" fmla="*/ 3025866 h 6281670"/>
                <a:gd name="connsiteX197" fmla="*/ 1007500 w 8613217"/>
                <a:gd name="connsiteY197" fmla="*/ 3309877 h 6281670"/>
                <a:gd name="connsiteX198" fmla="*/ 960389 w 8613217"/>
                <a:gd name="connsiteY198" fmla="*/ 3293725 h 6281670"/>
                <a:gd name="connsiteX199" fmla="*/ 446207 w 8613217"/>
                <a:gd name="connsiteY199" fmla="*/ 3134221 h 6281670"/>
                <a:gd name="connsiteX200" fmla="*/ 217383 w 8613217"/>
                <a:gd name="connsiteY200" fmla="*/ 3227096 h 6281670"/>
                <a:gd name="connsiteX201" fmla="*/ 0 w 8613217"/>
                <a:gd name="connsiteY201" fmla="*/ 3236518 h 6281670"/>
                <a:gd name="connsiteX202" fmla="*/ 0 w 8613217"/>
                <a:gd name="connsiteY202" fmla="*/ 3330740 h 6281670"/>
                <a:gd name="connsiteX203" fmla="*/ 9422 w 8613217"/>
                <a:gd name="connsiteY203" fmla="*/ 3346892 h 6281670"/>
                <a:gd name="connsiteX204" fmla="*/ 255072 w 8613217"/>
                <a:gd name="connsiteY204" fmla="*/ 3717723 h 6281670"/>
                <a:gd name="connsiteX205" fmla="*/ 747044 w 8613217"/>
                <a:gd name="connsiteY205" fmla="*/ 3826078 h 6281670"/>
                <a:gd name="connsiteX206" fmla="*/ 1016249 w 8613217"/>
                <a:gd name="connsiteY206" fmla="*/ 3490244 h 6281670"/>
                <a:gd name="connsiteX207" fmla="*/ 981253 w 8613217"/>
                <a:gd name="connsiteY207" fmla="*/ 3461305 h 6281670"/>
                <a:gd name="connsiteX208" fmla="*/ 563312 w 8613217"/>
                <a:gd name="connsiteY208" fmla="*/ 3490917 h 6281670"/>
                <a:gd name="connsiteX209" fmla="*/ 390347 w 8613217"/>
                <a:gd name="connsiteY209" fmla="*/ 3460632 h 6281670"/>
                <a:gd name="connsiteX210" fmla="*/ 489953 w 8613217"/>
                <a:gd name="connsiteY210" fmla="*/ 3463997 h 6281670"/>
                <a:gd name="connsiteX211" fmla="*/ 903183 w 8613217"/>
                <a:gd name="connsiteY211" fmla="*/ 3408137 h 6281670"/>
                <a:gd name="connsiteX212" fmla="*/ 1043170 w 8613217"/>
                <a:gd name="connsiteY212" fmla="*/ 3372467 h 6281670"/>
                <a:gd name="connsiteX213" fmla="*/ 1508895 w 8613217"/>
                <a:gd name="connsiteY213" fmla="*/ 3218347 h 6281670"/>
                <a:gd name="connsiteX214" fmla="*/ 1912029 w 8613217"/>
                <a:gd name="connsiteY214" fmla="*/ 3101243 h 6281670"/>
                <a:gd name="connsiteX215" fmla="*/ 1912029 w 8613217"/>
                <a:gd name="connsiteY215" fmla="*/ 3101243 h 6281670"/>
                <a:gd name="connsiteX216" fmla="*/ 1924816 w 8613217"/>
                <a:gd name="connsiteY216" fmla="*/ 3099224 h 6281670"/>
                <a:gd name="connsiteX217" fmla="*/ 1986061 w 8613217"/>
                <a:gd name="connsiteY217" fmla="*/ 3087783 h 6281670"/>
                <a:gd name="connsiteX218" fmla="*/ 1992791 w 8613217"/>
                <a:gd name="connsiteY218" fmla="*/ 3087110 h 6281670"/>
                <a:gd name="connsiteX219" fmla="*/ 2087013 w 8613217"/>
                <a:gd name="connsiteY219" fmla="*/ 3074322 h 6281670"/>
                <a:gd name="connsiteX220" fmla="*/ 2113933 w 8613217"/>
                <a:gd name="connsiteY220" fmla="*/ 3072976 h 6281670"/>
                <a:gd name="connsiteX221" fmla="*/ 2118644 w 8613217"/>
                <a:gd name="connsiteY221" fmla="*/ 3064227 h 6281670"/>
                <a:gd name="connsiteX222" fmla="*/ 2257958 w 8613217"/>
                <a:gd name="connsiteY222" fmla="*/ 3064227 h 6281670"/>
                <a:gd name="connsiteX223" fmla="*/ 2262669 w 8613217"/>
                <a:gd name="connsiteY223" fmla="*/ 3072976 h 6281670"/>
                <a:gd name="connsiteX224" fmla="*/ 2434960 w 8613217"/>
                <a:gd name="connsiteY224" fmla="*/ 3101243 h 6281670"/>
                <a:gd name="connsiteX225" fmla="*/ 2635518 w 8613217"/>
                <a:gd name="connsiteY225" fmla="*/ 3164506 h 6281670"/>
                <a:gd name="connsiteX226" fmla="*/ 3038653 w 8613217"/>
                <a:gd name="connsiteY226" fmla="*/ 3453902 h 6281670"/>
                <a:gd name="connsiteX227" fmla="*/ 3580428 w 8613217"/>
                <a:gd name="connsiteY227" fmla="*/ 4087880 h 6281670"/>
                <a:gd name="connsiteX228" fmla="*/ 3776274 w 8613217"/>
                <a:gd name="connsiteY228" fmla="*/ 4626290 h 6281670"/>
                <a:gd name="connsiteX229" fmla="*/ 3813963 w 8613217"/>
                <a:gd name="connsiteY229" fmla="*/ 4802619 h 6281670"/>
                <a:gd name="connsiteX230" fmla="*/ 3811944 w 8613217"/>
                <a:gd name="connsiteY230" fmla="*/ 5407658 h 6281670"/>
                <a:gd name="connsiteX231" fmla="*/ 3881265 w 8613217"/>
                <a:gd name="connsiteY231" fmla="*/ 5874056 h 6281670"/>
                <a:gd name="connsiteX232" fmla="*/ 3879919 w 8613217"/>
                <a:gd name="connsiteY232" fmla="*/ 5898957 h 6281670"/>
                <a:gd name="connsiteX233" fmla="*/ 3757430 w 8613217"/>
                <a:gd name="connsiteY233" fmla="*/ 5946068 h 6281670"/>
                <a:gd name="connsiteX234" fmla="*/ 3743970 w 8613217"/>
                <a:gd name="connsiteY234" fmla="*/ 6053750 h 6281670"/>
                <a:gd name="connsiteX235" fmla="*/ 3803195 w 8613217"/>
                <a:gd name="connsiteY235" fmla="*/ 6092112 h 6281670"/>
                <a:gd name="connsiteX236" fmla="*/ 3896071 w 8613217"/>
                <a:gd name="connsiteY236" fmla="*/ 6023464 h 6281670"/>
                <a:gd name="connsiteX237" fmla="*/ 3920972 w 8613217"/>
                <a:gd name="connsiteY237" fmla="*/ 5996544 h 6281670"/>
                <a:gd name="connsiteX238" fmla="*/ 3918953 w 8613217"/>
                <a:gd name="connsiteY238" fmla="*/ 6053077 h 6281670"/>
                <a:gd name="connsiteX239" fmla="*/ 3931741 w 8613217"/>
                <a:gd name="connsiteY239" fmla="*/ 6077978 h 6281670"/>
                <a:gd name="connsiteX240" fmla="*/ 3951931 w 8613217"/>
                <a:gd name="connsiteY240" fmla="*/ 6055769 h 6281670"/>
                <a:gd name="connsiteX241" fmla="*/ 3972121 w 8613217"/>
                <a:gd name="connsiteY241" fmla="*/ 5988468 h 6281670"/>
                <a:gd name="connsiteX242" fmla="*/ 3994331 w 8613217"/>
                <a:gd name="connsiteY242" fmla="*/ 5968277 h 6281670"/>
                <a:gd name="connsiteX243" fmla="*/ 4005099 w 8613217"/>
                <a:gd name="connsiteY243" fmla="*/ 5995198 h 6281670"/>
                <a:gd name="connsiteX244" fmla="*/ 4071054 w 8613217"/>
                <a:gd name="connsiteY244" fmla="*/ 6040290 h 6281670"/>
                <a:gd name="connsiteX245" fmla="*/ 4100667 w 8613217"/>
                <a:gd name="connsiteY245" fmla="*/ 6026829 h 6281670"/>
                <a:gd name="connsiteX246" fmla="*/ 4110089 w 8613217"/>
                <a:gd name="connsiteY246" fmla="*/ 5993179 h 6281670"/>
                <a:gd name="connsiteX247" fmla="*/ 4124895 w 8613217"/>
                <a:gd name="connsiteY247" fmla="*/ 6032214 h 6281670"/>
                <a:gd name="connsiteX248" fmla="*/ 4117492 w 8613217"/>
                <a:gd name="connsiteY248" fmla="*/ 6106918 h 6281670"/>
                <a:gd name="connsiteX249" fmla="*/ 4080476 w 8613217"/>
                <a:gd name="connsiteY249" fmla="*/ 6141242 h 6281670"/>
                <a:gd name="connsiteX250" fmla="*/ 4176717 w 8613217"/>
                <a:gd name="connsiteY250" fmla="*/ 6189025 h 6281670"/>
                <a:gd name="connsiteX251" fmla="*/ 4170660 w 8613217"/>
                <a:gd name="connsiteY251" fmla="*/ 6271133 h 6281670"/>
                <a:gd name="connsiteX252" fmla="*/ 4195562 w 8613217"/>
                <a:gd name="connsiteY252" fmla="*/ 6277863 h 6281670"/>
                <a:gd name="connsiteX253" fmla="*/ 4261517 w 8613217"/>
                <a:gd name="connsiteY253" fmla="*/ 6267768 h 6281670"/>
                <a:gd name="connsiteX254" fmla="*/ 4289784 w 8613217"/>
                <a:gd name="connsiteY254" fmla="*/ 6247578 h 6281670"/>
                <a:gd name="connsiteX255" fmla="*/ 4295840 w 8613217"/>
                <a:gd name="connsiteY255" fmla="*/ 6204505 h 6281670"/>
                <a:gd name="connsiteX256" fmla="*/ 4305936 w 8613217"/>
                <a:gd name="connsiteY256" fmla="*/ 6182969 h 6281670"/>
                <a:gd name="connsiteX257" fmla="*/ 4324107 w 8613217"/>
                <a:gd name="connsiteY257" fmla="*/ 6199794 h 6281670"/>
                <a:gd name="connsiteX258" fmla="*/ 4336894 w 8613217"/>
                <a:gd name="connsiteY258" fmla="*/ 6230752 h 6281670"/>
                <a:gd name="connsiteX259" fmla="*/ 4342951 w 8613217"/>
                <a:gd name="connsiteY259" fmla="*/ 6226714 h 6281670"/>
                <a:gd name="connsiteX260" fmla="*/ 4369872 w 8613217"/>
                <a:gd name="connsiteY260" fmla="*/ 6185660 h 6281670"/>
                <a:gd name="connsiteX261" fmla="*/ 4382659 w 8613217"/>
                <a:gd name="connsiteY261" fmla="*/ 6234791 h 6281670"/>
                <a:gd name="connsiteX262" fmla="*/ 4406888 w 8613217"/>
                <a:gd name="connsiteY262" fmla="*/ 6265749 h 6281670"/>
                <a:gd name="connsiteX263" fmla="*/ 4484284 w 8613217"/>
                <a:gd name="connsiteY263" fmla="*/ 6275171 h 6281670"/>
                <a:gd name="connsiteX264" fmla="*/ 4499090 w 8613217"/>
                <a:gd name="connsiteY264" fmla="*/ 6272479 h 6281670"/>
                <a:gd name="connsiteX265" fmla="*/ 4512551 w 8613217"/>
                <a:gd name="connsiteY265" fmla="*/ 6181622 h 6281670"/>
                <a:gd name="connsiteX266" fmla="*/ 4572449 w 8613217"/>
                <a:gd name="connsiteY266" fmla="*/ 6153356 h 6281670"/>
                <a:gd name="connsiteX267" fmla="*/ 4575814 w 8613217"/>
                <a:gd name="connsiteY267" fmla="*/ 6127781 h 6281670"/>
                <a:gd name="connsiteX268" fmla="*/ 4538125 w 8613217"/>
                <a:gd name="connsiteY268" fmla="*/ 6076633 h 6281670"/>
                <a:gd name="connsiteX269" fmla="*/ 4536779 w 8613217"/>
                <a:gd name="connsiteY269" fmla="*/ 6042309 h 6281670"/>
                <a:gd name="connsiteX270" fmla="*/ 4573122 w 8613217"/>
                <a:gd name="connsiteY270" fmla="*/ 6032214 h 6281670"/>
                <a:gd name="connsiteX271" fmla="*/ 4637731 w 8613217"/>
                <a:gd name="connsiteY271" fmla="*/ 6051058 h 6281670"/>
                <a:gd name="connsiteX272" fmla="*/ 4665997 w 8613217"/>
                <a:gd name="connsiteY272" fmla="*/ 6029522 h 6281670"/>
                <a:gd name="connsiteX273" fmla="*/ 4665997 w 8613217"/>
                <a:gd name="connsiteY273" fmla="*/ 5985776 h 6281670"/>
                <a:gd name="connsiteX274" fmla="*/ 4681477 w 8613217"/>
                <a:gd name="connsiteY274" fmla="*/ 5966931 h 6281670"/>
                <a:gd name="connsiteX275" fmla="*/ 4701667 w 8613217"/>
                <a:gd name="connsiteY275" fmla="*/ 5981065 h 6281670"/>
                <a:gd name="connsiteX276" fmla="*/ 4724550 w 8613217"/>
                <a:gd name="connsiteY276" fmla="*/ 6054423 h 6281670"/>
                <a:gd name="connsiteX277" fmla="*/ 4743394 w 8613217"/>
                <a:gd name="connsiteY277" fmla="*/ 6073268 h 6281670"/>
                <a:gd name="connsiteX278" fmla="*/ 4752143 w 8613217"/>
                <a:gd name="connsiteY278" fmla="*/ 6050385 h 6281670"/>
                <a:gd name="connsiteX279" fmla="*/ 4752143 w 8613217"/>
                <a:gd name="connsiteY279" fmla="*/ 5996544 h 6281670"/>
                <a:gd name="connsiteX280" fmla="*/ 4800600 w 8613217"/>
                <a:gd name="connsiteY280" fmla="*/ 6046347 h 6281670"/>
                <a:gd name="connsiteX281" fmla="*/ 4859825 w 8613217"/>
                <a:gd name="connsiteY281" fmla="*/ 6088747 h 6281670"/>
                <a:gd name="connsiteX282" fmla="*/ 4932511 w 8613217"/>
                <a:gd name="connsiteY282" fmla="*/ 6036252 h 6281670"/>
                <a:gd name="connsiteX283" fmla="*/ 4919050 w 8613217"/>
                <a:gd name="connsiteY283" fmla="*/ 5940011 h 6281670"/>
                <a:gd name="connsiteX284" fmla="*/ 4830213 w 8613217"/>
                <a:gd name="connsiteY284" fmla="*/ 5933281 h 6281670"/>
                <a:gd name="connsiteX285" fmla="*/ 4779064 w 8613217"/>
                <a:gd name="connsiteY285" fmla="*/ 5876074 h 6281670"/>
                <a:gd name="connsiteX286" fmla="*/ 4778391 w 8613217"/>
                <a:gd name="connsiteY286" fmla="*/ 5829637 h 6281670"/>
                <a:gd name="connsiteX287" fmla="*/ 5091342 w 8613217"/>
                <a:gd name="connsiteY287" fmla="*/ 5236712 h 6281670"/>
                <a:gd name="connsiteX288" fmla="*/ 5116243 w 8613217"/>
                <a:gd name="connsiteY288" fmla="*/ 5202389 h 6281670"/>
                <a:gd name="connsiteX289" fmla="*/ 5269690 w 8613217"/>
                <a:gd name="connsiteY289" fmla="*/ 5086631 h 6281670"/>
                <a:gd name="connsiteX290" fmla="*/ 5744837 w 8613217"/>
                <a:gd name="connsiteY290" fmla="*/ 4795889 h 6281670"/>
                <a:gd name="connsiteX291" fmla="*/ 5814830 w 8613217"/>
                <a:gd name="connsiteY291" fmla="*/ 4775699 h 6281670"/>
                <a:gd name="connsiteX292" fmla="*/ 6103553 w 8613217"/>
                <a:gd name="connsiteY292" fmla="*/ 4765603 h 6281670"/>
                <a:gd name="connsiteX293" fmla="*/ 7086824 w 8613217"/>
                <a:gd name="connsiteY293" fmla="*/ 4811369 h 6281670"/>
                <a:gd name="connsiteX294" fmla="*/ 7489959 w 8613217"/>
                <a:gd name="connsiteY294" fmla="*/ 4805311 h 6281670"/>
                <a:gd name="connsiteX295" fmla="*/ 7516880 w 8613217"/>
                <a:gd name="connsiteY295" fmla="*/ 4801946 h 6281670"/>
                <a:gd name="connsiteX296" fmla="*/ 7536397 w 8613217"/>
                <a:gd name="connsiteY296" fmla="*/ 4800600 h 6281670"/>
                <a:gd name="connsiteX297" fmla="*/ 7619850 w 8613217"/>
                <a:gd name="connsiteY297" fmla="*/ 4791178 h 6281670"/>
                <a:gd name="connsiteX298" fmla="*/ 7661577 w 8613217"/>
                <a:gd name="connsiteY298" fmla="*/ 4813388 h 6281670"/>
                <a:gd name="connsiteX299" fmla="*/ 7920014 w 8613217"/>
                <a:gd name="connsiteY299" fmla="*/ 5004523 h 6281670"/>
                <a:gd name="connsiteX300" fmla="*/ 8354780 w 8613217"/>
                <a:gd name="connsiteY300" fmla="*/ 4830886 h 6281670"/>
                <a:gd name="connsiteX301" fmla="*/ 8579567 w 8613217"/>
                <a:gd name="connsiteY301" fmla="*/ 4409580 h 6281670"/>
                <a:gd name="connsiteX302" fmla="*/ 8613217 w 8613217"/>
                <a:gd name="connsiteY302" fmla="*/ 4250076 h 6281670"/>
                <a:gd name="connsiteX303" fmla="*/ 8613217 w 8613217"/>
                <a:gd name="connsiteY303" fmla="*/ 4196235 h 6281670"/>
                <a:gd name="connsiteX304" fmla="*/ 8420062 w 8613217"/>
                <a:gd name="connsiteY304" fmla="*/ 4211041 h 6281670"/>
                <a:gd name="connsiteX305" fmla="*/ 4571776 w 8613217"/>
                <a:gd name="connsiteY305" fmla="*/ 915970 h 6281670"/>
                <a:gd name="connsiteX306" fmla="*/ 4583890 w 8613217"/>
                <a:gd name="connsiteY306" fmla="*/ 888377 h 6281670"/>
                <a:gd name="connsiteX307" fmla="*/ 4571776 w 8613217"/>
                <a:gd name="connsiteY307" fmla="*/ 915970 h 6281670"/>
                <a:gd name="connsiteX308" fmla="*/ 2362948 w 8613217"/>
                <a:gd name="connsiteY308" fmla="*/ 965100 h 6281670"/>
                <a:gd name="connsiteX309" fmla="*/ 2363621 w 8613217"/>
                <a:gd name="connsiteY309" fmla="*/ 962408 h 6281670"/>
                <a:gd name="connsiteX310" fmla="*/ 2368332 w 8613217"/>
                <a:gd name="connsiteY310" fmla="*/ 967119 h 6281670"/>
                <a:gd name="connsiteX311" fmla="*/ 2362948 w 8613217"/>
                <a:gd name="connsiteY311" fmla="*/ 965100 h 6281670"/>
                <a:gd name="connsiteX312" fmla="*/ 2435633 w 8613217"/>
                <a:gd name="connsiteY312" fmla="*/ 1055284 h 6281670"/>
                <a:gd name="connsiteX313" fmla="*/ 2426211 w 8613217"/>
                <a:gd name="connsiteY313" fmla="*/ 1053265 h 6281670"/>
                <a:gd name="connsiteX314" fmla="*/ 2370351 w 8613217"/>
                <a:gd name="connsiteY314" fmla="*/ 968465 h 6281670"/>
                <a:gd name="connsiteX315" fmla="*/ 2432268 w 8613217"/>
                <a:gd name="connsiteY315" fmla="*/ 1045862 h 6281670"/>
                <a:gd name="connsiteX316" fmla="*/ 2435633 w 8613217"/>
                <a:gd name="connsiteY316" fmla="*/ 1055284 h 6281670"/>
                <a:gd name="connsiteX317" fmla="*/ 695895 w 8613217"/>
                <a:gd name="connsiteY317" fmla="*/ 1016922 h 6281670"/>
                <a:gd name="connsiteX318" fmla="*/ 692530 w 8613217"/>
                <a:gd name="connsiteY318" fmla="*/ 1005481 h 6281670"/>
                <a:gd name="connsiteX319" fmla="*/ 695895 w 8613217"/>
                <a:gd name="connsiteY319" fmla="*/ 1016922 h 6281670"/>
                <a:gd name="connsiteX320" fmla="*/ 4511205 w 8613217"/>
                <a:gd name="connsiteY320" fmla="*/ 6014042 h 6281670"/>
                <a:gd name="connsiteX321" fmla="*/ 4537452 w 8613217"/>
                <a:gd name="connsiteY321" fmla="*/ 5944049 h 6281670"/>
                <a:gd name="connsiteX322" fmla="*/ 4511205 w 8613217"/>
                <a:gd name="connsiteY322" fmla="*/ 6014042 h 6281670"/>
                <a:gd name="connsiteX323" fmla="*/ 4750797 w 8613217"/>
                <a:gd name="connsiteY323" fmla="*/ 5917128 h 6281670"/>
                <a:gd name="connsiteX324" fmla="*/ 4741375 w 8613217"/>
                <a:gd name="connsiteY324" fmla="*/ 5939338 h 6281670"/>
                <a:gd name="connsiteX325" fmla="*/ 4732626 w 8613217"/>
                <a:gd name="connsiteY325" fmla="*/ 5935300 h 6281670"/>
                <a:gd name="connsiteX326" fmla="*/ 4727915 w 8613217"/>
                <a:gd name="connsiteY326" fmla="*/ 5907706 h 6281670"/>
                <a:gd name="connsiteX327" fmla="*/ 4750797 w 8613217"/>
                <a:gd name="connsiteY327" fmla="*/ 5875402 h 6281670"/>
                <a:gd name="connsiteX328" fmla="*/ 4750797 w 8613217"/>
                <a:gd name="connsiteY328" fmla="*/ 5917128 h 6281670"/>
                <a:gd name="connsiteX329" fmla="*/ 4875978 w 8613217"/>
                <a:gd name="connsiteY329" fmla="*/ 5457461 h 6281670"/>
                <a:gd name="connsiteX330" fmla="*/ 4616868 w 8613217"/>
                <a:gd name="connsiteY330" fmla="*/ 5877421 h 6281670"/>
                <a:gd name="connsiteX331" fmla="*/ 4562354 w 8613217"/>
                <a:gd name="connsiteY331" fmla="*/ 5884824 h 6281670"/>
                <a:gd name="connsiteX332" fmla="*/ 4880015 w 8613217"/>
                <a:gd name="connsiteY332" fmla="*/ 5419772 h 6281670"/>
                <a:gd name="connsiteX333" fmla="*/ 4875978 w 8613217"/>
                <a:gd name="connsiteY333" fmla="*/ 5457461 h 6281670"/>
                <a:gd name="connsiteX334" fmla="*/ 5020675 w 8613217"/>
                <a:gd name="connsiteY334" fmla="*/ 5141145 h 6281670"/>
                <a:gd name="connsiteX335" fmla="*/ 4989717 w 8613217"/>
                <a:gd name="connsiteY335" fmla="*/ 5179506 h 6281670"/>
                <a:gd name="connsiteX336" fmla="*/ 4445922 w 8613217"/>
                <a:gd name="connsiteY336" fmla="*/ 5878767 h 6281670"/>
                <a:gd name="connsiteX337" fmla="*/ 4415637 w 8613217"/>
                <a:gd name="connsiteY337" fmla="*/ 5953471 h 6281670"/>
                <a:gd name="connsiteX338" fmla="*/ 4357085 w 8613217"/>
                <a:gd name="connsiteY338" fmla="*/ 6075286 h 6281670"/>
                <a:gd name="connsiteX339" fmla="*/ 4338240 w 8613217"/>
                <a:gd name="connsiteY339" fmla="*/ 6125762 h 6281670"/>
                <a:gd name="connsiteX340" fmla="*/ 4322761 w 8613217"/>
                <a:gd name="connsiteY340" fmla="*/ 6080671 h 6281670"/>
                <a:gd name="connsiteX341" fmla="*/ 4306609 w 8613217"/>
                <a:gd name="connsiteY341" fmla="*/ 6061826 h 6281670"/>
                <a:gd name="connsiteX342" fmla="*/ 4295168 w 8613217"/>
                <a:gd name="connsiteY342" fmla="*/ 6082689 h 6281670"/>
                <a:gd name="connsiteX343" fmla="*/ 4292475 w 8613217"/>
                <a:gd name="connsiteY343" fmla="*/ 6112302 h 6281670"/>
                <a:gd name="connsiteX344" fmla="*/ 4277669 w 8613217"/>
                <a:gd name="connsiteY344" fmla="*/ 6097496 h 6281670"/>
                <a:gd name="connsiteX345" fmla="*/ 4183447 w 8613217"/>
                <a:gd name="connsiteY345" fmla="*/ 5282478 h 6281670"/>
                <a:gd name="connsiteX346" fmla="*/ 4412945 w 8613217"/>
                <a:gd name="connsiteY346" fmla="*/ 4743394 h 6281670"/>
                <a:gd name="connsiteX347" fmla="*/ 5036828 w 8613217"/>
                <a:gd name="connsiteY347" fmla="*/ 3935106 h 6281670"/>
                <a:gd name="connsiteX348" fmla="*/ 5054999 w 8613217"/>
                <a:gd name="connsiteY348" fmla="*/ 3966064 h 6281670"/>
                <a:gd name="connsiteX349" fmla="*/ 5020675 w 8613217"/>
                <a:gd name="connsiteY349"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63603 w 8613217"/>
                <a:gd name="connsiteY135" fmla="*/ 2556776 h 6281670"/>
                <a:gd name="connsiteX136" fmla="*/ 3531298 w 8613217"/>
                <a:gd name="connsiteY136" fmla="*/ 2494185 h 6281670"/>
                <a:gd name="connsiteX137" fmla="*/ 3525241 w 8613217"/>
                <a:gd name="connsiteY137" fmla="*/ 2482071 h 6281670"/>
                <a:gd name="connsiteX138" fmla="*/ 3410829 w 8613217"/>
                <a:gd name="connsiteY138" fmla="*/ 2273437 h 6281670"/>
                <a:gd name="connsiteX139" fmla="*/ 3411502 w 8613217"/>
                <a:gd name="connsiteY139" fmla="*/ 2229018 h 6281670"/>
                <a:gd name="connsiteX140" fmla="*/ 3451209 w 8613217"/>
                <a:gd name="connsiteY140" fmla="*/ 2126720 h 6281670"/>
                <a:gd name="connsiteX141" fmla="*/ 3431692 w 8613217"/>
                <a:gd name="connsiteY141" fmla="*/ 1895877 h 6281670"/>
                <a:gd name="connsiteX142" fmla="*/ 3186715 w 8613217"/>
                <a:gd name="connsiteY142" fmla="*/ 1401886 h 6281670"/>
                <a:gd name="connsiteX143" fmla="*/ 2531874 w 8613217"/>
                <a:gd name="connsiteY143" fmla="*/ 701952 h 6281670"/>
                <a:gd name="connsiteX144" fmla="*/ 1731662 w 8613217"/>
                <a:gd name="connsiteY144" fmla="*/ 39035 h 6281670"/>
                <a:gd name="connsiteX145" fmla="*/ 1722913 w 8613217"/>
                <a:gd name="connsiteY145" fmla="*/ 36343 h 6281670"/>
                <a:gd name="connsiteX146" fmla="*/ 1723586 w 8613217"/>
                <a:gd name="connsiteY146" fmla="*/ 47111 h 6281670"/>
                <a:gd name="connsiteX147" fmla="*/ 1984042 w 8613217"/>
                <a:gd name="connsiteY147" fmla="*/ 871552 h 6281670"/>
                <a:gd name="connsiteX148" fmla="*/ 2773486 w 8613217"/>
                <a:gd name="connsiteY148" fmla="*/ 2064130 h 6281670"/>
                <a:gd name="connsiteX149" fmla="*/ 3058170 w 8613217"/>
                <a:gd name="connsiteY149" fmla="*/ 2286897 h 6281670"/>
                <a:gd name="connsiteX150" fmla="*/ 3235845 w 8613217"/>
                <a:gd name="connsiteY150" fmla="*/ 2329297 h 6281670"/>
                <a:gd name="connsiteX151" fmla="*/ 3256709 w 8613217"/>
                <a:gd name="connsiteY151" fmla="*/ 2294974 h 6281670"/>
                <a:gd name="connsiteX152" fmla="*/ 3083072 w 8613217"/>
                <a:gd name="connsiteY152" fmla="*/ 1999521 h 6281670"/>
                <a:gd name="connsiteX153" fmla="*/ 2450440 w 8613217"/>
                <a:gd name="connsiteY153" fmla="*/ 1092973 h 6281670"/>
                <a:gd name="connsiteX154" fmla="*/ 2432941 w 8613217"/>
                <a:gd name="connsiteY154" fmla="*/ 1062014 h 6281670"/>
                <a:gd name="connsiteX155" fmla="*/ 2454478 w 8613217"/>
                <a:gd name="connsiteY155" fmla="*/ 1076820 h 6281670"/>
                <a:gd name="connsiteX156" fmla="*/ 2967986 w 8613217"/>
                <a:gd name="connsiteY156" fmla="*/ 1739738 h 6281670"/>
                <a:gd name="connsiteX157" fmla="*/ 3266131 w 8613217"/>
                <a:gd name="connsiteY157" fmla="*/ 2175850 h 6281670"/>
                <a:gd name="connsiteX158" fmla="*/ 3457939 w 8613217"/>
                <a:gd name="connsiteY158" fmla="*/ 2509665 h 6281670"/>
                <a:gd name="connsiteX159" fmla="*/ 3464670 w 8613217"/>
                <a:gd name="connsiteY159" fmla="*/ 2523125 h 6281670"/>
                <a:gd name="connsiteX160" fmla="*/ 3504378 w 8613217"/>
                <a:gd name="connsiteY160" fmla="*/ 2605906 h 6281670"/>
                <a:gd name="connsiteX161" fmla="*/ 3733875 w 8613217"/>
                <a:gd name="connsiteY161" fmla="*/ 3249979 h 6281670"/>
                <a:gd name="connsiteX162" fmla="*/ 3823385 w 8613217"/>
                <a:gd name="connsiteY162" fmla="*/ 4359777 h 6281670"/>
                <a:gd name="connsiteX163" fmla="*/ 3816655 w 8613217"/>
                <a:gd name="connsiteY163" fmla="*/ 4369199 h 6281670"/>
                <a:gd name="connsiteX164" fmla="*/ 3800503 w 8613217"/>
                <a:gd name="connsiteY164" fmla="*/ 4322761 h 6281670"/>
                <a:gd name="connsiteX165" fmla="*/ 3407464 w 8613217"/>
                <a:gd name="connsiteY165" fmla="*/ 3663208 h 6281670"/>
                <a:gd name="connsiteX166" fmla="*/ 2516395 w 8613217"/>
                <a:gd name="connsiteY166" fmla="*/ 2980101 h 6281670"/>
                <a:gd name="connsiteX167" fmla="*/ 2502934 w 8613217"/>
                <a:gd name="connsiteY167" fmla="*/ 2971351 h 6281670"/>
                <a:gd name="connsiteX168" fmla="*/ 2390541 w 8613217"/>
                <a:gd name="connsiteY168" fmla="*/ 2898666 h 6281670"/>
                <a:gd name="connsiteX169" fmla="*/ 2247863 w 8613217"/>
                <a:gd name="connsiteY169" fmla="*/ 2802425 h 6281670"/>
                <a:gd name="connsiteX170" fmla="*/ 2055381 w 8613217"/>
                <a:gd name="connsiteY170" fmla="*/ 2665131 h 6281670"/>
                <a:gd name="connsiteX171" fmla="*/ 1471879 w 8613217"/>
                <a:gd name="connsiteY171" fmla="*/ 2148930 h 6281670"/>
                <a:gd name="connsiteX172" fmla="*/ 1461111 w 8613217"/>
                <a:gd name="connsiteY172" fmla="*/ 2109895 h 6281670"/>
                <a:gd name="connsiteX173" fmla="*/ 1501492 w 8613217"/>
                <a:gd name="connsiteY173" fmla="*/ 1918759 h 6281670"/>
                <a:gd name="connsiteX174" fmla="*/ 1395155 w 8613217"/>
                <a:gd name="connsiteY174" fmla="*/ 1570812 h 6281670"/>
                <a:gd name="connsiteX175" fmla="*/ 937507 w 8613217"/>
                <a:gd name="connsiteY175" fmla="*/ 860783 h 6281670"/>
                <a:gd name="connsiteX176" fmla="*/ 682435 w 8613217"/>
                <a:gd name="connsiteY176" fmla="*/ 471109 h 6281670"/>
                <a:gd name="connsiteX177" fmla="*/ 590905 w 8613217"/>
                <a:gd name="connsiteY177" fmla="*/ 214691 h 6281670"/>
                <a:gd name="connsiteX178" fmla="*/ 581483 w 8613217"/>
                <a:gd name="connsiteY178" fmla="*/ 222767 h 6281670"/>
                <a:gd name="connsiteX179" fmla="*/ 555909 w 8613217"/>
                <a:gd name="connsiteY179" fmla="*/ 262475 h 6281670"/>
                <a:gd name="connsiteX180" fmla="*/ 423998 w 8613217"/>
                <a:gd name="connsiteY180" fmla="*/ 619845 h 6281670"/>
                <a:gd name="connsiteX181" fmla="*/ 443515 w 8613217"/>
                <a:gd name="connsiteY181" fmla="*/ 1227575 h 6281670"/>
                <a:gd name="connsiteX182" fmla="*/ 806942 w 8613217"/>
                <a:gd name="connsiteY182" fmla="*/ 1996156 h 6281670"/>
                <a:gd name="connsiteX183" fmla="*/ 1087589 w 8613217"/>
                <a:gd name="connsiteY183" fmla="*/ 2216231 h 6281670"/>
                <a:gd name="connsiteX184" fmla="*/ 1317086 w 8613217"/>
                <a:gd name="connsiteY184" fmla="*/ 2233729 h 6281670"/>
                <a:gd name="connsiteX185" fmla="*/ 1327181 w 8613217"/>
                <a:gd name="connsiteY185" fmla="*/ 2198060 h 6281670"/>
                <a:gd name="connsiteX186" fmla="*/ 816364 w 8613217"/>
                <a:gd name="connsiteY186" fmla="*/ 1324489 h 6281670"/>
                <a:gd name="connsiteX187" fmla="*/ 702625 w 8613217"/>
                <a:gd name="connsiteY187" fmla="*/ 1031056 h 6281670"/>
                <a:gd name="connsiteX188" fmla="*/ 767908 w 8613217"/>
                <a:gd name="connsiteY188" fmla="*/ 1173061 h 6281670"/>
                <a:gd name="connsiteX189" fmla="*/ 1444285 w 8613217"/>
                <a:gd name="connsiteY189" fmla="*/ 2226326 h 6281670"/>
                <a:gd name="connsiteX190" fmla="*/ 2209501 w 8613217"/>
                <a:gd name="connsiteY190" fmla="*/ 2876457 h 6281670"/>
                <a:gd name="connsiteX191" fmla="*/ 2308434 w 8613217"/>
                <a:gd name="connsiteY191" fmla="*/ 2939720 h 6281670"/>
                <a:gd name="connsiteX192" fmla="*/ 2340738 w 8613217"/>
                <a:gd name="connsiteY192" fmla="*/ 2972025 h 6281670"/>
                <a:gd name="connsiteX193" fmla="*/ 2302377 w 8613217"/>
                <a:gd name="connsiteY193" fmla="*/ 2972025 h 6281670"/>
                <a:gd name="connsiteX194" fmla="*/ 2266034 w 8613217"/>
                <a:gd name="connsiteY194" fmla="*/ 2967313 h 6281670"/>
                <a:gd name="connsiteX195" fmla="*/ 1817807 w 8613217"/>
                <a:gd name="connsiteY195" fmla="*/ 3025866 h 6281670"/>
                <a:gd name="connsiteX196" fmla="*/ 1007500 w 8613217"/>
                <a:gd name="connsiteY196" fmla="*/ 3309877 h 6281670"/>
                <a:gd name="connsiteX197" fmla="*/ 960389 w 8613217"/>
                <a:gd name="connsiteY197" fmla="*/ 3293725 h 6281670"/>
                <a:gd name="connsiteX198" fmla="*/ 446207 w 8613217"/>
                <a:gd name="connsiteY198" fmla="*/ 3134221 h 6281670"/>
                <a:gd name="connsiteX199" fmla="*/ 217383 w 8613217"/>
                <a:gd name="connsiteY199" fmla="*/ 3227096 h 6281670"/>
                <a:gd name="connsiteX200" fmla="*/ 0 w 8613217"/>
                <a:gd name="connsiteY200" fmla="*/ 3236518 h 6281670"/>
                <a:gd name="connsiteX201" fmla="*/ 0 w 8613217"/>
                <a:gd name="connsiteY201" fmla="*/ 3330740 h 6281670"/>
                <a:gd name="connsiteX202" fmla="*/ 9422 w 8613217"/>
                <a:gd name="connsiteY202" fmla="*/ 3346892 h 6281670"/>
                <a:gd name="connsiteX203" fmla="*/ 255072 w 8613217"/>
                <a:gd name="connsiteY203" fmla="*/ 3717723 h 6281670"/>
                <a:gd name="connsiteX204" fmla="*/ 747044 w 8613217"/>
                <a:gd name="connsiteY204" fmla="*/ 3826078 h 6281670"/>
                <a:gd name="connsiteX205" fmla="*/ 1016249 w 8613217"/>
                <a:gd name="connsiteY205" fmla="*/ 3490244 h 6281670"/>
                <a:gd name="connsiteX206" fmla="*/ 981253 w 8613217"/>
                <a:gd name="connsiteY206" fmla="*/ 3461305 h 6281670"/>
                <a:gd name="connsiteX207" fmla="*/ 563312 w 8613217"/>
                <a:gd name="connsiteY207" fmla="*/ 3490917 h 6281670"/>
                <a:gd name="connsiteX208" fmla="*/ 390347 w 8613217"/>
                <a:gd name="connsiteY208" fmla="*/ 3460632 h 6281670"/>
                <a:gd name="connsiteX209" fmla="*/ 489953 w 8613217"/>
                <a:gd name="connsiteY209" fmla="*/ 3463997 h 6281670"/>
                <a:gd name="connsiteX210" fmla="*/ 903183 w 8613217"/>
                <a:gd name="connsiteY210" fmla="*/ 3408137 h 6281670"/>
                <a:gd name="connsiteX211" fmla="*/ 1043170 w 8613217"/>
                <a:gd name="connsiteY211" fmla="*/ 3372467 h 6281670"/>
                <a:gd name="connsiteX212" fmla="*/ 1508895 w 8613217"/>
                <a:gd name="connsiteY212" fmla="*/ 3218347 h 6281670"/>
                <a:gd name="connsiteX213" fmla="*/ 1912029 w 8613217"/>
                <a:gd name="connsiteY213" fmla="*/ 3101243 h 6281670"/>
                <a:gd name="connsiteX214" fmla="*/ 1912029 w 8613217"/>
                <a:gd name="connsiteY214" fmla="*/ 3101243 h 6281670"/>
                <a:gd name="connsiteX215" fmla="*/ 1924816 w 8613217"/>
                <a:gd name="connsiteY215" fmla="*/ 3099224 h 6281670"/>
                <a:gd name="connsiteX216" fmla="*/ 1986061 w 8613217"/>
                <a:gd name="connsiteY216" fmla="*/ 3087783 h 6281670"/>
                <a:gd name="connsiteX217" fmla="*/ 1992791 w 8613217"/>
                <a:gd name="connsiteY217" fmla="*/ 3087110 h 6281670"/>
                <a:gd name="connsiteX218" fmla="*/ 2087013 w 8613217"/>
                <a:gd name="connsiteY218" fmla="*/ 3074322 h 6281670"/>
                <a:gd name="connsiteX219" fmla="*/ 2113933 w 8613217"/>
                <a:gd name="connsiteY219" fmla="*/ 3072976 h 6281670"/>
                <a:gd name="connsiteX220" fmla="*/ 2118644 w 8613217"/>
                <a:gd name="connsiteY220" fmla="*/ 3064227 h 6281670"/>
                <a:gd name="connsiteX221" fmla="*/ 2257958 w 8613217"/>
                <a:gd name="connsiteY221" fmla="*/ 3064227 h 6281670"/>
                <a:gd name="connsiteX222" fmla="*/ 2262669 w 8613217"/>
                <a:gd name="connsiteY222" fmla="*/ 3072976 h 6281670"/>
                <a:gd name="connsiteX223" fmla="*/ 2434960 w 8613217"/>
                <a:gd name="connsiteY223" fmla="*/ 3101243 h 6281670"/>
                <a:gd name="connsiteX224" fmla="*/ 2635518 w 8613217"/>
                <a:gd name="connsiteY224" fmla="*/ 3164506 h 6281670"/>
                <a:gd name="connsiteX225" fmla="*/ 3038653 w 8613217"/>
                <a:gd name="connsiteY225" fmla="*/ 3453902 h 6281670"/>
                <a:gd name="connsiteX226" fmla="*/ 3580428 w 8613217"/>
                <a:gd name="connsiteY226" fmla="*/ 4087880 h 6281670"/>
                <a:gd name="connsiteX227" fmla="*/ 3776274 w 8613217"/>
                <a:gd name="connsiteY227" fmla="*/ 4626290 h 6281670"/>
                <a:gd name="connsiteX228" fmla="*/ 3813963 w 8613217"/>
                <a:gd name="connsiteY228" fmla="*/ 4802619 h 6281670"/>
                <a:gd name="connsiteX229" fmla="*/ 3811944 w 8613217"/>
                <a:gd name="connsiteY229" fmla="*/ 5407658 h 6281670"/>
                <a:gd name="connsiteX230" fmla="*/ 3881265 w 8613217"/>
                <a:gd name="connsiteY230" fmla="*/ 5874056 h 6281670"/>
                <a:gd name="connsiteX231" fmla="*/ 3879919 w 8613217"/>
                <a:gd name="connsiteY231" fmla="*/ 5898957 h 6281670"/>
                <a:gd name="connsiteX232" fmla="*/ 3757430 w 8613217"/>
                <a:gd name="connsiteY232" fmla="*/ 5946068 h 6281670"/>
                <a:gd name="connsiteX233" fmla="*/ 3743970 w 8613217"/>
                <a:gd name="connsiteY233" fmla="*/ 6053750 h 6281670"/>
                <a:gd name="connsiteX234" fmla="*/ 3803195 w 8613217"/>
                <a:gd name="connsiteY234" fmla="*/ 6092112 h 6281670"/>
                <a:gd name="connsiteX235" fmla="*/ 3896071 w 8613217"/>
                <a:gd name="connsiteY235" fmla="*/ 6023464 h 6281670"/>
                <a:gd name="connsiteX236" fmla="*/ 3920972 w 8613217"/>
                <a:gd name="connsiteY236" fmla="*/ 5996544 h 6281670"/>
                <a:gd name="connsiteX237" fmla="*/ 3918953 w 8613217"/>
                <a:gd name="connsiteY237" fmla="*/ 6053077 h 6281670"/>
                <a:gd name="connsiteX238" fmla="*/ 3931741 w 8613217"/>
                <a:gd name="connsiteY238" fmla="*/ 6077978 h 6281670"/>
                <a:gd name="connsiteX239" fmla="*/ 3951931 w 8613217"/>
                <a:gd name="connsiteY239" fmla="*/ 6055769 h 6281670"/>
                <a:gd name="connsiteX240" fmla="*/ 3972121 w 8613217"/>
                <a:gd name="connsiteY240" fmla="*/ 5988468 h 6281670"/>
                <a:gd name="connsiteX241" fmla="*/ 3994331 w 8613217"/>
                <a:gd name="connsiteY241" fmla="*/ 5968277 h 6281670"/>
                <a:gd name="connsiteX242" fmla="*/ 4005099 w 8613217"/>
                <a:gd name="connsiteY242" fmla="*/ 5995198 h 6281670"/>
                <a:gd name="connsiteX243" fmla="*/ 4071054 w 8613217"/>
                <a:gd name="connsiteY243" fmla="*/ 6040290 h 6281670"/>
                <a:gd name="connsiteX244" fmla="*/ 4100667 w 8613217"/>
                <a:gd name="connsiteY244" fmla="*/ 6026829 h 6281670"/>
                <a:gd name="connsiteX245" fmla="*/ 4110089 w 8613217"/>
                <a:gd name="connsiteY245" fmla="*/ 5993179 h 6281670"/>
                <a:gd name="connsiteX246" fmla="*/ 4124895 w 8613217"/>
                <a:gd name="connsiteY246" fmla="*/ 6032214 h 6281670"/>
                <a:gd name="connsiteX247" fmla="*/ 4117492 w 8613217"/>
                <a:gd name="connsiteY247" fmla="*/ 6106918 h 6281670"/>
                <a:gd name="connsiteX248" fmla="*/ 4080476 w 8613217"/>
                <a:gd name="connsiteY248" fmla="*/ 6141242 h 6281670"/>
                <a:gd name="connsiteX249" fmla="*/ 4176717 w 8613217"/>
                <a:gd name="connsiteY249" fmla="*/ 6189025 h 6281670"/>
                <a:gd name="connsiteX250" fmla="*/ 4170660 w 8613217"/>
                <a:gd name="connsiteY250" fmla="*/ 6271133 h 6281670"/>
                <a:gd name="connsiteX251" fmla="*/ 4195562 w 8613217"/>
                <a:gd name="connsiteY251" fmla="*/ 6277863 h 6281670"/>
                <a:gd name="connsiteX252" fmla="*/ 4261517 w 8613217"/>
                <a:gd name="connsiteY252" fmla="*/ 6267768 h 6281670"/>
                <a:gd name="connsiteX253" fmla="*/ 4289784 w 8613217"/>
                <a:gd name="connsiteY253" fmla="*/ 6247578 h 6281670"/>
                <a:gd name="connsiteX254" fmla="*/ 4295840 w 8613217"/>
                <a:gd name="connsiteY254" fmla="*/ 6204505 h 6281670"/>
                <a:gd name="connsiteX255" fmla="*/ 4305936 w 8613217"/>
                <a:gd name="connsiteY255" fmla="*/ 6182969 h 6281670"/>
                <a:gd name="connsiteX256" fmla="*/ 4324107 w 8613217"/>
                <a:gd name="connsiteY256" fmla="*/ 6199794 h 6281670"/>
                <a:gd name="connsiteX257" fmla="*/ 4336894 w 8613217"/>
                <a:gd name="connsiteY257" fmla="*/ 6230752 h 6281670"/>
                <a:gd name="connsiteX258" fmla="*/ 4342951 w 8613217"/>
                <a:gd name="connsiteY258" fmla="*/ 6226714 h 6281670"/>
                <a:gd name="connsiteX259" fmla="*/ 4369872 w 8613217"/>
                <a:gd name="connsiteY259" fmla="*/ 6185660 h 6281670"/>
                <a:gd name="connsiteX260" fmla="*/ 4382659 w 8613217"/>
                <a:gd name="connsiteY260" fmla="*/ 6234791 h 6281670"/>
                <a:gd name="connsiteX261" fmla="*/ 4406888 w 8613217"/>
                <a:gd name="connsiteY261" fmla="*/ 6265749 h 6281670"/>
                <a:gd name="connsiteX262" fmla="*/ 4484284 w 8613217"/>
                <a:gd name="connsiteY262" fmla="*/ 6275171 h 6281670"/>
                <a:gd name="connsiteX263" fmla="*/ 4499090 w 8613217"/>
                <a:gd name="connsiteY263" fmla="*/ 6272479 h 6281670"/>
                <a:gd name="connsiteX264" fmla="*/ 4512551 w 8613217"/>
                <a:gd name="connsiteY264" fmla="*/ 6181622 h 6281670"/>
                <a:gd name="connsiteX265" fmla="*/ 4572449 w 8613217"/>
                <a:gd name="connsiteY265" fmla="*/ 6153356 h 6281670"/>
                <a:gd name="connsiteX266" fmla="*/ 4575814 w 8613217"/>
                <a:gd name="connsiteY266" fmla="*/ 6127781 h 6281670"/>
                <a:gd name="connsiteX267" fmla="*/ 4538125 w 8613217"/>
                <a:gd name="connsiteY267" fmla="*/ 6076633 h 6281670"/>
                <a:gd name="connsiteX268" fmla="*/ 4536779 w 8613217"/>
                <a:gd name="connsiteY268" fmla="*/ 6042309 h 6281670"/>
                <a:gd name="connsiteX269" fmla="*/ 4573122 w 8613217"/>
                <a:gd name="connsiteY269" fmla="*/ 6032214 h 6281670"/>
                <a:gd name="connsiteX270" fmla="*/ 4637731 w 8613217"/>
                <a:gd name="connsiteY270" fmla="*/ 6051058 h 6281670"/>
                <a:gd name="connsiteX271" fmla="*/ 4665997 w 8613217"/>
                <a:gd name="connsiteY271" fmla="*/ 6029522 h 6281670"/>
                <a:gd name="connsiteX272" fmla="*/ 4665997 w 8613217"/>
                <a:gd name="connsiteY272" fmla="*/ 5985776 h 6281670"/>
                <a:gd name="connsiteX273" fmla="*/ 4681477 w 8613217"/>
                <a:gd name="connsiteY273" fmla="*/ 5966931 h 6281670"/>
                <a:gd name="connsiteX274" fmla="*/ 4701667 w 8613217"/>
                <a:gd name="connsiteY274" fmla="*/ 5981065 h 6281670"/>
                <a:gd name="connsiteX275" fmla="*/ 4724550 w 8613217"/>
                <a:gd name="connsiteY275" fmla="*/ 6054423 h 6281670"/>
                <a:gd name="connsiteX276" fmla="*/ 4743394 w 8613217"/>
                <a:gd name="connsiteY276" fmla="*/ 6073268 h 6281670"/>
                <a:gd name="connsiteX277" fmla="*/ 4752143 w 8613217"/>
                <a:gd name="connsiteY277" fmla="*/ 6050385 h 6281670"/>
                <a:gd name="connsiteX278" fmla="*/ 4752143 w 8613217"/>
                <a:gd name="connsiteY278" fmla="*/ 5996544 h 6281670"/>
                <a:gd name="connsiteX279" fmla="*/ 4800600 w 8613217"/>
                <a:gd name="connsiteY279" fmla="*/ 6046347 h 6281670"/>
                <a:gd name="connsiteX280" fmla="*/ 4859825 w 8613217"/>
                <a:gd name="connsiteY280" fmla="*/ 6088747 h 6281670"/>
                <a:gd name="connsiteX281" fmla="*/ 4932511 w 8613217"/>
                <a:gd name="connsiteY281" fmla="*/ 6036252 h 6281670"/>
                <a:gd name="connsiteX282" fmla="*/ 4919050 w 8613217"/>
                <a:gd name="connsiteY282" fmla="*/ 5940011 h 6281670"/>
                <a:gd name="connsiteX283" fmla="*/ 4830213 w 8613217"/>
                <a:gd name="connsiteY283" fmla="*/ 5933281 h 6281670"/>
                <a:gd name="connsiteX284" fmla="*/ 4779064 w 8613217"/>
                <a:gd name="connsiteY284" fmla="*/ 5876074 h 6281670"/>
                <a:gd name="connsiteX285" fmla="*/ 4778391 w 8613217"/>
                <a:gd name="connsiteY285" fmla="*/ 5829637 h 6281670"/>
                <a:gd name="connsiteX286" fmla="*/ 5091342 w 8613217"/>
                <a:gd name="connsiteY286" fmla="*/ 5236712 h 6281670"/>
                <a:gd name="connsiteX287" fmla="*/ 5116243 w 8613217"/>
                <a:gd name="connsiteY287" fmla="*/ 5202389 h 6281670"/>
                <a:gd name="connsiteX288" fmla="*/ 5269690 w 8613217"/>
                <a:gd name="connsiteY288" fmla="*/ 5086631 h 6281670"/>
                <a:gd name="connsiteX289" fmla="*/ 5744837 w 8613217"/>
                <a:gd name="connsiteY289" fmla="*/ 4795889 h 6281670"/>
                <a:gd name="connsiteX290" fmla="*/ 5814830 w 8613217"/>
                <a:gd name="connsiteY290" fmla="*/ 4775699 h 6281670"/>
                <a:gd name="connsiteX291" fmla="*/ 6103553 w 8613217"/>
                <a:gd name="connsiteY291" fmla="*/ 4765603 h 6281670"/>
                <a:gd name="connsiteX292" fmla="*/ 7086824 w 8613217"/>
                <a:gd name="connsiteY292" fmla="*/ 4811369 h 6281670"/>
                <a:gd name="connsiteX293" fmla="*/ 7489959 w 8613217"/>
                <a:gd name="connsiteY293" fmla="*/ 4805311 h 6281670"/>
                <a:gd name="connsiteX294" fmla="*/ 7516880 w 8613217"/>
                <a:gd name="connsiteY294" fmla="*/ 4801946 h 6281670"/>
                <a:gd name="connsiteX295" fmla="*/ 7536397 w 8613217"/>
                <a:gd name="connsiteY295" fmla="*/ 4800600 h 6281670"/>
                <a:gd name="connsiteX296" fmla="*/ 7619850 w 8613217"/>
                <a:gd name="connsiteY296" fmla="*/ 4791178 h 6281670"/>
                <a:gd name="connsiteX297" fmla="*/ 7661577 w 8613217"/>
                <a:gd name="connsiteY297" fmla="*/ 4813388 h 6281670"/>
                <a:gd name="connsiteX298" fmla="*/ 7920014 w 8613217"/>
                <a:gd name="connsiteY298" fmla="*/ 5004523 h 6281670"/>
                <a:gd name="connsiteX299" fmla="*/ 8354780 w 8613217"/>
                <a:gd name="connsiteY299" fmla="*/ 4830886 h 6281670"/>
                <a:gd name="connsiteX300" fmla="*/ 8579567 w 8613217"/>
                <a:gd name="connsiteY300" fmla="*/ 4409580 h 6281670"/>
                <a:gd name="connsiteX301" fmla="*/ 8613217 w 8613217"/>
                <a:gd name="connsiteY301" fmla="*/ 4250076 h 6281670"/>
                <a:gd name="connsiteX302" fmla="*/ 8613217 w 8613217"/>
                <a:gd name="connsiteY302" fmla="*/ 4196235 h 6281670"/>
                <a:gd name="connsiteX303" fmla="*/ 8420062 w 8613217"/>
                <a:gd name="connsiteY303" fmla="*/ 4211041 h 6281670"/>
                <a:gd name="connsiteX304" fmla="*/ 4571776 w 8613217"/>
                <a:gd name="connsiteY304" fmla="*/ 915970 h 6281670"/>
                <a:gd name="connsiteX305" fmla="*/ 4583890 w 8613217"/>
                <a:gd name="connsiteY305" fmla="*/ 888377 h 6281670"/>
                <a:gd name="connsiteX306" fmla="*/ 4571776 w 8613217"/>
                <a:gd name="connsiteY306" fmla="*/ 915970 h 6281670"/>
                <a:gd name="connsiteX307" fmla="*/ 2362948 w 8613217"/>
                <a:gd name="connsiteY307" fmla="*/ 965100 h 6281670"/>
                <a:gd name="connsiteX308" fmla="*/ 2363621 w 8613217"/>
                <a:gd name="connsiteY308" fmla="*/ 962408 h 6281670"/>
                <a:gd name="connsiteX309" fmla="*/ 2368332 w 8613217"/>
                <a:gd name="connsiteY309" fmla="*/ 967119 h 6281670"/>
                <a:gd name="connsiteX310" fmla="*/ 2362948 w 8613217"/>
                <a:gd name="connsiteY310" fmla="*/ 965100 h 6281670"/>
                <a:gd name="connsiteX311" fmla="*/ 2435633 w 8613217"/>
                <a:gd name="connsiteY311" fmla="*/ 1055284 h 6281670"/>
                <a:gd name="connsiteX312" fmla="*/ 2426211 w 8613217"/>
                <a:gd name="connsiteY312" fmla="*/ 1053265 h 6281670"/>
                <a:gd name="connsiteX313" fmla="*/ 2370351 w 8613217"/>
                <a:gd name="connsiteY313" fmla="*/ 968465 h 6281670"/>
                <a:gd name="connsiteX314" fmla="*/ 2432268 w 8613217"/>
                <a:gd name="connsiteY314" fmla="*/ 1045862 h 6281670"/>
                <a:gd name="connsiteX315" fmla="*/ 2435633 w 8613217"/>
                <a:gd name="connsiteY315" fmla="*/ 1055284 h 6281670"/>
                <a:gd name="connsiteX316" fmla="*/ 695895 w 8613217"/>
                <a:gd name="connsiteY316" fmla="*/ 1016922 h 6281670"/>
                <a:gd name="connsiteX317" fmla="*/ 692530 w 8613217"/>
                <a:gd name="connsiteY317" fmla="*/ 1005481 h 6281670"/>
                <a:gd name="connsiteX318" fmla="*/ 695895 w 8613217"/>
                <a:gd name="connsiteY318" fmla="*/ 1016922 h 6281670"/>
                <a:gd name="connsiteX319" fmla="*/ 4511205 w 8613217"/>
                <a:gd name="connsiteY319" fmla="*/ 6014042 h 6281670"/>
                <a:gd name="connsiteX320" fmla="*/ 4537452 w 8613217"/>
                <a:gd name="connsiteY320" fmla="*/ 5944049 h 6281670"/>
                <a:gd name="connsiteX321" fmla="*/ 4511205 w 8613217"/>
                <a:gd name="connsiteY321" fmla="*/ 6014042 h 6281670"/>
                <a:gd name="connsiteX322" fmla="*/ 4750797 w 8613217"/>
                <a:gd name="connsiteY322" fmla="*/ 5917128 h 6281670"/>
                <a:gd name="connsiteX323" fmla="*/ 4741375 w 8613217"/>
                <a:gd name="connsiteY323" fmla="*/ 5939338 h 6281670"/>
                <a:gd name="connsiteX324" fmla="*/ 4732626 w 8613217"/>
                <a:gd name="connsiteY324" fmla="*/ 5935300 h 6281670"/>
                <a:gd name="connsiteX325" fmla="*/ 4727915 w 8613217"/>
                <a:gd name="connsiteY325" fmla="*/ 5907706 h 6281670"/>
                <a:gd name="connsiteX326" fmla="*/ 4750797 w 8613217"/>
                <a:gd name="connsiteY326" fmla="*/ 5875402 h 6281670"/>
                <a:gd name="connsiteX327" fmla="*/ 4750797 w 8613217"/>
                <a:gd name="connsiteY327" fmla="*/ 5917128 h 6281670"/>
                <a:gd name="connsiteX328" fmla="*/ 4875978 w 8613217"/>
                <a:gd name="connsiteY328" fmla="*/ 5457461 h 6281670"/>
                <a:gd name="connsiteX329" fmla="*/ 4616868 w 8613217"/>
                <a:gd name="connsiteY329" fmla="*/ 5877421 h 6281670"/>
                <a:gd name="connsiteX330" fmla="*/ 4562354 w 8613217"/>
                <a:gd name="connsiteY330" fmla="*/ 5884824 h 6281670"/>
                <a:gd name="connsiteX331" fmla="*/ 4880015 w 8613217"/>
                <a:gd name="connsiteY331" fmla="*/ 5419772 h 6281670"/>
                <a:gd name="connsiteX332" fmla="*/ 4875978 w 8613217"/>
                <a:gd name="connsiteY332" fmla="*/ 5457461 h 6281670"/>
                <a:gd name="connsiteX333" fmla="*/ 5020675 w 8613217"/>
                <a:gd name="connsiteY333" fmla="*/ 5141145 h 6281670"/>
                <a:gd name="connsiteX334" fmla="*/ 4989717 w 8613217"/>
                <a:gd name="connsiteY334" fmla="*/ 5179506 h 6281670"/>
                <a:gd name="connsiteX335" fmla="*/ 4445922 w 8613217"/>
                <a:gd name="connsiteY335" fmla="*/ 5878767 h 6281670"/>
                <a:gd name="connsiteX336" fmla="*/ 4415637 w 8613217"/>
                <a:gd name="connsiteY336" fmla="*/ 5953471 h 6281670"/>
                <a:gd name="connsiteX337" fmla="*/ 4357085 w 8613217"/>
                <a:gd name="connsiteY337" fmla="*/ 6075286 h 6281670"/>
                <a:gd name="connsiteX338" fmla="*/ 4338240 w 8613217"/>
                <a:gd name="connsiteY338" fmla="*/ 6125762 h 6281670"/>
                <a:gd name="connsiteX339" fmla="*/ 4322761 w 8613217"/>
                <a:gd name="connsiteY339" fmla="*/ 6080671 h 6281670"/>
                <a:gd name="connsiteX340" fmla="*/ 4306609 w 8613217"/>
                <a:gd name="connsiteY340" fmla="*/ 6061826 h 6281670"/>
                <a:gd name="connsiteX341" fmla="*/ 4295168 w 8613217"/>
                <a:gd name="connsiteY341" fmla="*/ 6082689 h 6281670"/>
                <a:gd name="connsiteX342" fmla="*/ 4292475 w 8613217"/>
                <a:gd name="connsiteY342" fmla="*/ 6112302 h 6281670"/>
                <a:gd name="connsiteX343" fmla="*/ 4277669 w 8613217"/>
                <a:gd name="connsiteY343" fmla="*/ 6097496 h 6281670"/>
                <a:gd name="connsiteX344" fmla="*/ 4183447 w 8613217"/>
                <a:gd name="connsiteY344" fmla="*/ 5282478 h 6281670"/>
                <a:gd name="connsiteX345" fmla="*/ 4412945 w 8613217"/>
                <a:gd name="connsiteY345" fmla="*/ 4743394 h 6281670"/>
                <a:gd name="connsiteX346" fmla="*/ 5036828 w 8613217"/>
                <a:gd name="connsiteY346" fmla="*/ 3935106 h 6281670"/>
                <a:gd name="connsiteX347" fmla="*/ 5054999 w 8613217"/>
                <a:gd name="connsiteY347" fmla="*/ 3966064 h 6281670"/>
                <a:gd name="connsiteX348" fmla="*/ 5020675 w 8613217"/>
                <a:gd name="connsiteY348"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31298 w 8613217"/>
                <a:gd name="connsiteY135" fmla="*/ 2494185 h 6281670"/>
                <a:gd name="connsiteX136" fmla="*/ 3525241 w 8613217"/>
                <a:gd name="connsiteY136" fmla="*/ 2482071 h 6281670"/>
                <a:gd name="connsiteX137" fmla="*/ 3410829 w 8613217"/>
                <a:gd name="connsiteY137" fmla="*/ 2273437 h 6281670"/>
                <a:gd name="connsiteX138" fmla="*/ 3411502 w 8613217"/>
                <a:gd name="connsiteY138" fmla="*/ 2229018 h 6281670"/>
                <a:gd name="connsiteX139" fmla="*/ 3451209 w 8613217"/>
                <a:gd name="connsiteY139" fmla="*/ 2126720 h 6281670"/>
                <a:gd name="connsiteX140" fmla="*/ 3431692 w 8613217"/>
                <a:gd name="connsiteY140" fmla="*/ 1895877 h 6281670"/>
                <a:gd name="connsiteX141" fmla="*/ 3186715 w 8613217"/>
                <a:gd name="connsiteY141" fmla="*/ 1401886 h 6281670"/>
                <a:gd name="connsiteX142" fmla="*/ 2531874 w 8613217"/>
                <a:gd name="connsiteY142" fmla="*/ 701952 h 6281670"/>
                <a:gd name="connsiteX143" fmla="*/ 1731662 w 8613217"/>
                <a:gd name="connsiteY143" fmla="*/ 39035 h 6281670"/>
                <a:gd name="connsiteX144" fmla="*/ 1722913 w 8613217"/>
                <a:gd name="connsiteY144" fmla="*/ 36343 h 6281670"/>
                <a:gd name="connsiteX145" fmla="*/ 1723586 w 8613217"/>
                <a:gd name="connsiteY145" fmla="*/ 47111 h 6281670"/>
                <a:gd name="connsiteX146" fmla="*/ 1984042 w 8613217"/>
                <a:gd name="connsiteY146" fmla="*/ 871552 h 6281670"/>
                <a:gd name="connsiteX147" fmla="*/ 2773486 w 8613217"/>
                <a:gd name="connsiteY147" fmla="*/ 2064130 h 6281670"/>
                <a:gd name="connsiteX148" fmla="*/ 3058170 w 8613217"/>
                <a:gd name="connsiteY148" fmla="*/ 2286897 h 6281670"/>
                <a:gd name="connsiteX149" fmla="*/ 3235845 w 8613217"/>
                <a:gd name="connsiteY149" fmla="*/ 2329297 h 6281670"/>
                <a:gd name="connsiteX150" fmla="*/ 3256709 w 8613217"/>
                <a:gd name="connsiteY150" fmla="*/ 2294974 h 6281670"/>
                <a:gd name="connsiteX151" fmla="*/ 3083072 w 8613217"/>
                <a:gd name="connsiteY151" fmla="*/ 1999521 h 6281670"/>
                <a:gd name="connsiteX152" fmla="*/ 2450440 w 8613217"/>
                <a:gd name="connsiteY152" fmla="*/ 1092973 h 6281670"/>
                <a:gd name="connsiteX153" fmla="*/ 2432941 w 8613217"/>
                <a:gd name="connsiteY153" fmla="*/ 1062014 h 6281670"/>
                <a:gd name="connsiteX154" fmla="*/ 2454478 w 8613217"/>
                <a:gd name="connsiteY154" fmla="*/ 1076820 h 6281670"/>
                <a:gd name="connsiteX155" fmla="*/ 2967986 w 8613217"/>
                <a:gd name="connsiteY155" fmla="*/ 1739738 h 6281670"/>
                <a:gd name="connsiteX156" fmla="*/ 3266131 w 8613217"/>
                <a:gd name="connsiteY156" fmla="*/ 2175850 h 6281670"/>
                <a:gd name="connsiteX157" fmla="*/ 3457939 w 8613217"/>
                <a:gd name="connsiteY157" fmla="*/ 2509665 h 6281670"/>
                <a:gd name="connsiteX158" fmla="*/ 3464670 w 8613217"/>
                <a:gd name="connsiteY158" fmla="*/ 2523125 h 6281670"/>
                <a:gd name="connsiteX159" fmla="*/ 3504378 w 8613217"/>
                <a:gd name="connsiteY159" fmla="*/ 2605906 h 6281670"/>
                <a:gd name="connsiteX160" fmla="*/ 3733875 w 8613217"/>
                <a:gd name="connsiteY160" fmla="*/ 3249979 h 6281670"/>
                <a:gd name="connsiteX161" fmla="*/ 3823385 w 8613217"/>
                <a:gd name="connsiteY161" fmla="*/ 4359777 h 6281670"/>
                <a:gd name="connsiteX162" fmla="*/ 3816655 w 8613217"/>
                <a:gd name="connsiteY162" fmla="*/ 4369199 h 6281670"/>
                <a:gd name="connsiteX163" fmla="*/ 3800503 w 8613217"/>
                <a:gd name="connsiteY163" fmla="*/ 4322761 h 6281670"/>
                <a:gd name="connsiteX164" fmla="*/ 3407464 w 8613217"/>
                <a:gd name="connsiteY164" fmla="*/ 3663208 h 6281670"/>
                <a:gd name="connsiteX165" fmla="*/ 2516395 w 8613217"/>
                <a:gd name="connsiteY165" fmla="*/ 2980101 h 6281670"/>
                <a:gd name="connsiteX166" fmla="*/ 2502934 w 8613217"/>
                <a:gd name="connsiteY166" fmla="*/ 2971351 h 6281670"/>
                <a:gd name="connsiteX167" fmla="*/ 2390541 w 8613217"/>
                <a:gd name="connsiteY167" fmla="*/ 2898666 h 6281670"/>
                <a:gd name="connsiteX168" fmla="*/ 2247863 w 8613217"/>
                <a:gd name="connsiteY168" fmla="*/ 2802425 h 6281670"/>
                <a:gd name="connsiteX169" fmla="*/ 2055381 w 8613217"/>
                <a:gd name="connsiteY169" fmla="*/ 2665131 h 6281670"/>
                <a:gd name="connsiteX170" fmla="*/ 1471879 w 8613217"/>
                <a:gd name="connsiteY170" fmla="*/ 2148930 h 6281670"/>
                <a:gd name="connsiteX171" fmla="*/ 1461111 w 8613217"/>
                <a:gd name="connsiteY171" fmla="*/ 2109895 h 6281670"/>
                <a:gd name="connsiteX172" fmla="*/ 1501492 w 8613217"/>
                <a:gd name="connsiteY172" fmla="*/ 1918759 h 6281670"/>
                <a:gd name="connsiteX173" fmla="*/ 1395155 w 8613217"/>
                <a:gd name="connsiteY173" fmla="*/ 1570812 h 6281670"/>
                <a:gd name="connsiteX174" fmla="*/ 937507 w 8613217"/>
                <a:gd name="connsiteY174" fmla="*/ 860783 h 6281670"/>
                <a:gd name="connsiteX175" fmla="*/ 682435 w 8613217"/>
                <a:gd name="connsiteY175" fmla="*/ 471109 h 6281670"/>
                <a:gd name="connsiteX176" fmla="*/ 590905 w 8613217"/>
                <a:gd name="connsiteY176" fmla="*/ 214691 h 6281670"/>
                <a:gd name="connsiteX177" fmla="*/ 581483 w 8613217"/>
                <a:gd name="connsiteY177" fmla="*/ 222767 h 6281670"/>
                <a:gd name="connsiteX178" fmla="*/ 555909 w 8613217"/>
                <a:gd name="connsiteY178" fmla="*/ 262475 h 6281670"/>
                <a:gd name="connsiteX179" fmla="*/ 423998 w 8613217"/>
                <a:gd name="connsiteY179" fmla="*/ 619845 h 6281670"/>
                <a:gd name="connsiteX180" fmla="*/ 443515 w 8613217"/>
                <a:gd name="connsiteY180" fmla="*/ 1227575 h 6281670"/>
                <a:gd name="connsiteX181" fmla="*/ 806942 w 8613217"/>
                <a:gd name="connsiteY181" fmla="*/ 1996156 h 6281670"/>
                <a:gd name="connsiteX182" fmla="*/ 1087589 w 8613217"/>
                <a:gd name="connsiteY182" fmla="*/ 2216231 h 6281670"/>
                <a:gd name="connsiteX183" fmla="*/ 1317086 w 8613217"/>
                <a:gd name="connsiteY183" fmla="*/ 2233729 h 6281670"/>
                <a:gd name="connsiteX184" fmla="*/ 1327181 w 8613217"/>
                <a:gd name="connsiteY184" fmla="*/ 2198060 h 6281670"/>
                <a:gd name="connsiteX185" fmla="*/ 816364 w 8613217"/>
                <a:gd name="connsiteY185" fmla="*/ 1324489 h 6281670"/>
                <a:gd name="connsiteX186" fmla="*/ 702625 w 8613217"/>
                <a:gd name="connsiteY186" fmla="*/ 1031056 h 6281670"/>
                <a:gd name="connsiteX187" fmla="*/ 767908 w 8613217"/>
                <a:gd name="connsiteY187" fmla="*/ 1173061 h 6281670"/>
                <a:gd name="connsiteX188" fmla="*/ 1444285 w 8613217"/>
                <a:gd name="connsiteY188" fmla="*/ 2226326 h 6281670"/>
                <a:gd name="connsiteX189" fmla="*/ 2209501 w 8613217"/>
                <a:gd name="connsiteY189" fmla="*/ 2876457 h 6281670"/>
                <a:gd name="connsiteX190" fmla="*/ 2308434 w 8613217"/>
                <a:gd name="connsiteY190" fmla="*/ 2939720 h 6281670"/>
                <a:gd name="connsiteX191" fmla="*/ 2340738 w 8613217"/>
                <a:gd name="connsiteY191" fmla="*/ 2972025 h 6281670"/>
                <a:gd name="connsiteX192" fmla="*/ 2302377 w 8613217"/>
                <a:gd name="connsiteY192" fmla="*/ 2972025 h 6281670"/>
                <a:gd name="connsiteX193" fmla="*/ 2266034 w 8613217"/>
                <a:gd name="connsiteY193" fmla="*/ 2967313 h 6281670"/>
                <a:gd name="connsiteX194" fmla="*/ 1817807 w 8613217"/>
                <a:gd name="connsiteY194" fmla="*/ 3025866 h 6281670"/>
                <a:gd name="connsiteX195" fmla="*/ 1007500 w 8613217"/>
                <a:gd name="connsiteY195" fmla="*/ 3309877 h 6281670"/>
                <a:gd name="connsiteX196" fmla="*/ 960389 w 8613217"/>
                <a:gd name="connsiteY196" fmla="*/ 3293725 h 6281670"/>
                <a:gd name="connsiteX197" fmla="*/ 446207 w 8613217"/>
                <a:gd name="connsiteY197" fmla="*/ 3134221 h 6281670"/>
                <a:gd name="connsiteX198" fmla="*/ 217383 w 8613217"/>
                <a:gd name="connsiteY198" fmla="*/ 3227096 h 6281670"/>
                <a:gd name="connsiteX199" fmla="*/ 0 w 8613217"/>
                <a:gd name="connsiteY199" fmla="*/ 3236518 h 6281670"/>
                <a:gd name="connsiteX200" fmla="*/ 0 w 8613217"/>
                <a:gd name="connsiteY200" fmla="*/ 3330740 h 6281670"/>
                <a:gd name="connsiteX201" fmla="*/ 9422 w 8613217"/>
                <a:gd name="connsiteY201" fmla="*/ 3346892 h 6281670"/>
                <a:gd name="connsiteX202" fmla="*/ 255072 w 8613217"/>
                <a:gd name="connsiteY202" fmla="*/ 3717723 h 6281670"/>
                <a:gd name="connsiteX203" fmla="*/ 747044 w 8613217"/>
                <a:gd name="connsiteY203" fmla="*/ 3826078 h 6281670"/>
                <a:gd name="connsiteX204" fmla="*/ 1016249 w 8613217"/>
                <a:gd name="connsiteY204" fmla="*/ 3490244 h 6281670"/>
                <a:gd name="connsiteX205" fmla="*/ 981253 w 8613217"/>
                <a:gd name="connsiteY205" fmla="*/ 3461305 h 6281670"/>
                <a:gd name="connsiteX206" fmla="*/ 563312 w 8613217"/>
                <a:gd name="connsiteY206" fmla="*/ 3490917 h 6281670"/>
                <a:gd name="connsiteX207" fmla="*/ 390347 w 8613217"/>
                <a:gd name="connsiteY207" fmla="*/ 3460632 h 6281670"/>
                <a:gd name="connsiteX208" fmla="*/ 489953 w 8613217"/>
                <a:gd name="connsiteY208" fmla="*/ 3463997 h 6281670"/>
                <a:gd name="connsiteX209" fmla="*/ 903183 w 8613217"/>
                <a:gd name="connsiteY209" fmla="*/ 3408137 h 6281670"/>
                <a:gd name="connsiteX210" fmla="*/ 1043170 w 8613217"/>
                <a:gd name="connsiteY210" fmla="*/ 3372467 h 6281670"/>
                <a:gd name="connsiteX211" fmla="*/ 1508895 w 8613217"/>
                <a:gd name="connsiteY211" fmla="*/ 3218347 h 6281670"/>
                <a:gd name="connsiteX212" fmla="*/ 1912029 w 8613217"/>
                <a:gd name="connsiteY212" fmla="*/ 3101243 h 6281670"/>
                <a:gd name="connsiteX213" fmla="*/ 1912029 w 8613217"/>
                <a:gd name="connsiteY213" fmla="*/ 3101243 h 6281670"/>
                <a:gd name="connsiteX214" fmla="*/ 1924816 w 8613217"/>
                <a:gd name="connsiteY214" fmla="*/ 3099224 h 6281670"/>
                <a:gd name="connsiteX215" fmla="*/ 1986061 w 8613217"/>
                <a:gd name="connsiteY215" fmla="*/ 3087783 h 6281670"/>
                <a:gd name="connsiteX216" fmla="*/ 1992791 w 8613217"/>
                <a:gd name="connsiteY216" fmla="*/ 3087110 h 6281670"/>
                <a:gd name="connsiteX217" fmla="*/ 2087013 w 8613217"/>
                <a:gd name="connsiteY217" fmla="*/ 3074322 h 6281670"/>
                <a:gd name="connsiteX218" fmla="*/ 2113933 w 8613217"/>
                <a:gd name="connsiteY218" fmla="*/ 3072976 h 6281670"/>
                <a:gd name="connsiteX219" fmla="*/ 2118644 w 8613217"/>
                <a:gd name="connsiteY219" fmla="*/ 3064227 h 6281670"/>
                <a:gd name="connsiteX220" fmla="*/ 2257958 w 8613217"/>
                <a:gd name="connsiteY220" fmla="*/ 3064227 h 6281670"/>
                <a:gd name="connsiteX221" fmla="*/ 2262669 w 8613217"/>
                <a:gd name="connsiteY221" fmla="*/ 3072976 h 6281670"/>
                <a:gd name="connsiteX222" fmla="*/ 2434960 w 8613217"/>
                <a:gd name="connsiteY222" fmla="*/ 3101243 h 6281670"/>
                <a:gd name="connsiteX223" fmla="*/ 2635518 w 8613217"/>
                <a:gd name="connsiteY223" fmla="*/ 3164506 h 6281670"/>
                <a:gd name="connsiteX224" fmla="*/ 3038653 w 8613217"/>
                <a:gd name="connsiteY224" fmla="*/ 3453902 h 6281670"/>
                <a:gd name="connsiteX225" fmla="*/ 3580428 w 8613217"/>
                <a:gd name="connsiteY225" fmla="*/ 4087880 h 6281670"/>
                <a:gd name="connsiteX226" fmla="*/ 3776274 w 8613217"/>
                <a:gd name="connsiteY226" fmla="*/ 4626290 h 6281670"/>
                <a:gd name="connsiteX227" fmla="*/ 3813963 w 8613217"/>
                <a:gd name="connsiteY227" fmla="*/ 4802619 h 6281670"/>
                <a:gd name="connsiteX228" fmla="*/ 3811944 w 8613217"/>
                <a:gd name="connsiteY228" fmla="*/ 5407658 h 6281670"/>
                <a:gd name="connsiteX229" fmla="*/ 3881265 w 8613217"/>
                <a:gd name="connsiteY229" fmla="*/ 5874056 h 6281670"/>
                <a:gd name="connsiteX230" fmla="*/ 3879919 w 8613217"/>
                <a:gd name="connsiteY230" fmla="*/ 5898957 h 6281670"/>
                <a:gd name="connsiteX231" fmla="*/ 3757430 w 8613217"/>
                <a:gd name="connsiteY231" fmla="*/ 5946068 h 6281670"/>
                <a:gd name="connsiteX232" fmla="*/ 3743970 w 8613217"/>
                <a:gd name="connsiteY232" fmla="*/ 6053750 h 6281670"/>
                <a:gd name="connsiteX233" fmla="*/ 3803195 w 8613217"/>
                <a:gd name="connsiteY233" fmla="*/ 6092112 h 6281670"/>
                <a:gd name="connsiteX234" fmla="*/ 3896071 w 8613217"/>
                <a:gd name="connsiteY234" fmla="*/ 6023464 h 6281670"/>
                <a:gd name="connsiteX235" fmla="*/ 3920972 w 8613217"/>
                <a:gd name="connsiteY235" fmla="*/ 5996544 h 6281670"/>
                <a:gd name="connsiteX236" fmla="*/ 3918953 w 8613217"/>
                <a:gd name="connsiteY236" fmla="*/ 6053077 h 6281670"/>
                <a:gd name="connsiteX237" fmla="*/ 3931741 w 8613217"/>
                <a:gd name="connsiteY237" fmla="*/ 6077978 h 6281670"/>
                <a:gd name="connsiteX238" fmla="*/ 3951931 w 8613217"/>
                <a:gd name="connsiteY238" fmla="*/ 6055769 h 6281670"/>
                <a:gd name="connsiteX239" fmla="*/ 3972121 w 8613217"/>
                <a:gd name="connsiteY239" fmla="*/ 5988468 h 6281670"/>
                <a:gd name="connsiteX240" fmla="*/ 3994331 w 8613217"/>
                <a:gd name="connsiteY240" fmla="*/ 5968277 h 6281670"/>
                <a:gd name="connsiteX241" fmla="*/ 4005099 w 8613217"/>
                <a:gd name="connsiteY241" fmla="*/ 5995198 h 6281670"/>
                <a:gd name="connsiteX242" fmla="*/ 4071054 w 8613217"/>
                <a:gd name="connsiteY242" fmla="*/ 6040290 h 6281670"/>
                <a:gd name="connsiteX243" fmla="*/ 4100667 w 8613217"/>
                <a:gd name="connsiteY243" fmla="*/ 6026829 h 6281670"/>
                <a:gd name="connsiteX244" fmla="*/ 4110089 w 8613217"/>
                <a:gd name="connsiteY244" fmla="*/ 5993179 h 6281670"/>
                <a:gd name="connsiteX245" fmla="*/ 4124895 w 8613217"/>
                <a:gd name="connsiteY245" fmla="*/ 6032214 h 6281670"/>
                <a:gd name="connsiteX246" fmla="*/ 4117492 w 8613217"/>
                <a:gd name="connsiteY246" fmla="*/ 6106918 h 6281670"/>
                <a:gd name="connsiteX247" fmla="*/ 4080476 w 8613217"/>
                <a:gd name="connsiteY247" fmla="*/ 6141242 h 6281670"/>
                <a:gd name="connsiteX248" fmla="*/ 4176717 w 8613217"/>
                <a:gd name="connsiteY248" fmla="*/ 6189025 h 6281670"/>
                <a:gd name="connsiteX249" fmla="*/ 4170660 w 8613217"/>
                <a:gd name="connsiteY249" fmla="*/ 6271133 h 6281670"/>
                <a:gd name="connsiteX250" fmla="*/ 4195562 w 8613217"/>
                <a:gd name="connsiteY250" fmla="*/ 6277863 h 6281670"/>
                <a:gd name="connsiteX251" fmla="*/ 4261517 w 8613217"/>
                <a:gd name="connsiteY251" fmla="*/ 6267768 h 6281670"/>
                <a:gd name="connsiteX252" fmla="*/ 4289784 w 8613217"/>
                <a:gd name="connsiteY252" fmla="*/ 6247578 h 6281670"/>
                <a:gd name="connsiteX253" fmla="*/ 4295840 w 8613217"/>
                <a:gd name="connsiteY253" fmla="*/ 6204505 h 6281670"/>
                <a:gd name="connsiteX254" fmla="*/ 4305936 w 8613217"/>
                <a:gd name="connsiteY254" fmla="*/ 6182969 h 6281670"/>
                <a:gd name="connsiteX255" fmla="*/ 4324107 w 8613217"/>
                <a:gd name="connsiteY255" fmla="*/ 6199794 h 6281670"/>
                <a:gd name="connsiteX256" fmla="*/ 4336894 w 8613217"/>
                <a:gd name="connsiteY256" fmla="*/ 6230752 h 6281670"/>
                <a:gd name="connsiteX257" fmla="*/ 4342951 w 8613217"/>
                <a:gd name="connsiteY257" fmla="*/ 6226714 h 6281670"/>
                <a:gd name="connsiteX258" fmla="*/ 4369872 w 8613217"/>
                <a:gd name="connsiteY258" fmla="*/ 6185660 h 6281670"/>
                <a:gd name="connsiteX259" fmla="*/ 4382659 w 8613217"/>
                <a:gd name="connsiteY259" fmla="*/ 6234791 h 6281670"/>
                <a:gd name="connsiteX260" fmla="*/ 4406888 w 8613217"/>
                <a:gd name="connsiteY260" fmla="*/ 6265749 h 6281670"/>
                <a:gd name="connsiteX261" fmla="*/ 4484284 w 8613217"/>
                <a:gd name="connsiteY261" fmla="*/ 6275171 h 6281670"/>
                <a:gd name="connsiteX262" fmla="*/ 4499090 w 8613217"/>
                <a:gd name="connsiteY262" fmla="*/ 6272479 h 6281670"/>
                <a:gd name="connsiteX263" fmla="*/ 4512551 w 8613217"/>
                <a:gd name="connsiteY263" fmla="*/ 6181622 h 6281670"/>
                <a:gd name="connsiteX264" fmla="*/ 4572449 w 8613217"/>
                <a:gd name="connsiteY264" fmla="*/ 6153356 h 6281670"/>
                <a:gd name="connsiteX265" fmla="*/ 4575814 w 8613217"/>
                <a:gd name="connsiteY265" fmla="*/ 6127781 h 6281670"/>
                <a:gd name="connsiteX266" fmla="*/ 4538125 w 8613217"/>
                <a:gd name="connsiteY266" fmla="*/ 6076633 h 6281670"/>
                <a:gd name="connsiteX267" fmla="*/ 4536779 w 8613217"/>
                <a:gd name="connsiteY267" fmla="*/ 6042309 h 6281670"/>
                <a:gd name="connsiteX268" fmla="*/ 4573122 w 8613217"/>
                <a:gd name="connsiteY268" fmla="*/ 6032214 h 6281670"/>
                <a:gd name="connsiteX269" fmla="*/ 4637731 w 8613217"/>
                <a:gd name="connsiteY269" fmla="*/ 6051058 h 6281670"/>
                <a:gd name="connsiteX270" fmla="*/ 4665997 w 8613217"/>
                <a:gd name="connsiteY270" fmla="*/ 6029522 h 6281670"/>
                <a:gd name="connsiteX271" fmla="*/ 4665997 w 8613217"/>
                <a:gd name="connsiteY271" fmla="*/ 5985776 h 6281670"/>
                <a:gd name="connsiteX272" fmla="*/ 4681477 w 8613217"/>
                <a:gd name="connsiteY272" fmla="*/ 5966931 h 6281670"/>
                <a:gd name="connsiteX273" fmla="*/ 4701667 w 8613217"/>
                <a:gd name="connsiteY273" fmla="*/ 5981065 h 6281670"/>
                <a:gd name="connsiteX274" fmla="*/ 4724550 w 8613217"/>
                <a:gd name="connsiteY274" fmla="*/ 6054423 h 6281670"/>
                <a:gd name="connsiteX275" fmla="*/ 4743394 w 8613217"/>
                <a:gd name="connsiteY275" fmla="*/ 6073268 h 6281670"/>
                <a:gd name="connsiteX276" fmla="*/ 4752143 w 8613217"/>
                <a:gd name="connsiteY276" fmla="*/ 6050385 h 6281670"/>
                <a:gd name="connsiteX277" fmla="*/ 4752143 w 8613217"/>
                <a:gd name="connsiteY277" fmla="*/ 5996544 h 6281670"/>
                <a:gd name="connsiteX278" fmla="*/ 4800600 w 8613217"/>
                <a:gd name="connsiteY278" fmla="*/ 6046347 h 6281670"/>
                <a:gd name="connsiteX279" fmla="*/ 4859825 w 8613217"/>
                <a:gd name="connsiteY279" fmla="*/ 6088747 h 6281670"/>
                <a:gd name="connsiteX280" fmla="*/ 4932511 w 8613217"/>
                <a:gd name="connsiteY280" fmla="*/ 6036252 h 6281670"/>
                <a:gd name="connsiteX281" fmla="*/ 4919050 w 8613217"/>
                <a:gd name="connsiteY281" fmla="*/ 5940011 h 6281670"/>
                <a:gd name="connsiteX282" fmla="*/ 4830213 w 8613217"/>
                <a:gd name="connsiteY282" fmla="*/ 5933281 h 6281670"/>
                <a:gd name="connsiteX283" fmla="*/ 4779064 w 8613217"/>
                <a:gd name="connsiteY283" fmla="*/ 5876074 h 6281670"/>
                <a:gd name="connsiteX284" fmla="*/ 4778391 w 8613217"/>
                <a:gd name="connsiteY284" fmla="*/ 5829637 h 6281670"/>
                <a:gd name="connsiteX285" fmla="*/ 5091342 w 8613217"/>
                <a:gd name="connsiteY285" fmla="*/ 5236712 h 6281670"/>
                <a:gd name="connsiteX286" fmla="*/ 5116243 w 8613217"/>
                <a:gd name="connsiteY286" fmla="*/ 5202389 h 6281670"/>
                <a:gd name="connsiteX287" fmla="*/ 5269690 w 8613217"/>
                <a:gd name="connsiteY287" fmla="*/ 5086631 h 6281670"/>
                <a:gd name="connsiteX288" fmla="*/ 5744837 w 8613217"/>
                <a:gd name="connsiteY288" fmla="*/ 4795889 h 6281670"/>
                <a:gd name="connsiteX289" fmla="*/ 5814830 w 8613217"/>
                <a:gd name="connsiteY289" fmla="*/ 4775699 h 6281670"/>
                <a:gd name="connsiteX290" fmla="*/ 6103553 w 8613217"/>
                <a:gd name="connsiteY290" fmla="*/ 4765603 h 6281670"/>
                <a:gd name="connsiteX291" fmla="*/ 7086824 w 8613217"/>
                <a:gd name="connsiteY291" fmla="*/ 4811369 h 6281670"/>
                <a:gd name="connsiteX292" fmla="*/ 7489959 w 8613217"/>
                <a:gd name="connsiteY292" fmla="*/ 4805311 h 6281670"/>
                <a:gd name="connsiteX293" fmla="*/ 7516880 w 8613217"/>
                <a:gd name="connsiteY293" fmla="*/ 4801946 h 6281670"/>
                <a:gd name="connsiteX294" fmla="*/ 7536397 w 8613217"/>
                <a:gd name="connsiteY294" fmla="*/ 4800600 h 6281670"/>
                <a:gd name="connsiteX295" fmla="*/ 7619850 w 8613217"/>
                <a:gd name="connsiteY295" fmla="*/ 4791178 h 6281670"/>
                <a:gd name="connsiteX296" fmla="*/ 7661577 w 8613217"/>
                <a:gd name="connsiteY296" fmla="*/ 4813388 h 6281670"/>
                <a:gd name="connsiteX297" fmla="*/ 7920014 w 8613217"/>
                <a:gd name="connsiteY297" fmla="*/ 5004523 h 6281670"/>
                <a:gd name="connsiteX298" fmla="*/ 8354780 w 8613217"/>
                <a:gd name="connsiteY298" fmla="*/ 4830886 h 6281670"/>
                <a:gd name="connsiteX299" fmla="*/ 8579567 w 8613217"/>
                <a:gd name="connsiteY299" fmla="*/ 4409580 h 6281670"/>
                <a:gd name="connsiteX300" fmla="*/ 8613217 w 8613217"/>
                <a:gd name="connsiteY300" fmla="*/ 4250076 h 6281670"/>
                <a:gd name="connsiteX301" fmla="*/ 8613217 w 8613217"/>
                <a:gd name="connsiteY301" fmla="*/ 4196235 h 6281670"/>
                <a:gd name="connsiteX302" fmla="*/ 8420062 w 8613217"/>
                <a:gd name="connsiteY302" fmla="*/ 4211041 h 6281670"/>
                <a:gd name="connsiteX303" fmla="*/ 4571776 w 8613217"/>
                <a:gd name="connsiteY303" fmla="*/ 915970 h 6281670"/>
                <a:gd name="connsiteX304" fmla="*/ 4583890 w 8613217"/>
                <a:gd name="connsiteY304" fmla="*/ 888377 h 6281670"/>
                <a:gd name="connsiteX305" fmla="*/ 4571776 w 8613217"/>
                <a:gd name="connsiteY305" fmla="*/ 915970 h 6281670"/>
                <a:gd name="connsiteX306" fmla="*/ 2362948 w 8613217"/>
                <a:gd name="connsiteY306" fmla="*/ 965100 h 6281670"/>
                <a:gd name="connsiteX307" fmla="*/ 2363621 w 8613217"/>
                <a:gd name="connsiteY307" fmla="*/ 962408 h 6281670"/>
                <a:gd name="connsiteX308" fmla="*/ 2368332 w 8613217"/>
                <a:gd name="connsiteY308" fmla="*/ 967119 h 6281670"/>
                <a:gd name="connsiteX309" fmla="*/ 2362948 w 8613217"/>
                <a:gd name="connsiteY309" fmla="*/ 965100 h 6281670"/>
                <a:gd name="connsiteX310" fmla="*/ 2435633 w 8613217"/>
                <a:gd name="connsiteY310" fmla="*/ 1055284 h 6281670"/>
                <a:gd name="connsiteX311" fmla="*/ 2426211 w 8613217"/>
                <a:gd name="connsiteY311" fmla="*/ 1053265 h 6281670"/>
                <a:gd name="connsiteX312" fmla="*/ 2370351 w 8613217"/>
                <a:gd name="connsiteY312" fmla="*/ 968465 h 6281670"/>
                <a:gd name="connsiteX313" fmla="*/ 2432268 w 8613217"/>
                <a:gd name="connsiteY313" fmla="*/ 1045862 h 6281670"/>
                <a:gd name="connsiteX314" fmla="*/ 2435633 w 8613217"/>
                <a:gd name="connsiteY314" fmla="*/ 1055284 h 6281670"/>
                <a:gd name="connsiteX315" fmla="*/ 695895 w 8613217"/>
                <a:gd name="connsiteY315" fmla="*/ 1016922 h 6281670"/>
                <a:gd name="connsiteX316" fmla="*/ 692530 w 8613217"/>
                <a:gd name="connsiteY316" fmla="*/ 1005481 h 6281670"/>
                <a:gd name="connsiteX317" fmla="*/ 695895 w 8613217"/>
                <a:gd name="connsiteY317" fmla="*/ 1016922 h 6281670"/>
                <a:gd name="connsiteX318" fmla="*/ 4511205 w 8613217"/>
                <a:gd name="connsiteY318" fmla="*/ 6014042 h 6281670"/>
                <a:gd name="connsiteX319" fmla="*/ 4537452 w 8613217"/>
                <a:gd name="connsiteY319" fmla="*/ 5944049 h 6281670"/>
                <a:gd name="connsiteX320" fmla="*/ 4511205 w 8613217"/>
                <a:gd name="connsiteY320" fmla="*/ 6014042 h 6281670"/>
                <a:gd name="connsiteX321" fmla="*/ 4750797 w 8613217"/>
                <a:gd name="connsiteY321" fmla="*/ 5917128 h 6281670"/>
                <a:gd name="connsiteX322" fmla="*/ 4741375 w 8613217"/>
                <a:gd name="connsiteY322" fmla="*/ 5939338 h 6281670"/>
                <a:gd name="connsiteX323" fmla="*/ 4732626 w 8613217"/>
                <a:gd name="connsiteY323" fmla="*/ 5935300 h 6281670"/>
                <a:gd name="connsiteX324" fmla="*/ 4727915 w 8613217"/>
                <a:gd name="connsiteY324" fmla="*/ 5907706 h 6281670"/>
                <a:gd name="connsiteX325" fmla="*/ 4750797 w 8613217"/>
                <a:gd name="connsiteY325" fmla="*/ 5875402 h 6281670"/>
                <a:gd name="connsiteX326" fmla="*/ 4750797 w 8613217"/>
                <a:gd name="connsiteY326" fmla="*/ 5917128 h 6281670"/>
                <a:gd name="connsiteX327" fmla="*/ 4875978 w 8613217"/>
                <a:gd name="connsiteY327" fmla="*/ 5457461 h 6281670"/>
                <a:gd name="connsiteX328" fmla="*/ 4616868 w 8613217"/>
                <a:gd name="connsiteY328" fmla="*/ 5877421 h 6281670"/>
                <a:gd name="connsiteX329" fmla="*/ 4562354 w 8613217"/>
                <a:gd name="connsiteY329" fmla="*/ 5884824 h 6281670"/>
                <a:gd name="connsiteX330" fmla="*/ 4880015 w 8613217"/>
                <a:gd name="connsiteY330" fmla="*/ 5419772 h 6281670"/>
                <a:gd name="connsiteX331" fmla="*/ 4875978 w 8613217"/>
                <a:gd name="connsiteY331" fmla="*/ 5457461 h 6281670"/>
                <a:gd name="connsiteX332" fmla="*/ 5020675 w 8613217"/>
                <a:gd name="connsiteY332" fmla="*/ 5141145 h 6281670"/>
                <a:gd name="connsiteX333" fmla="*/ 4989717 w 8613217"/>
                <a:gd name="connsiteY333" fmla="*/ 5179506 h 6281670"/>
                <a:gd name="connsiteX334" fmla="*/ 4445922 w 8613217"/>
                <a:gd name="connsiteY334" fmla="*/ 5878767 h 6281670"/>
                <a:gd name="connsiteX335" fmla="*/ 4415637 w 8613217"/>
                <a:gd name="connsiteY335" fmla="*/ 5953471 h 6281670"/>
                <a:gd name="connsiteX336" fmla="*/ 4357085 w 8613217"/>
                <a:gd name="connsiteY336" fmla="*/ 6075286 h 6281670"/>
                <a:gd name="connsiteX337" fmla="*/ 4338240 w 8613217"/>
                <a:gd name="connsiteY337" fmla="*/ 6125762 h 6281670"/>
                <a:gd name="connsiteX338" fmla="*/ 4322761 w 8613217"/>
                <a:gd name="connsiteY338" fmla="*/ 6080671 h 6281670"/>
                <a:gd name="connsiteX339" fmla="*/ 4306609 w 8613217"/>
                <a:gd name="connsiteY339" fmla="*/ 6061826 h 6281670"/>
                <a:gd name="connsiteX340" fmla="*/ 4295168 w 8613217"/>
                <a:gd name="connsiteY340" fmla="*/ 6082689 h 6281670"/>
                <a:gd name="connsiteX341" fmla="*/ 4292475 w 8613217"/>
                <a:gd name="connsiteY341" fmla="*/ 6112302 h 6281670"/>
                <a:gd name="connsiteX342" fmla="*/ 4277669 w 8613217"/>
                <a:gd name="connsiteY342" fmla="*/ 6097496 h 6281670"/>
                <a:gd name="connsiteX343" fmla="*/ 4183447 w 8613217"/>
                <a:gd name="connsiteY343" fmla="*/ 5282478 h 6281670"/>
                <a:gd name="connsiteX344" fmla="*/ 4412945 w 8613217"/>
                <a:gd name="connsiteY344" fmla="*/ 4743394 h 6281670"/>
                <a:gd name="connsiteX345" fmla="*/ 5036828 w 8613217"/>
                <a:gd name="connsiteY345" fmla="*/ 3935106 h 6281670"/>
                <a:gd name="connsiteX346" fmla="*/ 5054999 w 8613217"/>
                <a:gd name="connsiteY346" fmla="*/ 3966064 h 6281670"/>
                <a:gd name="connsiteX347" fmla="*/ 5020675 w 8613217"/>
                <a:gd name="connsiteY347"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31298 w 8613217"/>
                <a:gd name="connsiteY135" fmla="*/ 2494185 h 6281670"/>
                <a:gd name="connsiteX136" fmla="*/ 3525241 w 8613217"/>
                <a:gd name="connsiteY136" fmla="*/ 2482071 h 6281670"/>
                <a:gd name="connsiteX137" fmla="*/ 3410829 w 8613217"/>
                <a:gd name="connsiteY137" fmla="*/ 2273437 h 6281670"/>
                <a:gd name="connsiteX138" fmla="*/ 3411502 w 8613217"/>
                <a:gd name="connsiteY138" fmla="*/ 2229018 h 6281670"/>
                <a:gd name="connsiteX139" fmla="*/ 3451209 w 8613217"/>
                <a:gd name="connsiteY139" fmla="*/ 2126720 h 6281670"/>
                <a:gd name="connsiteX140" fmla="*/ 3431692 w 8613217"/>
                <a:gd name="connsiteY140" fmla="*/ 1895877 h 6281670"/>
                <a:gd name="connsiteX141" fmla="*/ 3186715 w 8613217"/>
                <a:gd name="connsiteY141" fmla="*/ 1401886 h 6281670"/>
                <a:gd name="connsiteX142" fmla="*/ 2531874 w 8613217"/>
                <a:gd name="connsiteY142" fmla="*/ 701952 h 6281670"/>
                <a:gd name="connsiteX143" fmla="*/ 1731662 w 8613217"/>
                <a:gd name="connsiteY143" fmla="*/ 39035 h 6281670"/>
                <a:gd name="connsiteX144" fmla="*/ 1722913 w 8613217"/>
                <a:gd name="connsiteY144" fmla="*/ 36343 h 6281670"/>
                <a:gd name="connsiteX145" fmla="*/ 1723586 w 8613217"/>
                <a:gd name="connsiteY145" fmla="*/ 47111 h 6281670"/>
                <a:gd name="connsiteX146" fmla="*/ 1984042 w 8613217"/>
                <a:gd name="connsiteY146" fmla="*/ 871552 h 6281670"/>
                <a:gd name="connsiteX147" fmla="*/ 2773486 w 8613217"/>
                <a:gd name="connsiteY147" fmla="*/ 2064130 h 6281670"/>
                <a:gd name="connsiteX148" fmla="*/ 3058170 w 8613217"/>
                <a:gd name="connsiteY148" fmla="*/ 2286897 h 6281670"/>
                <a:gd name="connsiteX149" fmla="*/ 3235845 w 8613217"/>
                <a:gd name="connsiteY149" fmla="*/ 2329297 h 6281670"/>
                <a:gd name="connsiteX150" fmla="*/ 3256709 w 8613217"/>
                <a:gd name="connsiteY150" fmla="*/ 2294974 h 6281670"/>
                <a:gd name="connsiteX151" fmla="*/ 3083072 w 8613217"/>
                <a:gd name="connsiteY151" fmla="*/ 1999521 h 6281670"/>
                <a:gd name="connsiteX152" fmla="*/ 2450440 w 8613217"/>
                <a:gd name="connsiteY152" fmla="*/ 1092973 h 6281670"/>
                <a:gd name="connsiteX153" fmla="*/ 2432941 w 8613217"/>
                <a:gd name="connsiteY153" fmla="*/ 1062014 h 6281670"/>
                <a:gd name="connsiteX154" fmla="*/ 2454478 w 8613217"/>
                <a:gd name="connsiteY154" fmla="*/ 1076820 h 6281670"/>
                <a:gd name="connsiteX155" fmla="*/ 2967986 w 8613217"/>
                <a:gd name="connsiteY155" fmla="*/ 1739738 h 6281670"/>
                <a:gd name="connsiteX156" fmla="*/ 3266131 w 8613217"/>
                <a:gd name="connsiteY156" fmla="*/ 2175850 h 6281670"/>
                <a:gd name="connsiteX157" fmla="*/ 3457939 w 8613217"/>
                <a:gd name="connsiteY157" fmla="*/ 2509665 h 6281670"/>
                <a:gd name="connsiteX158" fmla="*/ 3464670 w 8613217"/>
                <a:gd name="connsiteY158" fmla="*/ 2523125 h 6281670"/>
                <a:gd name="connsiteX159" fmla="*/ 3504378 w 8613217"/>
                <a:gd name="connsiteY159" fmla="*/ 2605906 h 6281670"/>
                <a:gd name="connsiteX160" fmla="*/ 3733875 w 8613217"/>
                <a:gd name="connsiteY160" fmla="*/ 3249979 h 6281670"/>
                <a:gd name="connsiteX161" fmla="*/ 3823385 w 8613217"/>
                <a:gd name="connsiteY161" fmla="*/ 4359777 h 6281670"/>
                <a:gd name="connsiteX162" fmla="*/ 3816655 w 8613217"/>
                <a:gd name="connsiteY162" fmla="*/ 4369199 h 6281670"/>
                <a:gd name="connsiteX163" fmla="*/ 3800503 w 8613217"/>
                <a:gd name="connsiteY163" fmla="*/ 4322761 h 6281670"/>
                <a:gd name="connsiteX164" fmla="*/ 3407464 w 8613217"/>
                <a:gd name="connsiteY164" fmla="*/ 3663208 h 6281670"/>
                <a:gd name="connsiteX165" fmla="*/ 2516395 w 8613217"/>
                <a:gd name="connsiteY165" fmla="*/ 2980101 h 6281670"/>
                <a:gd name="connsiteX166" fmla="*/ 2502934 w 8613217"/>
                <a:gd name="connsiteY166" fmla="*/ 2971351 h 6281670"/>
                <a:gd name="connsiteX167" fmla="*/ 2390541 w 8613217"/>
                <a:gd name="connsiteY167" fmla="*/ 2898666 h 6281670"/>
                <a:gd name="connsiteX168" fmla="*/ 2247863 w 8613217"/>
                <a:gd name="connsiteY168" fmla="*/ 2802425 h 6281670"/>
                <a:gd name="connsiteX169" fmla="*/ 2055381 w 8613217"/>
                <a:gd name="connsiteY169" fmla="*/ 2665131 h 6281670"/>
                <a:gd name="connsiteX170" fmla="*/ 1471879 w 8613217"/>
                <a:gd name="connsiteY170" fmla="*/ 2148930 h 6281670"/>
                <a:gd name="connsiteX171" fmla="*/ 1461111 w 8613217"/>
                <a:gd name="connsiteY171" fmla="*/ 2109895 h 6281670"/>
                <a:gd name="connsiteX172" fmla="*/ 1501492 w 8613217"/>
                <a:gd name="connsiteY172" fmla="*/ 1918759 h 6281670"/>
                <a:gd name="connsiteX173" fmla="*/ 1395155 w 8613217"/>
                <a:gd name="connsiteY173" fmla="*/ 1570812 h 6281670"/>
                <a:gd name="connsiteX174" fmla="*/ 937507 w 8613217"/>
                <a:gd name="connsiteY174" fmla="*/ 860783 h 6281670"/>
                <a:gd name="connsiteX175" fmla="*/ 682435 w 8613217"/>
                <a:gd name="connsiteY175" fmla="*/ 471109 h 6281670"/>
                <a:gd name="connsiteX176" fmla="*/ 590905 w 8613217"/>
                <a:gd name="connsiteY176" fmla="*/ 214691 h 6281670"/>
                <a:gd name="connsiteX177" fmla="*/ 581483 w 8613217"/>
                <a:gd name="connsiteY177" fmla="*/ 222767 h 6281670"/>
                <a:gd name="connsiteX178" fmla="*/ 555909 w 8613217"/>
                <a:gd name="connsiteY178" fmla="*/ 262475 h 6281670"/>
                <a:gd name="connsiteX179" fmla="*/ 423998 w 8613217"/>
                <a:gd name="connsiteY179" fmla="*/ 619845 h 6281670"/>
                <a:gd name="connsiteX180" fmla="*/ 443515 w 8613217"/>
                <a:gd name="connsiteY180" fmla="*/ 1227575 h 6281670"/>
                <a:gd name="connsiteX181" fmla="*/ 806942 w 8613217"/>
                <a:gd name="connsiteY181" fmla="*/ 1996156 h 6281670"/>
                <a:gd name="connsiteX182" fmla="*/ 1087589 w 8613217"/>
                <a:gd name="connsiteY182" fmla="*/ 2216231 h 6281670"/>
                <a:gd name="connsiteX183" fmla="*/ 1317086 w 8613217"/>
                <a:gd name="connsiteY183" fmla="*/ 2233729 h 6281670"/>
                <a:gd name="connsiteX184" fmla="*/ 1327181 w 8613217"/>
                <a:gd name="connsiteY184" fmla="*/ 2198060 h 6281670"/>
                <a:gd name="connsiteX185" fmla="*/ 816364 w 8613217"/>
                <a:gd name="connsiteY185" fmla="*/ 1324489 h 6281670"/>
                <a:gd name="connsiteX186" fmla="*/ 702625 w 8613217"/>
                <a:gd name="connsiteY186" fmla="*/ 1031056 h 6281670"/>
                <a:gd name="connsiteX187" fmla="*/ 767908 w 8613217"/>
                <a:gd name="connsiteY187" fmla="*/ 1173061 h 6281670"/>
                <a:gd name="connsiteX188" fmla="*/ 1444285 w 8613217"/>
                <a:gd name="connsiteY188" fmla="*/ 2226326 h 6281670"/>
                <a:gd name="connsiteX189" fmla="*/ 2209501 w 8613217"/>
                <a:gd name="connsiteY189" fmla="*/ 2876457 h 6281670"/>
                <a:gd name="connsiteX190" fmla="*/ 2308434 w 8613217"/>
                <a:gd name="connsiteY190" fmla="*/ 2939720 h 6281670"/>
                <a:gd name="connsiteX191" fmla="*/ 2340738 w 8613217"/>
                <a:gd name="connsiteY191" fmla="*/ 2972025 h 6281670"/>
                <a:gd name="connsiteX192" fmla="*/ 2302377 w 8613217"/>
                <a:gd name="connsiteY192" fmla="*/ 2972025 h 6281670"/>
                <a:gd name="connsiteX193" fmla="*/ 2266034 w 8613217"/>
                <a:gd name="connsiteY193" fmla="*/ 2967313 h 6281670"/>
                <a:gd name="connsiteX194" fmla="*/ 1817807 w 8613217"/>
                <a:gd name="connsiteY194" fmla="*/ 3025866 h 6281670"/>
                <a:gd name="connsiteX195" fmla="*/ 1007500 w 8613217"/>
                <a:gd name="connsiteY195" fmla="*/ 3309877 h 6281670"/>
                <a:gd name="connsiteX196" fmla="*/ 960389 w 8613217"/>
                <a:gd name="connsiteY196" fmla="*/ 3293725 h 6281670"/>
                <a:gd name="connsiteX197" fmla="*/ 446207 w 8613217"/>
                <a:gd name="connsiteY197" fmla="*/ 3134221 h 6281670"/>
                <a:gd name="connsiteX198" fmla="*/ 217383 w 8613217"/>
                <a:gd name="connsiteY198" fmla="*/ 3227096 h 6281670"/>
                <a:gd name="connsiteX199" fmla="*/ 0 w 8613217"/>
                <a:gd name="connsiteY199" fmla="*/ 3236518 h 6281670"/>
                <a:gd name="connsiteX200" fmla="*/ 0 w 8613217"/>
                <a:gd name="connsiteY200" fmla="*/ 3330740 h 6281670"/>
                <a:gd name="connsiteX201" fmla="*/ 9422 w 8613217"/>
                <a:gd name="connsiteY201" fmla="*/ 3346892 h 6281670"/>
                <a:gd name="connsiteX202" fmla="*/ 255072 w 8613217"/>
                <a:gd name="connsiteY202" fmla="*/ 3717723 h 6281670"/>
                <a:gd name="connsiteX203" fmla="*/ 747044 w 8613217"/>
                <a:gd name="connsiteY203" fmla="*/ 3826078 h 6281670"/>
                <a:gd name="connsiteX204" fmla="*/ 1016249 w 8613217"/>
                <a:gd name="connsiteY204" fmla="*/ 3490244 h 6281670"/>
                <a:gd name="connsiteX205" fmla="*/ 981253 w 8613217"/>
                <a:gd name="connsiteY205" fmla="*/ 3461305 h 6281670"/>
                <a:gd name="connsiteX206" fmla="*/ 563312 w 8613217"/>
                <a:gd name="connsiteY206" fmla="*/ 3490917 h 6281670"/>
                <a:gd name="connsiteX207" fmla="*/ 390347 w 8613217"/>
                <a:gd name="connsiteY207" fmla="*/ 3460632 h 6281670"/>
                <a:gd name="connsiteX208" fmla="*/ 489953 w 8613217"/>
                <a:gd name="connsiteY208" fmla="*/ 3463997 h 6281670"/>
                <a:gd name="connsiteX209" fmla="*/ 903183 w 8613217"/>
                <a:gd name="connsiteY209" fmla="*/ 3408137 h 6281670"/>
                <a:gd name="connsiteX210" fmla="*/ 1043170 w 8613217"/>
                <a:gd name="connsiteY210" fmla="*/ 3372467 h 6281670"/>
                <a:gd name="connsiteX211" fmla="*/ 1508895 w 8613217"/>
                <a:gd name="connsiteY211" fmla="*/ 3218347 h 6281670"/>
                <a:gd name="connsiteX212" fmla="*/ 1912029 w 8613217"/>
                <a:gd name="connsiteY212" fmla="*/ 3101243 h 6281670"/>
                <a:gd name="connsiteX213" fmla="*/ 1912029 w 8613217"/>
                <a:gd name="connsiteY213" fmla="*/ 3101243 h 6281670"/>
                <a:gd name="connsiteX214" fmla="*/ 1924816 w 8613217"/>
                <a:gd name="connsiteY214" fmla="*/ 3099224 h 6281670"/>
                <a:gd name="connsiteX215" fmla="*/ 1986061 w 8613217"/>
                <a:gd name="connsiteY215" fmla="*/ 3087783 h 6281670"/>
                <a:gd name="connsiteX216" fmla="*/ 1992791 w 8613217"/>
                <a:gd name="connsiteY216" fmla="*/ 3087110 h 6281670"/>
                <a:gd name="connsiteX217" fmla="*/ 2087013 w 8613217"/>
                <a:gd name="connsiteY217" fmla="*/ 3074322 h 6281670"/>
                <a:gd name="connsiteX218" fmla="*/ 2113933 w 8613217"/>
                <a:gd name="connsiteY218" fmla="*/ 3072976 h 6281670"/>
                <a:gd name="connsiteX219" fmla="*/ 2118644 w 8613217"/>
                <a:gd name="connsiteY219" fmla="*/ 3064227 h 6281670"/>
                <a:gd name="connsiteX220" fmla="*/ 2257958 w 8613217"/>
                <a:gd name="connsiteY220" fmla="*/ 3064227 h 6281670"/>
                <a:gd name="connsiteX221" fmla="*/ 2262669 w 8613217"/>
                <a:gd name="connsiteY221" fmla="*/ 3072976 h 6281670"/>
                <a:gd name="connsiteX222" fmla="*/ 2434960 w 8613217"/>
                <a:gd name="connsiteY222" fmla="*/ 3101243 h 6281670"/>
                <a:gd name="connsiteX223" fmla="*/ 2635518 w 8613217"/>
                <a:gd name="connsiteY223" fmla="*/ 3164506 h 6281670"/>
                <a:gd name="connsiteX224" fmla="*/ 3038653 w 8613217"/>
                <a:gd name="connsiteY224" fmla="*/ 3453902 h 6281670"/>
                <a:gd name="connsiteX225" fmla="*/ 3580428 w 8613217"/>
                <a:gd name="connsiteY225" fmla="*/ 4087880 h 6281670"/>
                <a:gd name="connsiteX226" fmla="*/ 3776274 w 8613217"/>
                <a:gd name="connsiteY226" fmla="*/ 4626290 h 6281670"/>
                <a:gd name="connsiteX227" fmla="*/ 3813963 w 8613217"/>
                <a:gd name="connsiteY227" fmla="*/ 4802619 h 6281670"/>
                <a:gd name="connsiteX228" fmla="*/ 3811944 w 8613217"/>
                <a:gd name="connsiteY228" fmla="*/ 5407658 h 6281670"/>
                <a:gd name="connsiteX229" fmla="*/ 3881265 w 8613217"/>
                <a:gd name="connsiteY229" fmla="*/ 5874056 h 6281670"/>
                <a:gd name="connsiteX230" fmla="*/ 3879919 w 8613217"/>
                <a:gd name="connsiteY230" fmla="*/ 5898957 h 6281670"/>
                <a:gd name="connsiteX231" fmla="*/ 3757430 w 8613217"/>
                <a:gd name="connsiteY231" fmla="*/ 5946068 h 6281670"/>
                <a:gd name="connsiteX232" fmla="*/ 3743970 w 8613217"/>
                <a:gd name="connsiteY232" fmla="*/ 6053750 h 6281670"/>
                <a:gd name="connsiteX233" fmla="*/ 3803195 w 8613217"/>
                <a:gd name="connsiteY233" fmla="*/ 6092112 h 6281670"/>
                <a:gd name="connsiteX234" fmla="*/ 3896071 w 8613217"/>
                <a:gd name="connsiteY234" fmla="*/ 6023464 h 6281670"/>
                <a:gd name="connsiteX235" fmla="*/ 3920972 w 8613217"/>
                <a:gd name="connsiteY235" fmla="*/ 5996544 h 6281670"/>
                <a:gd name="connsiteX236" fmla="*/ 3918953 w 8613217"/>
                <a:gd name="connsiteY236" fmla="*/ 6053077 h 6281670"/>
                <a:gd name="connsiteX237" fmla="*/ 3931741 w 8613217"/>
                <a:gd name="connsiteY237" fmla="*/ 6077978 h 6281670"/>
                <a:gd name="connsiteX238" fmla="*/ 3951931 w 8613217"/>
                <a:gd name="connsiteY238" fmla="*/ 6055769 h 6281670"/>
                <a:gd name="connsiteX239" fmla="*/ 3972121 w 8613217"/>
                <a:gd name="connsiteY239" fmla="*/ 5988468 h 6281670"/>
                <a:gd name="connsiteX240" fmla="*/ 3994331 w 8613217"/>
                <a:gd name="connsiteY240" fmla="*/ 5968277 h 6281670"/>
                <a:gd name="connsiteX241" fmla="*/ 4005099 w 8613217"/>
                <a:gd name="connsiteY241" fmla="*/ 5995198 h 6281670"/>
                <a:gd name="connsiteX242" fmla="*/ 4071054 w 8613217"/>
                <a:gd name="connsiteY242" fmla="*/ 6040290 h 6281670"/>
                <a:gd name="connsiteX243" fmla="*/ 4100667 w 8613217"/>
                <a:gd name="connsiteY243" fmla="*/ 6026829 h 6281670"/>
                <a:gd name="connsiteX244" fmla="*/ 4110089 w 8613217"/>
                <a:gd name="connsiteY244" fmla="*/ 5993179 h 6281670"/>
                <a:gd name="connsiteX245" fmla="*/ 4124895 w 8613217"/>
                <a:gd name="connsiteY245" fmla="*/ 6032214 h 6281670"/>
                <a:gd name="connsiteX246" fmla="*/ 4117492 w 8613217"/>
                <a:gd name="connsiteY246" fmla="*/ 6106918 h 6281670"/>
                <a:gd name="connsiteX247" fmla="*/ 4080476 w 8613217"/>
                <a:gd name="connsiteY247" fmla="*/ 6141242 h 6281670"/>
                <a:gd name="connsiteX248" fmla="*/ 4176717 w 8613217"/>
                <a:gd name="connsiteY248" fmla="*/ 6189025 h 6281670"/>
                <a:gd name="connsiteX249" fmla="*/ 4170660 w 8613217"/>
                <a:gd name="connsiteY249" fmla="*/ 6271133 h 6281670"/>
                <a:gd name="connsiteX250" fmla="*/ 4195562 w 8613217"/>
                <a:gd name="connsiteY250" fmla="*/ 6277863 h 6281670"/>
                <a:gd name="connsiteX251" fmla="*/ 4261517 w 8613217"/>
                <a:gd name="connsiteY251" fmla="*/ 6267768 h 6281670"/>
                <a:gd name="connsiteX252" fmla="*/ 4289784 w 8613217"/>
                <a:gd name="connsiteY252" fmla="*/ 6247578 h 6281670"/>
                <a:gd name="connsiteX253" fmla="*/ 4295840 w 8613217"/>
                <a:gd name="connsiteY253" fmla="*/ 6204505 h 6281670"/>
                <a:gd name="connsiteX254" fmla="*/ 4305936 w 8613217"/>
                <a:gd name="connsiteY254" fmla="*/ 6182969 h 6281670"/>
                <a:gd name="connsiteX255" fmla="*/ 4324107 w 8613217"/>
                <a:gd name="connsiteY255" fmla="*/ 6199794 h 6281670"/>
                <a:gd name="connsiteX256" fmla="*/ 4336894 w 8613217"/>
                <a:gd name="connsiteY256" fmla="*/ 6230752 h 6281670"/>
                <a:gd name="connsiteX257" fmla="*/ 4342951 w 8613217"/>
                <a:gd name="connsiteY257" fmla="*/ 6226714 h 6281670"/>
                <a:gd name="connsiteX258" fmla="*/ 4369872 w 8613217"/>
                <a:gd name="connsiteY258" fmla="*/ 6185660 h 6281670"/>
                <a:gd name="connsiteX259" fmla="*/ 4382659 w 8613217"/>
                <a:gd name="connsiteY259" fmla="*/ 6234791 h 6281670"/>
                <a:gd name="connsiteX260" fmla="*/ 4406888 w 8613217"/>
                <a:gd name="connsiteY260" fmla="*/ 6265749 h 6281670"/>
                <a:gd name="connsiteX261" fmla="*/ 4484284 w 8613217"/>
                <a:gd name="connsiteY261" fmla="*/ 6275171 h 6281670"/>
                <a:gd name="connsiteX262" fmla="*/ 4499090 w 8613217"/>
                <a:gd name="connsiteY262" fmla="*/ 6272479 h 6281670"/>
                <a:gd name="connsiteX263" fmla="*/ 4512551 w 8613217"/>
                <a:gd name="connsiteY263" fmla="*/ 6181622 h 6281670"/>
                <a:gd name="connsiteX264" fmla="*/ 4572449 w 8613217"/>
                <a:gd name="connsiteY264" fmla="*/ 6153356 h 6281670"/>
                <a:gd name="connsiteX265" fmla="*/ 4575814 w 8613217"/>
                <a:gd name="connsiteY265" fmla="*/ 6127781 h 6281670"/>
                <a:gd name="connsiteX266" fmla="*/ 4538125 w 8613217"/>
                <a:gd name="connsiteY266" fmla="*/ 6076633 h 6281670"/>
                <a:gd name="connsiteX267" fmla="*/ 4536779 w 8613217"/>
                <a:gd name="connsiteY267" fmla="*/ 6042309 h 6281670"/>
                <a:gd name="connsiteX268" fmla="*/ 4573122 w 8613217"/>
                <a:gd name="connsiteY268" fmla="*/ 6032214 h 6281670"/>
                <a:gd name="connsiteX269" fmla="*/ 4637731 w 8613217"/>
                <a:gd name="connsiteY269" fmla="*/ 6051058 h 6281670"/>
                <a:gd name="connsiteX270" fmla="*/ 4665997 w 8613217"/>
                <a:gd name="connsiteY270" fmla="*/ 6029522 h 6281670"/>
                <a:gd name="connsiteX271" fmla="*/ 4665997 w 8613217"/>
                <a:gd name="connsiteY271" fmla="*/ 5985776 h 6281670"/>
                <a:gd name="connsiteX272" fmla="*/ 4681477 w 8613217"/>
                <a:gd name="connsiteY272" fmla="*/ 5966931 h 6281670"/>
                <a:gd name="connsiteX273" fmla="*/ 4701667 w 8613217"/>
                <a:gd name="connsiteY273" fmla="*/ 5981065 h 6281670"/>
                <a:gd name="connsiteX274" fmla="*/ 4724550 w 8613217"/>
                <a:gd name="connsiteY274" fmla="*/ 6054423 h 6281670"/>
                <a:gd name="connsiteX275" fmla="*/ 4743394 w 8613217"/>
                <a:gd name="connsiteY275" fmla="*/ 6073268 h 6281670"/>
                <a:gd name="connsiteX276" fmla="*/ 4752143 w 8613217"/>
                <a:gd name="connsiteY276" fmla="*/ 6050385 h 6281670"/>
                <a:gd name="connsiteX277" fmla="*/ 4752143 w 8613217"/>
                <a:gd name="connsiteY277" fmla="*/ 5996544 h 6281670"/>
                <a:gd name="connsiteX278" fmla="*/ 4800600 w 8613217"/>
                <a:gd name="connsiteY278" fmla="*/ 6046347 h 6281670"/>
                <a:gd name="connsiteX279" fmla="*/ 4859825 w 8613217"/>
                <a:gd name="connsiteY279" fmla="*/ 6088747 h 6281670"/>
                <a:gd name="connsiteX280" fmla="*/ 4932511 w 8613217"/>
                <a:gd name="connsiteY280" fmla="*/ 6036252 h 6281670"/>
                <a:gd name="connsiteX281" fmla="*/ 4919050 w 8613217"/>
                <a:gd name="connsiteY281" fmla="*/ 5940011 h 6281670"/>
                <a:gd name="connsiteX282" fmla="*/ 4830213 w 8613217"/>
                <a:gd name="connsiteY282" fmla="*/ 5933281 h 6281670"/>
                <a:gd name="connsiteX283" fmla="*/ 4779064 w 8613217"/>
                <a:gd name="connsiteY283" fmla="*/ 5876074 h 6281670"/>
                <a:gd name="connsiteX284" fmla="*/ 4778391 w 8613217"/>
                <a:gd name="connsiteY284" fmla="*/ 5829637 h 6281670"/>
                <a:gd name="connsiteX285" fmla="*/ 5091342 w 8613217"/>
                <a:gd name="connsiteY285" fmla="*/ 5236712 h 6281670"/>
                <a:gd name="connsiteX286" fmla="*/ 5116243 w 8613217"/>
                <a:gd name="connsiteY286" fmla="*/ 5202389 h 6281670"/>
                <a:gd name="connsiteX287" fmla="*/ 5269690 w 8613217"/>
                <a:gd name="connsiteY287" fmla="*/ 5086631 h 6281670"/>
                <a:gd name="connsiteX288" fmla="*/ 5744837 w 8613217"/>
                <a:gd name="connsiteY288" fmla="*/ 4795889 h 6281670"/>
                <a:gd name="connsiteX289" fmla="*/ 5814830 w 8613217"/>
                <a:gd name="connsiteY289" fmla="*/ 4775699 h 6281670"/>
                <a:gd name="connsiteX290" fmla="*/ 6103553 w 8613217"/>
                <a:gd name="connsiteY290" fmla="*/ 4765603 h 6281670"/>
                <a:gd name="connsiteX291" fmla="*/ 7086824 w 8613217"/>
                <a:gd name="connsiteY291" fmla="*/ 4811369 h 6281670"/>
                <a:gd name="connsiteX292" fmla="*/ 7489959 w 8613217"/>
                <a:gd name="connsiteY292" fmla="*/ 4805311 h 6281670"/>
                <a:gd name="connsiteX293" fmla="*/ 7516880 w 8613217"/>
                <a:gd name="connsiteY293" fmla="*/ 4801946 h 6281670"/>
                <a:gd name="connsiteX294" fmla="*/ 7536397 w 8613217"/>
                <a:gd name="connsiteY294" fmla="*/ 4800600 h 6281670"/>
                <a:gd name="connsiteX295" fmla="*/ 7619850 w 8613217"/>
                <a:gd name="connsiteY295" fmla="*/ 4791178 h 6281670"/>
                <a:gd name="connsiteX296" fmla="*/ 7661577 w 8613217"/>
                <a:gd name="connsiteY296" fmla="*/ 4813388 h 6281670"/>
                <a:gd name="connsiteX297" fmla="*/ 7920014 w 8613217"/>
                <a:gd name="connsiteY297" fmla="*/ 5004523 h 6281670"/>
                <a:gd name="connsiteX298" fmla="*/ 8354780 w 8613217"/>
                <a:gd name="connsiteY298" fmla="*/ 4830886 h 6281670"/>
                <a:gd name="connsiteX299" fmla="*/ 8579567 w 8613217"/>
                <a:gd name="connsiteY299" fmla="*/ 4409580 h 6281670"/>
                <a:gd name="connsiteX300" fmla="*/ 8613217 w 8613217"/>
                <a:gd name="connsiteY300" fmla="*/ 4250076 h 6281670"/>
                <a:gd name="connsiteX301" fmla="*/ 8613217 w 8613217"/>
                <a:gd name="connsiteY301" fmla="*/ 4196235 h 6281670"/>
                <a:gd name="connsiteX302" fmla="*/ 8420062 w 8613217"/>
                <a:gd name="connsiteY302" fmla="*/ 4211041 h 6281670"/>
                <a:gd name="connsiteX303" fmla="*/ 4571776 w 8613217"/>
                <a:gd name="connsiteY303" fmla="*/ 915970 h 6281670"/>
                <a:gd name="connsiteX304" fmla="*/ 4583890 w 8613217"/>
                <a:gd name="connsiteY304" fmla="*/ 888377 h 6281670"/>
                <a:gd name="connsiteX305" fmla="*/ 4571776 w 8613217"/>
                <a:gd name="connsiteY305" fmla="*/ 915970 h 6281670"/>
                <a:gd name="connsiteX306" fmla="*/ 2362948 w 8613217"/>
                <a:gd name="connsiteY306" fmla="*/ 965100 h 6281670"/>
                <a:gd name="connsiteX307" fmla="*/ 2363621 w 8613217"/>
                <a:gd name="connsiteY307" fmla="*/ 962408 h 6281670"/>
                <a:gd name="connsiteX308" fmla="*/ 2368332 w 8613217"/>
                <a:gd name="connsiteY308" fmla="*/ 967119 h 6281670"/>
                <a:gd name="connsiteX309" fmla="*/ 2362948 w 8613217"/>
                <a:gd name="connsiteY309" fmla="*/ 965100 h 6281670"/>
                <a:gd name="connsiteX310" fmla="*/ 2435633 w 8613217"/>
                <a:gd name="connsiteY310" fmla="*/ 1055284 h 6281670"/>
                <a:gd name="connsiteX311" fmla="*/ 2426211 w 8613217"/>
                <a:gd name="connsiteY311" fmla="*/ 1053265 h 6281670"/>
                <a:gd name="connsiteX312" fmla="*/ 2370351 w 8613217"/>
                <a:gd name="connsiteY312" fmla="*/ 968465 h 6281670"/>
                <a:gd name="connsiteX313" fmla="*/ 2432268 w 8613217"/>
                <a:gd name="connsiteY313" fmla="*/ 1045862 h 6281670"/>
                <a:gd name="connsiteX314" fmla="*/ 2435633 w 8613217"/>
                <a:gd name="connsiteY314" fmla="*/ 1055284 h 6281670"/>
                <a:gd name="connsiteX315" fmla="*/ 695895 w 8613217"/>
                <a:gd name="connsiteY315" fmla="*/ 1016922 h 6281670"/>
                <a:gd name="connsiteX316" fmla="*/ 692530 w 8613217"/>
                <a:gd name="connsiteY316" fmla="*/ 1005481 h 6281670"/>
                <a:gd name="connsiteX317" fmla="*/ 695895 w 8613217"/>
                <a:gd name="connsiteY317" fmla="*/ 1016922 h 6281670"/>
                <a:gd name="connsiteX318" fmla="*/ 4511205 w 8613217"/>
                <a:gd name="connsiteY318" fmla="*/ 6014042 h 6281670"/>
                <a:gd name="connsiteX319" fmla="*/ 4537452 w 8613217"/>
                <a:gd name="connsiteY319" fmla="*/ 5944049 h 6281670"/>
                <a:gd name="connsiteX320" fmla="*/ 4511205 w 8613217"/>
                <a:gd name="connsiteY320" fmla="*/ 6014042 h 6281670"/>
                <a:gd name="connsiteX321" fmla="*/ 4750797 w 8613217"/>
                <a:gd name="connsiteY321" fmla="*/ 5917128 h 6281670"/>
                <a:gd name="connsiteX322" fmla="*/ 4741375 w 8613217"/>
                <a:gd name="connsiteY322" fmla="*/ 5939338 h 6281670"/>
                <a:gd name="connsiteX323" fmla="*/ 4732626 w 8613217"/>
                <a:gd name="connsiteY323" fmla="*/ 5935300 h 6281670"/>
                <a:gd name="connsiteX324" fmla="*/ 4727915 w 8613217"/>
                <a:gd name="connsiteY324" fmla="*/ 5907706 h 6281670"/>
                <a:gd name="connsiteX325" fmla="*/ 4750797 w 8613217"/>
                <a:gd name="connsiteY325" fmla="*/ 5875402 h 6281670"/>
                <a:gd name="connsiteX326" fmla="*/ 4750797 w 8613217"/>
                <a:gd name="connsiteY326" fmla="*/ 5917128 h 6281670"/>
                <a:gd name="connsiteX327" fmla="*/ 4875978 w 8613217"/>
                <a:gd name="connsiteY327" fmla="*/ 5457461 h 6281670"/>
                <a:gd name="connsiteX328" fmla="*/ 4616868 w 8613217"/>
                <a:gd name="connsiteY328" fmla="*/ 5877421 h 6281670"/>
                <a:gd name="connsiteX329" fmla="*/ 4562354 w 8613217"/>
                <a:gd name="connsiteY329" fmla="*/ 5884824 h 6281670"/>
                <a:gd name="connsiteX330" fmla="*/ 4880015 w 8613217"/>
                <a:gd name="connsiteY330" fmla="*/ 5419772 h 6281670"/>
                <a:gd name="connsiteX331" fmla="*/ 4875978 w 8613217"/>
                <a:gd name="connsiteY331" fmla="*/ 5457461 h 6281670"/>
                <a:gd name="connsiteX332" fmla="*/ 5020675 w 8613217"/>
                <a:gd name="connsiteY332" fmla="*/ 5141145 h 6281670"/>
                <a:gd name="connsiteX333" fmla="*/ 4989717 w 8613217"/>
                <a:gd name="connsiteY333" fmla="*/ 5179506 h 6281670"/>
                <a:gd name="connsiteX334" fmla="*/ 4445922 w 8613217"/>
                <a:gd name="connsiteY334" fmla="*/ 5878767 h 6281670"/>
                <a:gd name="connsiteX335" fmla="*/ 4415637 w 8613217"/>
                <a:gd name="connsiteY335" fmla="*/ 5953471 h 6281670"/>
                <a:gd name="connsiteX336" fmla="*/ 4357085 w 8613217"/>
                <a:gd name="connsiteY336" fmla="*/ 6075286 h 6281670"/>
                <a:gd name="connsiteX337" fmla="*/ 4338240 w 8613217"/>
                <a:gd name="connsiteY337" fmla="*/ 6125762 h 6281670"/>
                <a:gd name="connsiteX338" fmla="*/ 4322761 w 8613217"/>
                <a:gd name="connsiteY338" fmla="*/ 6080671 h 6281670"/>
                <a:gd name="connsiteX339" fmla="*/ 4306609 w 8613217"/>
                <a:gd name="connsiteY339" fmla="*/ 6061826 h 6281670"/>
                <a:gd name="connsiteX340" fmla="*/ 4295168 w 8613217"/>
                <a:gd name="connsiteY340" fmla="*/ 6082689 h 6281670"/>
                <a:gd name="connsiteX341" fmla="*/ 4292475 w 8613217"/>
                <a:gd name="connsiteY341" fmla="*/ 6112302 h 6281670"/>
                <a:gd name="connsiteX342" fmla="*/ 4277669 w 8613217"/>
                <a:gd name="connsiteY342" fmla="*/ 6097496 h 6281670"/>
                <a:gd name="connsiteX343" fmla="*/ 4183447 w 8613217"/>
                <a:gd name="connsiteY343" fmla="*/ 5282478 h 6281670"/>
                <a:gd name="connsiteX344" fmla="*/ 4412945 w 8613217"/>
                <a:gd name="connsiteY344" fmla="*/ 4743394 h 6281670"/>
                <a:gd name="connsiteX345" fmla="*/ 5036828 w 8613217"/>
                <a:gd name="connsiteY345" fmla="*/ 3935106 h 6281670"/>
                <a:gd name="connsiteX346" fmla="*/ 5054999 w 8613217"/>
                <a:gd name="connsiteY346" fmla="*/ 3966064 h 6281670"/>
                <a:gd name="connsiteX347" fmla="*/ 5020675 w 8613217"/>
                <a:gd name="connsiteY347"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531298 w 8613217"/>
                <a:gd name="connsiteY135" fmla="*/ 2494185 h 6281670"/>
                <a:gd name="connsiteX136" fmla="*/ 3410829 w 8613217"/>
                <a:gd name="connsiteY136" fmla="*/ 2273437 h 6281670"/>
                <a:gd name="connsiteX137" fmla="*/ 3411502 w 8613217"/>
                <a:gd name="connsiteY137" fmla="*/ 2229018 h 6281670"/>
                <a:gd name="connsiteX138" fmla="*/ 3451209 w 8613217"/>
                <a:gd name="connsiteY138" fmla="*/ 2126720 h 6281670"/>
                <a:gd name="connsiteX139" fmla="*/ 3431692 w 8613217"/>
                <a:gd name="connsiteY139" fmla="*/ 1895877 h 6281670"/>
                <a:gd name="connsiteX140" fmla="*/ 3186715 w 8613217"/>
                <a:gd name="connsiteY140" fmla="*/ 1401886 h 6281670"/>
                <a:gd name="connsiteX141" fmla="*/ 2531874 w 8613217"/>
                <a:gd name="connsiteY141" fmla="*/ 701952 h 6281670"/>
                <a:gd name="connsiteX142" fmla="*/ 1731662 w 8613217"/>
                <a:gd name="connsiteY142" fmla="*/ 39035 h 6281670"/>
                <a:gd name="connsiteX143" fmla="*/ 1722913 w 8613217"/>
                <a:gd name="connsiteY143" fmla="*/ 36343 h 6281670"/>
                <a:gd name="connsiteX144" fmla="*/ 1723586 w 8613217"/>
                <a:gd name="connsiteY144" fmla="*/ 47111 h 6281670"/>
                <a:gd name="connsiteX145" fmla="*/ 1984042 w 8613217"/>
                <a:gd name="connsiteY145" fmla="*/ 871552 h 6281670"/>
                <a:gd name="connsiteX146" fmla="*/ 2773486 w 8613217"/>
                <a:gd name="connsiteY146" fmla="*/ 2064130 h 6281670"/>
                <a:gd name="connsiteX147" fmla="*/ 3058170 w 8613217"/>
                <a:gd name="connsiteY147" fmla="*/ 2286897 h 6281670"/>
                <a:gd name="connsiteX148" fmla="*/ 3235845 w 8613217"/>
                <a:gd name="connsiteY148" fmla="*/ 2329297 h 6281670"/>
                <a:gd name="connsiteX149" fmla="*/ 3256709 w 8613217"/>
                <a:gd name="connsiteY149" fmla="*/ 2294974 h 6281670"/>
                <a:gd name="connsiteX150" fmla="*/ 3083072 w 8613217"/>
                <a:gd name="connsiteY150" fmla="*/ 1999521 h 6281670"/>
                <a:gd name="connsiteX151" fmla="*/ 2450440 w 8613217"/>
                <a:gd name="connsiteY151" fmla="*/ 1092973 h 6281670"/>
                <a:gd name="connsiteX152" fmla="*/ 2432941 w 8613217"/>
                <a:gd name="connsiteY152" fmla="*/ 1062014 h 6281670"/>
                <a:gd name="connsiteX153" fmla="*/ 2454478 w 8613217"/>
                <a:gd name="connsiteY153" fmla="*/ 1076820 h 6281670"/>
                <a:gd name="connsiteX154" fmla="*/ 2967986 w 8613217"/>
                <a:gd name="connsiteY154" fmla="*/ 1739738 h 6281670"/>
                <a:gd name="connsiteX155" fmla="*/ 3266131 w 8613217"/>
                <a:gd name="connsiteY155" fmla="*/ 2175850 h 6281670"/>
                <a:gd name="connsiteX156" fmla="*/ 3457939 w 8613217"/>
                <a:gd name="connsiteY156" fmla="*/ 2509665 h 6281670"/>
                <a:gd name="connsiteX157" fmla="*/ 3464670 w 8613217"/>
                <a:gd name="connsiteY157" fmla="*/ 2523125 h 6281670"/>
                <a:gd name="connsiteX158" fmla="*/ 3504378 w 8613217"/>
                <a:gd name="connsiteY158" fmla="*/ 2605906 h 6281670"/>
                <a:gd name="connsiteX159" fmla="*/ 3733875 w 8613217"/>
                <a:gd name="connsiteY159" fmla="*/ 3249979 h 6281670"/>
                <a:gd name="connsiteX160" fmla="*/ 3823385 w 8613217"/>
                <a:gd name="connsiteY160" fmla="*/ 4359777 h 6281670"/>
                <a:gd name="connsiteX161" fmla="*/ 3816655 w 8613217"/>
                <a:gd name="connsiteY161" fmla="*/ 4369199 h 6281670"/>
                <a:gd name="connsiteX162" fmla="*/ 3800503 w 8613217"/>
                <a:gd name="connsiteY162" fmla="*/ 4322761 h 6281670"/>
                <a:gd name="connsiteX163" fmla="*/ 3407464 w 8613217"/>
                <a:gd name="connsiteY163" fmla="*/ 3663208 h 6281670"/>
                <a:gd name="connsiteX164" fmla="*/ 2516395 w 8613217"/>
                <a:gd name="connsiteY164" fmla="*/ 2980101 h 6281670"/>
                <a:gd name="connsiteX165" fmla="*/ 2502934 w 8613217"/>
                <a:gd name="connsiteY165" fmla="*/ 2971351 h 6281670"/>
                <a:gd name="connsiteX166" fmla="*/ 2390541 w 8613217"/>
                <a:gd name="connsiteY166" fmla="*/ 2898666 h 6281670"/>
                <a:gd name="connsiteX167" fmla="*/ 2247863 w 8613217"/>
                <a:gd name="connsiteY167" fmla="*/ 2802425 h 6281670"/>
                <a:gd name="connsiteX168" fmla="*/ 2055381 w 8613217"/>
                <a:gd name="connsiteY168" fmla="*/ 2665131 h 6281670"/>
                <a:gd name="connsiteX169" fmla="*/ 1471879 w 8613217"/>
                <a:gd name="connsiteY169" fmla="*/ 2148930 h 6281670"/>
                <a:gd name="connsiteX170" fmla="*/ 1461111 w 8613217"/>
                <a:gd name="connsiteY170" fmla="*/ 2109895 h 6281670"/>
                <a:gd name="connsiteX171" fmla="*/ 1501492 w 8613217"/>
                <a:gd name="connsiteY171" fmla="*/ 1918759 h 6281670"/>
                <a:gd name="connsiteX172" fmla="*/ 1395155 w 8613217"/>
                <a:gd name="connsiteY172" fmla="*/ 1570812 h 6281670"/>
                <a:gd name="connsiteX173" fmla="*/ 937507 w 8613217"/>
                <a:gd name="connsiteY173" fmla="*/ 860783 h 6281670"/>
                <a:gd name="connsiteX174" fmla="*/ 682435 w 8613217"/>
                <a:gd name="connsiteY174" fmla="*/ 471109 h 6281670"/>
                <a:gd name="connsiteX175" fmla="*/ 590905 w 8613217"/>
                <a:gd name="connsiteY175" fmla="*/ 214691 h 6281670"/>
                <a:gd name="connsiteX176" fmla="*/ 581483 w 8613217"/>
                <a:gd name="connsiteY176" fmla="*/ 222767 h 6281670"/>
                <a:gd name="connsiteX177" fmla="*/ 555909 w 8613217"/>
                <a:gd name="connsiteY177" fmla="*/ 262475 h 6281670"/>
                <a:gd name="connsiteX178" fmla="*/ 423998 w 8613217"/>
                <a:gd name="connsiteY178" fmla="*/ 619845 h 6281670"/>
                <a:gd name="connsiteX179" fmla="*/ 443515 w 8613217"/>
                <a:gd name="connsiteY179" fmla="*/ 1227575 h 6281670"/>
                <a:gd name="connsiteX180" fmla="*/ 806942 w 8613217"/>
                <a:gd name="connsiteY180" fmla="*/ 1996156 h 6281670"/>
                <a:gd name="connsiteX181" fmla="*/ 1087589 w 8613217"/>
                <a:gd name="connsiteY181" fmla="*/ 2216231 h 6281670"/>
                <a:gd name="connsiteX182" fmla="*/ 1317086 w 8613217"/>
                <a:gd name="connsiteY182" fmla="*/ 2233729 h 6281670"/>
                <a:gd name="connsiteX183" fmla="*/ 1327181 w 8613217"/>
                <a:gd name="connsiteY183" fmla="*/ 2198060 h 6281670"/>
                <a:gd name="connsiteX184" fmla="*/ 816364 w 8613217"/>
                <a:gd name="connsiteY184" fmla="*/ 1324489 h 6281670"/>
                <a:gd name="connsiteX185" fmla="*/ 702625 w 8613217"/>
                <a:gd name="connsiteY185" fmla="*/ 1031056 h 6281670"/>
                <a:gd name="connsiteX186" fmla="*/ 767908 w 8613217"/>
                <a:gd name="connsiteY186" fmla="*/ 1173061 h 6281670"/>
                <a:gd name="connsiteX187" fmla="*/ 1444285 w 8613217"/>
                <a:gd name="connsiteY187" fmla="*/ 2226326 h 6281670"/>
                <a:gd name="connsiteX188" fmla="*/ 2209501 w 8613217"/>
                <a:gd name="connsiteY188" fmla="*/ 2876457 h 6281670"/>
                <a:gd name="connsiteX189" fmla="*/ 2308434 w 8613217"/>
                <a:gd name="connsiteY189" fmla="*/ 2939720 h 6281670"/>
                <a:gd name="connsiteX190" fmla="*/ 2340738 w 8613217"/>
                <a:gd name="connsiteY190" fmla="*/ 2972025 h 6281670"/>
                <a:gd name="connsiteX191" fmla="*/ 2302377 w 8613217"/>
                <a:gd name="connsiteY191" fmla="*/ 2972025 h 6281670"/>
                <a:gd name="connsiteX192" fmla="*/ 2266034 w 8613217"/>
                <a:gd name="connsiteY192" fmla="*/ 2967313 h 6281670"/>
                <a:gd name="connsiteX193" fmla="*/ 1817807 w 8613217"/>
                <a:gd name="connsiteY193" fmla="*/ 3025866 h 6281670"/>
                <a:gd name="connsiteX194" fmla="*/ 1007500 w 8613217"/>
                <a:gd name="connsiteY194" fmla="*/ 3309877 h 6281670"/>
                <a:gd name="connsiteX195" fmla="*/ 960389 w 8613217"/>
                <a:gd name="connsiteY195" fmla="*/ 3293725 h 6281670"/>
                <a:gd name="connsiteX196" fmla="*/ 446207 w 8613217"/>
                <a:gd name="connsiteY196" fmla="*/ 3134221 h 6281670"/>
                <a:gd name="connsiteX197" fmla="*/ 217383 w 8613217"/>
                <a:gd name="connsiteY197" fmla="*/ 3227096 h 6281670"/>
                <a:gd name="connsiteX198" fmla="*/ 0 w 8613217"/>
                <a:gd name="connsiteY198" fmla="*/ 3236518 h 6281670"/>
                <a:gd name="connsiteX199" fmla="*/ 0 w 8613217"/>
                <a:gd name="connsiteY199" fmla="*/ 3330740 h 6281670"/>
                <a:gd name="connsiteX200" fmla="*/ 9422 w 8613217"/>
                <a:gd name="connsiteY200" fmla="*/ 3346892 h 6281670"/>
                <a:gd name="connsiteX201" fmla="*/ 255072 w 8613217"/>
                <a:gd name="connsiteY201" fmla="*/ 3717723 h 6281670"/>
                <a:gd name="connsiteX202" fmla="*/ 747044 w 8613217"/>
                <a:gd name="connsiteY202" fmla="*/ 3826078 h 6281670"/>
                <a:gd name="connsiteX203" fmla="*/ 1016249 w 8613217"/>
                <a:gd name="connsiteY203" fmla="*/ 3490244 h 6281670"/>
                <a:gd name="connsiteX204" fmla="*/ 981253 w 8613217"/>
                <a:gd name="connsiteY204" fmla="*/ 3461305 h 6281670"/>
                <a:gd name="connsiteX205" fmla="*/ 563312 w 8613217"/>
                <a:gd name="connsiteY205" fmla="*/ 3490917 h 6281670"/>
                <a:gd name="connsiteX206" fmla="*/ 390347 w 8613217"/>
                <a:gd name="connsiteY206" fmla="*/ 3460632 h 6281670"/>
                <a:gd name="connsiteX207" fmla="*/ 489953 w 8613217"/>
                <a:gd name="connsiteY207" fmla="*/ 3463997 h 6281670"/>
                <a:gd name="connsiteX208" fmla="*/ 903183 w 8613217"/>
                <a:gd name="connsiteY208" fmla="*/ 3408137 h 6281670"/>
                <a:gd name="connsiteX209" fmla="*/ 1043170 w 8613217"/>
                <a:gd name="connsiteY209" fmla="*/ 3372467 h 6281670"/>
                <a:gd name="connsiteX210" fmla="*/ 1508895 w 8613217"/>
                <a:gd name="connsiteY210" fmla="*/ 3218347 h 6281670"/>
                <a:gd name="connsiteX211" fmla="*/ 1912029 w 8613217"/>
                <a:gd name="connsiteY211" fmla="*/ 3101243 h 6281670"/>
                <a:gd name="connsiteX212" fmla="*/ 1912029 w 8613217"/>
                <a:gd name="connsiteY212" fmla="*/ 3101243 h 6281670"/>
                <a:gd name="connsiteX213" fmla="*/ 1924816 w 8613217"/>
                <a:gd name="connsiteY213" fmla="*/ 3099224 h 6281670"/>
                <a:gd name="connsiteX214" fmla="*/ 1986061 w 8613217"/>
                <a:gd name="connsiteY214" fmla="*/ 3087783 h 6281670"/>
                <a:gd name="connsiteX215" fmla="*/ 1992791 w 8613217"/>
                <a:gd name="connsiteY215" fmla="*/ 3087110 h 6281670"/>
                <a:gd name="connsiteX216" fmla="*/ 2087013 w 8613217"/>
                <a:gd name="connsiteY216" fmla="*/ 3074322 h 6281670"/>
                <a:gd name="connsiteX217" fmla="*/ 2113933 w 8613217"/>
                <a:gd name="connsiteY217" fmla="*/ 3072976 h 6281670"/>
                <a:gd name="connsiteX218" fmla="*/ 2118644 w 8613217"/>
                <a:gd name="connsiteY218" fmla="*/ 3064227 h 6281670"/>
                <a:gd name="connsiteX219" fmla="*/ 2257958 w 8613217"/>
                <a:gd name="connsiteY219" fmla="*/ 3064227 h 6281670"/>
                <a:gd name="connsiteX220" fmla="*/ 2262669 w 8613217"/>
                <a:gd name="connsiteY220" fmla="*/ 3072976 h 6281670"/>
                <a:gd name="connsiteX221" fmla="*/ 2434960 w 8613217"/>
                <a:gd name="connsiteY221" fmla="*/ 3101243 h 6281670"/>
                <a:gd name="connsiteX222" fmla="*/ 2635518 w 8613217"/>
                <a:gd name="connsiteY222" fmla="*/ 3164506 h 6281670"/>
                <a:gd name="connsiteX223" fmla="*/ 3038653 w 8613217"/>
                <a:gd name="connsiteY223" fmla="*/ 3453902 h 6281670"/>
                <a:gd name="connsiteX224" fmla="*/ 3580428 w 8613217"/>
                <a:gd name="connsiteY224" fmla="*/ 4087880 h 6281670"/>
                <a:gd name="connsiteX225" fmla="*/ 3776274 w 8613217"/>
                <a:gd name="connsiteY225" fmla="*/ 4626290 h 6281670"/>
                <a:gd name="connsiteX226" fmla="*/ 3813963 w 8613217"/>
                <a:gd name="connsiteY226" fmla="*/ 4802619 h 6281670"/>
                <a:gd name="connsiteX227" fmla="*/ 3811944 w 8613217"/>
                <a:gd name="connsiteY227" fmla="*/ 5407658 h 6281670"/>
                <a:gd name="connsiteX228" fmla="*/ 3881265 w 8613217"/>
                <a:gd name="connsiteY228" fmla="*/ 5874056 h 6281670"/>
                <a:gd name="connsiteX229" fmla="*/ 3879919 w 8613217"/>
                <a:gd name="connsiteY229" fmla="*/ 5898957 h 6281670"/>
                <a:gd name="connsiteX230" fmla="*/ 3757430 w 8613217"/>
                <a:gd name="connsiteY230" fmla="*/ 5946068 h 6281670"/>
                <a:gd name="connsiteX231" fmla="*/ 3743970 w 8613217"/>
                <a:gd name="connsiteY231" fmla="*/ 6053750 h 6281670"/>
                <a:gd name="connsiteX232" fmla="*/ 3803195 w 8613217"/>
                <a:gd name="connsiteY232" fmla="*/ 6092112 h 6281670"/>
                <a:gd name="connsiteX233" fmla="*/ 3896071 w 8613217"/>
                <a:gd name="connsiteY233" fmla="*/ 6023464 h 6281670"/>
                <a:gd name="connsiteX234" fmla="*/ 3920972 w 8613217"/>
                <a:gd name="connsiteY234" fmla="*/ 5996544 h 6281670"/>
                <a:gd name="connsiteX235" fmla="*/ 3918953 w 8613217"/>
                <a:gd name="connsiteY235" fmla="*/ 6053077 h 6281670"/>
                <a:gd name="connsiteX236" fmla="*/ 3931741 w 8613217"/>
                <a:gd name="connsiteY236" fmla="*/ 6077978 h 6281670"/>
                <a:gd name="connsiteX237" fmla="*/ 3951931 w 8613217"/>
                <a:gd name="connsiteY237" fmla="*/ 6055769 h 6281670"/>
                <a:gd name="connsiteX238" fmla="*/ 3972121 w 8613217"/>
                <a:gd name="connsiteY238" fmla="*/ 5988468 h 6281670"/>
                <a:gd name="connsiteX239" fmla="*/ 3994331 w 8613217"/>
                <a:gd name="connsiteY239" fmla="*/ 5968277 h 6281670"/>
                <a:gd name="connsiteX240" fmla="*/ 4005099 w 8613217"/>
                <a:gd name="connsiteY240" fmla="*/ 5995198 h 6281670"/>
                <a:gd name="connsiteX241" fmla="*/ 4071054 w 8613217"/>
                <a:gd name="connsiteY241" fmla="*/ 6040290 h 6281670"/>
                <a:gd name="connsiteX242" fmla="*/ 4100667 w 8613217"/>
                <a:gd name="connsiteY242" fmla="*/ 6026829 h 6281670"/>
                <a:gd name="connsiteX243" fmla="*/ 4110089 w 8613217"/>
                <a:gd name="connsiteY243" fmla="*/ 5993179 h 6281670"/>
                <a:gd name="connsiteX244" fmla="*/ 4124895 w 8613217"/>
                <a:gd name="connsiteY244" fmla="*/ 6032214 h 6281670"/>
                <a:gd name="connsiteX245" fmla="*/ 4117492 w 8613217"/>
                <a:gd name="connsiteY245" fmla="*/ 6106918 h 6281670"/>
                <a:gd name="connsiteX246" fmla="*/ 4080476 w 8613217"/>
                <a:gd name="connsiteY246" fmla="*/ 6141242 h 6281670"/>
                <a:gd name="connsiteX247" fmla="*/ 4176717 w 8613217"/>
                <a:gd name="connsiteY247" fmla="*/ 6189025 h 6281670"/>
                <a:gd name="connsiteX248" fmla="*/ 4170660 w 8613217"/>
                <a:gd name="connsiteY248" fmla="*/ 6271133 h 6281670"/>
                <a:gd name="connsiteX249" fmla="*/ 4195562 w 8613217"/>
                <a:gd name="connsiteY249" fmla="*/ 6277863 h 6281670"/>
                <a:gd name="connsiteX250" fmla="*/ 4261517 w 8613217"/>
                <a:gd name="connsiteY250" fmla="*/ 6267768 h 6281670"/>
                <a:gd name="connsiteX251" fmla="*/ 4289784 w 8613217"/>
                <a:gd name="connsiteY251" fmla="*/ 6247578 h 6281670"/>
                <a:gd name="connsiteX252" fmla="*/ 4295840 w 8613217"/>
                <a:gd name="connsiteY252" fmla="*/ 6204505 h 6281670"/>
                <a:gd name="connsiteX253" fmla="*/ 4305936 w 8613217"/>
                <a:gd name="connsiteY253" fmla="*/ 6182969 h 6281670"/>
                <a:gd name="connsiteX254" fmla="*/ 4324107 w 8613217"/>
                <a:gd name="connsiteY254" fmla="*/ 6199794 h 6281670"/>
                <a:gd name="connsiteX255" fmla="*/ 4336894 w 8613217"/>
                <a:gd name="connsiteY255" fmla="*/ 6230752 h 6281670"/>
                <a:gd name="connsiteX256" fmla="*/ 4342951 w 8613217"/>
                <a:gd name="connsiteY256" fmla="*/ 6226714 h 6281670"/>
                <a:gd name="connsiteX257" fmla="*/ 4369872 w 8613217"/>
                <a:gd name="connsiteY257" fmla="*/ 6185660 h 6281670"/>
                <a:gd name="connsiteX258" fmla="*/ 4382659 w 8613217"/>
                <a:gd name="connsiteY258" fmla="*/ 6234791 h 6281670"/>
                <a:gd name="connsiteX259" fmla="*/ 4406888 w 8613217"/>
                <a:gd name="connsiteY259" fmla="*/ 6265749 h 6281670"/>
                <a:gd name="connsiteX260" fmla="*/ 4484284 w 8613217"/>
                <a:gd name="connsiteY260" fmla="*/ 6275171 h 6281670"/>
                <a:gd name="connsiteX261" fmla="*/ 4499090 w 8613217"/>
                <a:gd name="connsiteY261" fmla="*/ 6272479 h 6281670"/>
                <a:gd name="connsiteX262" fmla="*/ 4512551 w 8613217"/>
                <a:gd name="connsiteY262" fmla="*/ 6181622 h 6281670"/>
                <a:gd name="connsiteX263" fmla="*/ 4572449 w 8613217"/>
                <a:gd name="connsiteY263" fmla="*/ 6153356 h 6281670"/>
                <a:gd name="connsiteX264" fmla="*/ 4575814 w 8613217"/>
                <a:gd name="connsiteY264" fmla="*/ 6127781 h 6281670"/>
                <a:gd name="connsiteX265" fmla="*/ 4538125 w 8613217"/>
                <a:gd name="connsiteY265" fmla="*/ 6076633 h 6281670"/>
                <a:gd name="connsiteX266" fmla="*/ 4536779 w 8613217"/>
                <a:gd name="connsiteY266" fmla="*/ 6042309 h 6281670"/>
                <a:gd name="connsiteX267" fmla="*/ 4573122 w 8613217"/>
                <a:gd name="connsiteY267" fmla="*/ 6032214 h 6281670"/>
                <a:gd name="connsiteX268" fmla="*/ 4637731 w 8613217"/>
                <a:gd name="connsiteY268" fmla="*/ 6051058 h 6281670"/>
                <a:gd name="connsiteX269" fmla="*/ 4665997 w 8613217"/>
                <a:gd name="connsiteY269" fmla="*/ 6029522 h 6281670"/>
                <a:gd name="connsiteX270" fmla="*/ 4665997 w 8613217"/>
                <a:gd name="connsiteY270" fmla="*/ 5985776 h 6281670"/>
                <a:gd name="connsiteX271" fmla="*/ 4681477 w 8613217"/>
                <a:gd name="connsiteY271" fmla="*/ 5966931 h 6281670"/>
                <a:gd name="connsiteX272" fmla="*/ 4701667 w 8613217"/>
                <a:gd name="connsiteY272" fmla="*/ 5981065 h 6281670"/>
                <a:gd name="connsiteX273" fmla="*/ 4724550 w 8613217"/>
                <a:gd name="connsiteY273" fmla="*/ 6054423 h 6281670"/>
                <a:gd name="connsiteX274" fmla="*/ 4743394 w 8613217"/>
                <a:gd name="connsiteY274" fmla="*/ 6073268 h 6281670"/>
                <a:gd name="connsiteX275" fmla="*/ 4752143 w 8613217"/>
                <a:gd name="connsiteY275" fmla="*/ 6050385 h 6281670"/>
                <a:gd name="connsiteX276" fmla="*/ 4752143 w 8613217"/>
                <a:gd name="connsiteY276" fmla="*/ 5996544 h 6281670"/>
                <a:gd name="connsiteX277" fmla="*/ 4800600 w 8613217"/>
                <a:gd name="connsiteY277" fmla="*/ 6046347 h 6281670"/>
                <a:gd name="connsiteX278" fmla="*/ 4859825 w 8613217"/>
                <a:gd name="connsiteY278" fmla="*/ 6088747 h 6281670"/>
                <a:gd name="connsiteX279" fmla="*/ 4932511 w 8613217"/>
                <a:gd name="connsiteY279" fmla="*/ 6036252 h 6281670"/>
                <a:gd name="connsiteX280" fmla="*/ 4919050 w 8613217"/>
                <a:gd name="connsiteY280" fmla="*/ 5940011 h 6281670"/>
                <a:gd name="connsiteX281" fmla="*/ 4830213 w 8613217"/>
                <a:gd name="connsiteY281" fmla="*/ 5933281 h 6281670"/>
                <a:gd name="connsiteX282" fmla="*/ 4779064 w 8613217"/>
                <a:gd name="connsiteY282" fmla="*/ 5876074 h 6281670"/>
                <a:gd name="connsiteX283" fmla="*/ 4778391 w 8613217"/>
                <a:gd name="connsiteY283" fmla="*/ 5829637 h 6281670"/>
                <a:gd name="connsiteX284" fmla="*/ 5091342 w 8613217"/>
                <a:gd name="connsiteY284" fmla="*/ 5236712 h 6281670"/>
                <a:gd name="connsiteX285" fmla="*/ 5116243 w 8613217"/>
                <a:gd name="connsiteY285" fmla="*/ 5202389 h 6281670"/>
                <a:gd name="connsiteX286" fmla="*/ 5269690 w 8613217"/>
                <a:gd name="connsiteY286" fmla="*/ 5086631 h 6281670"/>
                <a:gd name="connsiteX287" fmla="*/ 5744837 w 8613217"/>
                <a:gd name="connsiteY287" fmla="*/ 4795889 h 6281670"/>
                <a:gd name="connsiteX288" fmla="*/ 5814830 w 8613217"/>
                <a:gd name="connsiteY288" fmla="*/ 4775699 h 6281670"/>
                <a:gd name="connsiteX289" fmla="*/ 6103553 w 8613217"/>
                <a:gd name="connsiteY289" fmla="*/ 4765603 h 6281670"/>
                <a:gd name="connsiteX290" fmla="*/ 7086824 w 8613217"/>
                <a:gd name="connsiteY290" fmla="*/ 4811369 h 6281670"/>
                <a:gd name="connsiteX291" fmla="*/ 7489959 w 8613217"/>
                <a:gd name="connsiteY291" fmla="*/ 4805311 h 6281670"/>
                <a:gd name="connsiteX292" fmla="*/ 7516880 w 8613217"/>
                <a:gd name="connsiteY292" fmla="*/ 4801946 h 6281670"/>
                <a:gd name="connsiteX293" fmla="*/ 7536397 w 8613217"/>
                <a:gd name="connsiteY293" fmla="*/ 4800600 h 6281670"/>
                <a:gd name="connsiteX294" fmla="*/ 7619850 w 8613217"/>
                <a:gd name="connsiteY294" fmla="*/ 4791178 h 6281670"/>
                <a:gd name="connsiteX295" fmla="*/ 7661577 w 8613217"/>
                <a:gd name="connsiteY295" fmla="*/ 4813388 h 6281670"/>
                <a:gd name="connsiteX296" fmla="*/ 7920014 w 8613217"/>
                <a:gd name="connsiteY296" fmla="*/ 5004523 h 6281670"/>
                <a:gd name="connsiteX297" fmla="*/ 8354780 w 8613217"/>
                <a:gd name="connsiteY297" fmla="*/ 4830886 h 6281670"/>
                <a:gd name="connsiteX298" fmla="*/ 8579567 w 8613217"/>
                <a:gd name="connsiteY298" fmla="*/ 4409580 h 6281670"/>
                <a:gd name="connsiteX299" fmla="*/ 8613217 w 8613217"/>
                <a:gd name="connsiteY299" fmla="*/ 4250076 h 6281670"/>
                <a:gd name="connsiteX300" fmla="*/ 8613217 w 8613217"/>
                <a:gd name="connsiteY300" fmla="*/ 4196235 h 6281670"/>
                <a:gd name="connsiteX301" fmla="*/ 8420062 w 8613217"/>
                <a:gd name="connsiteY301" fmla="*/ 4211041 h 6281670"/>
                <a:gd name="connsiteX302" fmla="*/ 4571776 w 8613217"/>
                <a:gd name="connsiteY302" fmla="*/ 915970 h 6281670"/>
                <a:gd name="connsiteX303" fmla="*/ 4583890 w 8613217"/>
                <a:gd name="connsiteY303" fmla="*/ 888377 h 6281670"/>
                <a:gd name="connsiteX304" fmla="*/ 4571776 w 8613217"/>
                <a:gd name="connsiteY304" fmla="*/ 915970 h 6281670"/>
                <a:gd name="connsiteX305" fmla="*/ 2362948 w 8613217"/>
                <a:gd name="connsiteY305" fmla="*/ 965100 h 6281670"/>
                <a:gd name="connsiteX306" fmla="*/ 2363621 w 8613217"/>
                <a:gd name="connsiteY306" fmla="*/ 962408 h 6281670"/>
                <a:gd name="connsiteX307" fmla="*/ 2368332 w 8613217"/>
                <a:gd name="connsiteY307" fmla="*/ 967119 h 6281670"/>
                <a:gd name="connsiteX308" fmla="*/ 2362948 w 8613217"/>
                <a:gd name="connsiteY308" fmla="*/ 965100 h 6281670"/>
                <a:gd name="connsiteX309" fmla="*/ 2435633 w 8613217"/>
                <a:gd name="connsiteY309" fmla="*/ 1055284 h 6281670"/>
                <a:gd name="connsiteX310" fmla="*/ 2426211 w 8613217"/>
                <a:gd name="connsiteY310" fmla="*/ 1053265 h 6281670"/>
                <a:gd name="connsiteX311" fmla="*/ 2370351 w 8613217"/>
                <a:gd name="connsiteY311" fmla="*/ 968465 h 6281670"/>
                <a:gd name="connsiteX312" fmla="*/ 2432268 w 8613217"/>
                <a:gd name="connsiteY312" fmla="*/ 1045862 h 6281670"/>
                <a:gd name="connsiteX313" fmla="*/ 2435633 w 8613217"/>
                <a:gd name="connsiteY313" fmla="*/ 1055284 h 6281670"/>
                <a:gd name="connsiteX314" fmla="*/ 695895 w 8613217"/>
                <a:gd name="connsiteY314" fmla="*/ 1016922 h 6281670"/>
                <a:gd name="connsiteX315" fmla="*/ 692530 w 8613217"/>
                <a:gd name="connsiteY315" fmla="*/ 1005481 h 6281670"/>
                <a:gd name="connsiteX316" fmla="*/ 695895 w 8613217"/>
                <a:gd name="connsiteY316" fmla="*/ 1016922 h 6281670"/>
                <a:gd name="connsiteX317" fmla="*/ 4511205 w 8613217"/>
                <a:gd name="connsiteY317" fmla="*/ 6014042 h 6281670"/>
                <a:gd name="connsiteX318" fmla="*/ 4537452 w 8613217"/>
                <a:gd name="connsiteY318" fmla="*/ 5944049 h 6281670"/>
                <a:gd name="connsiteX319" fmla="*/ 4511205 w 8613217"/>
                <a:gd name="connsiteY319" fmla="*/ 6014042 h 6281670"/>
                <a:gd name="connsiteX320" fmla="*/ 4750797 w 8613217"/>
                <a:gd name="connsiteY320" fmla="*/ 5917128 h 6281670"/>
                <a:gd name="connsiteX321" fmla="*/ 4741375 w 8613217"/>
                <a:gd name="connsiteY321" fmla="*/ 5939338 h 6281670"/>
                <a:gd name="connsiteX322" fmla="*/ 4732626 w 8613217"/>
                <a:gd name="connsiteY322" fmla="*/ 5935300 h 6281670"/>
                <a:gd name="connsiteX323" fmla="*/ 4727915 w 8613217"/>
                <a:gd name="connsiteY323" fmla="*/ 5907706 h 6281670"/>
                <a:gd name="connsiteX324" fmla="*/ 4750797 w 8613217"/>
                <a:gd name="connsiteY324" fmla="*/ 5875402 h 6281670"/>
                <a:gd name="connsiteX325" fmla="*/ 4750797 w 8613217"/>
                <a:gd name="connsiteY325" fmla="*/ 5917128 h 6281670"/>
                <a:gd name="connsiteX326" fmla="*/ 4875978 w 8613217"/>
                <a:gd name="connsiteY326" fmla="*/ 5457461 h 6281670"/>
                <a:gd name="connsiteX327" fmla="*/ 4616868 w 8613217"/>
                <a:gd name="connsiteY327" fmla="*/ 5877421 h 6281670"/>
                <a:gd name="connsiteX328" fmla="*/ 4562354 w 8613217"/>
                <a:gd name="connsiteY328" fmla="*/ 5884824 h 6281670"/>
                <a:gd name="connsiteX329" fmla="*/ 4880015 w 8613217"/>
                <a:gd name="connsiteY329" fmla="*/ 5419772 h 6281670"/>
                <a:gd name="connsiteX330" fmla="*/ 4875978 w 8613217"/>
                <a:gd name="connsiteY330" fmla="*/ 5457461 h 6281670"/>
                <a:gd name="connsiteX331" fmla="*/ 5020675 w 8613217"/>
                <a:gd name="connsiteY331" fmla="*/ 5141145 h 6281670"/>
                <a:gd name="connsiteX332" fmla="*/ 4989717 w 8613217"/>
                <a:gd name="connsiteY332" fmla="*/ 5179506 h 6281670"/>
                <a:gd name="connsiteX333" fmla="*/ 4445922 w 8613217"/>
                <a:gd name="connsiteY333" fmla="*/ 5878767 h 6281670"/>
                <a:gd name="connsiteX334" fmla="*/ 4415637 w 8613217"/>
                <a:gd name="connsiteY334" fmla="*/ 5953471 h 6281670"/>
                <a:gd name="connsiteX335" fmla="*/ 4357085 w 8613217"/>
                <a:gd name="connsiteY335" fmla="*/ 6075286 h 6281670"/>
                <a:gd name="connsiteX336" fmla="*/ 4338240 w 8613217"/>
                <a:gd name="connsiteY336" fmla="*/ 6125762 h 6281670"/>
                <a:gd name="connsiteX337" fmla="*/ 4322761 w 8613217"/>
                <a:gd name="connsiteY337" fmla="*/ 6080671 h 6281670"/>
                <a:gd name="connsiteX338" fmla="*/ 4306609 w 8613217"/>
                <a:gd name="connsiteY338" fmla="*/ 6061826 h 6281670"/>
                <a:gd name="connsiteX339" fmla="*/ 4295168 w 8613217"/>
                <a:gd name="connsiteY339" fmla="*/ 6082689 h 6281670"/>
                <a:gd name="connsiteX340" fmla="*/ 4292475 w 8613217"/>
                <a:gd name="connsiteY340" fmla="*/ 6112302 h 6281670"/>
                <a:gd name="connsiteX341" fmla="*/ 4277669 w 8613217"/>
                <a:gd name="connsiteY341" fmla="*/ 6097496 h 6281670"/>
                <a:gd name="connsiteX342" fmla="*/ 4183447 w 8613217"/>
                <a:gd name="connsiteY342" fmla="*/ 5282478 h 6281670"/>
                <a:gd name="connsiteX343" fmla="*/ 4412945 w 8613217"/>
                <a:gd name="connsiteY343" fmla="*/ 4743394 h 6281670"/>
                <a:gd name="connsiteX344" fmla="*/ 5036828 w 8613217"/>
                <a:gd name="connsiteY344" fmla="*/ 3935106 h 6281670"/>
                <a:gd name="connsiteX345" fmla="*/ 5054999 w 8613217"/>
                <a:gd name="connsiteY345" fmla="*/ 3966064 h 6281670"/>
                <a:gd name="connsiteX346" fmla="*/ 5020675 w 8613217"/>
                <a:gd name="connsiteY346"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464670 w 8613217"/>
                <a:gd name="connsiteY156" fmla="*/ 2523125 h 6281670"/>
                <a:gd name="connsiteX157" fmla="*/ 3504378 w 8613217"/>
                <a:gd name="connsiteY157" fmla="*/ 2605906 h 6281670"/>
                <a:gd name="connsiteX158" fmla="*/ 3733875 w 8613217"/>
                <a:gd name="connsiteY158" fmla="*/ 3249979 h 6281670"/>
                <a:gd name="connsiteX159" fmla="*/ 3823385 w 8613217"/>
                <a:gd name="connsiteY159" fmla="*/ 4359777 h 6281670"/>
                <a:gd name="connsiteX160" fmla="*/ 3816655 w 8613217"/>
                <a:gd name="connsiteY160" fmla="*/ 4369199 h 6281670"/>
                <a:gd name="connsiteX161" fmla="*/ 3800503 w 8613217"/>
                <a:gd name="connsiteY161" fmla="*/ 4322761 h 6281670"/>
                <a:gd name="connsiteX162" fmla="*/ 3407464 w 8613217"/>
                <a:gd name="connsiteY162" fmla="*/ 3663208 h 6281670"/>
                <a:gd name="connsiteX163" fmla="*/ 2516395 w 8613217"/>
                <a:gd name="connsiteY163" fmla="*/ 2980101 h 6281670"/>
                <a:gd name="connsiteX164" fmla="*/ 2502934 w 8613217"/>
                <a:gd name="connsiteY164" fmla="*/ 2971351 h 6281670"/>
                <a:gd name="connsiteX165" fmla="*/ 2390541 w 8613217"/>
                <a:gd name="connsiteY165" fmla="*/ 2898666 h 6281670"/>
                <a:gd name="connsiteX166" fmla="*/ 2247863 w 8613217"/>
                <a:gd name="connsiteY166" fmla="*/ 2802425 h 6281670"/>
                <a:gd name="connsiteX167" fmla="*/ 2055381 w 8613217"/>
                <a:gd name="connsiteY167" fmla="*/ 2665131 h 6281670"/>
                <a:gd name="connsiteX168" fmla="*/ 1471879 w 8613217"/>
                <a:gd name="connsiteY168" fmla="*/ 2148930 h 6281670"/>
                <a:gd name="connsiteX169" fmla="*/ 1461111 w 8613217"/>
                <a:gd name="connsiteY169" fmla="*/ 2109895 h 6281670"/>
                <a:gd name="connsiteX170" fmla="*/ 1501492 w 8613217"/>
                <a:gd name="connsiteY170" fmla="*/ 1918759 h 6281670"/>
                <a:gd name="connsiteX171" fmla="*/ 1395155 w 8613217"/>
                <a:gd name="connsiteY171" fmla="*/ 1570812 h 6281670"/>
                <a:gd name="connsiteX172" fmla="*/ 937507 w 8613217"/>
                <a:gd name="connsiteY172" fmla="*/ 860783 h 6281670"/>
                <a:gd name="connsiteX173" fmla="*/ 682435 w 8613217"/>
                <a:gd name="connsiteY173" fmla="*/ 471109 h 6281670"/>
                <a:gd name="connsiteX174" fmla="*/ 590905 w 8613217"/>
                <a:gd name="connsiteY174" fmla="*/ 214691 h 6281670"/>
                <a:gd name="connsiteX175" fmla="*/ 581483 w 8613217"/>
                <a:gd name="connsiteY175" fmla="*/ 222767 h 6281670"/>
                <a:gd name="connsiteX176" fmla="*/ 555909 w 8613217"/>
                <a:gd name="connsiteY176" fmla="*/ 262475 h 6281670"/>
                <a:gd name="connsiteX177" fmla="*/ 423998 w 8613217"/>
                <a:gd name="connsiteY177" fmla="*/ 619845 h 6281670"/>
                <a:gd name="connsiteX178" fmla="*/ 443515 w 8613217"/>
                <a:gd name="connsiteY178" fmla="*/ 1227575 h 6281670"/>
                <a:gd name="connsiteX179" fmla="*/ 806942 w 8613217"/>
                <a:gd name="connsiteY179" fmla="*/ 1996156 h 6281670"/>
                <a:gd name="connsiteX180" fmla="*/ 1087589 w 8613217"/>
                <a:gd name="connsiteY180" fmla="*/ 2216231 h 6281670"/>
                <a:gd name="connsiteX181" fmla="*/ 1317086 w 8613217"/>
                <a:gd name="connsiteY181" fmla="*/ 2233729 h 6281670"/>
                <a:gd name="connsiteX182" fmla="*/ 1327181 w 8613217"/>
                <a:gd name="connsiteY182" fmla="*/ 2198060 h 6281670"/>
                <a:gd name="connsiteX183" fmla="*/ 816364 w 8613217"/>
                <a:gd name="connsiteY183" fmla="*/ 1324489 h 6281670"/>
                <a:gd name="connsiteX184" fmla="*/ 702625 w 8613217"/>
                <a:gd name="connsiteY184" fmla="*/ 1031056 h 6281670"/>
                <a:gd name="connsiteX185" fmla="*/ 767908 w 8613217"/>
                <a:gd name="connsiteY185" fmla="*/ 1173061 h 6281670"/>
                <a:gd name="connsiteX186" fmla="*/ 1444285 w 8613217"/>
                <a:gd name="connsiteY186" fmla="*/ 2226326 h 6281670"/>
                <a:gd name="connsiteX187" fmla="*/ 2209501 w 8613217"/>
                <a:gd name="connsiteY187" fmla="*/ 2876457 h 6281670"/>
                <a:gd name="connsiteX188" fmla="*/ 2308434 w 8613217"/>
                <a:gd name="connsiteY188" fmla="*/ 2939720 h 6281670"/>
                <a:gd name="connsiteX189" fmla="*/ 2340738 w 8613217"/>
                <a:gd name="connsiteY189" fmla="*/ 2972025 h 6281670"/>
                <a:gd name="connsiteX190" fmla="*/ 2302377 w 8613217"/>
                <a:gd name="connsiteY190" fmla="*/ 2972025 h 6281670"/>
                <a:gd name="connsiteX191" fmla="*/ 2266034 w 8613217"/>
                <a:gd name="connsiteY191" fmla="*/ 2967313 h 6281670"/>
                <a:gd name="connsiteX192" fmla="*/ 1817807 w 8613217"/>
                <a:gd name="connsiteY192" fmla="*/ 3025866 h 6281670"/>
                <a:gd name="connsiteX193" fmla="*/ 1007500 w 8613217"/>
                <a:gd name="connsiteY193" fmla="*/ 3309877 h 6281670"/>
                <a:gd name="connsiteX194" fmla="*/ 960389 w 8613217"/>
                <a:gd name="connsiteY194" fmla="*/ 3293725 h 6281670"/>
                <a:gd name="connsiteX195" fmla="*/ 446207 w 8613217"/>
                <a:gd name="connsiteY195" fmla="*/ 3134221 h 6281670"/>
                <a:gd name="connsiteX196" fmla="*/ 217383 w 8613217"/>
                <a:gd name="connsiteY196" fmla="*/ 3227096 h 6281670"/>
                <a:gd name="connsiteX197" fmla="*/ 0 w 8613217"/>
                <a:gd name="connsiteY197" fmla="*/ 3236518 h 6281670"/>
                <a:gd name="connsiteX198" fmla="*/ 0 w 8613217"/>
                <a:gd name="connsiteY198" fmla="*/ 3330740 h 6281670"/>
                <a:gd name="connsiteX199" fmla="*/ 9422 w 8613217"/>
                <a:gd name="connsiteY199" fmla="*/ 3346892 h 6281670"/>
                <a:gd name="connsiteX200" fmla="*/ 255072 w 8613217"/>
                <a:gd name="connsiteY200" fmla="*/ 3717723 h 6281670"/>
                <a:gd name="connsiteX201" fmla="*/ 747044 w 8613217"/>
                <a:gd name="connsiteY201" fmla="*/ 3826078 h 6281670"/>
                <a:gd name="connsiteX202" fmla="*/ 1016249 w 8613217"/>
                <a:gd name="connsiteY202" fmla="*/ 3490244 h 6281670"/>
                <a:gd name="connsiteX203" fmla="*/ 981253 w 8613217"/>
                <a:gd name="connsiteY203" fmla="*/ 3461305 h 6281670"/>
                <a:gd name="connsiteX204" fmla="*/ 563312 w 8613217"/>
                <a:gd name="connsiteY204" fmla="*/ 3490917 h 6281670"/>
                <a:gd name="connsiteX205" fmla="*/ 390347 w 8613217"/>
                <a:gd name="connsiteY205" fmla="*/ 3460632 h 6281670"/>
                <a:gd name="connsiteX206" fmla="*/ 489953 w 8613217"/>
                <a:gd name="connsiteY206" fmla="*/ 3463997 h 6281670"/>
                <a:gd name="connsiteX207" fmla="*/ 903183 w 8613217"/>
                <a:gd name="connsiteY207" fmla="*/ 3408137 h 6281670"/>
                <a:gd name="connsiteX208" fmla="*/ 1043170 w 8613217"/>
                <a:gd name="connsiteY208" fmla="*/ 3372467 h 6281670"/>
                <a:gd name="connsiteX209" fmla="*/ 1508895 w 8613217"/>
                <a:gd name="connsiteY209" fmla="*/ 3218347 h 6281670"/>
                <a:gd name="connsiteX210" fmla="*/ 1912029 w 8613217"/>
                <a:gd name="connsiteY210" fmla="*/ 3101243 h 6281670"/>
                <a:gd name="connsiteX211" fmla="*/ 1912029 w 8613217"/>
                <a:gd name="connsiteY211" fmla="*/ 3101243 h 6281670"/>
                <a:gd name="connsiteX212" fmla="*/ 1924816 w 8613217"/>
                <a:gd name="connsiteY212" fmla="*/ 3099224 h 6281670"/>
                <a:gd name="connsiteX213" fmla="*/ 1986061 w 8613217"/>
                <a:gd name="connsiteY213" fmla="*/ 3087783 h 6281670"/>
                <a:gd name="connsiteX214" fmla="*/ 1992791 w 8613217"/>
                <a:gd name="connsiteY214" fmla="*/ 3087110 h 6281670"/>
                <a:gd name="connsiteX215" fmla="*/ 2087013 w 8613217"/>
                <a:gd name="connsiteY215" fmla="*/ 3074322 h 6281670"/>
                <a:gd name="connsiteX216" fmla="*/ 2113933 w 8613217"/>
                <a:gd name="connsiteY216" fmla="*/ 3072976 h 6281670"/>
                <a:gd name="connsiteX217" fmla="*/ 2118644 w 8613217"/>
                <a:gd name="connsiteY217" fmla="*/ 3064227 h 6281670"/>
                <a:gd name="connsiteX218" fmla="*/ 2257958 w 8613217"/>
                <a:gd name="connsiteY218" fmla="*/ 3064227 h 6281670"/>
                <a:gd name="connsiteX219" fmla="*/ 2262669 w 8613217"/>
                <a:gd name="connsiteY219" fmla="*/ 3072976 h 6281670"/>
                <a:gd name="connsiteX220" fmla="*/ 2434960 w 8613217"/>
                <a:gd name="connsiteY220" fmla="*/ 3101243 h 6281670"/>
                <a:gd name="connsiteX221" fmla="*/ 2635518 w 8613217"/>
                <a:gd name="connsiteY221" fmla="*/ 3164506 h 6281670"/>
                <a:gd name="connsiteX222" fmla="*/ 3038653 w 8613217"/>
                <a:gd name="connsiteY222" fmla="*/ 3453902 h 6281670"/>
                <a:gd name="connsiteX223" fmla="*/ 3580428 w 8613217"/>
                <a:gd name="connsiteY223" fmla="*/ 4087880 h 6281670"/>
                <a:gd name="connsiteX224" fmla="*/ 3776274 w 8613217"/>
                <a:gd name="connsiteY224" fmla="*/ 4626290 h 6281670"/>
                <a:gd name="connsiteX225" fmla="*/ 3813963 w 8613217"/>
                <a:gd name="connsiteY225" fmla="*/ 4802619 h 6281670"/>
                <a:gd name="connsiteX226" fmla="*/ 3811944 w 8613217"/>
                <a:gd name="connsiteY226" fmla="*/ 5407658 h 6281670"/>
                <a:gd name="connsiteX227" fmla="*/ 3881265 w 8613217"/>
                <a:gd name="connsiteY227" fmla="*/ 5874056 h 6281670"/>
                <a:gd name="connsiteX228" fmla="*/ 3879919 w 8613217"/>
                <a:gd name="connsiteY228" fmla="*/ 5898957 h 6281670"/>
                <a:gd name="connsiteX229" fmla="*/ 3757430 w 8613217"/>
                <a:gd name="connsiteY229" fmla="*/ 5946068 h 6281670"/>
                <a:gd name="connsiteX230" fmla="*/ 3743970 w 8613217"/>
                <a:gd name="connsiteY230" fmla="*/ 6053750 h 6281670"/>
                <a:gd name="connsiteX231" fmla="*/ 3803195 w 8613217"/>
                <a:gd name="connsiteY231" fmla="*/ 6092112 h 6281670"/>
                <a:gd name="connsiteX232" fmla="*/ 3896071 w 8613217"/>
                <a:gd name="connsiteY232" fmla="*/ 6023464 h 6281670"/>
                <a:gd name="connsiteX233" fmla="*/ 3920972 w 8613217"/>
                <a:gd name="connsiteY233" fmla="*/ 5996544 h 6281670"/>
                <a:gd name="connsiteX234" fmla="*/ 3918953 w 8613217"/>
                <a:gd name="connsiteY234" fmla="*/ 6053077 h 6281670"/>
                <a:gd name="connsiteX235" fmla="*/ 3931741 w 8613217"/>
                <a:gd name="connsiteY235" fmla="*/ 6077978 h 6281670"/>
                <a:gd name="connsiteX236" fmla="*/ 3951931 w 8613217"/>
                <a:gd name="connsiteY236" fmla="*/ 6055769 h 6281670"/>
                <a:gd name="connsiteX237" fmla="*/ 3972121 w 8613217"/>
                <a:gd name="connsiteY237" fmla="*/ 5988468 h 6281670"/>
                <a:gd name="connsiteX238" fmla="*/ 3994331 w 8613217"/>
                <a:gd name="connsiteY238" fmla="*/ 5968277 h 6281670"/>
                <a:gd name="connsiteX239" fmla="*/ 4005099 w 8613217"/>
                <a:gd name="connsiteY239" fmla="*/ 5995198 h 6281670"/>
                <a:gd name="connsiteX240" fmla="*/ 4071054 w 8613217"/>
                <a:gd name="connsiteY240" fmla="*/ 6040290 h 6281670"/>
                <a:gd name="connsiteX241" fmla="*/ 4100667 w 8613217"/>
                <a:gd name="connsiteY241" fmla="*/ 6026829 h 6281670"/>
                <a:gd name="connsiteX242" fmla="*/ 4110089 w 8613217"/>
                <a:gd name="connsiteY242" fmla="*/ 5993179 h 6281670"/>
                <a:gd name="connsiteX243" fmla="*/ 4124895 w 8613217"/>
                <a:gd name="connsiteY243" fmla="*/ 6032214 h 6281670"/>
                <a:gd name="connsiteX244" fmla="*/ 4117492 w 8613217"/>
                <a:gd name="connsiteY244" fmla="*/ 6106918 h 6281670"/>
                <a:gd name="connsiteX245" fmla="*/ 4080476 w 8613217"/>
                <a:gd name="connsiteY245" fmla="*/ 6141242 h 6281670"/>
                <a:gd name="connsiteX246" fmla="*/ 4176717 w 8613217"/>
                <a:gd name="connsiteY246" fmla="*/ 6189025 h 6281670"/>
                <a:gd name="connsiteX247" fmla="*/ 4170660 w 8613217"/>
                <a:gd name="connsiteY247" fmla="*/ 6271133 h 6281670"/>
                <a:gd name="connsiteX248" fmla="*/ 4195562 w 8613217"/>
                <a:gd name="connsiteY248" fmla="*/ 6277863 h 6281670"/>
                <a:gd name="connsiteX249" fmla="*/ 4261517 w 8613217"/>
                <a:gd name="connsiteY249" fmla="*/ 6267768 h 6281670"/>
                <a:gd name="connsiteX250" fmla="*/ 4289784 w 8613217"/>
                <a:gd name="connsiteY250" fmla="*/ 6247578 h 6281670"/>
                <a:gd name="connsiteX251" fmla="*/ 4295840 w 8613217"/>
                <a:gd name="connsiteY251" fmla="*/ 6204505 h 6281670"/>
                <a:gd name="connsiteX252" fmla="*/ 4305936 w 8613217"/>
                <a:gd name="connsiteY252" fmla="*/ 6182969 h 6281670"/>
                <a:gd name="connsiteX253" fmla="*/ 4324107 w 8613217"/>
                <a:gd name="connsiteY253" fmla="*/ 6199794 h 6281670"/>
                <a:gd name="connsiteX254" fmla="*/ 4336894 w 8613217"/>
                <a:gd name="connsiteY254" fmla="*/ 6230752 h 6281670"/>
                <a:gd name="connsiteX255" fmla="*/ 4342951 w 8613217"/>
                <a:gd name="connsiteY255" fmla="*/ 6226714 h 6281670"/>
                <a:gd name="connsiteX256" fmla="*/ 4369872 w 8613217"/>
                <a:gd name="connsiteY256" fmla="*/ 6185660 h 6281670"/>
                <a:gd name="connsiteX257" fmla="*/ 4382659 w 8613217"/>
                <a:gd name="connsiteY257" fmla="*/ 6234791 h 6281670"/>
                <a:gd name="connsiteX258" fmla="*/ 4406888 w 8613217"/>
                <a:gd name="connsiteY258" fmla="*/ 6265749 h 6281670"/>
                <a:gd name="connsiteX259" fmla="*/ 4484284 w 8613217"/>
                <a:gd name="connsiteY259" fmla="*/ 6275171 h 6281670"/>
                <a:gd name="connsiteX260" fmla="*/ 4499090 w 8613217"/>
                <a:gd name="connsiteY260" fmla="*/ 6272479 h 6281670"/>
                <a:gd name="connsiteX261" fmla="*/ 4512551 w 8613217"/>
                <a:gd name="connsiteY261" fmla="*/ 6181622 h 6281670"/>
                <a:gd name="connsiteX262" fmla="*/ 4572449 w 8613217"/>
                <a:gd name="connsiteY262" fmla="*/ 6153356 h 6281670"/>
                <a:gd name="connsiteX263" fmla="*/ 4575814 w 8613217"/>
                <a:gd name="connsiteY263" fmla="*/ 6127781 h 6281670"/>
                <a:gd name="connsiteX264" fmla="*/ 4538125 w 8613217"/>
                <a:gd name="connsiteY264" fmla="*/ 6076633 h 6281670"/>
                <a:gd name="connsiteX265" fmla="*/ 4536779 w 8613217"/>
                <a:gd name="connsiteY265" fmla="*/ 6042309 h 6281670"/>
                <a:gd name="connsiteX266" fmla="*/ 4573122 w 8613217"/>
                <a:gd name="connsiteY266" fmla="*/ 6032214 h 6281670"/>
                <a:gd name="connsiteX267" fmla="*/ 4637731 w 8613217"/>
                <a:gd name="connsiteY267" fmla="*/ 6051058 h 6281670"/>
                <a:gd name="connsiteX268" fmla="*/ 4665997 w 8613217"/>
                <a:gd name="connsiteY268" fmla="*/ 6029522 h 6281670"/>
                <a:gd name="connsiteX269" fmla="*/ 4665997 w 8613217"/>
                <a:gd name="connsiteY269" fmla="*/ 5985776 h 6281670"/>
                <a:gd name="connsiteX270" fmla="*/ 4681477 w 8613217"/>
                <a:gd name="connsiteY270" fmla="*/ 5966931 h 6281670"/>
                <a:gd name="connsiteX271" fmla="*/ 4701667 w 8613217"/>
                <a:gd name="connsiteY271" fmla="*/ 5981065 h 6281670"/>
                <a:gd name="connsiteX272" fmla="*/ 4724550 w 8613217"/>
                <a:gd name="connsiteY272" fmla="*/ 6054423 h 6281670"/>
                <a:gd name="connsiteX273" fmla="*/ 4743394 w 8613217"/>
                <a:gd name="connsiteY273" fmla="*/ 6073268 h 6281670"/>
                <a:gd name="connsiteX274" fmla="*/ 4752143 w 8613217"/>
                <a:gd name="connsiteY274" fmla="*/ 6050385 h 6281670"/>
                <a:gd name="connsiteX275" fmla="*/ 4752143 w 8613217"/>
                <a:gd name="connsiteY275" fmla="*/ 5996544 h 6281670"/>
                <a:gd name="connsiteX276" fmla="*/ 4800600 w 8613217"/>
                <a:gd name="connsiteY276" fmla="*/ 6046347 h 6281670"/>
                <a:gd name="connsiteX277" fmla="*/ 4859825 w 8613217"/>
                <a:gd name="connsiteY277" fmla="*/ 6088747 h 6281670"/>
                <a:gd name="connsiteX278" fmla="*/ 4932511 w 8613217"/>
                <a:gd name="connsiteY278" fmla="*/ 6036252 h 6281670"/>
                <a:gd name="connsiteX279" fmla="*/ 4919050 w 8613217"/>
                <a:gd name="connsiteY279" fmla="*/ 5940011 h 6281670"/>
                <a:gd name="connsiteX280" fmla="*/ 4830213 w 8613217"/>
                <a:gd name="connsiteY280" fmla="*/ 5933281 h 6281670"/>
                <a:gd name="connsiteX281" fmla="*/ 4779064 w 8613217"/>
                <a:gd name="connsiteY281" fmla="*/ 5876074 h 6281670"/>
                <a:gd name="connsiteX282" fmla="*/ 4778391 w 8613217"/>
                <a:gd name="connsiteY282" fmla="*/ 5829637 h 6281670"/>
                <a:gd name="connsiteX283" fmla="*/ 5091342 w 8613217"/>
                <a:gd name="connsiteY283" fmla="*/ 5236712 h 6281670"/>
                <a:gd name="connsiteX284" fmla="*/ 5116243 w 8613217"/>
                <a:gd name="connsiteY284" fmla="*/ 5202389 h 6281670"/>
                <a:gd name="connsiteX285" fmla="*/ 5269690 w 8613217"/>
                <a:gd name="connsiteY285" fmla="*/ 5086631 h 6281670"/>
                <a:gd name="connsiteX286" fmla="*/ 5744837 w 8613217"/>
                <a:gd name="connsiteY286" fmla="*/ 4795889 h 6281670"/>
                <a:gd name="connsiteX287" fmla="*/ 5814830 w 8613217"/>
                <a:gd name="connsiteY287" fmla="*/ 4775699 h 6281670"/>
                <a:gd name="connsiteX288" fmla="*/ 6103553 w 8613217"/>
                <a:gd name="connsiteY288" fmla="*/ 4765603 h 6281670"/>
                <a:gd name="connsiteX289" fmla="*/ 7086824 w 8613217"/>
                <a:gd name="connsiteY289" fmla="*/ 4811369 h 6281670"/>
                <a:gd name="connsiteX290" fmla="*/ 7489959 w 8613217"/>
                <a:gd name="connsiteY290" fmla="*/ 4805311 h 6281670"/>
                <a:gd name="connsiteX291" fmla="*/ 7516880 w 8613217"/>
                <a:gd name="connsiteY291" fmla="*/ 4801946 h 6281670"/>
                <a:gd name="connsiteX292" fmla="*/ 7536397 w 8613217"/>
                <a:gd name="connsiteY292" fmla="*/ 4800600 h 6281670"/>
                <a:gd name="connsiteX293" fmla="*/ 7619850 w 8613217"/>
                <a:gd name="connsiteY293" fmla="*/ 4791178 h 6281670"/>
                <a:gd name="connsiteX294" fmla="*/ 7661577 w 8613217"/>
                <a:gd name="connsiteY294" fmla="*/ 4813388 h 6281670"/>
                <a:gd name="connsiteX295" fmla="*/ 7920014 w 8613217"/>
                <a:gd name="connsiteY295" fmla="*/ 5004523 h 6281670"/>
                <a:gd name="connsiteX296" fmla="*/ 8354780 w 8613217"/>
                <a:gd name="connsiteY296" fmla="*/ 4830886 h 6281670"/>
                <a:gd name="connsiteX297" fmla="*/ 8579567 w 8613217"/>
                <a:gd name="connsiteY297" fmla="*/ 4409580 h 6281670"/>
                <a:gd name="connsiteX298" fmla="*/ 8613217 w 8613217"/>
                <a:gd name="connsiteY298" fmla="*/ 4250076 h 6281670"/>
                <a:gd name="connsiteX299" fmla="*/ 8613217 w 8613217"/>
                <a:gd name="connsiteY299" fmla="*/ 4196235 h 6281670"/>
                <a:gd name="connsiteX300" fmla="*/ 8420062 w 8613217"/>
                <a:gd name="connsiteY300" fmla="*/ 4211041 h 6281670"/>
                <a:gd name="connsiteX301" fmla="*/ 4571776 w 8613217"/>
                <a:gd name="connsiteY301" fmla="*/ 915970 h 6281670"/>
                <a:gd name="connsiteX302" fmla="*/ 4583890 w 8613217"/>
                <a:gd name="connsiteY302" fmla="*/ 888377 h 6281670"/>
                <a:gd name="connsiteX303" fmla="*/ 4571776 w 8613217"/>
                <a:gd name="connsiteY303" fmla="*/ 915970 h 6281670"/>
                <a:gd name="connsiteX304" fmla="*/ 2362948 w 8613217"/>
                <a:gd name="connsiteY304" fmla="*/ 965100 h 6281670"/>
                <a:gd name="connsiteX305" fmla="*/ 2363621 w 8613217"/>
                <a:gd name="connsiteY305" fmla="*/ 962408 h 6281670"/>
                <a:gd name="connsiteX306" fmla="*/ 2368332 w 8613217"/>
                <a:gd name="connsiteY306" fmla="*/ 967119 h 6281670"/>
                <a:gd name="connsiteX307" fmla="*/ 2362948 w 8613217"/>
                <a:gd name="connsiteY307" fmla="*/ 965100 h 6281670"/>
                <a:gd name="connsiteX308" fmla="*/ 2435633 w 8613217"/>
                <a:gd name="connsiteY308" fmla="*/ 1055284 h 6281670"/>
                <a:gd name="connsiteX309" fmla="*/ 2426211 w 8613217"/>
                <a:gd name="connsiteY309" fmla="*/ 1053265 h 6281670"/>
                <a:gd name="connsiteX310" fmla="*/ 2370351 w 8613217"/>
                <a:gd name="connsiteY310" fmla="*/ 968465 h 6281670"/>
                <a:gd name="connsiteX311" fmla="*/ 2432268 w 8613217"/>
                <a:gd name="connsiteY311" fmla="*/ 1045862 h 6281670"/>
                <a:gd name="connsiteX312" fmla="*/ 2435633 w 8613217"/>
                <a:gd name="connsiteY312" fmla="*/ 1055284 h 6281670"/>
                <a:gd name="connsiteX313" fmla="*/ 695895 w 8613217"/>
                <a:gd name="connsiteY313" fmla="*/ 1016922 h 6281670"/>
                <a:gd name="connsiteX314" fmla="*/ 692530 w 8613217"/>
                <a:gd name="connsiteY314" fmla="*/ 1005481 h 6281670"/>
                <a:gd name="connsiteX315" fmla="*/ 695895 w 8613217"/>
                <a:gd name="connsiteY315" fmla="*/ 1016922 h 6281670"/>
                <a:gd name="connsiteX316" fmla="*/ 4511205 w 8613217"/>
                <a:gd name="connsiteY316" fmla="*/ 6014042 h 6281670"/>
                <a:gd name="connsiteX317" fmla="*/ 4537452 w 8613217"/>
                <a:gd name="connsiteY317" fmla="*/ 5944049 h 6281670"/>
                <a:gd name="connsiteX318" fmla="*/ 4511205 w 8613217"/>
                <a:gd name="connsiteY318" fmla="*/ 6014042 h 6281670"/>
                <a:gd name="connsiteX319" fmla="*/ 4750797 w 8613217"/>
                <a:gd name="connsiteY319" fmla="*/ 5917128 h 6281670"/>
                <a:gd name="connsiteX320" fmla="*/ 4741375 w 8613217"/>
                <a:gd name="connsiteY320" fmla="*/ 5939338 h 6281670"/>
                <a:gd name="connsiteX321" fmla="*/ 4732626 w 8613217"/>
                <a:gd name="connsiteY321" fmla="*/ 5935300 h 6281670"/>
                <a:gd name="connsiteX322" fmla="*/ 4727915 w 8613217"/>
                <a:gd name="connsiteY322" fmla="*/ 5907706 h 6281670"/>
                <a:gd name="connsiteX323" fmla="*/ 4750797 w 8613217"/>
                <a:gd name="connsiteY323" fmla="*/ 5875402 h 6281670"/>
                <a:gd name="connsiteX324" fmla="*/ 4750797 w 8613217"/>
                <a:gd name="connsiteY324" fmla="*/ 5917128 h 6281670"/>
                <a:gd name="connsiteX325" fmla="*/ 4875978 w 8613217"/>
                <a:gd name="connsiteY325" fmla="*/ 5457461 h 6281670"/>
                <a:gd name="connsiteX326" fmla="*/ 4616868 w 8613217"/>
                <a:gd name="connsiteY326" fmla="*/ 5877421 h 6281670"/>
                <a:gd name="connsiteX327" fmla="*/ 4562354 w 8613217"/>
                <a:gd name="connsiteY327" fmla="*/ 5884824 h 6281670"/>
                <a:gd name="connsiteX328" fmla="*/ 4880015 w 8613217"/>
                <a:gd name="connsiteY328" fmla="*/ 5419772 h 6281670"/>
                <a:gd name="connsiteX329" fmla="*/ 4875978 w 8613217"/>
                <a:gd name="connsiteY329" fmla="*/ 5457461 h 6281670"/>
                <a:gd name="connsiteX330" fmla="*/ 5020675 w 8613217"/>
                <a:gd name="connsiteY330" fmla="*/ 5141145 h 6281670"/>
                <a:gd name="connsiteX331" fmla="*/ 4989717 w 8613217"/>
                <a:gd name="connsiteY331" fmla="*/ 5179506 h 6281670"/>
                <a:gd name="connsiteX332" fmla="*/ 4445922 w 8613217"/>
                <a:gd name="connsiteY332" fmla="*/ 5878767 h 6281670"/>
                <a:gd name="connsiteX333" fmla="*/ 4415637 w 8613217"/>
                <a:gd name="connsiteY333" fmla="*/ 5953471 h 6281670"/>
                <a:gd name="connsiteX334" fmla="*/ 4357085 w 8613217"/>
                <a:gd name="connsiteY334" fmla="*/ 6075286 h 6281670"/>
                <a:gd name="connsiteX335" fmla="*/ 4338240 w 8613217"/>
                <a:gd name="connsiteY335" fmla="*/ 6125762 h 6281670"/>
                <a:gd name="connsiteX336" fmla="*/ 4322761 w 8613217"/>
                <a:gd name="connsiteY336" fmla="*/ 6080671 h 6281670"/>
                <a:gd name="connsiteX337" fmla="*/ 4306609 w 8613217"/>
                <a:gd name="connsiteY337" fmla="*/ 6061826 h 6281670"/>
                <a:gd name="connsiteX338" fmla="*/ 4295168 w 8613217"/>
                <a:gd name="connsiteY338" fmla="*/ 6082689 h 6281670"/>
                <a:gd name="connsiteX339" fmla="*/ 4292475 w 8613217"/>
                <a:gd name="connsiteY339" fmla="*/ 6112302 h 6281670"/>
                <a:gd name="connsiteX340" fmla="*/ 4277669 w 8613217"/>
                <a:gd name="connsiteY340" fmla="*/ 6097496 h 6281670"/>
                <a:gd name="connsiteX341" fmla="*/ 4183447 w 8613217"/>
                <a:gd name="connsiteY341" fmla="*/ 5282478 h 6281670"/>
                <a:gd name="connsiteX342" fmla="*/ 4412945 w 8613217"/>
                <a:gd name="connsiteY342" fmla="*/ 4743394 h 6281670"/>
                <a:gd name="connsiteX343" fmla="*/ 5036828 w 8613217"/>
                <a:gd name="connsiteY343" fmla="*/ 3935106 h 6281670"/>
                <a:gd name="connsiteX344" fmla="*/ 5054999 w 8613217"/>
                <a:gd name="connsiteY344" fmla="*/ 3966064 h 6281670"/>
                <a:gd name="connsiteX345" fmla="*/ 5020675 w 8613217"/>
                <a:gd name="connsiteY345"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504378 w 8613217"/>
                <a:gd name="connsiteY156" fmla="*/ 2605906 h 6281670"/>
                <a:gd name="connsiteX157" fmla="*/ 3733875 w 8613217"/>
                <a:gd name="connsiteY157" fmla="*/ 3249979 h 6281670"/>
                <a:gd name="connsiteX158" fmla="*/ 3823385 w 8613217"/>
                <a:gd name="connsiteY158" fmla="*/ 4359777 h 6281670"/>
                <a:gd name="connsiteX159" fmla="*/ 3816655 w 8613217"/>
                <a:gd name="connsiteY159" fmla="*/ 4369199 h 6281670"/>
                <a:gd name="connsiteX160" fmla="*/ 3800503 w 8613217"/>
                <a:gd name="connsiteY160" fmla="*/ 4322761 h 6281670"/>
                <a:gd name="connsiteX161" fmla="*/ 3407464 w 8613217"/>
                <a:gd name="connsiteY161" fmla="*/ 3663208 h 6281670"/>
                <a:gd name="connsiteX162" fmla="*/ 2516395 w 8613217"/>
                <a:gd name="connsiteY162" fmla="*/ 2980101 h 6281670"/>
                <a:gd name="connsiteX163" fmla="*/ 2502934 w 8613217"/>
                <a:gd name="connsiteY163" fmla="*/ 2971351 h 6281670"/>
                <a:gd name="connsiteX164" fmla="*/ 2390541 w 8613217"/>
                <a:gd name="connsiteY164" fmla="*/ 2898666 h 6281670"/>
                <a:gd name="connsiteX165" fmla="*/ 2247863 w 8613217"/>
                <a:gd name="connsiteY165" fmla="*/ 2802425 h 6281670"/>
                <a:gd name="connsiteX166" fmla="*/ 2055381 w 8613217"/>
                <a:gd name="connsiteY166" fmla="*/ 2665131 h 6281670"/>
                <a:gd name="connsiteX167" fmla="*/ 1471879 w 8613217"/>
                <a:gd name="connsiteY167" fmla="*/ 2148930 h 6281670"/>
                <a:gd name="connsiteX168" fmla="*/ 1461111 w 8613217"/>
                <a:gd name="connsiteY168" fmla="*/ 2109895 h 6281670"/>
                <a:gd name="connsiteX169" fmla="*/ 1501492 w 8613217"/>
                <a:gd name="connsiteY169" fmla="*/ 1918759 h 6281670"/>
                <a:gd name="connsiteX170" fmla="*/ 1395155 w 8613217"/>
                <a:gd name="connsiteY170" fmla="*/ 1570812 h 6281670"/>
                <a:gd name="connsiteX171" fmla="*/ 937507 w 8613217"/>
                <a:gd name="connsiteY171" fmla="*/ 860783 h 6281670"/>
                <a:gd name="connsiteX172" fmla="*/ 682435 w 8613217"/>
                <a:gd name="connsiteY172" fmla="*/ 471109 h 6281670"/>
                <a:gd name="connsiteX173" fmla="*/ 590905 w 8613217"/>
                <a:gd name="connsiteY173" fmla="*/ 214691 h 6281670"/>
                <a:gd name="connsiteX174" fmla="*/ 581483 w 8613217"/>
                <a:gd name="connsiteY174" fmla="*/ 222767 h 6281670"/>
                <a:gd name="connsiteX175" fmla="*/ 555909 w 8613217"/>
                <a:gd name="connsiteY175" fmla="*/ 262475 h 6281670"/>
                <a:gd name="connsiteX176" fmla="*/ 423998 w 8613217"/>
                <a:gd name="connsiteY176" fmla="*/ 619845 h 6281670"/>
                <a:gd name="connsiteX177" fmla="*/ 443515 w 8613217"/>
                <a:gd name="connsiteY177" fmla="*/ 1227575 h 6281670"/>
                <a:gd name="connsiteX178" fmla="*/ 806942 w 8613217"/>
                <a:gd name="connsiteY178" fmla="*/ 1996156 h 6281670"/>
                <a:gd name="connsiteX179" fmla="*/ 1087589 w 8613217"/>
                <a:gd name="connsiteY179" fmla="*/ 2216231 h 6281670"/>
                <a:gd name="connsiteX180" fmla="*/ 1317086 w 8613217"/>
                <a:gd name="connsiteY180" fmla="*/ 2233729 h 6281670"/>
                <a:gd name="connsiteX181" fmla="*/ 1327181 w 8613217"/>
                <a:gd name="connsiteY181" fmla="*/ 2198060 h 6281670"/>
                <a:gd name="connsiteX182" fmla="*/ 816364 w 8613217"/>
                <a:gd name="connsiteY182" fmla="*/ 1324489 h 6281670"/>
                <a:gd name="connsiteX183" fmla="*/ 702625 w 8613217"/>
                <a:gd name="connsiteY183" fmla="*/ 1031056 h 6281670"/>
                <a:gd name="connsiteX184" fmla="*/ 767908 w 8613217"/>
                <a:gd name="connsiteY184" fmla="*/ 1173061 h 6281670"/>
                <a:gd name="connsiteX185" fmla="*/ 1444285 w 8613217"/>
                <a:gd name="connsiteY185" fmla="*/ 2226326 h 6281670"/>
                <a:gd name="connsiteX186" fmla="*/ 2209501 w 8613217"/>
                <a:gd name="connsiteY186" fmla="*/ 2876457 h 6281670"/>
                <a:gd name="connsiteX187" fmla="*/ 2308434 w 8613217"/>
                <a:gd name="connsiteY187" fmla="*/ 2939720 h 6281670"/>
                <a:gd name="connsiteX188" fmla="*/ 2340738 w 8613217"/>
                <a:gd name="connsiteY188" fmla="*/ 2972025 h 6281670"/>
                <a:gd name="connsiteX189" fmla="*/ 2302377 w 8613217"/>
                <a:gd name="connsiteY189" fmla="*/ 2972025 h 6281670"/>
                <a:gd name="connsiteX190" fmla="*/ 2266034 w 8613217"/>
                <a:gd name="connsiteY190" fmla="*/ 2967313 h 6281670"/>
                <a:gd name="connsiteX191" fmla="*/ 1817807 w 8613217"/>
                <a:gd name="connsiteY191" fmla="*/ 3025866 h 6281670"/>
                <a:gd name="connsiteX192" fmla="*/ 1007500 w 8613217"/>
                <a:gd name="connsiteY192" fmla="*/ 3309877 h 6281670"/>
                <a:gd name="connsiteX193" fmla="*/ 960389 w 8613217"/>
                <a:gd name="connsiteY193" fmla="*/ 3293725 h 6281670"/>
                <a:gd name="connsiteX194" fmla="*/ 446207 w 8613217"/>
                <a:gd name="connsiteY194" fmla="*/ 3134221 h 6281670"/>
                <a:gd name="connsiteX195" fmla="*/ 217383 w 8613217"/>
                <a:gd name="connsiteY195" fmla="*/ 3227096 h 6281670"/>
                <a:gd name="connsiteX196" fmla="*/ 0 w 8613217"/>
                <a:gd name="connsiteY196" fmla="*/ 3236518 h 6281670"/>
                <a:gd name="connsiteX197" fmla="*/ 0 w 8613217"/>
                <a:gd name="connsiteY197" fmla="*/ 3330740 h 6281670"/>
                <a:gd name="connsiteX198" fmla="*/ 9422 w 8613217"/>
                <a:gd name="connsiteY198" fmla="*/ 3346892 h 6281670"/>
                <a:gd name="connsiteX199" fmla="*/ 255072 w 8613217"/>
                <a:gd name="connsiteY199" fmla="*/ 3717723 h 6281670"/>
                <a:gd name="connsiteX200" fmla="*/ 747044 w 8613217"/>
                <a:gd name="connsiteY200" fmla="*/ 3826078 h 6281670"/>
                <a:gd name="connsiteX201" fmla="*/ 1016249 w 8613217"/>
                <a:gd name="connsiteY201" fmla="*/ 3490244 h 6281670"/>
                <a:gd name="connsiteX202" fmla="*/ 981253 w 8613217"/>
                <a:gd name="connsiteY202" fmla="*/ 3461305 h 6281670"/>
                <a:gd name="connsiteX203" fmla="*/ 563312 w 8613217"/>
                <a:gd name="connsiteY203" fmla="*/ 3490917 h 6281670"/>
                <a:gd name="connsiteX204" fmla="*/ 390347 w 8613217"/>
                <a:gd name="connsiteY204" fmla="*/ 3460632 h 6281670"/>
                <a:gd name="connsiteX205" fmla="*/ 489953 w 8613217"/>
                <a:gd name="connsiteY205" fmla="*/ 3463997 h 6281670"/>
                <a:gd name="connsiteX206" fmla="*/ 903183 w 8613217"/>
                <a:gd name="connsiteY206" fmla="*/ 3408137 h 6281670"/>
                <a:gd name="connsiteX207" fmla="*/ 1043170 w 8613217"/>
                <a:gd name="connsiteY207" fmla="*/ 3372467 h 6281670"/>
                <a:gd name="connsiteX208" fmla="*/ 1508895 w 8613217"/>
                <a:gd name="connsiteY208" fmla="*/ 3218347 h 6281670"/>
                <a:gd name="connsiteX209" fmla="*/ 1912029 w 8613217"/>
                <a:gd name="connsiteY209" fmla="*/ 3101243 h 6281670"/>
                <a:gd name="connsiteX210" fmla="*/ 1912029 w 8613217"/>
                <a:gd name="connsiteY210" fmla="*/ 3101243 h 6281670"/>
                <a:gd name="connsiteX211" fmla="*/ 1924816 w 8613217"/>
                <a:gd name="connsiteY211" fmla="*/ 3099224 h 6281670"/>
                <a:gd name="connsiteX212" fmla="*/ 1986061 w 8613217"/>
                <a:gd name="connsiteY212" fmla="*/ 3087783 h 6281670"/>
                <a:gd name="connsiteX213" fmla="*/ 1992791 w 8613217"/>
                <a:gd name="connsiteY213" fmla="*/ 3087110 h 6281670"/>
                <a:gd name="connsiteX214" fmla="*/ 2087013 w 8613217"/>
                <a:gd name="connsiteY214" fmla="*/ 3074322 h 6281670"/>
                <a:gd name="connsiteX215" fmla="*/ 2113933 w 8613217"/>
                <a:gd name="connsiteY215" fmla="*/ 3072976 h 6281670"/>
                <a:gd name="connsiteX216" fmla="*/ 2118644 w 8613217"/>
                <a:gd name="connsiteY216" fmla="*/ 3064227 h 6281670"/>
                <a:gd name="connsiteX217" fmla="*/ 2257958 w 8613217"/>
                <a:gd name="connsiteY217" fmla="*/ 3064227 h 6281670"/>
                <a:gd name="connsiteX218" fmla="*/ 2262669 w 8613217"/>
                <a:gd name="connsiteY218" fmla="*/ 3072976 h 6281670"/>
                <a:gd name="connsiteX219" fmla="*/ 2434960 w 8613217"/>
                <a:gd name="connsiteY219" fmla="*/ 3101243 h 6281670"/>
                <a:gd name="connsiteX220" fmla="*/ 2635518 w 8613217"/>
                <a:gd name="connsiteY220" fmla="*/ 3164506 h 6281670"/>
                <a:gd name="connsiteX221" fmla="*/ 3038653 w 8613217"/>
                <a:gd name="connsiteY221" fmla="*/ 3453902 h 6281670"/>
                <a:gd name="connsiteX222" fmla="*/ 3580428 w 8613217"/>
                <a:gd name="connsiteY222" fmla="*/ 4087880 h 6281670"/>
                <a:gd name="connsiteX223" fmla="*/ 3776274 w 8613217"/>
                <a:gd name="connsiteY223" fmla="*/ 4626290 h 6281670"/>
                <a:gd name="connsiteX224" fmla="*/ 3813963 w 8613217"/>
                <a:gd name="connsiteY224" fmla="*/ 4802619 h 6281670"/>
                <a:gd name="connsiteX225" fmla="*/ 3811944 w 8613217"/>
                <a:gd name="connsiteY225" fmla="*/ 5407658 h 6281670"/>
                <a:gd name="connsiteX226" fmla="*/ 3881265 w 8613217"/>
                <a:gd name="connsiteY226" fmla="*/ 5874056 h 6281670"/>
                <a:gd name="connsiteX227" fmla="*/ 3879919 w 8613217"/>
                <a:gd name="connsiteY227" fmla="*/ 5898957 h 6281670"/>
                <a:gd name="connsiteX228" fmla="*/ 3757430 w 8613217"/>
                <a:gd name="connsiteY228" fmla="*/ 5946068 h 6281670"/>
                <a:gd name="connsiteX229" fmla="*/ 3743970 w 8613217"/>
                <a:gd name="connsiteY229" fmla="*/ 6053750 h 6281670"/>
                <a:gd name="connsiteX230" fmla="*/ 3803195 w 8613217"/>
                <a:gd name="connsiteY230" fmla="*/ 6092112 h 6281670"/>
                <a:gd name="connsiteX231" fmla="*/ 3896071 w 8613217"/>
                <a:gd name="connsiteY231" fmla="*/ 6023464 h 6281670"/>
                <a:gd name="connsiteX232" fmla="*/ 3920972 w 8613217"/>
                <a:gd name="connsiteY232" fmla="*/ 5996544 h 6281670"/>
                <a:gd name="connsiteX233" fmla="*/ 3918953 w 8613217"/>
                <a:gd name="connsiteY233" fmla="*/ 6053077 h 6281670"/>
                <a:gd name="connsiteX234" fmla="*/ 3931741 w 8613217"/>
                <a:gd name="connsiteY234" fmla="*/ 6077978 h 6281670"/>
                <a:gd name="connsiteX235" fmla="*/ 3951931 w 8613217"/>
                <a:gd name="connsiteY235" fmla="*/ 6055769 h 6281670"/>
                <a:gd name="connsiteX236" fmla="*/ 3972121 w 8613217"/>
                <a:gd name="connsiteY236" fmla="*/ 5988468 h 6281670"/>
                <a:gd name="connsiteX237" fmla="*/ 3994331 w 8613217"/>
                <a:gd name="connsiteY237" fmla="*/ 5968277 h 6281670"/>
                <a:gd name="connsiteX238" fmla="*/ 4005099 w 8613217"/>
                <a:gd name="connsiteY238" fmla="*/ 5995198 h 6281670"/>
                <a:gd name="connsiteX239" fmla="*/ 4071054 w 8613217"/>
                <a:gd name="connsiteY239" fmla="*/ 6040290 h 6281670"/>
                <a:gd name="connsiteX240" fmla="*/ 4100667 w 8613217"/>
                <a:gd name="connsiteY240" fmla="*/ 6026829 h 6281670"/>
                <a:gd name="connsiteX241" fmla="*/ 4110089 w 8613217"/>
                <a:gd name="connsiteY241" fmla="*/ 5993179 h 6281670"/>
                <a:gd name="connsiteX242" fmla="*/ 4124895 w 8613217"/>
                <a:gd name="connsiteY242" fmla="*/ 6032214 h 6281670"/>
                <a:gd name="connsiteX243" fmla="*/ 4117492 w 8613217"/>
                <a:gd name="connsiteY243" fmla="*/ 6106918 h 6281670"/>
                <a:gd name="connsiteX244" fmla="*/ 4080476 w 8613217"/>
                <a:gd name="connsiteY244" fmla="*/ 6141242 h 6281670"/>
                <a:gd name="connsiteX245" fmla="*/ 4176717 w 8613217"/>
                <a:gd name="connsiteY245" fmla="*/ 6189025 h 6281670"/>
                <a:gd name="connsiteX246" fmla="*/ 4170660 w 8613217"/>
                <a:gd name="connsiteY246" fmla="*/ 6271133 h 6281670"/>
                <a:gd name="connsiteX247" fmla="*/ 4195562 w 8613217"/>
                <a:gd name="connsiteY247" fmla="*/ 6277863 h 6281670"/>
                <a:gd name="connsiteX248" fmla="*/ 4261517 w 8613217"/>
                <a:gd name="connsiteY248" fmla="*/ 6267768 h 6281670"/>
                <a:gd name="connsiteX249" fmla="*/ 4289784 w 8613217"/>
                <a:gd name="connsiteY249" fmla="*/ 6247578 h 6281670"/>
                <a:gd name="connsiteX250" fmla="*/ 4295840 w 8613217"/>
                <a:gd name="connsiteY250" fmla="*/ 6204505 h 6281670"/>
                <a:gd name="connsiteX251" fmla="*/ 4305936 w 8613217"/>
                <a:gd name="connsiteY251" fmla="*/ 6182969 h 6281670"/>
                <a:gd name="connsiteX252" fmla="*/ 4324107 w 8613217"/>
                <a:gd name="connsiteY252" fmla="*/ 6199794 h 6281670"/>
                <a:gd name="connsiteX253" fmla="*/ 4336894 w 8613217"/>
                <a:gd name="connsiteY253" fmla="*/ 6230752 h 6281670"/>
                <a:gd name="connsiteX254" fmla="*/ 4342951 w 8613217"/>
                <a:gd name="connsiteY254" fmla="*/ 6226714 h 6281670"/>
                <a:gd name="connsiteX255" fmla="*/ 4369872 w 8613217"/>
                <a:gd name="connsiteY255" fmla="*/ 6185660 h 6281670"/>
                <a:gd name="connsiteX256" fmla="*/ 4382659 w 8613217"/>
                <a:gd name="connsiteY256" fmla="*/ 6234791 h 6281670"/>
                <a:gd name="connsiteX257" fmla="*/ 4406888 w 8613217"/>
                <a:gd name="connsiteY257" fmla="*/ 6265749 h 6281670"/>
                <a:gd name="connsiteX258" fmla="*/ 4484284 w 8613217"/>
                <a:gd name="connsiteY258" fmla="*/ 6275171 h 6281670"/>
                <a:gd name="connsiteX259" fmla="*/ 4499090 w 8613217"/>
                <a:gd name="connsiteY259" fmla="*/ 6272479 h 6281670"/>
                <a:gd name="connsiteX260" fmla="*/ 4512551 w 8613217"/>
                <a:gd name="connsiteY260" fmla="*/ 6181622 h 6281670"/>
                <a:gd name="connsiteX261" fmla="*/ 4572449 w 8613217"/>
                <a:gd name="connsiteY261" fmla="*/ 6153356 h 6281670"/>
                <a:gd name="connsiteX262" fmla="*/ 4575814 w 8613217"/>
                <a:gd name="connsiteY262" fmla="*/ 6127781 h 6281670"/>
                <a:gd name="connsiteX263" fmla="*/ 4538125 w 8613217"/>
                <a:gd name="connsiteY263" fmla="*/ 6076633 h 6281670"/>
                <a:gd name="connsiteX264" fmla="*/ 4536779 w 8613217"/>
                <a:gd name="connsiteY264" fmla="*/ 6042309 h 6281670"/>
                <a:gd name="connsiteX265" fmla="*/ 4573122 w 8613217"/>
                <a:gd name="connsiteY265" fmla="*/ 6032214 h 6281670"/>
                <a:gd name="connsiteX266" fmla="*/ 4637731 w 8613217"/>
                <a:gd name="connsiteY266" fmla="*/ 6051058 h 6281670"/>
                <a:gd name="connsiteX267" fmla="*/ 4665997 w 8613217"/>
                <a:gd name="connsiteY267" fmla="*/ 6029522 h 6281670"/>
                <a:gd name="connsiteX268" fmla="*/ 4665997 w 8613217"/>
                <a:gd name="connsiteY268" fmla="*/ 5985776 h 6281670"/>
                <a:gd name="connsiteX269" fmla="*/ 4681477 w 8613217"/>
                <a:gd name="connsiteY269" fmla="*/ 5966931 h 6281670"/>
                <a:gd name="connsiteX270" fmla="*/ 4701667 w 8613217"/>
                <a:gd name="connsiteY270" fmla="*/ 5981065 h 6281670"/>
                <a:gd name="connsiteX271" fmla="*/ 4724550 w 8613217"/>
                <a:gd name="connsiteY271" fmla="*/ 6054423 h 6281670"/>
                <a:gd name="connsiteX272" fmla="*/ 4743394 w 8613217"/>
                <a:gd name="connsiteY272" fmla="*/ 6073268 h 6281670"/>
                <a:gd name="connsiteX273" fmla="*/ 4752143 w 8613217"/>
                <a:gd name="connsiteY273" fmla="*/ 6050385 h 6281670"/>
                <a:gd name="connsiteX274" fmla="*/ 4752143 w 8613217"/>
                <a:gd name="connsiteY274" fmla="*/ 5996544 h 6281670"/>
                <a:gd name="connsiteX275" fmla="*/ 4800600 w 8613217"/>
                <a:gd name="connsiteY275" fmla="*/ 6046347 h 6281670"/>
                <a:gd name="connsiteX276" fmla="*/ 4859825 w 8613217"/>
                <a:gd name="connsiteY276" fmla="*/ 6088747 h 6281670"/>
                <a:gd name="connsiteX277" fmla="*/ 4932511 w 8613217"/>
                <a:gd name="connsiteY277" fmla="*/ 6036252 h 6281670"/>
                <a:gd name="connsiteX278" fmla="*/ 4919050 w 8613217"/>
                <a:gd name="connsiteY278" fmla="*/ 5940011 h 6281670"/>
                <a:gd name="connsiteX279" fmla="*/ 4830213 w 8613217"/>
                <a:gd name="connsiteY279" fmla="*/ 5933281 h 6281670"/>
                <a:gd name="connsiteX280" fmla="*/ 4779064 w 8613217"/>
                <a:gd name="connsiteY280" fmla="*/ 5876074 h 6281670"/>
                <a:gd name="connsiteX281" fmla="*/ 4778391 w 8613217"/>
                <a:gd name="connsiteY281" fmla="*/ 5829637 h 6281670"/>
                <a:gd name="connsiteX282" fmla="*/ 5091342 w 8613217"/>
                <a:gd name="connsiteY282" fmla="*/ 5236712 h 6281670"/>
                <a:gd name="connsiteX283" fmla="*/ 5116243 w 8613217"/>
                <a:gd name="connsiteY283" fmla="*/ 5202389 h 6281670"/>
                <a:gd name="connsiteX284" fmla="*/ 5269690 w 8613217"/>
                <a:gd name="connsiteY284" fmla="*/ 5086631 h 6281670"/>
                <a:gd name="connsiteX285" fmla="*/ 5744837 w 8613217"/>
                <a:gd name="connsiteY285" fmla="*/ 4795889 h 6281670"/>
                <a:gd name="connsiteX286" fmla="*/ 5814830 w 8613217"/>
                <a:gd name="connsiteY286" fmla="*/ 4775699 h 6281670"/>
                <a:gd name="connsiteX287" fmla="*/ 6103553 w 8613217"/>
                <a:gd name="connsiteY287" fmla="*/ 4765603 h 6281670"/>
                <a:gd name="connsiteX288" fmla="*/ 7086824 w 8613217"/>
                <a:gd name="connsiteY288" fmla="*/ 4811369 h 6281670"/>
                <a:gd name="connsiteX289" fmla="*/ 7489959 w 8613217"/>
                <a:gd name="connsiteY289" fmla="*/ 4805311 h 6281670"/>
                <a:gd name="connsiteX290" fmla="*/ 7516880 w 8613217"/>
                <a:gd name="connsiteY290" fmla="*/ 4801946 h 6281670"/>
                <a:gd name="connsiteX291" fmla="*/ 7536397 w 8613217"/>
                <a:gd name="connsiteY291" fmla="*/ 4800600 h 6281670"/>
                <a:gd name="connsiteX292" fmla="*/ 7619850 w 8613217"/>
                <a:gd name="connsiteY292" fmla="*/ 4791178 h 6281670"/>
                <a:gd name="connsiteX293" fmla="*/ 7661577 w 8613217"/>
                <a:gd name="connsiteY293" fmla="*/ 4813388 h 6281670"/>
                <a:gd name="connsiteX294" fmla="*/ 7920014 w 8613217"/>
                <a:gd name="connsiteY294" fmla="*/ 5004523 h 6281670"/>
                <a:gd name="connsiteX295" fmla="*/ 8354780 w 8613217"/>
                <a:gd name="connsiteY295" fmla="*/ 4830886 h 6281670"/>
                <a:gd name="connsiteX296" fmla="*/ 8579567 w 8613217"/>
                <a:gd name="connsiteY296" fmla="*/ 4409580 h 6281670"/>
                <a:gd name="connsiteX297" fmla="*/ 8613217 w 8613217"/>
                <a:gd name="connsiteY297" fmla="*/ 4250076 h 6281670"/>
                <a:gd name="connsiteX298" fmla="*/ 8613217 w 8613217"/>
                <a:gd name="connsiteY298" fmla="*/ 4196235 h 6281670"/>
                <a:gd name="connsiteX299" fmla="*/ 8420062 w 8613217"/>
                <a:gd name="connsiteY299" fmla="*/ 4211041 h 6281670"/>
                <a:gd name="connsiteX300" fmla="*/ 4571776 w 8613217"/>
                <a:gd name="connsiteY300" fmla="*/ 915970 h 6281670"/>
                <a:gd name="connsiteX301" fmla="*/ 4583890 w 8613217"/>
                <a:gd name="connsiteY301" fmla="*/ 888377 h 6281670"/>
                <a:gd name="connsiteX302" fmla="*/ 4571776 w 8613217"/>
                <a:gd name="connsiteY302" fmla="*/ 915970 h 6281670"/>
                <a:gd name="connsiteX303" fmla="*/ 2362948 w 8613217"/>
                <a:gd name="connsiteY303" fmla="*/ 965100 h 6281670"/>
                <a:gd name="connsiteX304" fmla="*/ 2363621 w 8613217"/>
                <a:gd name="connsiteY304" fmla="*/ 962408 h 6281670"/>
                <a:gd name="connsiteX305" fmla="*/ 2368332 w 8613217"/>
                <a:gd name="connsiteY305" fmla="*/ 967119 h 6281670"/>
                <a:gd name="connsiteX306" fmla="*/ 2362948 w 8613217"/>
                <a:gd name="connsiteY306" fmla="*/ 965100 h 6281670"/>
                <a:gd name="connsiteX307" fmla="*/ 2435633 w 8613217"/>
                <a:gd name="connsiteY307" fmla="*/ 1055284 h 6281670"/>
                <a:gd name="connsiteX308" fmla="*/ 2426211 w 8613217"/>
                <a:gd name="connsiteY308" fmla="*/ 1053265 h 6281670"/>
                <a:gd name="connsiteX309" fmla="*/ 2370351 w 8613217"/>
                <a:gd name="connsiteY309" fmla="*/ 968465 h 6281670"/>
                <a:gd name="connsiteX310" fmla="*/ 2432268 w 8613217"/>
                <a:gd name="connsiteY310" fmla="*/ 1045862 h 6281670"/>
                <a:gd name="connsiteX311" fmla="*/ 2435633 w 8613217"/>
                <a:gd name="connsiteY311" fmla="*/ 1055284 h 6281670"/>
                <a:gd name="connsiteX312" fmla="*/ 695895 w 8613217"/>
                <a:gd name="connsiteY312" fmla="*/ 1016922 h 6281670"/>
                <a:gd name="connsiteX313" fmla="*/ 692530 w 8613217"/>
                <a:gd name="connsiteY313" fmla="*/ 1005481 h 6281670"/>
                <a:gd name="connsiteX314" fmla="*/ 695895 w 8613217"/>
                <a:gd name="connsiteY314" fmla="*/ 1016922 h 6281670"/>
                <a:gd name="connsiteX315" fmla="*/ 4511205 w 8613217"/>
                <a:gd name="connsiteY315" fmla="*/ 6014042 h 6281670"/>
                <a:gd name="connsiteX316" fmla="*/ 4537452 w 8613217"/>
                <a:gd name="connsiteY316" fmla="*/ 5944049 h 6281670"/>
                <a:gd name="connsiteX317" fmla="*/ 4511205 w 8613217"/>
                <a:gd name="connsiteY317" fmla="*/ 6014042 h 6281670"/>
                <a:gd name="connsiteX318" fmla="*/ 4750797 w 8613217"/>
                <a:gd name="connsiteY318" fmla="*/ 5917128 h 6281670"/>
                <a:gd name="connsiteX319" fmla="*/ 4741375 w 8613217"/>
                <a:gd name="connsiteY319" fmla="*/ 5939338 h 6281670"/>
                <a:gd name="connsiteX320" fmla="*/ 4732626 w 8613217"/>
                <a:gd name="connsiteY320" fmla="*/ 5935300 h 6281670"/>
                <a:gd name="connsiteX321" fmla="*/ 4727915 w 8613217"/>
                <a:gd name="connsiteY321" fmla="*/ 5907706 h 6281670"/>
                <a:gd name="connsiteX322" fmla="*/ 4750797 w 8613217"/>
                <a:gd name="connsiteY322" fmla="*/ 5875402 h 6281670"/>
                <a:gd name="connsiteX323" fmla="*/ 4750797 w 8613217"/>
                <a:gd name="connsiteY323" fmla="*/ 5917128 h 6281670"/>
                <a:gd name="connsiteX324" fmla="*/ 4875978 w 8613217"/>
                <a:gd name="connsiteY324" fmla="*/ 5457461 h 6281670"/>
                <a:gd name="connsiteX325" fmla="*/ 4616868 w 8613217"/>
                <a:gd name="connsiteY325" fmla="*/ 5877421 h 6281670"/>
                <a:gd name="connsiteX326" fmla="*/ 4562354 w 8613217"/>
                <a:gd name="connsiteY326" fmla="*/ 5884824 h 6281670"/>
                <a:gd name="connsiteX327" fmla="*/ 4880015 w 8613217"/>
                <a:gd name="connsiteY327" fmla="*/ 5419772 h 6281670"/>
                <a:gd name="connsiteX328" fmla="*/ 4875978 w 8613217"/>
                <a:gd name="connsiteY328" fmla="*/ 5457461 h 6281670"/>
                <a:gd name="connsiteX329" fmla="*/ 5020675 w 8613217"/>
                <a:gd name="connsiteY329" fmla="*/ 5141145 h 6281670"/>
                <a:gd name="connsiteX330" fmla="*/ 4989717 w 8613217"/>
                <a:gd name="connsiteY330" fmla="*/ 5179506 h 6281670"/>
                <a:gd name="connsiteX331" fmla="*/ 4445922 w 8613217"/>
                <a:gd name="connsiteY331" fmla="*/ 5878767 h 6281670"/>
                <a:gd name="connsiteX332" fmla="*/ 4415637 w 8613217"/>
                <a:gd name="connsiteY332" fmla="*/ 5953471 h 6281670"/>
                <a:gd name="connsiteX333" fmla="*/ 4357085 w 8613217"/>
                <a:gd name="connsiteY333" fmla="*/ 6075286 h 6281670"/>
                <a:gd name="connsiteX334" fmla="*/ 4338240 w 8613217"/>
                <a:gd name="connsiteY334" fmla="*/ 6125762 h 6281670"/>
                <a:gd name="connsiteX335" fmla="*/ 4322761 w 8613217"/>
                <a:gd name="connsiteY335" fmla="*/ 6080671 h 6281670"/>
                <a:gd name="connsiteX336" fmla="*/ 4306609 w 8613217"/>
                <a:gd name="connsiteY336" fmla="*/ 6061826 h 6281670"/>
                <a:gd name="connsiteX337" fmla="*/ 4295168 w 8613217"/>
                <a:gd name="connsiteY337" fmla="*/ 6082689 h 6281670"/>
                <a:gd name="connsiteX338" fmla="*/ 4292475 w 8613217"/>
                <a:gd name="connsiteY338" fmla="*/ 6112302 h 6281670"/>
                <a:gd name="connsiteX339" fmla="*/ 4277669 w 8613217"/>
                <a:gd name="connsiteY339" fmla="*/ 6097496 h 6281670"/>
                <a:gd name="connsiteX340" fmla="*/ 4183447 w 8613217"/>
                <a:gd name="connsiteY340" fmla="*/ 5282478 h 6281670"/>
                <a:gd name="connsiteX341" fmla="*/ 4412945 w 8613217"/>
                <a:gd name="connsiteY341" fmla="*/ 4743394 h 6281670"/>
                <a:gd name="connsiteX342" fmla="*/ 5036828 w 8613217"/>
                <a:gd name="connsiteY342" fmla="*/ 3935106 h 6281670"/>
                <a:gd name="connsiteX343" fmla="*/ 5054999 w 8613217"/>
                <a:gd name="connsiteY343" fmla="*/ 3966064 h 6281670"/>
                <a:gd name="connsiteX344" fmla="*/ 5020675 w 8613217"/>
                <a:gd name="connsiteY34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1924816 w 8613217"/>
                <a:gd name="connsiteY210" fmla="*/ 3099224 h 6281670"/>
                <a:gd name="connsiteX211" fmla="*/ 1986061 w 8613217"/>
                <a:gd name="connsiteY211" fmla="*/ 3087783 h 6281670"/>
                <a:gd name="connsiteX212" fmla="*/ 1992791 w 8613217"/>
                <a:gd name="connsiteY212" fmla="*/ 3087110 h 6281670"/>
                <a:gd name="connsiteX213" fmla="*/ 2087013 w 8613217"/>
                <a:gd name="connsiteY213" fmla="*/ 3074322 h 6281670"/>
                <a:gd name="connsiteX214" fmla="*/ 2113933 w 8613217"/>
                <a:gd name="connsiteY214" fmla="*/ 3072976 h 6281670"/>
                <a:gd name="connsiteX215" fmla="*/ 2118644 w 8613217"/>
                <a:gd name="connsiteY215" fmla="*/ 3064227 h 6281670"/>
                <a:gd name="connsiteX216" fmla="*/ 2257958 w 8613217"/>
                <a:gd name="connsiteY216" fmla="*/ 3064227 h 6281670"/>
                <a:gd name="connsiteX217" fmla="*/ 2262669 w 8613217"/>
                <a:gd name="connsiteY217" fmla="*/ 3072976 h 6281670"/>
                <a:gd name="connsiteX218" fmla="*/ 2434960 w 8613217"/>
                <a:gd name="connsiteY218" fmla="*/ 3101243 h 6281670"/>
                <a:gd name="connsiteX219" fmla="*/ 2635518 w 8613217"/>
                <a:gd name="connsiteY219" fmla="*/ 3164506 h 6281670"/>
                <a:gd name="connsiteX220" fmla="*/ 3038653 w 8613217"/>
                <a:gd name="connsiteY220" fmla="*/ 3453902 h 6281670"/>
                <a:gd name="connsiteX221" fmla="*/ 3580428 w 8613217"/>
                <a:gd name="connsiteY221" fmla="*/ 4087880 h 6281670"/>
                <a:gd name="connsiteX222" fmla="*/ 3776274 w 8613217"/>
                <a:gd name="connsiteY222" fmla="*/ 4626290 h 6281670"/>
                <a:gd name="connsiteX223" fmla="*/ 3813963 w 8613217"/>
                <a:gd name="connsiteY223" fmla="*/ 4802619 h 6281670"/>
                <a:gd name="connsiteX224" fmla="*/ 3811944 w 8613217"/>
                <a:gd name="connsiteY224" fmla="*/ 5407658 h 6281670"/>
                <a:gd name="connsiteX225" fmla="*/ 3881265 w 8613217"/>
                <a:gd name="connsiteY225" fmla="*/ 5874056 h 6281670"/>
                <a:gd name="connsiteX226" fmla="*/ 3879919 w 8613217"/>
                <a:gd name="connsiteY226" fmla="*/ 5898957 h 6281670"/>
                <a:gd name="connsiteX227" fmla="*/ 3757430 w 8613217"/>
                <a:gd name="connsiteY227" fmla="*/ 5946068 h 6281670"/>
                <a:gd name="connsiteX228" fmla="*/ 3743970 w 8613217"/>
                <a:gd name="connsiteY228" fmla="*/ 6053750 h 6281670"/>
                <a:gd name="connsiteX229" fmla="*/ 3803195 w 8613217"/>
                <a:gd name="connsiteY229" fmla="*/ 6092112 h 6281670"/>
                <a:gd name="connsiteX230" fmla="*/ 3896071 w 8613217"/>
                <a:gd name="connsiteY230" fmla="*/ 6023464 h 6281670"/>
                <a:gd name="connsiteX231" fmla="*/ 3920972 w 8613217"/>
                <a:gd name="connsiteY231" fmla="*/ 5996544 h 6281670"/>
                <a:gd name="connsiteX232" fmla="*/ 3918953 w 8613217"/>
                <a:gd name="connsiteY232" fmla="*/ 6053077 h 6281670"/>
                <a:gd name="connsiteX233" fmla="*/ 3931741 w 8613217"/>
                <a:gd name="connsiteY233" fmla="*/ 6077978 h 6281670"/>
                <a:gd name="connsiteX234" fmla="*/ 3951931 w 8613217"/>
                <a:gd name="connsiteY234" fmla="*/ 6055769 h 6281670"/>
                <a:gd name="connsiteX235" fmla="*/ 3972121 w 8613217"/>
                <a:gd name="connsiteY235" fmla="*/ 5988468 h 6281670"/>
                <a:gd name="connsiteX236" fmla="*/ 3994331 w 8613217"/>
                <a:gd name="connsiteY236" fmla="*/ 5968277 h 6281670"/>
                <a:gd name="connsiteX237" fmla="*/ 4005099 w 8613217"/>
                <a:gd name="connsiteY237" fmla="*/ 5995198 h 6281670"/>
                <a:gd name="connsiteX238" fmla="*/ 4071054 w 8613217"/>
                <a:gd name="connsiteY238" fmla="*/ 6040290 h 6281670"/>
                <a:gd name="connsiteX239" fmla="*/ 4100667 w 8613217"/>
                <a:gd name="connsiteY239" fmla="*/ 6026829 h 6281670"/>
                <a:gd name="connsiteX240" fmla="*/ 4110089 w 8613217"/>
                <a:gd name="connsiteY240" fmla="*/ 5993179 h 6281670"/>
                <a:gd name="connsiteX241" fmla="*/ 4124895 w 8613217"/>
                <a:gd name="connsiteY241" fmla="*/ 6032214 h 6281670"/>
                <a:gd name="connsiteX242" fmla="*/ 4117492 w 8613217"/>
                <a:gd name="connsiteY242" fmla="*/ 6106918 h 6281670"/>
                <a:gd name="connsiteX243" fmla="*/ 4080476 w 8613217"/>
                <a:gd name="connsiteY243" fmla="*/ 6141242 h 6281670"/>
                <a:gd name="connsiteX244" fmla="*/ 4176717 w 8613217"/>
                <a:gd name="connsiteY244" fmla="*/ 6189025 h 6281670"/>
                <a:gd name="connsiteX245" fmla="*/ 4170660 w 8613217"/>
                <a:gd name="connsiteY245" fmla="*/ 6271133 h 6281670"/>
                <a:gd name="connsiteX246" fmla="*/ 4195562 w 8613217"/>
                <a:gd name="connsiteY246" fmla="*/ 6277863 h 6281670"/>
                <a:gd name="connsiteX247" fmla="*/ 4261517 w 8613217"/>
                <a:gd name="connsiteY247" fmla="*/ 6267768 h 6281670"/>
                <a:gd name="connsiteX248" fmla="*/ 4289784 w 8613217"/>
                <a:gd name="connsiteY248" fmla="*/ 6247578 h 6281670"/>
                <a:gd name="connsiteX249" fmla="*/ 4295840 w 8613217"/>
                <a:gd name="connsiteY249" fmla="*/ 6204505 h 6281670"/>
                <a:gd name="connsiteX250" fmla="*/ 4305936 w 8613217"/>
                <a:gd name="connsiteY250" fmla="*/ 6182969 h 6281670"/>
                <a:gd name="connsiteX251" fmla="*/ 4324107 w 8613217"/>
                <a:gd name="connsiteY251" fmla="*/ 6199794 h 6281670"/>
                <a:gd name="connsiteX252" fmla="*/ 4336894 w 8613217"/>
                <a:gd name="connsiteY252" fmla="*/ 6230752 h 6281670"/>
                <a:gd name="connsiteX253" fmla="*/ 4342951 w 8613217"/>
                <a:gd name="connsiteY253" fmla="*/ 6226714 h 6281670"/>
                <a:gd name="connsiteX254" fmla="*/ 4369872 w 8613217"/>
                <a:gd name="connsiteY254" fmla="*/ 6185660 h 6281670"/>
                <a:gd name="connsiteX255" fmla="*/ 4382659 w 8613217"/>
                <a:gd name="connsiteY255" fmla="*/ 6234791 h 6281670"/>
                <a:gd name="connsiteX256" fmla="*/ 4406888 w 8613217"/>
                <a:gd name="connsiteY256" fmla="*/ 6265749 h 6281670"/>
                <a:gd name="connsiteX257" fmla="*/ 4484284 w 8613217"/>
                <a:gd name="connsiteY257" fmla="*/ 6275171 h 6281670"/>
                <a:gd name="connsiteX258" fmla="*/ 4499090 w 8613217"/>
                <a:gd name="connsiteY258" fmla="*/ 6272479 h 6281670"/>
                <a:gd name="connsiteX259" fmla="*/ 4512551 w 8613217"/>
                <a:gd name="connsiteY259" fmla="*/ 6181622 h 6281670"/>
                <a:gd name="connsiteX260" fmla="*/ 4572449 w 8613217"/>
                <a:gd name="connsiteY260" fmla="*/ 6153356 h 6281670"/>
                <a:gd name="connsiteX261" fmla="*/ 4575814 w 8613217"/>
                <a:gd name="connsiteY261" fmla="*/ 6127781 h 6281670"/>
                <a:gd name="connsiteX262" fmla="*/ 4538125 w 8613217"/>
                <a:gd name="connsiteY262" fmla="*/ 6076633 h 6281670"/>
                <a:gd name="connsiteX263" fmla="*/ 4536779 w 8613217"/>
                <a:gd name="connsiteY263" fmla="*/ 6042309 h 6281670"/>
                <a:gd name="connsiteX264" fmla="*/ 4573122 w 8613217"/>
                <a:gd name="connsiteY264" fmla="*/ 6032214 h 6281670"/>
                <a:gd name="connsiteX265" fmla="*/ 4637731 w 8613217"/>
                <a:gd name="connsiteY265" fmla="*/ 6051058 h 6281670"/>
                <a:gd name="connsiteX266" fmla="*/ 4665997 w 8613217"/>
                <a:gd name="connsiteY266" fmla="*/ 6029522 h 6281670"/>
                <a:gd name="connsiteX267" fmla="*/ 4665997 w 8613217"/>
                <a:gd name="connsiteY267" fmla="*/ 5985776 h 6281670"/>
                <a:gd name="connsiteX268" fmla="*/ 4681477 w 8613217"/>
                <a:gd name="connsiteY268" fmla="*/ 5966931 h 6281670"/>
                <a:gd name="connsiteX269" fmla="*/ 4701667 w 8613217"/>
                <a:gd name="connsiteY269" fmla="*/ 5981065 h 6281670"/>
                <a:gd name="connsiteX270" fmla="*/ 4724550 w 8613217"/>
                <a:gd name="connsiteY270" fmla="*/ 6054423 h 6281670"/>
                <a:gd name="connsiteX271" fmla="*/ 4743394 w 8613217"/>
                <a:gd name="connsiteY271" fmla="*/ 6073268 h 6281670"/>
                <a:gd name="connsiteX272" fmla="*/ 4752143 w 8613217"/>
                <a:gd name="connsiteY272" fmla="*/ 6050385 h 6281670"/>
                <a:gd name="connsiteX273" fmla="*/ 4752143 w 8613217"/>
                <a:gd name="connsiteY273" fmla="*/ 5996544 h 6281670"/>
                <a:gd name="connsiteX274" fmla="*/ 4800600 w 8613217"/>
                <a:gd name="connsiteY274" fmla="*/ 6046347 h 6281670"/>
                <a:gd name="connsiteX275" fmla="*/ 4859825 w 8613217"/>
                <a:gd name="connsiteY275" fmla="*/ 6088747 h 6281670"/>
                <a:gd name="connsiteX276" fmla="*/ 4932511 w 8613217"/>
                <a:gd name="connsiteY276" fmla="*/ 6036252 h 6281670"/>
                <a:gd name="connsiteX277" fmla="*/ 4919050 w 8613217"/>
                <a:gd name="connsiteY277" fmla="*/ 5940011 h 6281670"/>
                <a:gd name="connsiteX278" fmla="*/ 4830213 w 8613217"/>
                <a:gd name="connsiteY278" fmla="*/ 5933281 h 6281670"/>
                <a:gd name="connsiteX279" fmla="*/ 4779064 w 8613217"/>
                <a:gd name="connsiteY279" fmla="*/ 5876074 h 6281670"/>
                <a:gd name="connsiteX280" fmla="*/ 4778391 w 8613217"/>
                <a:gd name="connsiteY280" fmla="*/ 5829637 h 6281670"/>
                <a:gd name="connsiteX281" fmla="*/ 5091342 w 8613217"/>
                <a:gd name="connsiteY281" fmla="*/ 5236712 h 6281670"/>
                <a:gd name="connsiteX282" fmla="*/ 5116243 w 8613217"/>
                <a:gd name="connsiteY282" fmla="*/ 5202389 h 6281670"/>
                <a:gd name="connsiteX283" fmla="*/ 5269690 w 8613217"/>
                <a:gd name="connsiteY283" fmla="*/ 5086631 h 6281670"/>
                <a:gd name="connsiteX284" fmla="*/ 5744837 w 8613217"/>
                <a:gd name="connsiteY284" fmla="*/ 4795889 h 6281670"/>
                <a:gd name="connsiteX285" fmla="*/ 5814830 w 8613217"/>
                <a:gd name="connsiteY285" fmla="*/ 4775699 h 6281670"/>
                <a:gd name="connsiteX286" fmla="*/ 6103553 w 8613217"/>
                <a:gd name="connsiteY286" fmla="*/ 4765603 h 6281670"/>
                <a:gd name="connsiteX287" fmla="*/ 7086824 w 8613217"/>
                <a:gd name="connsiteY287" fmla="*/ 4811369 h 6281670"/>
                <a:gd name="connsiteX288" fmla="*/ 7489959 w 8613217"/>
                <a:gd name="connsiteY288" fmla="*/ 4805311 h 6281670"/>
                <a:gd name="connsiteX289" fmla="*/ 7516880 w 8613217"/>
                <a:gd name="connsiteY289" fmla="*/ 4801946 h 6281670"/>
                <a:gd name="connsiteX290" fmla="*/ 7536397 w 8613217"/>
                <a:gd name="connsiteY290" fmla="*/ 4800600 h 6281670"/>
                <a:gd name="connsiteX291" fmla="*/ 7619850 w 8613217"/>
                <a:gd name="connsiteY291" fmla="*/ 4791178 h 6281670"/>
                <a:gd name="connsiteX292" fmla="*/ 7661577 w 8613217"/>
                <a:gd name="connsiteY292" fmla="*/ 4813388 h 6281670"/>
                <a:gd name="connsiteX293" fmla="*/ 7920014 w 8613217"/>
                <a:gd name="connsiteY293" fmla="*/ 5004523 h 6281670"/>
                <a:gd name="connsiteX294" fmla="*/ 8354780 w 8613217"/>
                <a:gd name="connsiteY294" fmla="*/ 4830886 h 6281670"/>
                <a:gd name="connsiteX295" fmla="*/ 8579567 w 8613217"/>
                <a:gd name="connsiteY295" fmla="*/ 4409580 h 6281670"/>
                <a:gd name="connsiteX296" fmla="*/ 8613217 w 8613217"/>
                <a:gd name="connsiteY296" fmla="*/ 4250076 h 6281670"/>
                <a:gd name="connsiteX297" fmla="*/ 8613217 w 8613217"/>
                <a:gd name="connsiteY297" fmla="*/ 4196235 h 6281670"/>
                <a:gd name="connsiteX298" fmla="*/ 8420062 w 8613217"/>
                <a:gd name="connsiteY298" fmla="*/ 4211041 h 6281670"/>
                <a:gd name="connsiteX299" fmla="*/ 4571776 w 8613217"/>
                <a:gd name="connsiteY299" fmla="*/ 915970 h 6281670"/>
                <a:gd name="connsiteX300" fmla="*/ 4583890 w 8613217"/>
                <a:gd name="connsiteY300" fmla="*/ 888377 h 6281670"/>
                <a:gd name="connsiteX301" fmla="*/ 4571776 w 8613217"/>
                <a:gd name="connsiteY301" fmla="*/ 915970 h 6281670"/>
                <a:gd name="connsiteX302" fmla="*/ 2362948 w 8613217"/>
                <a:gd name="connsiteY302" fmla="*/ 965100 h 6281670"/>
                <a:gd name="connsiteX303" fmla="*/ 2363621 w 8613217"/>
                <a:gd name="connsiteY303" fmla="*/ 962408 h 6281670"/>
                <a:gd name="connsiteX304" fmla="*/ 2368332 w 8613217"/>
                <a:gd name="connsiteY304" fmla="*/ 967119 h 6281670"/>
                <a:gd name="connsiteX305" fmla="*/ 2362948 w 8613217"/>
                <a:gd name="connsiteY305" fmla="*/ 965100 h 6281670"/>
                <a:gd name="connsiteX306" fmla="*/ 2435633 w 8613217"/>
                <a:gd name="connsiteY306" fmla="*/ 1055284 h 6281670"/>
                <a:gd name="connsiteX307" fmla="*/ 2426211 w 8613217"/>
                <a:gd name="connsiteY307" fmla="*/ 1053265 h 6281670"/>
                <a:gd name="connsiteX308" fmla="*/ 2370351 w 8613217"/>
                <a:gd name="connsiteY308" fmla="*/ 968465 h 6281670"/>
                <a:gd name="connsiteX309" fmla="*/ 2432268 w 8613217"/>
                <a:gd name="connsiteY309" fmla="*/ 1045862 h 6281670"/>
                <a:gd name="connsiteX310" fmla="*/ 2435633 w 8613217"/>
                <a:gd name="connsiteY310" fmla="*/ 1055284 h 6281670"/>
                <a:gd name="connsiteX311" fmla="*/ 695895 w 8613217"/>
                <a:gd name="connsiteY311" fmla="*/ 1016922 h 6281670"/>
                <a:gd name="connsiteX312" fmla="*/ 692530 w 8613217"/>
                <a:gd name="connsiteY312" fmla="*/ 1005481 h 6281670"/>
                <a:gd name="connsiteX313" fmla="*/ 695895 w 8613217"/>
                <a:gd name="connsiteY313" fmla="*/ 1016922 h 6281670"/>
                <a:gd name="connsiteX314" fmla="*/ 4511205 w 8613217"/>
                <a:gd name="connsiteY314" fmla="*/ 6014042 h 6281670"/>
                <a:gd name="connsiteX315" fmla="*/ 4537452 w 8613217"/>
                <a:gd name="connsiteY315" fmla="*/ 5944049 h 6281670"/>
                <a:gd name="connsiteX316" fmla="*/ 4511205 w 8613217"/>
                <a:gd name="connsiteY316" fmla="*/ 6014042 h 6281670"/>
                <a:gd name="connsiteX317" fmla="*/ 4750797 w 8613217"/>
                <a:gd name="connsiteY317" fmla="*/ 5917128 h 6281670"/>
                <a:gd name="connsiteX318" fmla="*/ 4741375 w 8613217"/>
                <a:gd name="connsiteY318" fmla="*/ 5939338 h 6281670"/>
                <a:gd name="connsiteX319" fmla="*/ 4732626 w 8613217"/>
                <a:gd name="connsiteY319" fmla="*/ 5935300 h 6281670"/>
                <a:gd name="connsiteX320" fmla="*/ 4727915 w 8613217"/>
                <a:gd name="connsiteY320" fmla="*/ 5907706 h 6281670"/>
                <a:gd name="connsiteX321" fmla="*/ 4750797 w 8613217"/>
                <a:gd name="connsiteY321" fmla="*/ 5875402 h 6281670"/>
                <a:gd name="connsiteX322" fmla="*/ 4750797 w 8613217"/>
                <a:gd name="connsiteY322" fmla="*/ 5917128 h 6281670"/>
                <a:gd name="connsiteX323" fmla="*/ 4875978 w 8613217"/>
                <a:gd name="connsiteY323" fmla="*/ 5457461 h 6281670"/>
                <a:gd name="connsiteX324" fmla="*/ 4616868 w 8613217"/>
                <a:gd name="connsiteY324" fmla="*/ 5877421 h 6281670"/>
                <a:gd name="connsiteX325" fmla="*/ 4562354 w 8613217"/>
                <a:gd name="connsiteY325" fmla="*/ 5884824 h 6281670"/>
                <a:gd name="connsiteX326" fmla="*/ 4880015 w 8613217"/>
                <a:gd name="connsiteY326" fmla="*/ 5419772 h 6281670"/>
                <a:gd name="connsiteX327" fmla="*/ 4875978 w 8613217"/>
                <a:gd name="connsiteY327" fmla="*/ 5457461 h 6281670"/>
                <a:gd name="connsiteX328" fmla="*/ 5020675 w 8613217"/>
                <a:gd name="connsiteY328" fmla="*/ 5141145 h 6281670"/>
                <a:gd name="connsiteX329" fmla="*/ 4989717 w 8613217"/>
                <a:gd name="connsiteY329" fmla="*/ 5179506 h 6281670"/>
                <a:gd name="connsiteX330" fmla="*/ 4445922 w 8613217"/>
                <a:gd name="connsiteY330" fmla="*/ 5878767 h 6281670"/>
                <a:gd name="connsiteX331" fmla="*/ 4415637 w 8613217"/>
                <a:gd name="connsiteY331" fmla="*/ 5953471 h 6281670"/>
                <a:gd name="connsiteX332" fmla="*/ 4357085 w 8613217"/>
                <a:gd name="connsiteY332" fmla="*/ 6075286 h 6281670"/>
                <a:gd name="connsiteX333" fmla="*/ 4338240 w 8613217"/>
                <a:gd name="connsiteY333" fmla="*/ 6125762 h 6281670"/>
                <a:gd name="connsiteX334" fmla="*/ 4322761 w 8613217"/>
                <a:gd name="connsiteY334" fmla="*/ 6080671 h 6281670"/>
                <a:gd name="connsiteX335" fmla="*/ 4306609 w 8613217"/>
                <a:gd name="connsiteY335" fmla="*/ 6061826 h 6281670"/>
                <a:gd name="connsiteX336" fmla="*/ 4295168 w 8613217"/>
                <a:gd name="connsiteY336" fmla="*/ 6082689 h 6281670"/>
                <a:gd name="connsiteX337" fmla="*/ 4292475 w 8613217"/>
                <a:gd name="connsiteY337" fmla="*/ 6112302 h 6281670"/>
                <a:gd name="connsiteX338" fmla="*/ 4277669 w 8613217"/>
                <a:gd name="connsiteY338" fmla="*/ 6097496 h 6281670"/>
                <a:gd name="connsiteX339" fmla="*/ 4183447 w 8613217"/>
                <a:gd name="connsiteY339" fmla="*/ 5282478 h 6281670"/>
                <a:gd name="connsiteX340" fmla="*/ 4412945 w 8613217"/>
                <a:gd name="connsiteY340" fmla="*/ 4743394 h 6281670"/>
                <a:gd name="connsiteX341" fmla="*/ 5036828 w 8613217"/>
                <a:gd name="connsiteY341" fmla="*/ 3935106 h 6281670"/>
                <a:gd name="connsiteX342" fmla="*/ 5054999 w 8613217"/>
                <a:gd name="connsiteY342" fmla="*/ 3966064 h 6281670"/>
                <a:gd name="connsiteX343" fmla="*/ 5020675 w 8613217"/>
                <a:gd name="connsiteY343"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1924816 w 8613217"/>
                <a:gd name="connsiteY210" fmla="*/ 3099224 h 6281670"/>
                <a:gd name="connsiteX211" fmla="*/ 1986061 w 8613217"/>
                <a:gd name="connsiteY211" fmla="*/ 3087783 h 6281670"/>
                <a:gd name="connsiteX212" fmla="*/ 1992791 w 8613217"/>
                <a:gd name="connsiteY212" fmla="*/ 3087110 h 6281670"/>
                <a:gd name="connsiteX213" fmla="*/ 2113933 w 8613217"/>
                <a:gd name="connsiteY213" fmla="*/ 3072976 h 6281670"/>
                <a:gd name="connsiteX214" fmla="*/ 2118644 w 8613217"/>
                <a:gd name="connsiteY214" fmla="*/ 3064227 h 6281670"/>
                <a:gd name="connsiteX215" fmla="*/ 2257958 w 8613217"/>
                <a:gd name="connsiteY215" fmla="*/ 3064227 h 6281670"/>
                <a:gd name="connsiteX216" fmla="*/ 2262669 w 8613217"/>
                <a:gd name="connsiteY216" fmla="*/ 3072976 h 6281670"/>
                <a:gd name="connsiteX217" fmla="*/ 2434960 w 8613217"/>
                <a:gd name="connsiteY217" fmla="*/ 3101243 h 6281670"/>
                <a:gd name="connsiteX218" fmla="*/ 2635518 w 8613217"/>
                <a:gd name="connsiteY218" fmla="*/ 3164506 h 6281670"/>
                <a:gd name="connsiteX219" fmla="*/ 3038653 w 8613217"/>
                <a:gd name="connsiteY219" fmla="*/ 3453902 h 6281670"/>
                <a:gd name="connsiteX220" fmla="*/ 3580428 w 8613217"/>
                <a:gd name="connsiteY220" fmla="*/ 4087880 h 6281670"/>
                <a:gd name="connsiteX221" fmla="*/ 3776274 w 8613217"/>
                <a:gd name="connsiteY221" fmla="*/ 4626290 h 6281670"/>
                <a:gd name="connsiteX222" fmla="*/ 3813963 w 8613217"/>
                <a:gd name="connsiteY222" fmla="*/ 4802619 h 6281670"/>
                <a:gd name="connsiteX223" fmla="*/ 3811944 w 8613217"/>
                <a:gd name="connsiteY223" fmla="*/ 5407658 h 6281670"/>
                <a:gd name="connsiteX224" fmla="*/ 3881265 w 8613217"/>
                <a:gd name="connsiteY224" fmla="*/ 5874056 h 6281670"/>
                <a:gd name="connsiteX225" fmla="*/ 3879919 w 8613217"/>
                <a:gd name="connsiteY225" fmla="*/ 5898957 h 6281670"/>
                <a:gd name="connsiteX226" fmla="*/ 3757430 w 8613217"/>
                <a:gd name="connsiteY226" fmla="*/ 5946068 h 6281670"/>
                <a:gd name="connsiteX227" fmla="*/ 3743970 w 8613217"/>
                <a:gd name="connsiteY227" fmla="*/ 6053750 h 6281670"/>
                <a:gd name="connsiteX228" fmla="*/ 3803195 w 8613217"/>
                <a:gd name="connsiteY228" fmla="*/ 6092112 h 6281670"/>
                <a:gd name="connsiteX229" fmla="*/ 3896071 w 8613217"/>
                <a:gd name="connsiteY229" fmla="*/ 6023464 h 6281670"/>
                <a:gd name="connsiteX230" fmla="*/ 3920972 w 8613217"/>
                <a:gd name="connsiteY230" fmla="*/ 5996544 h 6281670"/>
                <a:gd name="connsiteX231" fmla="*/ 3918953 w 8613217"/>
                <a:gd name="connsiteY231" fmla="*/ 6053077 h 6281670"/>
                <a:gd name="connsiteX232" fmla="*/ 3931741 w 8613217"/>
                <a:gd name="connsiteY232" fmla="*/ 6077978 h 6281670"/>
                <a:gd name="connsiteX233" fmla="*/ 3951931 w 8613217"/>
                <a:gd name="connsiteY233" fmla="*/ 6055769 h 6281670"/>
                <a:gd name="connsiteX234" fmla="*/ 3972121 w 8613217"/>
                <a:gd name="connsiteY234" fmla="*/ 5988468 h 6281670"/>
                <a:gd name="connsiteX235" fmla="*/ 3994331 w 8613217"/>
                <a:gd name="connsiteY235" fmla="*/ 5968277 h 6281670"/>
                <a:gd name="connsiteX236" fmla="*/ 4005099 w 8613217"/>
                <a:gd name="connsiteY236" fmla="*/ 5995198 h 6281670"/>
                <a:gd name="connsiteX237" fmla="*/ 4071054 w 8613217"/>
                <a:gd name="connsiteY237" fmla="*/ 6040290 h 6281670"/>
                <a:gd name="connsiteX238" fmla="*/ 4100667 w 8613217"/>
                <a:gd name="connsiteY238" fmla="*/ 6026829 h 6281670"/>
                <a:gd name="connsiteX239" fmla="*/ 4110089 w 8613217"/>
                <a:gd name="connsiteY239" fmla="*/ 5993179 h 6281670"/>
                <a:gd name="connsiteX240" fmla="*/ 4124895 w 8613217"/>
                <a:gd name="connsiteY240" fmla="*/ 6032214 h 6281670"/>
                <a:gd name="connsiteX241" fmla="*/ 4117492 w 8613217"/>
                <a:gd name="connsiteY241" fmla="*/ 6106918 h 6281670"/>
                <a:gd name="connsiteX242" fmla="*/ 4080476 w 8613217"/>
                <a:gd name="connsiteY242" fmla="*/ 6141242 h 6281670"/>
                <a:gd name="connsiteX243" fmla="*/ 4176717 w 8613217"/>
                <a:gd name="connsiteY243" fmla="*/ 6189025 h 6281670"/>
                <a:gd name="connsiteX244" fmla="*/ 4170660 w 8613217"/>
                <a:gd name="connsiteY244" fmla="*/ 6271133 h 6281670"/>
                <a:gd name="connsiteX245" fmla="*/ 4195562 w 8613217"/>
                <a:gd name="connsiteY245" fmla="*/ 6277863 h 6281670"/>
                <a:gd name="connsiteX246" fmla="*/ 4261517 w 8613217"/>
                <a:gd name="connsiteY246" fmla="*/ 6267768 h 6281670"/>
                <a:gd name="connsiteX247" fmla="*/ 4289784 w 8613217"/>
                <a:gd name="connsiteY247" fmla="*/ 6247578 h 6281670"/>
                <a:gd name="connsiteX248" fmla="*/ 4295840 w 8613217"/>
                <a:gd name="connsiteY248" fmla="*/ 6204505 h 6281670"/>
                <a:gd name="connsiteX249" fmla="*/ 4305936 w 8613217"/>
                <a:gd name="connsiteY249" fmla="*/ 6182969 h 6281670"/>
                <a:gd name="connsiteX250" fmla="*/ 4324107 w 8613217"/>
                <a:gd name="connsiteY250" fmla="*/ 6199794 h 6281670"/>
                <a:gd name="connsiteX251" fmla="*/ 4336894 w 8613217"/>
                <a:gd name="connsiteY251" fmla="*/ 6230752 h 6281670"/>
                <a:gd name="connsiteX252" fmla="*/ 4342951 w 8613217"/>
                <a:gd name="connsiteY252" fmla="*/ 6226714 h 6281670"/>
                <a:gd name="connsiteX253" fmla="*/ 4369872 w 8613217"/>
                <a:gd name="connsiteY253" fmla="*/ 6185660 h 6281670"/>
                <a:gd name="connsiteX254" fmla="*/ 4382659 w 8613217"/>
                <a:gd name="connsiteY254" fmla="*/ 6234791 h 6281670"/>
                <a:gd name="connsiteX255" fmla="*/ 4406888 w 8613217"/>
                <a:gd name="connsiteY255" fmla="*/ 6265749 h 6281670"/>
                <a:gd name="connsiteX256" fmla="*/ 4484284 w 8613217"/>
                <a:gd name="connsiteY256" fmla="*/ 6275171 h 6281670"/>
                <a:gd name="connsiteX257" fmla="*/ 4499090 w 8613217"/>
                <a:gd name="connsiteY257" fmla="*/ 6272479 h 6281670"/>
                <a:gd name="connsiteX258" fmla="*/ 4512551 w 8613217"/>
                <a:gd name="connsiteY258" fmla="*/ 6181622 h 6281670"/>
                <a:gd name="connsiteX259" fmla="*/ 4572449 w 8613217"/>
                <a:gd name="connsiteY259" fmla="*/ 6153356 h 6281670"/>
                <a:gd name="connsiteX260" fmla="*/ 4575814 w 8613217"/>
                <a:gd name="connsiteY260" fmla="*/ 6127781 h 6281670"/>
                <a:gd name="connsiteX261" fmla="*/ 4538125 w 8613217"/>
                <a:gd name="connsiteY261" fmla="*/ 6076633 h 6281670"/>
                <a:gd name="connsiteX262" fmla="*/ 4536779 w 8613217"/>
                <a:gd name="connsiteY262" fmla="*/ 6042309 h 6281670"/>
                <a:gd name="connsiteX263" fmla="*/ 4573122 w 8613217"/>
                <a:gd name="connsiteY263" fmla="*/ 6032214 h 6281670"/>
                <a:gd name="connsiteX264" fmla="*/ 4637731 w 8613217"/>
                <a:gd name="connsiteY264" fmla="*/ 6051058 h 6281670"/>
                <a:gd name="connsiteX265" fmla="*/ 4665997 w 8613217"/>
                <a:gd name="connsiteY265" fmla="*/ 6029522 h 6281670"/>
                <a:gd name="connsiteX266" fmla="*/ 4665997 w 8613217"/>
                <a:gd name="connsiteY266" fmla="*/ 5985776 h 6281670"/>
                <a:gd name="connsiteX267" fmla="*/ 4681477 w 8613217"/>
                <a:gd name="connsiteY267" fmla="*/ 5966931 h 6281670"/>
                <a:gd name="connsiteX268" fmla="*/ 4701667 w 8613217"/>
                <a:gd name="connsiteY268" fmla="*/ 5981065 h 6281670"/>
                <a:gd name="connsiteX269" fmla="*/ 4724550 w 8613217"/>
                <a:gd name="connsiteY269" fmla="*/ 6054423 h 6281670"/>
                <a:gd name="connsiteX270" fmla="*/ 4743394 w 8613217"/>
                <a:gd name="connsiteY270" fmla="*/ 6073268 h 6281670"/>
                <a:gd name="connsiteX271" fmla="*/ 4752143 w 8613217"/>
                <a:gd name="connsiteY271" fmla="*/ 6050385 h 6281670"/>
                <a:gd name="connsiteX272" fmla="*/ 4752143 w 8613217"/>
                <a:gd name="connsiteY272" fmla="*/ 5996544 h 6281670"/>
                <a:gd name="connsiteX273" fmla="*/ 4800600 w 8613217"/>
                <a:gd name="connsiteY273" fmla="*/ 6046347 h 6281670"/>
                <a:gd name="connsiteX274" fmla="*/ 4859825 w 8613217"/>
                <a:gd name="connsiteY274" fmla="*/ 6088747 h 6281670"/>
                <a:gd name="connsiteX275" fmla="*/ 4932511 w 8613217"/>
                <a:gd name="connsiteY275" fmla="*/ 6036252 h 6281670"/>
                <a:gd name="connsiteX276" fmla="*/ 4919050 w 8613217"/>
                <a:gd name="connsiteY276" fmla="*/ 5940011 h 6281670"/>
                <a:gd name="connsiteX277" fmla="*/ 4830213 w 8613217"/>
                <a:gd name="connsiteY277" fmla="*/ 5933281 h 6281670"/>
                <a:gd name="connsiteX278" fmla="*/ 4779064 w 8613217"/>
                <a:gd name="connsiteY278" fmla="*/ 5876074 h 6281670"/>
                <a:gd name="connsiteX279" fmla="*/ 4778391 w 8613217"/>
                <a:gd name="connsiteY279" fmla="*/ 5829637 h 6281670"/>
                <a:gd name="connsiteX280" fmla="*/ 5091342 w 8613217"/>
                <a:gd name="connsiteY280" fmla="*/ 5236712 h 6281670"/>
                <a:gd name="connsiteX281" fmla="*/ 5116243 w 8613217"/>
                <a:gd name="connsiteY281" fmla="*/ 5202389 h 6281670"/>
                <a:gd name="connsiteX282" fmla="*/ 5269690 w 8613217"/>
                <a:gd name="connsiteY282" fmla="*/ 5086631 h 6281670"/>
                <a:gd name="connsiteX283" fmla="*/ 5744837 w 8613217"/>
                <a:gd name="connsiteY283" fmla="*/ 4795889 h 6281670"/>
                <a:gd name="connsiteX284" fmla="*/ 5814830 w 8613217"/>
                <a:gd name="connsiteY284" fmla="*/ 4775699 h 6281670"/>
                <a:gd name="connsiteX285" fmla="*/ 6103553 w 8613217"/>
                <a:gd name="connsiteY285" fmla="*/ 4765603 h 6281670"/>
                <a:gd name="connsiteX286" fmla="*/ 7086824 w 8613217"/>
                <a:gd name="connsiteY286" fmla="*/ 4811369 h 6281670"/>
                <a:gd name="connsiteX287" fmla="*/ 7489959 w 8613217"/>
                <a:gd name="connsiteY287" fmla="*/ 4805311 h 6281670"/>
                <a:gd name="connsiteX288" fmla="*/ 7516880 w 8613217"/>
                <a:gd name="connsiteY288" fmla="*/ 4801946 h 6281670"/>
                <a:gd name="connsiteX289" fmla="*/ 7536397 w 8613217"/>
                <a:gd name="connsiteY289" fmla="*/ 4800600 h 6281670"/>
                <a:gd name="connsiteX290" fmla="*/ 7619850 w 8613217"/>
                <a:gd name="connsiteY290" fmla="*/ 4791178 h 6281670"/>
                <a:gd name="connsiteX291" fmla="*/ 7661577 w 8613217"/>
                <a:gd name="connsiteY291" fmla="*/ 4813388 h 6281670"/>
                <a:gd name="connsiteX292" fmla="*/ 7920014 w 8613217"/>
                <a:gd name="connsiteY292" fmla="*/ 5004523 h 6281670"/>
                <a:gd name="connsiteX293" fmla="*/ 8354780 w 8613217"/>
                <a:gd name="connsiteY293" fmla="*/ 4830886 h 6281670"/>
                <a:gd name="connsiteX294" fmla="*/ 8579567 w 8613217"/>
                <a:gd name="connsiteY294" fmla="*/ 4409580 h 6281670"/>
                <a:gd name="connsiteX295" fmla="*/ 8613217 w 8613217"/>
                <a:gd name="connsiteY295" fmla="*/ 4250076 h 6281670"/>
                <a:gd name="connsiteX296" fmla="*/ 8613217 w 8613217"/>
                <a:gd name="connsiteY296" fmla="*/ 4196235 h 6281670"/>
                <a:gd name="connsiteX297" fmla="*/ 8420062 w 8613217"/>
                <a:gd name="connsiteY297" fmla="*/ 4211041 h 6281670"/>
                <a:gd name="connsiteX298" fmla="*/ 4571776 w 8613217"/>
                <a:gd name="connsiteY298" fmla="*/ 915970 h 6281670"/>
                <a:gd name="connsiteX299" fmla="*/ 4583890 w 8613217"/>
                <a:gd name="connsiteY299" fmla="*/ 888377 h 6281670"/>
                <a:gd name="connsiteX300" fmla="*/ 4571776 w 8613217"/>
                <a:gd name="connsiteY300" fmla="*/ 915970 h 6281670"/>
                <a:gd name="connsiteX301" fmla="*/ 2362948 w 8613217"/>
                <a:gd name="connsiteY301" fmla="*/ 965100 h 6281670"/>
                <a:gd name="connsiteX302" fmla="*/ 2363621 w 8613217"/>
                <a:gd name="connsiteY302" fmla="*/ 962408 h 6281670"/>
                <a:gd name="connsiteX303" fmla="*/ 2368332 w 8613217"/>
                <a:gd name="connsiteY303" fmla="*/ 967119 h 6281670"/>
                <a:gd name="connsiteX304" fmla="*/ 2362948 w 8613217"/>
                <a:gd name="connsiteY304" fmla="*/ 965100 h 6281670"/>
                <a:gd name="connsiteX305" fmla="*/ 2435633 w 8613217"/>
                <a:gd name="connsiteY305" fmla="*/ 1055284 h 6281670"/>
                <a:gd name="connsiteX306" fmla="*/ 2426211 w 8613217"/>
                <a:gd name="connsiteY306" fmla="*/ 1053265 h 6281670"/>
                <a:gd name="connsiteX307" fmla="*/ 2370351 w 8613217"/>
                <a:gd name="connsiteY307" fmla="*/ 968465 h 6281670"/>
                <a:gd name="connsiteX308" fmla="*/ 2432268 w 8613217"/>
                <a:gd name="connsiteY308" fmla="*/ 1045862 h 6281670"/>
                <a:gd name="connsiteX309" fmla="*/ 2435633 w 8613217"/>
                <a:gd name="connsiteY309" fmla="*/ 1055284 h 6281670"/>
                <a:gd name="connsiteX310" fmla="*/ 695895 w 8613217"/>
                <a:gd name="connsiteY310" fmla="*/ 1016922 h 6281670"/>
                <a:gd name="connsiteX311" fmla="*/ 692530 w 8613217"/>
                <a:gd name="connsiteY311" fmla="*/ 1005481 h 6281670"/>
                <a:gd name="connsiteX312" fmla="*/ 695895 w 8613217"/>
                <a:gd name="connsiteY312" fmla="*/ 1016922 h 6281670"/>
                <a:gd name="connsiteX313" fmla="*/ 4511205 w 8613217"/>
                <a:gd name="connsiteY313" fmla="*/ 6014042 h 6281670"/>
                <a:gd name="connsiteX314" fmla="*/ 4537452 w 8613217"/>
                <a:gd name="connsiteY314" fmla="*/ 5944049 h 6281670"/>
                <a:gd name="connsiteX315" fmla="*/ 4511205 w 8613217"/>
                <a:gd name="connsiteY315" fmla="*/ 6014042 h 6281670"/>
                <a:gd name="connsiteX316" fmla="*/ 4750797 w 8613217"/>
                <a:gd name="connsiteY316" fmla="*/ 5917128 h 6281670"/>
                <a:gd name="connsiteX317" fmla="*/ 4741375 w 8613217"/>
                <a:gd name="connsiteY317" fmla="*/ 5939338 h 6281670"/>
                <a:gd name="connsiteX318" fmla="*/ 4732626 w 8613217"/>
                <a:gd name="connsiteY318" fmla="*/ 5935300 h 6281670"/>
                <a:gd name="connsiteX319" fmla="*/ 4727915 w 8613217"/>
                <a:gd name="connsiteY319" fmla="*/ 5907706 h 6281670"/>
                <a:gd name="connsiteX320" fmla="*/ 4750797 w 8613217"/>
                <a:gd name="connsiteY320" fmla="*/ 5875402 h 6281670"/>
                <a:gd name="connsiteX321" fmla="*/ 4750797 w 8613217"/>
                <a:gd name="connsiteY321" fmla="*/ 5917128 h 6281670"/>
                <a:gd name="connsiteX322" fmla="*/ 4875978 w 8613217"/>
                <a:gd name="connsiteY322" fmla="*/ 5457461 h 6281670"/>
                <a:gd name="connsiteX323" fmla="*/ 4616868 w 8613217"/>
                <a:gd name="connsiteY323" fmla="*/ 5877421 h 6281670"/>
                <a:gd name="connsiteX324" fmla="*/ 4562354 w 8613217"/>
                <a:gd name="connsiteY324" fmla="*/ 5884824 h 6281670"/>
                <a:gd name="connsiteX325" fmla="*/ 4880015 w 8613217"/>
                <a:gd name="connsiteY325" fmla="*/ 5419772 h 6281670"/>
                <a:gd name="connsiteX326" fmla="*/ 4875978 w 8613217"/>
                <a:gd name="connsiteY326" fmla="*/ 5457461 h 6281670"/>
                <a:gd name="connsiteX327" fmla="*/ 5020675 w 8613217"/>
                <a:gd name="connsiteY327" fmla="*/ 5141145 h 6281670"/>
                <a:gd name="connsiteX328" fmla="*/ 4989717 w 8613217"/>
                <a:gd name="connsiteY328" fmla="*/ 5179506 h 6281670"/>
                <a:gd name="connsiteX329" fmla="*/ 4445922 w 8613217"/>
                <a:gd name="connsiteY329" fmla="*/ 5878767 h 6281670"/>
                <a:gd name="connsiteX330" fmla="*/ 4415637 w 8613217"/>
                <a:gd name="connsiteY330" fmla="*/ 5953471 h 6281670"/>
                <a:gd name="connsiteX331" fmla="*/ 4357085 w 8613217"/>
                <a:gd name="connsiteY331" fmla="*/ 6075286 h 6281670"/>
                <a:gd name="connsiteX332" fmla="*/ 4338240 w 8613217"/>
                <a:gd name="connsiteY332" fmla="*/ 6125762 h 6281670"/>
                <a:gd name="connsiteX333" fmla="*/ 4322761 w 8613217"/>
                <a:gd name="connsiteY333" fmla="*/ 6080671 h 6281670"/>
                <a:gd name="connsiteX334" fmla="*/ 4306609 w 8613217"/>
                <a:gd name="connsiteY334" fmla="*/ 6061826 h 6281670"/>
                <a:gd name="connsiteX335" fmla="*/ 4295168 w 8613217"/>
                <a:gd name="connsiteY335" fmla="*/ 6082689 h 6281670"/>
                <a:gd name="connsiteX336" fmla="*/ 4292475 w 8613217"/>
                <a:gd name="connsiteY336" fmla="*/ 6112302 h 6281670"/>
                <a:gd name="connsiteX337" fmla="*/ 4277669 w 8613217"/>
                <a:gd name="connsiteY337" fmla="*/ 6097496 h 6281670"/>
                <a:gd name="connsiteX338" fmla="*/ 4183447 w 8613217"/>
                <a:gd name="connsiteY338" fmla="*/ 5282478 h 6281670"/>
                <a:gd name="connsiteX339" fmla="*/ 4412945 w 8613217"/>
                <a:gd name="connsiteY339" fmla="*/ 4743394 h 6281670"/>
                <a:gd name="connsiteX340" fmla="*/ 5036828 w 8613217"/>
                <a:gd name="connsiteY340" fmla="*/ 3935106 h 6281670"/>
                <a:gd name="connsiteX341" fmla="*/ 5054999 w 8613217"/>
                <a:gd name="connsiteY341" fmla="*/ 3966064 h 6281670"/>
                <a:gd name="connsiteX342" fmla="*/ 5020675 w 8613217"/>
                <a:gd name="connsiteY342"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1986061 w 8613217"/>
                <a:gd name="connsiteY210" fmla="*/ 3087783 h 6281670"/>
                <a:gd name="connsiteX211" fmla="*/ 1992791 w 8613217"/>
                <a:gd name="connsiteY211" fmla="*/ 3087110 h 6281670"/>
                <a:gd name="connsiteX212" fmla="*/ 2113933 w 8613217"/>
                <a:gd name="connsiteY212" fmla="*/ 3072976 h 6281670"/>
                <a:gd name="connsiteX213" fmla="*/ 2118644 w 8613217"/>
                <a:gd name="connsiteY213" fmla="*/ 3064227 h 6281670"/>
                <a:gd name="connsiteX214" fmla="*/ 2257958 w 8613217"/>
                <a:gd name="connsiteY214" fmla="*/ 3064227 h 6281670"/>
                <a:gd name="connsiteX215" fmla="*/ 2262669 w 8613217"/>
                <a:gd name="connsiteY215" fmla="*/ 3072976 h 6281670"/>
                <a:gd name="connsiteX216" fmla="*/ 2434960 w 8613217"/>
                <a:gd name="connsiteY216" fmla="*/ 3101243 h 6281670"/>
                <a:gd name="connsiteX217" fmla="*/ 2635518 w 8613217"/>
                <a:gd name="connsiteY217" fmla="*/ 3164506 h 6281670"/>
                <a:gd name="connsiteX218" fmla="*/ 3038653 w 8613217"/>
                <a:gd name="connsiteY218" fmla="*/ 3453902 h 6281670"/>
                <a:gd name="connsiteX219" fmla="*/ 3580428 w 8613217"/>
                <a:gd name="connsiteY219" fmla="*/ 4087880 h 6281670"/>
                <a:gd name="connsiteX220" fmla="*/ 3776274 w 8613217"/>
                <a:gd name="connsiteY220" fmla="*/ 4626290 h 6281670"/>
                <a:gd name="connsiteX221" fmla="*/ 3813963 w 8613217"/>
                <a:gd name="connsiteY221" fmla="*/ 4802619 h 6281670"/>
                <a:gd name="connsiteX222" fmla="*/ 3811944 w 8613217"/>
                <a:gd name="connsiteY222" fmla="*/ 5407658 h 6281670"/>
                <a:gd name="connsiteX223" fmla="*/ 3881265 w 8613217"/>
                <a:gd name="connsiteY223" fmla="*/ 5874056 h 6281670"/>
                <a:gd name="connsiteX224" fmla="*/ 3879919 w 8613217"/>
                <a:gd name="connsiteY224" fmla="*/ 5898957 h 6281670"/>
                <a:gd name="connsiteX225" fmla="*/ 3757430 w 8613217"/>
                <a:gd name="connsiteY225" fmla="*/ 5946068 h 6281670"/>
                <a:gd name="connsiteX226" fmla="*/ 3743970 w 8613217"/>
                <a:gd name="connsiteY226" fmla="*/ 6053750 h 6281670"/>
                <a:gd name="connsiteX227" fmla="*/ 3803195 w 8613217"/>
                <a:gd name="connsiteY227" fmla="*/ 6092112 h 6281670"/>
                <a:gd name="connsiteX228" fmla="*/ 3896071 w 8613217"/>
                <a:gd name="connsiteY228" fmla="*/ 6023464 h 6281670"/>
                <a:gd name="connsiteX229" fmla="*/ 3920972 w 8613217"/>
                <a:gd name="connsiteY229" fmla="*/ 5996544 h 6281670"/>
                <a:gd name="connsiteX230" fmla="*/ 3918953 w 8613217"/>
                <a:gd name="connsiteY230" fmla="*/ 6053077 h 6281670"/>
                <a:gd name="connsiteX231" fmla="*/ 3931741 w 8613217"/>
                <a:gd name="connsiteY231" fmla="*/ 6077978 h 6281670"/>
                <a:gd name="connsiteX232" fmla="*/ 3951931 w 8613217"/>
                <a:gd name="connsiteY232" fmla="*/ 6055769 h 6281670"/>
                <a:gd name="connsiteX233" fmla="*/ 3972121 w 8613217"/>
                <a:gd name="connsiteY233" fmla="*/ 5988468 h 6281670"/>
                <a:gd name="connsiteX234" fmla="*/ 3994331 w 8613217"/>
                <a:gd name="connsiteY234" fmla="*/ 5968277 h 6281670"/>
                <a:gd name="connsiteX235" fmla="*/ 4005099 w 8613217"/>
                <a:gd name="connsiteY235" fmla="*/ 5995198 h 6281670"/>
                <a:gd name="connsiteX236" fmla="*/ 4071054 w 8613217"/>
                <a:gd name="connsiteY236" fmla="*/ 6040290 h 6281670"/>
                <a:gd name="connsiteX237" fmla="*/ 4100667 w 8613217"/>
                <a:gd name="connsiteY237" fmla="*/ 6026829 h 6281670"/>
                <a:gd name="connsiteX238" fmla="*/ 4110089 w 8613217"/>
                <a:gd name="connsiteY238" fmla="*/ 5993179 h 6281670"/>
                <a:gd name="connsiteX239" fmla="*/ 4124895 w 8613217"/>
                <a:gd name="connsiteY239" fmla="*/ 6032214 h 6281670"/>
                <a:gd name="connsiteX240" fmla="*/ 4117492 w 8613217"/>
                <a:gd name="connsiteY240" fmla="*/ 6106918 h 6281670"/>
                <a:gd name="connsiteX241" fmla="*/ 4080476 w 8613217"/>
                <a:gd name="connsiteY241" fmla="*/ 6141242 h 6281670"/>
                <a:gd name="connsiteX242" fmla="*/ 4176717 w 8613217"/>
                <a:gd name="connsiteY242" fmla="*/ 6189025 h 6281670"/>
                <a:gd name="connsiteX243" fmla="*/ 4170660 w 8613217"/>
                <a:gd name="connsiteY243" fmla="*/ 6271133 h 6281670"/>
                <a:gd name="connsiteX244" fmla="*/ 4195562 w 8613217"/>
                <a:gd name="connsiteY244" fmla="*/ 6277863 h 6281670"/>
                <a:gd name="connsiteX245" fmla="*/ 4261517 w 8613217"/>
                <a:gd name="connsiteY245" fmla="*/ 6267768 h 6281670"/>
                <a:gd name="connsiteX246" fmla="*/ 4289784 w 8613217"/>
                <a:gd name="connsiteY246" fmla="*/ 6247578 h 6281670"/>
                <a:gd name="connsiteX247" fmla="*/ 4295840 w 8613217"/>
                <a:gd name="connsiteY247" fmla="*/ 6204505 h 6281670"/>
                <a:gd name="connsiteX248" fmla="*/ 4305936 w 8613217"/>
                <a:gd name="connsiteY248" fmla="*/ 6182969 h 6281670"/>
                <a:gd name="connsiteX249" fmla="*/ 4324107 w 8613217"/>
                <a:gd name="connsiteY249" fmla="*/ 6199794 h 6281670"/>
                <a:gd name="connsiteX250" fmla="*/ 4336894 w 8613217"/>
                <a:gd name="connsiteY250" fmla="*/ 6230752 h 6281670"/>
                <a:gd name="connsiteX251" fmla="*/ 4342951 w 8613217"/>
                <a:gd name="connsiteY251" fmla="*/ 6226714 h 6281670"/>
                <a:gd name="connsiteX252" fmla="*/ 4369872 w 8613217"/>
                <a:gd name="connsiteY252" fmla="*/ 6185660 h 6281670"/>
                <a:gd name="connsiteX253" fmla="*/ 4382659 w 8613217"/>
                <a:gd name="connsiteY253" fmla="*/ 6234791 h 6281670"/>
                <a:gd name="connsiteX254" fmla="*/ 4406888 w 8613217"/>
                <a:gd name="connsiteY254" fmla="*/ 6265749 h 6281670"/>
                <a:gd name="connsiteX255" fmla="*/ 4484284 w 8613217"/>
                <a:gd name="connsiteY255" fmla="*/ 6275171 h 6281670"/>
                <a:gd name="connsiteX256" fmla="*/ 4499090 w 8613217"/>
                <a:gd name="connsiteY256" fmla="*/ 6272479 h 6281670"/>
                <a:gd name="connsiteX257" fmla="*/ 4512551 w 8613217"/>
                <a:gd name="connsiteY257" fmla="*/ 6181622 h 6281670"/>
                <a:gd name="connsiteX258" fmla="*/ 4572449 w 8613217"/>
                <a:gd name="connsiteY258" fmla="*/ 6153356 h 6281670"/>
                <a:gd name="connsiteX259" fmla="*/ 4575814 w 8613217"/>
                <a:gd name="connsiteY259" fmla="*/ 6127781 h 6281670"/>
                <a:gd name="connsiteX260" fmla="*/ 4538125 w 8613217"/>
                <a:gd name="connsiteY260" fmla="*/ 6076633 h 6281670"/>
                <a:gd name="connsiteX261" fmla="*/ 4536779 w 8613217"/>
                <a:gd name="connsiteY261" fmla="*/ 6042309 h 6281670"/>
                <a:gd name="connsiteX262" fmla="*/ 4573122 w 8613217"/>
                <a:gd name="connsiteY262" fmla="*/ 6032214 h 6281670"/>
                <a:gd name="connsiteX263" fmla="*/ 4637731 w 8613217"/>
                <a:gd name="connsiteY263" fmla="*/ 6051058 h 6281670"/>
                <a:gd name="connsiteX264" fmla="*/ 4665997 w 8613217"/>
                <a:gd name="connsiteY264" fmla="*/ 6029522 h 6281670"/>
                <a:gd name="connsiteX265" fmla="*/ 4665997 w 8613217"/>
                <a:gd name="connsiteY265" fmla="*/ 5985776 h 6281670"/>
                <a:gd name="connsiteX266" fmla="*/ 4681477 w 8613217"/>
                <a:gd name="connsiteY266" fmla="*/ 5966931 h 6281670"/>
                <a:gd name="connsiteX267" fmla="*/ 4701667 w 8613217"/>
                <a:gd name="connsiteY267" fmla="*/ 5981065 h 6281670"/>
                <a:gd name="connsiteX268" fmla="*/ 4724550 w 8613217"/>
                <a:gd name="connsiteY268" fmla="*/ 6054423 h 6281670"/>
                <a:gd name="connsiteX269" fmla="*/ 4743394 w 8613217"/>
                <a:gd name="connsiteY269" fmla="*/ 6073268 h 6281670"/>
                <a:gd name="connsiteX270" fmla="*/ 4752143 w 8613217"/>
                <a:gd name="connsiteY270" fmla="*/ 6050385 h 6281670"/>
                <a:gd name="connsiteX271" fmla="*/ 4752143 w 8613217"/>
                <a:gd name="connsiteY271" fmla="*/ 5996544 h 6281670"/>
                <a:gd name="connsiteX272" fmla="*/ 4800600 w 8613217"/>
                <a:gd name="connsiteY272" fmla="*/ 6046347 h 6281670"/>
                <a:gd name="connsiteX273" fmla="*/ 4859825 w 8613217"/>
                <a:gd name="connsiteY273" fmla="*/ 6088747 h 6281670"/>
                <a:gd name="connsiteX274" fmla="*/ 4932511 w 8613217"/>
                <a:gd name="connsiteY274" fmla="*/ 6036252 h 6281670"/>
                <a:gd name="connsiteX275" fmla="*/ 4919050 w 8613217"/>
                <a:gd name="connsiteY275" fmla="*/ 5940011 h 6281670"/>
                <a:gd name="connsiteX276" fmla="*/ 4830213 w 8613217"/>
                <a:gd name="connsiteY276" fmla="*/ 5933281 h 6281670"/>
                <a:gd name="connsiteX277" fmla="*/ 4779064 w 8613217"/>
                <a:gd name="connsiteY277" fmla="*/ 5876074 h 6281670"/>
                <a:gd name="connsiteX278" fmla="*/ 4778391 w 8613217"/>
                <a:gd name="connsiteY278" fmla="*/ 5829637 h 6281670"/>
                <a:gd name="connsiteX279" fmla="*/ 5091342 w 8613217"/>
                <a:gd name="connsiteY279" fmla="*/ 5236712 h 6281670"/>
                <a:gd name="connsiteX280" fmla="*/ 5116243 w 8613217"/>
                <a:gd name="connsiteY280" fmla="*/ 5202389 h 6281670"/>
                <a:gd name="connsiteX281" fmla="*/ 5269690 w 8613217"/>
                <a:gd name="connsiteY281" fmla="*/ 5086631 h 6281670"/>
                <a:gd name="connsiteX282" fmla="*/ 5744837 w 8613217"/>
                <a:gd name="connsiteY282" fmla="*/ 4795889 h 6281670"/>
                <a:gd name="connsiteX283" fmla="*/ 5814830 w 8613217"/>
                <a:gd name="connsiteY283" fmla="*/ 4775699 h 6281670"/>
                <a:gd name="connsiteX284" fmla="*/ 6103553 w 8613217"/>
                <a:gd name="connsiteY284" fmla="*/ 4765603 h 6281670"/>
                <a:gd name="connsiteX285" fmla="*/ 7086824 w 8613217"/>
                <a:gd name="connsiteY285" fmla="*/ 4811369 h 6281670"/>
                <a:gd name="connsiteX286" fmla="*/ 7489959 w 8613217"/>
                <a:gd name="connsiteY286" fmla="*/ 4805311 h 6281670"/>
                <a:gd name="connsiteX287" fmla="*/ 7516880 w 8613217"/>
                <a:gd name="connsiteY287" fmla="*/ 4801946 h 6281670"/>
                <a:gd name="connsiteX288" fmla="*/ 7536397 w 8613217"/>
                <a:gd name="connsiteY288" fmla="*/ 4800600 h 6281670"/>
                <a:gd name="connsiteX289" fmla="*/ 7619850 w 8613217"/>
                <a:gd name="connsiteY289" fmla="*/ 4791178 h 6281670"/>
                <a:gd name="connsiteX290" fmla="*/ 7661577 w 8613217"/>
                <a:gd name="connsiteY290" fmla="*/ 4813388 h 6281670"/>
                <a:gd name="connsiteX291" fmla="*/ 7920014 w 8613217"/>
                <a:gd name="connsiteY291" fmla="*/ 5004523 h 6281670"/>
                <a:gd name="connsiteX292" fmla="*/ 8354780 w 8613217"/>
                <a:gd name="connsiteY292" fmla="*/ 4830886 h 6281670"/>
                <a:gd name="connsiteX293" fmla="*/ 8579567 w 8613217"/>
                <a:gd name="connsiteY293" fmla="*/ 4409580 h 6281670"/>
                <a:gd name="connsiteX294" fmla="*/ 8613217 w 8613217"/>
                <a:gd name="connsiteY294" fmla="*/ 4250076 h 6281670"/>
                <a:gd name="connsiteX295" fmla="*/ 8613217 w 8613217"/>
                <a:gd name="connsiteY295" fmla="*/ 4196235 h 6281670"/>
                <a:gd name="connsiteX296" fmla="*/ 8420062 w 8613217"/>
                <a:gd name="connsiteY296" fmla="*/ 4211041 h 6281670"/>
                <a:gd name="connsiteX297" fmla="*/ 4571776 w 8613217"/>
                <a:gd name="connsiteY297" fmla="*/ 915970 h 6281670"/>
                <a:gd name="connsiteX298" fmla="*/ 4583890 w 8613217"/>
                <a:gd name="connsiteY298" fmla="*/ 888377 h 6281670"/>
                <a:gd name="connsiteX299" fmla="*/ 4571776 w 8613217"/>
                <a:gd name="connsiteY299" fmla="*/ 915970 h 6281670"/>
                <a:gd name="connsiteX300" fmla="*/ 2362948 w 8613217"/>
                <a:gd name="connsiteY300" fmla="*/ 965100 h 6281670"/>
                <a:gd name="connsiteX301" fmla="*/ 2363621 w 8613217"/>
                <a:gd name="connsiteY301" fmla="*/ 962408 h 6281670"/>
                <a:gd name="connsiteX302" fmla="*/ 2368332 w 8613217"/>
                <a:gd name="connsiteY302" fmla="*/ 967119 h 6281670"/>
                <a:gd name="connsiteX303" fmla="*/ 2362948 w 8613217"/>
                <a:gd name="connsiteY303" fmla="*/ 965100 h 6281670"/>
                <a:gd name="connsiteX304" fmla="*/ 2435633 w 8613217"/>
                <a:gd name="connsiteY304" fmla="*/ 1055284 h 6281670"/>
                <a:gd name="connsiteX305" fmla="*/ 2426211 w 8613217"/>
                <a:gd name="connsiteY305" fmla="*/ 1053265 h 6281670"/>
                <a:gd name="connsiteX306" fmla="*/ 2370351 w 8613217"/>
                <a:gd name="connsiteY306" fmla="*/ 968465 h 6281670"/>
                <a:gd name="connsiteX307" fmla="*/ 2432268 w 8613217"/>
                <a:gd name="connsiteY307" fmla="*/ 1045862 h 6281670"/>
                <a:gd name="connsiteX308" fmla="*/ 2435633 w 8613217"/>
                <a:gd name="connsiteY308" fmla="*/ 1055284 h 6281670"/>
                <a:gd name="connsiteX309" fmla="*/ 695895 w 8613217"/>
                <a:gd name="connsiteY309" fmla="*/ 1016922 h 6281670"/>
                <a:gd name="connsiteX310" fmla="*/ 692530 w 8613217"/>
                <a:gd name="connsiteY310" fmla="*/ 1005481 h 6281670"/>
                <a:gd name="connsiteX311" fmla="*/ 695895 w 8613217"/>
                <a:gd name="connsiteY311" fmla="*/ 1016922 h 6281670"/>
                <a:gd name="connsiteX312" fmla="*/ 4511205 w 8613217"/>
                <a:gd name="connsiteY312" fmla="*/ 6014042 h 6281670"/>
                <a:gd name="connsiteX313" fmla="*/ 4537452 w 8613217"/>
                <a:gd name="connsiteY313" fmla="*/ 5944049 h 6281670"/>
                <a:gd name="connsiteX314" fmla="*/ 4511205 w 8613217"/>
                <a:gd name="connsiteY314" fmla="*/ 6014042 h 6281670"/>
                <a:gd name="connsiteX315" fmla="*/ 4750797 w 8613217"/>
                <a:gd name="connsiteY315" fmla="*/ 5917128 h 6281670"/>
                <a:gd name="connsiteX316" fmla="*/ 4741375 w 8613217"/>
                <a:gd name="connsiteY316" fmla="*/ 5939338 h 6281670"/>
                <a:gd name="connsiteX317" fmla="*/ 4732626 w 8613217"/>
                <a:gd name="connsiteY317" fmla="*/ 5935300 h 6281670"/>
                <a:gd name="connsiteX318" fmla="*/ 4727915 w 8613217"/>
                <a:gd name="connsiteY318" fmla="*/ 5907706 h 6281670"/>
                <a:gd name="connsiteX319" fmla="*/ 4750797 w 8613217"/>
                <a:gd name="connsiteY319" fmla="*/ 5875402 h 6281670"/>
                <a:gd name="connsiteX320" fmla="*/ 4750797 w 8613217"/>
                <a:gd name="connsiteY320" fmla="*/ 5917128 h 6281670"/>
                <a:gd name="connsiteX321" fmla="*/ 4875978 w 8613217"/>
                <a:gd name="connsiteY321" fmla="*/ 5457461 h 6281670"/>
                <a:gd name="connsiteX322" fmla="*/ 4616868 w 8613217"/>
                <a:gd name="connsiteY322" fmla="*/ 5877421 h 6281670"/>
                <a:gd name="connsiteX323" fmla="*/ 4562354 w 8613217"/>
                <a:gd name="connsiteY323" fmla="*/ 5884824 h 6281670"/>
                <a:gd name="connsiteX324" fmla="*/ 4880015 w 8613217"/>
                <a:gd name="connsiteY324" fmla="*/ 5419772 h 6281670"/>
                <a:gd name="connsiteX325" fmla="*/ 4875978 w 8613217"/>
                <a:gd name="connsiteY325" fmla="*/ 5457461 h 6281670"/>
                <a:gd name="connsiteX326" fmla="*/ 5020675 w 8613217"/>
                <a:gd name="connsiteY326" fmla="*/ 5141145 h 6281670"/>
                <a:gd name="connsiteX327" fmla="*/ 4989717 w 8613217"/>
                <a:gd name="connsiteY327" fmla="*/ 5179506 h 6281670"/>
                <a:gd name="connsiteX328" fmla="*/ 4445922 w 8613217"/>
                <a:gd name="connsiteY328" fmla="*/ 5878767 h 6281670"/>
                <a:gd name="connsiteX329" fmla="*/ 4415637 w 8613217"/>
                <a:gd name="connsiteY329" fmla="*/ 5953471 h 6281670"/>
                <a:gd name="connsiteX330" fmla="*/ 4357085 w 8613217"/>
                <a:gd name="connsiteY330" fmla="*/ 6075286 h 6281670"/>
                <a:gd name="connsiteX331" fmla="*/ 4338240 w 8613217"/>
                <a:gd name="connsiteY331" fmla="*/ 6125762 h 6281670"/>
                <a:gd name="connsiteX332" fmla="*/ 4322761 w 8613217"/>
                <a:gd name="connsiteY332" fmla="*/ 6080671 h 6281670"/>
                <a:gd name="connsiteX333" fmla="*/ 4306609 w 8613217"/>
                <a:gd name="connsiteY333" fmla="*/ 6061826 h 6281670"/>
                <a:gd name="connsiteX334" fmla="*/ 4295168 w 8613217"/>
                <a:gd name="connsiteY334" fmla="*/ 6082689 h 6281670"/>
                <a:gd name="connsiteX335" fmla="*/ 4292475 w 8613217"/>
                <a:gd name="connsiteY335" fmla="*/ 6112302 h 6281670"/>
                <a:gd name="connsiteX336" fmla="*/ 4277669 w 8613217"/>
                <a:gd name="connsiteY336" fmla="*/ 6097496 h 6281670"/>
                <a:gd name="connsiteX337" fmla="*/ 4183447 w 8613217"/>
                <a:gd name="connsiteY337" fmla="*/ 5282478 h 6281670"/>
                <a:gd name="connsiteX338" fmla="*/ 4412945 w 8613217"/>
                <a:gd name="connsiteY338" fmla="*/ 4743394 h 6281670"/>
                <a:gd name="connsiteX339" fmla="*/ 5036828 w 8613217"/>
                <a:gd name="connsiteY339" fmla="*/ 3935106 h 6281670"/>
                <a:gd name="connsiteX340" fmla="*/ 5054999 w 8613217"/>
                <a:gd name="connsiteY340" fmla="*/ 3966064 h 6281670"/>
                <a:gd name="connsiteX341" fmla="*/ 5020675 w 8613217"/>
                <a:gd name="connsiteY341"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1992791 w 8613217"/>
                <a:gd name="connsiteY210" fmla="*/ 3087110 h 6281670"/>
                <a:gd name="connsiteX211" fmla="*/ 2113933 w 8613217"/>
                <a:gd name="connsiteY211" fmla="*/ 3072976 h 6281670"/>
                <a:gd name="connsiteX212" fmla="*/ 2118644 w 8613217"/>
                <a:gd name="connsiteY212" fmla="*/ 3064227 h 6281670"/>
                <a:gd name="connsiteX213" fmla="*/ 2257958 w 8613217"/>
                <a:gd name="connsiteY213" fmla="*/ 3064227 h 6281670"/>
                <a:gd name="connsiteX214" fmla="*/ 2262669 w 8613217"/>
                <a:gd name="connsiteY214" fmla="*/ 3072976 h 6281670"/>
                <a:gd name="connsiteX215" fmla="*/ 2434960 w 8613217"/>
                <a:gd name="connsiteY215" fmla="*/ 3101243 h 6281670"/>
                <a:gd name="connsiteX216" fmla="*/ 2635518 w 8613217"/>
                <a:gd name="connsiteY216" fmla="*/ 3164506 h 6281670"/>
                <a:gd name="connsiteX217" fmla="*/ 3038653 w 8613217"/>
                <a:gd name="connsiteY217" fmla="*/ 3453902 h 6281670"/>
                <a:gd name="connsiteX218" fmla="*/ 3580428 w 8613217"/>
                <a:gd name="connsiteY218" fmla="*/ 4087880 h 6281670"/>
                <a:gd name="connsiteX219" fmla="*/ 3776274 w 8613217"/>
                <a:gd name="connsiteY219" fmla="*/ 4626290 h 6281670"/>
                <a:gd name="connsiteX220" fmla="*/ 3813963 w 8613217"/>
                <a:gd name="connsiteY220" fmla="*/ 4802619 h 6281670"/>
                <a:gd name="connsiteX221" fmla="*/ 3811944 w 8613217"/>
                <a:gd name="connsiteY221" fmla="*/ 5407658 h 6281670"/>
                <a:gd name="connsiteX222" fmla="*/ 3881265 w 8613217"/>
                <a:gd name="connsiteY222" fmla="*/ 5874056 h 6281670"/>
                <a:gd name="connsiteX223" fmla="*/ 3879919 w 8613217"/>
                <a:gd name="connsiteY223" fmla="*/ 5898957 h 6281670"/>
                <a:gd name="connsiteX224" fmla="*/ 3757430 w 8613217"/>
                <a:gd name="connsiteY224" fmla="*/ 5946068 h 6281670"/>
                <a:gd name="connsiteX225" fmla="*/ 3743970 w 8613217"/>
                <a:gd name="connsiteY225" fmla="*/ 6053750 h 6281670"/>
                <a:gd name="connsiteX226" fmla="*/ 3803195 w 8613217"/>
                <a:gd name="connsiteY226" fmla="*/ 6092112 h 6281670"/>
                <a:gd name="connsiteX227" fmla="*/ 3896071 w 8613217"/>
                <a:gd name="connsiteY227" fmla="*/ 6023464 h 6281670"/>
                <a:gd name="connsiteX228" fmla="*/ 3920972 w 8613217"/>
                <a:gd name="connsiteY228" fmla="*/ 5996544 h 6281670"/>
                <a:gd name="connsiteX229" fmla="*/ 3918953 w 8613217"/>
                <a:gd name="connsiteY229" fmla="*/ 6053077 h 6281670"/>
                <a:gd name="connsiteX230" fmla="*/ 3931741 w 8613217"/>
                <a:gd name="connsiteY230" fmla="*/ 6077978 h 6281670"/>
                <a:gd name="connsiteX231" fmla="*/ 3951931 w 8613217"/>
                <a:gd name="connsiteY231" fmla="*/ 6055769 h 6281670"/>
                <a:gd name="connsiteX232" fmla="*/ 3972121 w 8613217"/>
                <a:gd name="connsiteY232" fmla="*/ 5988468 h 6281670"/>
                <a:gd name="connsiteX233" fmla="*/ 3994331 w 8613217"/>
                <a:gd name="connsiteY233" fmla="*/ 5968277 h 6281670"/>
                <a:gd name="connsiteX234" fmla="*/ 4005099 w 8613217"/>
                <a:gd name="connsiteY234" fmla="*/ 5995198 h 6281670"/>
                <a:gd name="connsiteX235" fmla="*/ 4071054 w 8613217"/>
                <a:gd name="connsiteY235" fmla="*/ 6040290 h 6281670"/>
                <a:gd name="connsiteX236" fmla="*/ 4100667 w 8613217"/>
                <a:gd name="connsiteY236" fmla="*/ 6026829 h 6281670"/>
                <a:gd name="connsiteX237" fmla="*/ 4110089 w 8613217"/>
                <a:gd name="connsiteY237" fmla="*/ 5993179 h 6281670"/>
                <a:gd name="connsiteX238" fmla="*/ 4124895 w 8613217"/>
                <a:gd name="connsiteY238" fmla="*/ 6032214 h 6281670"/>
                <a:gd name="connsiteX239" fmla="*/ 4117492 w 8613217"/>
                <a:gd name="connsiteY239" fmla="*/ 6106918 h 6281670"/>
                <a:gd name="connsiteX240" fmla="*/ 4080476 w 8613217"/>
                <a:gd name="connsiteY240" fmla="*/ 6141242 h 6281670"/>
                <a:gd name="connsiteX241" fmla="*/ 4176717 w 8613217"/>
                <a:gd name="connsiteY241" fmla="*/ 6189025 h 6281670"/>
                <a:gd name="connsiteX242" fmla="*/ 4170660 w 8613217"/>
                <a:gd name="connsiteY242" fmla="*/ 6271133 h 6281670"/>
                <a:gd name="connsiteX243" fmla="*/ 4195562 w 8613217"/>
                <a:gd name="connsiteY243" fmla="*/ 6277863 h 6281670"/>
                <a:gd name="connsiteX244" fmla="*/ 4261517 w 8613217"/>
                <a:gd name="connsiteY244" fmla="*/ 6267768 h 6281670"/>
                <a:gd name="connsiteX245" fmla="*/ 4289784 w 8613217"/>
                <a:gd name="connsiteY245" fmla="*/ 6247578 h 6281670"/>
                <a:gd name="connsiteX246" fmla="*/ 4295840 w 8613217"/>
                <a:gd name="connsiteY246" fmla="*/ 6204505 h 6281670"/>
                <a:gd name="connsiteX247" fmla="*/ 4305936 w 8613217"/>
                <a:gd name="connsiteY247" fmla="*/ 6182969 h 6281670"/>
                <a:gd name="connsiteX248" fmla="*/ 4324107 w 8613217"/>
                <a:gd name="connsiteY248" fmla="*/ 6199794 h 6281670"/>
                <a:gd name="connsiteX249" fmla="*/ 4336894 w 8613217"/>
                <a:gd name="connsiteY249" fmla="*/ 6230752 h 6281670"/>
                <a:gd name="connsiteX250" fmla="*/ 4342951 w 8613217"/>
                <a:gd name="connsiteY250" fmla="*/ 6226714 h 6281670"/>
                <a:gd name="connsiteX251" fmla="*/ 4369872 w 8613217"/>
                <a:gd name="connsiteY251" fmla="*/ 6185660 h 6281670"/>
                <a:gd name="connsiteX252" fmla="*/ 4382659 w 8613217"/>
                <a:gd name="connsiteY252" fmla="*/ 6234791 h 6281670"/>
                <a:gd name="connsiteX253" fmla="*/ 4406888 w 8613217"/>
                <a:gd name="connsiteY253" fmla="*/ 6265749 h 6281670"/>
                <a:gd name="connsiteX254" fmla="*/ 4484284 w 8613217"/>
                <a:gd name="connsiteY254" fmla="*/ 6275171 h 6281670"/>
                <a:gd name="connsiteX255" fmla="*/ 4499090 w 8613217"/>
                <a:gd name="connsiteY255" fmla="*/ 6272479 h 6281670"/>
                <a:gd name="connsiteX256" fmla="*/ 4512551 w 8613217"/>
                <a:gd name="connsiteY256" fmla="*/ 6181622 h 6281670"/>
                <a:gd name="connsiteX257" fmla="*/ 4572449 w 8613217"/>
                <a:gd name="connsiteY257" fmla="*/ 6153356 h 6281670"/>
                <a:gd name="connsiteX258" fmla="*/ 4575814 w 8613217"/>
                <a:gd name="connsiteY258" fmla="*/ 6127781 h 6281670"/>
                <a:gd name="connsiteX259" fmla="*/ 4538125 w 8613217"/>
                <a:gd name="connsiteY259" fmla="*/ 6076633 h 6281670"/>
                <a:gd name="connsiteX260" fmla="*/ 4536779 w 8613217"/>
                <a:gd name="connsiteY260" fmla="*/ 6042309 h 6281670"/>
                <a:gd name="connsiteX261" fmla="*/ 4573122 w 8613217"/>
                <a:gd name="connsiteY261" fmla="*/ 6032214 h 6281670"/>
                <a:gd name="connsiteX262" fmla="*/ 4637731 w 8613217"/>
                <a:gd name="connsiteY262" fmla="*/ 6051058 h 6281670"/>
                <a:gd name="connsiteX263" fmla="*/ 4665997 w 8613217"/>
                <a:gd name="connsiteY263" fmla="*/ 6029522 h 6281670"/>
                <a:gd name="connsiteX264" fmla="*/ 4665997 w 8613217"/>
                <a:gd name="connsiteY264" fmla="*/ 5985776 h 6281670"/>
                <a:gd name="connsiteX265" fmla="*/ 4681477 w 8613217"/>
                <a:gd name="connsiteY265" fmla="*/ 5966931 h 6281670"/>
                <a:gd name="connsiteX266" fmla="*/ 4701667 w 8613217"/>
                <a:gd name="connsiteY266" fmla="*/ 5981065 h 6281670"/>
                <a:gd name="connsiteX267" fmla="*/ 4724550 w 8613217"/>
                <a:gd name="connsiteY267" fmla="*/ 6054423 h 6281670"/>
                <a:gd name="connsiteX268" fmla="*/ 4743394 w 8613217"/>
                <a:gd name="connsiteY268" fmla="*/ 6073268 h 6281670"/>
                <a:gd name="connsiteX269" fmla="*/ 4752143 w 8613217"/>
                <a:gd name="connsiteY269" fmla="*/ 6050385 h 6281670"/>
                <a:gd name="connsiteX270" fmla="*/ 4752143 w 8613217"/>
                <a:gd name="connsiteY270" fmla="*/ 5996544 h 6281670"/>
                <a:gd name="connsiteX271" fmla="*/ 4800600 w 8613217"/>
                <a:gd name="connsiteY271" fmla="*/ 6046347 h 6281670"/>
                <a:gd name="connsiteX272" fmla="*/ 4859825 w 8613217"/>
                <a:gd name="connsiteY272" fmla="*/ 6088747 h 6281670"/>
                <a:gd name="connsiteX273" fmla="*/ 4932511 w 8613217"/>
                <a:gd name="connsiteY273" fmla="*/ 6036252 h 6281670"/>
                <a:gd name="connsiteX274" fmla="*/ 4919050 w 8613217"/>
                <a:gd name="connsiteY274" fmla="*/ 5940011 h 6281670"/>
                <a:gd name="connsiteX275" fmla="*/ 4830213 w 8613217"/>
                <a:gd name="connsiteY275" fmla="*/ 5933281 h 6281670"/>
                <a:gd name="connsiteX276" fmla="*/ 4779064 w 8613217"/>
                <a:gd name="connsiteY276" fmla="*/ 5876074 h 6281670"/>
                <a:gd name="connsiteX277" fmla="*/ 4778391 w 8613217"/>
                <a:gd name="connsiteY277" fmla="*/ 5829637 h 6281670"/>
                <a:gd name="connsiteX278" fmla="*/ 5091342 w 8613217"/>
                <a:gd name="connsiteY278" fmla="*/ 5236712 h 6281670"/>
                <a:gd name="connsiteX279" fmla="*/ 5116243 w 8613217"/>
                <a:gd name="connsiteY279" fmla="*/ 5202389 h 6281670"/>
                <a:gd name="connsiteX280" fmla="*/ 5269690 w 8613217"/>
                <a:gd name="connsiteY280" fmla="*/ 5086631 h 6281670"/>
                <a:gd name="connsiteX281" fmla="*/ 5744837 w 8613217"/>
                <a:gd name="connsiteY281" fmla="*/ 4795889 h 6281670"/>
                <a:gd name="connsiteX282" fmla="*/ 5814830 w 8613217"/>
                <a:gd name="connsiteY282" fmla="*/ 4775699 h 6281670"/>
                <a:gd name="connsiteX283" fmla="*/ 6103553 w 8613217"/>
                <a:gd name="connsiteY283" fmla="*/ 4765603 h 6281670"/>
                <a:gd name="connsiteX284" fmla="*/ 7086824 w 8613217"/>
                <a:gd name="connsiteY284" fmla="*/ 4811369 h 6281670"/>
                <a:gd name="connsiteX285" fmla="*/ 7489959 w 8613217"/>
                <a:gd name="connsiteY285" fmla="*/ 4805311 h 6281670"/>
                <a:gd name="connsiteX286" fmla="*/ 7516880 w 8613217"/>
                <a:gd name="connsiteY286" fmla="*/ 4801946 h 6281670"/>
                <a:gd name="connsiteX287" fmla="*/ 7536397 w 8613217"/>
                <a:gd name="connsiteY287" fmla="*/ 4800600 h 6281670"/>
                <a:gd name="connsiteX288" fmla="*/ 7619850 w 8613217"/>
                <a:gd name="connsiteY288" fmla="*/ 4791178 h 6281670"/>
                <a:gd name="connsiteX289" fmla="*/ 7661577 w 8613217"/>
                <a:gd name="connsiteY289" fmla="*/ 4813388 h 6281670"/>
                <a:gd name="connsiteX290" fmla="*/ 7920014 w 8613217"/>
                <a:gd name="connsiteY290" fmla="*/ 5004523 h 6281670"/>
                <a:gd name="connsiteX291" fmla="*/ 8354780 w 8613217"/>
                <a:gd name="connsiteY291" fmla="*/ 4830886 h 6281670"/>
                <a:gd name="connsiteX292" fmla="*/ 8579567 w 8613217"/>
                <a:gd name="connsiteY292" fmla="*/ 4409580 h 6281670"/>
                <a:gd name="connsiteX293" fmla="*/ 8613217 w 8613217"/>
                <a:gd name="connsiteY293" fmla="*/ 4250076 h 6281670"/>
                <a:gd name="connsiteX294" fmla="*/ 8613217 w 8613217"/>
                <a:gd name="connsiteY294" fmla="*/ 4196235 h 6281670"/>
                <a:gd name="connsiteX295" fmla="*/ 8420062 w 8613217"/>
                <a:gd name="connsiteY295" fmla="*/ 4211041 h 6281670"/>
                <a:gd name="connsiteX296" fmla="*/ 4571776 w 8613217"/>
                <a:gd name="connsiteY296" fmla="*/ 915970 h 6281670"/>
                <a:gd name="connsiteX297" fmla="*/ 4583890 w 8613217"/>
                <a:gd name="connsiteY297" fmla="*/ 888377 h 6281670"/>
                <a:gd name="connsiteX298" fmla="*/ 4571776 w 8613217"/>
                <a:gd name="connsiteY298" fmla="*/ 915970 h 6281670"/>
                <a:gd name="connsiteX299" fmla="*/ 2362948 w 8613217"/>
                <a:gd name="connsiteY299" fmla="*/ 965100 h 6281670"/>
                <a:gd name="connsiteX300" fmla="*/ 2363621 w 8613217"/>
                <a:gd name="connsiteY300" fmla="*/ 962408 h 6281670"/>
                <a:gd name="connsiteX301" fmla="*/ 2368332 w 8613217"/>
                <a:gd name="connsiteY301" fmla="*/ 967119 h 6281670"/>
                <a:gd name="connsiteX302" fmla="*/ 2362948 w 8613217"/>
                <a:gd name="connsiteY302" fmla="*/ 965100 h 6281670"/>
                <a:gd name="connsiteX303" fmla="*/ 2435633 w 8613217"/>
                <a:gd name="connsiteY303" fmla="*/ 1055284 h 6281670"/>
                <a:gd name="connsiteX304" fmla="*/ 2426211 w 8613217"/>
                <a:gd name="connsiteY304" fmla="*/ 1053265 h 6281670"/>
                <a:gd name="connsiteX305" fmla="*/ 2370351 w 8613217"/>
                <a:gd name="connsiteY305" fmla="*/ 968465 h 6281670"/>
                <a:gd name="connsiteX306" fmla="*/ 2432268 w 8613217"/>
                <a:gd name="connsiteY306" fmla="*/ 1045862 h 6281670"/>
                <a:gd name="connsiteX307" fmla="*/ 2435633 w 8613217"/>
                <a:gd name="connsiteY307" fmla="*/ 1055284 h 6281670"/>
                <a:gd name="connsiteX308" fmla="*/ 695895 w 8613217"/>
                <a:gd name="connsiteY308" fmla="*/ 1016922 h 6281670"/>
                <a:gd name="connsiteX309" fmla="*/ 692530 w 8613217"/>
                <a:gd name="connsiteY309" fmla="*/ 1005481 h 6281670"/>
                <a:gd name="connsiteX310" fmla="*/ 695895 w 8613217"/>
                <a:gd name="connsiteY310" fmla="*/ 1016922 h 6281670"/>
                <a:gd name="connsiteX311" fmla="*/ 4511205 w 8613217"/>
                <a:gd name="connsiteY311" fmla="*/ 6014042 h 6281670"/>
                <a:gd name="connsiteX312" fmla="*/ 4537452 w 8613217"/>
                <a:gd name="connsiteY312" fmla="*/ 5944049 h 6281670"/>
                <a:gd name="connsiteX313" fmla="*/ 4511205 w 8613217"/>
                <a:gd name="connsiteY313" fmla="*/ 6014042 h 6281670"/>
                <a:gd name="connsiteX314" fmla="*/ 4750797 w 8613217"/>
                <a:gd name="connsiteY314" fmla="*/ 5917128 h 6281670"/>
                <a:gd name="connsiteX315" fmla="*/ 4741375 w 8613217"/>
                <a:gd name="connsiteY315" fmla="*/ 5939338 h 6281670"/>
                <a:gd name="connsiteX316" fmla="*/ 4732626 w 8613217"/>
                <a:gd name="connsiteY316" fmla="*/ 5935300 h 6281670"/>
                <a:gd name="connsiteX317" fmla="*/ 4727915 w 8613217"/>
                <a:gd name="connsiteY317" fmla="*/ 5907706 h 6281670"/>
                <a:gd name="connsiteX318" fmla="*/ 4750797 w 8613217"/>
                <a:gd name="connsiteY318" fmla="*/ 5875402 h 6281670"/>
                <a:gd name="connsiteX319" fmla="*/ 4750797 w 8613217"/>
                <a:gd name="connsiteY319" fmla="*/ 5917128 h 6281670"/>
                <a:gd name="connsiteX320" fmla="*/ 4875978 w 8613217"/>
                <a:gd name="connsiteY320" fmla="*/ 5457461 h 6281670"/>
                <a:gd name="connsiteX321" fmla="*/ 4616868 w 8613217"/>
                <a:gd name="connsiteY321" fmla="*/ 5877421 h 6281670"/>
                <a:gd name="connsiteX322" fmla="*/ 4562354 w 8613217"/>
                <a:gd name="connsiteY322" fmla="*/ 5884824 h 6281670"/>
                <a:gd name="connsiteX323" fmla="*/ 4880015 w 8613217"/>
                <a:gd name="connsiteY323" fmla="*/ 5419772 h 6281670"/>
                <a:gd name="connsiteX324" fmla="*/ 4875978 w 8613217"/>
                <a:gd name="connsiteY324" fmla="*/ 5457461 h 6281670"/>
                <a:gd name="connsiteX325" fmla="*/ 5020675 w 8613217"/>
                <a:gd name="connsiteY325" fmla="*/ 5141145 h 6281670"/>
                <a:gd name="connsiteX326" fmla="*/ 4989717 w 8613217"/>
                <a:gd name="connsiteY326" fmla="*/ 5179506 h 6281670"/>
                <a:gd name="connsiteX327" fmla="*/ 4445922 w 8613217"/>
                <a:gd name="connsiteY327" fmla="*/ 5878767 h 6281670"/>
                <a:gd name="connsiteX328" fmla="*/ 4415637 w 8613217"/>
                <a:gd name="connsiteY328" fmla="*/ 5953471 h 6281670"/>
                <a:gd name="connsiteX329" fmla="*/ 4357085 w 8613217"/>
                <a:gd name="connsiteY329" fmla="*/ 6075286 h 6281670"/>
                <a:gd name="connsiteX330" fmla="*/ 4338240 w 8613217"/>
                <a:gd name="connsiteY330" fmla="*/ 6125762 h 6281670"/>
                <a:gd name="connsiteX331" fmla="*/ 4322761 w 8613217"/>
                <a:gd name="connsiteY331" fmla="*/ 6080671 h 6281670"/>
                <a:gd name="connsiteX332" fmla="*/ 4306609 w 8613217"/>
                <a:gd name="connsiteY332" fmla="*/ 6061826 h 6281670"/>
                <a:gd name="connsiteX333" fmla="*/ 4295168 w 8613217"/>
                <a:gd name="connsiteY333" fmla="*/ 6082689 h 6281670"/>
                <a:gd name="connsiteX334" fmla="*/ 4292475 w 8613217"/>
                <a:gd name="connsiteY334" fmla="*/ 6112302 h 6281670"/>
                <a:gd name="connsiteX335" fmla="*/ 4277669 w 8613217"/>
                <a:gd name="connsiteY335" fmla="*/ 6097496 h 6281670"/>
                <a:gd name="connsiteX336" fmla="*/ 4183447 w 8613217"/>
                <a:gd name="connsiteY336" fmla="*/ 5282478 h 6281670"/>
                <a:gd name="connsiteX337" fmla="*/ 4412945 w 8613217"/>
                <a:gd name="connsiteY337" fmla="*/ 4743394 h 6281670"/>
                <a:gd name="connsiteX338" fmla="*/ 5036828 w 8613217"/>
                <a:gd name="connsiteY338" fmla="*/ 3935106 h 6281670"/>
                <a:gd name="connsiteX339" fmla="*/ 5054999 w 8613217"/>
                <a:gd name="connsiteY339" fmla="*/ 3966064 h 6281670"/>
                <a:gd name="connsiteX340" fmla="*/ 5020675 w 8613217"/>
                <a:gd name="connsiteY340"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2113933 w 8613217"/>
                <a:gd name="connsiteY210" fmla="*/ 3072976 h 6281670"/>
                <a:gd name="connsiteX211" fmla="*/ 2118644 w 8613217"/>
                <a:gd name="connsiteY211" fmla="*/ 3064227 h 6281670"/>
                <a:gd name="connsiteX212" fmla="*/ 2257958 w 8613217"/>
                <a:gd name="connsiteY212" fmla="*/ 3064227 h 6281670"/>
                <a:gd name="connsiteX213" fmla="*/ 2262669 w 8613217"/>
                <a:gd name="connsiteY213" fmla="*/ 3072976 h 6281670"/>
                <a:gd name="connsiteX214" fmla="*/ 2434960 w 8613217"/>
                <a:gd name="connsiteY214" fmla="*/ 3101243 h 6281670"/>
                <a:gd name="connsiteX215" fmla="*/ 2635518 w 8613217"/>
                <a:gd name="connsiteY215" fmla="*/ 3164506 h 6281670"/>
                <a:gd name="connsiteX216" fmla="*/ 3038653 w 8613217"/>
                <a:gd name="connsiteY216" fmla="*/ 3453902 h 6281670"/>
                <a:gd name="connsiteX217" fmla="*/ 3580428 w 8613217"/>
                <a:gd name="connsiteY217" fmla="*/ 4087880 h 6281670"/>
                <a:gd name="connsiteX218" fmla="*/ 3776274 w 8613217"/>
                <a:gd name="connsiteY218" fmla="*/ 4626290 h 6281670"/>
                <a:gd name="connsiteX219" fmla="*/ 3813963 w 8613217"/>
                <a:gd name="connsiteY219" fmla="*/ 4802619 h 6281670"/>
                <a:gd name="connsiteX220" fmla="*/ 3811944 w 8613217"/>
                <a:gd name="connsiteY220" fmla="*/ 5407658 h 6281670"/>
                <a:gd name="connsiteX221" fmla="*/ 3881265 w 8613217"/>
                <a:gd name="connsiteY221" fmla="*/ 5874056 h 6281670"/>
                <a:gd name="connsiteX222" fmla="*/ 3879919 w 8613217"/>
                <a:gd name="connsiteY222" fmla="*/ 5898957 h 6281670"/>
                <a:gd name="connsiteX223" fmla="*/ 3757430 w 8613217"/>
                <a:gd name="connsiteY223" fmla="*/ 5946068 h 6281670"/>
                <a:gd name="connsiteX224" fmla="*/ 3743970 w 8613217"/>
                <a:gd name="connsiteY224" fmla="*/ 6053750 h 6281670"/>
                <a:gd name="connsiteX225" fmla="*/ 3803195 w 8613217"/>
                <a:gd name="connsiteY225" fmla="*/ 6092112 h 6281670"/>
                <a:gd name="connsiteX226" fmla="*/ 3896071 w 8613217"/>
                <a:gd name="connsiteY226" fmla="*/ 6023464 h 6281670"/>
                <a:gd name="connsiteX227" fmla="*/ 3920972 w 8613217"/>
                <a:gd name="connsiteY227" fmla="*/ 5996544 h 6281670"/>
                <a:gd name="connsiteX228" fmla="*/ 3918953 w 8613217"/>
                <a:gd name="connsiteY228" fmla="*/ 6053077 h 6281670"/>
                <a:gd name="connsiteX229" fmla="*/ 3931741 w 8613217"/>
                <a:gd name="connsiteY229" fmla="*/ 6077978 h 6281670"/>
                <a:gd name="connsiteX230" fmla="*/ 3951931 w 8613217"/>
                <a:gd name="connsiteY230" fmla="*/ 6055769 h 6281670"/>
                <a:gd name="connsiteX231" fmla="*/ 3972121 w 8613217"/>
                <a:gd name="connsiteY231" fmla="*/ 5988468 h 6281670"/>
                <a:gd name="connsiteX232" fmla="*/ 3994331 w 8613217"/>
                <a:gd name="connsiteY232" fmla="*/ 5968277 h 6281670"/>
                <a:gd name="connsiteX233" fmla="*/ 4005099 w 8613217"/>
                <a:gd name="connsiteY233" fmla="*/ 5995198 h 6281670"/>
                <a:gd name="connsiteX234" fmla="*/ 4071054 w 8613217"/>
                <a:gd name="connsiteY234" fmla="*/ 6040290 h 6281670"/>
                <a:gd name="connsiteX235" fmla="*/ 4100667 w 8613217"/>
                <a:gd name="connsiteY235" fmla="*/ 6026829 h 6281670"/>
                <a:gd name="connsiteX236" fmla="*/ 4110089 w 8613217"/>
                <a:gd name="connsiteY236" fmla="*/ 5993179 h 6281670"/>
                <a:gd name="connsiteX237" fmla="*/ 4124895 w 8613217"/>
                <a:gd name="connsiteY237" fmla="*/ 6032214 h 6281670"/>
                <a:gd name="connsiteX238" fmla="*/ 4117492 w 8613217"/>
                <a:gd name="connsiteY238" fmla="*/ 6106918 h 6281670"/>
                <a:gd name="connsiteX239" fmla="*/ 4080476 w 8613217"/>
                <a:gd name="connsiteY239" fmla="*/ 6141242 h 6281670"/>
                <a:gd name="connsiteX240" fmla="*/ 4176717 w 8613217"/>
                <a:gd name="connsiteY240" fmla="*/ 6189025 h 6281670"/>
                <a:gd name="connsiteX241" fmla="*/ 4170660 w 8613217"/>
                <a:gd name="connsiteY241" fmla="*/ 6271133 h 6281670"/>
                <a:gd name="connsiteX242" fmla="*/ 4195562 w 8613217"/>
                <a:gd name="connsiteY242" fmla="*/ 6277863 h 6281670"/>
                <a:gd name="connsiteX243" fmla="*/ 4261517 w 8613217"/>
                <a:gd name="connsiteY243" fmla="*/ 6267768 h 6281670"/>
                <a:gd name="connsiteX244" fmla="*/ 4289784 w 8613217"/>
                <a:gd name="connsiteY244" fmla="*/ 6247578 h 6281670"/>
                <a:gd name="connsiteX245" fmla="*/ 4295840 w 8613217"/>
                <a:gd name="connsiteY245" fmla="*/ 6204505 h 6281670"/>
                <a:gd name="connsiteX246" fmla="*/ 4305936 w 8613217"/>
                <a:gd name="connsiteY246" fmla="*/ 6182969 h 6281670"/>
                <a:gd name="connsiteX247" fmla="*/ 4324107 w 8613217"/>
                <a:gd name="connsiteY247" fmla="*/ 6199794 h 6281670"/>
                <a:gd name="connsiteX248" fmla="*/ 4336894 w 8613217"/>
                <a:gd name="connsiteY248" fmla="*/ 6230752 h 6281670"/>
                <a:gd name="connsiteX249" fmla="*/ 4342951 w 8613217"/>
                <a:gd name="connsiteY249" fmla="*/ 6226714 h 6281670"/>
                <a:gd name="connsiteX250" fmla="*/ 4369872 w 8613217"/>
                <a:gd name="connsiteY250" fmla="*/ 6185660 h 6281670"/>
                <a:gd name="connsiteX251" fmla="*/ 4382659 w 8613217"/>
                <a:gd name="connsiteY251" fmla="*/ 6234791 h 6281670"/>
                <a:gd name="connsiteX252" fmla="*/ 4406888 w 8613217"/>
                <a:gd name="connsiteY252" fmla="*/ 6265749 h 6281670"/>
                <a:gd name="connsiteX253" fmla="*/ 4484284 w 8613217"/>
                <a:gd name="connsiteY253" fmla="*/ 6275171 h 6281670"/>
                <a:gd name="connsiteX254" fmla="*/ 4499090 w 8613217"/>
                <a:gd name="connsiteY254" fmla="*/ 6272479 h 6281670"/>
                <a:gd name="connsiteX255" fmla="*/ 4512551 w 8613217"/>
                <a:gd name="connsiteY255" fmla="*/ 6181622 h 6281670"/>
                <a:gd name="connsiteX256" fmla="*/ 4572449 w 8613217"/>
                <a:gd name="connsiteY256" fmla="*/ 6153356 h 6281670"/>
                <a:gd name="connsiteX257" fmla="*/ 4575814 w 8613217"/>
                <a:gd name="connsiteY257" fmla="*/ 6127781 h 6281670"/>
                <a:gd name="connsiteX258" fmla="*/ 4538125 w 8613217"/>
                <a:gd name="connsiteY258" fmla="*/ 6076633 h 6281670"/>
                <a:gd name="connsiteX259" fmla="*/ 4536779 w 8613217"/>
                <a:gd name="connsiteY259" fmla="*/ 6042309 h 6281670"/>
                <a:gd name="connsiteX260" fmla="*/ 4573122 w 8613217"/>
                <a:gd name="connsiteY260" fmla="*/ 6032214 h 6281670"/>
                <a:gd name="connsiteX261" fmla="*/ 4637731 w 8613217"/>
                <a:gd name="connsiteY261" fmla="*/ 6051058 h 6281670"/>
                <a:gd name="connsiteX262" fmla="*/ 4665997 w 8613217"/>
                <a:gd name="connsiteY262" fmla="*/ 6029522 h 6281670"/>
                <a:gd name="connsiteX263" fmla="*/ 4665997 w 8613217"/>
                <a:gd name="connsiteY263" fmla="*/ 5985776 h 6281670"/>
                <a:gd name="connsiteX264" fmla="*/ 4681477 w 8613217"/>
                <a:gd name="connsiteY264" fmla="*/ 5966931 h 6281670"/>
                <a:gd name="connsiteX265" fmla="*/ 4701667 w 8613217"/>
                <a:gd name="connsiteY265" fmla="*/ 5981065 h 6281670"/>
                <a:gd name="connsiteX266" fmla="*/ 4724550 w 8613217"/>
                <a:gd name="connsiteY266" fmla="*/ 6054423 h 6281670"/>
                <a:gd name="connsiteX267" fmla="*/ 4743394 w 8613217"/>
                <a:gd name="connsiteY267" fmla="*/ 6073268 h 6281670"/>
                <a:gd name="connsiteX268" fmla="*/ 4752143 w 8613217"/>
                <a:gd name="connsiteY268" fmla="*/ 6050385 h 6281670"/>
                <a:gd name="connsiteX269" fmla="*/ 4752143 w 8613217"/>
                <a:gd name="connsiteY269" fmla="*/ 5996544 h 6281670"/>
                <a:gd name="connsiteX270" fmla="*/ 4800600 w 8613217"/>
                <a:gd name="connsiteY270" fmla="*/ 6046347 h 6281670"/>
                <a:gd name="connsiteX271" fmla="*/ 4859825 w 8613217"/>
                <a:gd name="connsiteY271" fmla="*/ 6088747 h 6281670"/>
                <a:gd name="connsiteX272" fmla="*/ 4932511 w 8613217"/>
                <a:gd name="connsiteY272" fmla="*/ 6036252 h 6281670"/>
                <a:gd name="connsiteX273" fmla="*/ 4919050 w 8613217"/>
                <a:gd name="connsiteY273" fmla="*/ 5940011 h 6281670"/>
                <a:gd name="connsiteX274" fmla="*/ 4830213 w 8613217"/>
                <a:gd name="connsiteY274" fmla="*/ 5933281 h 6281670"/>
                <a:gd name="connsiteX275" fmla="*/ 4779064 w 8613217"/>
                <a:gd name="connsiteY275" fmla="*/ 5876074 h 6281670"/>
                <a:gd name="connsiteX276" fmla="*/ 4778391 w 8613217"/>
                <a:gd name="connsiteY276" fmla="*/ 5829637 h 6281670"/>
                <a:gd name="connsiteX277" fmla="*/ 5091342 w 8613217"/>
                <a:gd name="connsiteY277" fmla="*/ 5236712 h 6281670"/>
                <a:gd name="connsiteX278" fmla="*/ 5116243 w 8613217"/>
                <a:gd name="connsiteY278" fmla="*/ 5202389 h 6281670"/>
                <a:gd name="connsiteX279" fmla="*/ 5269690 w 8613217"/>
                <a:gd name="connsiteY279" fmla="*/ 5086631 h 6281670"/>
                <a:gd name="connsiteX280" fmla="*/ 5744837 w 8613217"/>
                <a:gd name="connsiteY280" fmla="*/ 4795889 h 6281670"/>
                <a:gd name="connsiteX281" fmla="*/ 5814830 w 8613217"/>
                <a:gd name="connsiteY281" fmla="*/ 4775699 h 6281670"/>
                <a:gd name="connsiteX282" fmla="*/ 6103553 w 8613217"/>
                <a:gd name="connsiteY282" fmla="*/ 4765603 h 6281670"/>
                <a:gd name="connsiteX283" fmla="*/ 7086824 w 8613217"/>
                <a:gd name="connsiteY283" fmla="*/ 4811369 h 6281670"/>
                <a:gd name="connsiteX284" fmla="*/ 7489959 w 8613217"/>
                <a:gd name="connsiteY284" fmla="*/ 4805311 h 6281670"/>
                <a:gd name="connsiteX285" fmla="*/ 7516880 w 8613217"/>
                <a:gd name="connsiteY285" fmla="*/ 4801946 h 6281670"/>
                <a:gd name="connsiteX286" fmla="*/ 7536397 w 8613217"/>
                <a:gd name="connsiteY286" fmla="*/ 4800600 h 6281670"/>
                <a:gd name="connsiteX287" fmla="*/ 7619850 w 8613217"/>
                <a:gd name="connsiteY287" fmla="*/ 4791178 h 6281670"/>
                <a:gd name="connsiteX288" fmla="*/ 7661577 w 8613217"/>
                <a:gd name="connsiteY288" fmla="*/ 4813388 h 6281670"/>
                <a:gd name="connsiteX289" fmla="*/ 7920014 w 8613217"/>
                <a:gd name="connsiteY289" fmla="*/ 5004523 h 6281670"/>
                <a:gd name="connsiteX290" fmla="*/ 8354780 w 8613217"/>
                <a:gd name="connsiteY290" fmla="*/ 4830886 h 6281670"/>
                <a:gd name="connsiteX291" fmla="*/ 8579567 w 8613217"/>
                <a:gd name="connsiteY291" fmla="*/ 4409580 h 6281670"/>
                <a:gd name="connsiteX292" fmla="*/ 8613217 w 8613217"/>
                <a:gd name="connsiteY292" fmla="*/ 4250076 h 6281670"/>
                <a:gd name="connsiteX293" fmla="*/ 8613217 w 8613217"/>
                <a:gd name="connsiteY293" fmla="*/ 4196235 h 6281670"/>
                <a:gd name="connsiteX294" fmla="*/ 8420062 w 8613217"/>
                <a:gd name="connsiteY294" fmla="*/ 4211041 h 6281670"/>
                <a:gd name="connsiteX295" fmla="*/ 4571776 w 8613217"/>
                <a:gd name="connsiteY295" fmla="*/ 915970 h 6281670"/>
                <a:gd name="connsiteX296" fmla="*/ 4583890 w 8613217"/>
                <a:gd name="connsiteY296" fmla="*/ 888377 h 6281670"/>
                <a:gd name="connsiteX297" fmla="*/ 4571776 w 8613217"/>
                <a:gd name="connsiteY297" fmla="*/ 915970 h 6281670"/>
                <a:gd name="connsiteX298" fmla="*/ 2362948 w 8613217"/>
                <a:gd name="connsiteY298" fmla="*/ 965100 h 6281670"/>
                <a:gd name="connsiteX299" fmla="*/ 2363621 w 8613217"/>
                <a:gd name="connsiteY299" fmla="*/ 962408 h 6281670"/>
                <a:gd name="connsiteX300" fmla="*/ 2368332 w 8613217"/>
                <a:gd name="connsiteY300" fmla="*/ 967119 h 6281670"/>
                <a:gd name="connsiteX301" fmla="*/ 2362948 w 8613217"/>
                <a:gd name="connsiteY301" fmla="*/ 965100 h 6281670"/>
                <a:gd name="connsiteX302" fmla="*/ 2435633 w 8613217"/>
                <a:gd name="connsiteY302" fmla="*/ 1055284 h 6281670"/>
                <a:gd name="connsiteX303" fmla="*/ 2426211 w 8613217"/>
                <a:gd name="connsiteY303" fmla="*/ 1053265 h 6281670"/>
                <a:gd name="connsiteX304" fmla="*/ 2370351 w 8613217"/>
                <a:gd name="connsiteY304" fmla="*/ 968465 h 6281670"/>
                <a:gd name="connsiteX305" fmla="*/ 2432268 w 8613217"/>
                <a:gd name="connsiteY305" fmla="*/ 1045862 h 6281670"/>
                <a:gd name="connsiteX306" fmla="*/ 2435633 w 8613217"/>
                <a:gd name="connsiteY306" fmla="*/ 1055284 h 6281670"/>
                <a:gd name="connsiteX307" fmla="*/ 695895 w 8613217"/>
                <a:gd name="connsiteY307" fmla="*/ 1016922 h 6281670"/>
                <a:gd name="connsiteX308" fmla="*/ 692530 w 8613217"/>
                <a:gd name="connsiteY308" fmla="*/ 1005481 h 6281670"/>
                <a:gd name="connsiteX309" fmla="*/ 695895 w 8613217"/>
                <a:gd name="connsiteY309" fmla="*/ 1016922 h 6281670"/>
                <a:gd name="connsiteX310" fmla="*/ 4511205 w 8613217"/>
                <a:gd name="connsiteY310" fmla="*/ 6014042 h 6281670"/>
                <a:gd name="connsiteX311" fmla="*/ 4537452 w 8613217"/>
                <a:gd name="connsiteY311" fmla="*/ 5944049 h 6281670"/>
                <a:gd name="connsiteX312" fmla="*/ 4511205 w 8613217"/>
                <a:gd name="connsiteY312" fmla="*/ 6014042 h 6281670"/>
                <a:gd name="connsiteX313" fmla="*/ 4750797 w 8613217"/>
                <a:gd name="connsiteY313" fmla="*/ 5917128 h 6281670"/>
                <a:gd name="connsiteX314" fmla="*/ 4741375 w 8613217"/>
                <a:gd name="connsiteY314" fmla="*/ 5939338 h 6281670"/>
                <a:gd name="connsiteX315" fmla="*/ 4732626 w 8613217"/>
                <a:gd name="connsiteY315" fmla="*/ 5935300 h 6281670"/>
                <a:gd name="connsiteX316" fmla="*/ 4727915 w 8613217"/>
                <a:gd name="connsiteY316" fmla="*/ 5907706 h 6281670"/>
                <a:gd name="connsiteX317" fmla="*/ 4750797 w 8613217"/>
                <a:gd name="connsiteY317" fmla="*/ 5875402 h 6281670"/>
                <a:gd name="connsiteX318" fmla="*/ 4750797 w 8613217"/>
                <a:gd name="connsiteY318" fmla="*/ 5917128 h 6281670"/>
                <a:gd name="connsiteX319" fmla="*/ 4875978 w 8613217"/>
                <a:gd name="connsiteY319" fmla="*/ 5457461 h 6281670"/>
                <a:gd name="connsiteX320" fmla="*/ 4616868 w 8613217"/>
                <a:gd name="connsiteY320" fmla="*/ 5877421 h 6281670"/>
                <a:gd name="connsiteX321" fmla="*/ 4562354 w 8613217"/>
                <a:gd name="connsiteY321" fmla="*/ 5884824 h 6281670"/>
                <a:gd name="connsiteX322" fmla="*/ 4880015 w 8613217"/>
                <a:gd name="connsiteY322" fmla="*/ 5419772 h 6281670"/>
                <a:gd name="connsiteX323" fmla="*/ 4875978 w 8613217"/>
                <a:gd name="connsiteY323" fmla="*/ 5457461 h 6281670"/>
                <a:gd name="connsiteX324" fmla="*/ 5020675 w 8613217"/>
                <a:gd name="connsiteY324" fmla="*/ 5141145 h 6281670"/>
                <a:gd name="connsiteX325" fmla="*/ 4989717 w 8613217"/>
                <a:gd name="connsiteY325" fmla="*/ 5179506 h 6281670"/>
                <a:gd name="connsiteX326" fmla="*/ 4445922 w 8613217"/>
                <a:gd name="connsiteY326" fmla="*/ 5878767 h 6281670"/>
                <a:gd name="connsiteX327" fmla="*/ 4415637 w 8613217"/>
                <a:gd name="connsiteY327" fmla="*/ 5953471 h 6281670"/>
                <a:gd name="connsiteX328" fmla="*/ 4357085 w 8613217"/>
                <a:gd name="connsiteY328" fmla="*/ 6075286 h 6281670"/>
                <a:gd name="connsiteX329" fmla="*/ 4338240 w 8613217"/>
                <a:gd name="connsiteY329" fmla="*/ 6125762 h 6281670"/>
                <a:gd name="connsiteX330" fmla="*/ 4322761 w 8613217"/>
                <a:gd name="connsiteY330" fmla="*/ 6080671 h 6281670"/>
                <a:gd name="connsiteX331" fmla="*/ 4306609 w 8613217"/>
                <a:gd name="connsiteY331" fmla="*/ 6061826 h 6281670"/>
                <a:gd name="connsiteX332" fmla="*/ 4295168 w 8613217"/>
                <a:gd name="connsiteY332" fmla="*/ 6082689 h 6281670"/>
                <a:gd name="connsiteX333" fmla="*/ 4292475 w 8613217"/>
                <a:gd name="connsiteY333" fmla="*/ 6112302 h 6281670"/>
                <a:gd name="connsiteX334" fmla="*/ 4277669 w 8613217"/>
                <a:gd name="connsiteY334" fmla="*/ 6097496 h 6281670"/>
                <a:gd name="connsiteX335" fmla="*/ 4183447 w 8613217"/>
                <a:gd name="connsiteY335" fmla="*/ 5282478 h 6281670"/>
                <a:gd name="connsiteX336" fmla="*/ 4412945 w 8613217"/>
                <a:gd name="connsiteY336" fmla="*/ 4743394 h 6281670"/>
                <a:gd name="connsiteX337" fmla="*/ 5036828 w 8613217"/>
                <a:gd name="connsiteY337" fmla="*/ 3935106 h 6281670"/>
                <a:gd name="connsiteX338" fmla="*/ 5054999 w 8613217"/>
                <a:gd name="connsiteY338" fmla="*/ 3966064 h 6281670"/>
                <a:gd name="connsiteX339" fmla="*/ 5020675 w 8613217"/>
                <a:gd name="connsiteY339"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2113933 w 8613217"/>
                <a:gd name="connsiteY210" fmla="*/ 3072976 h 6281670"/>
                <a:gd name="connsiteX211" fmla="*/ 2257958 w 8613217"/>
                <a:gd name="connsiteY211" fmla="*/ 3064227 h 6281670"/>
                <a:gd name="connsiteX212" fmla="*/ 2262669 w 8613217"/>
                <a:gd name="connsiteY212" fmla="*/ 3072976 h 6281670"/>
                <a:gd name="connsiteX213" fmla="*/ 2434960 w 8613217"/>
                <a:gd name="connsiteY213" fmla="*/ 3101243 h 6281670"/>
                <a:gd name="connsiteX214" fmla="*/ 2635518 w 8613217"/>
                <a:gd name="connsiteY214" fmla="*/ 3164506 h 6281670"/>
                <a:gd name="connsiteX215" fmla="*/ 3038653 w 8613217"/>
                <a:gd name="connsiteY215" fmla="*/ 3453902 h 6281670"/>
                <a:gd name="connsiteX216" fmla="*/ 3580428 w 8613217"/>
                <a:gd name="connsiteY216" fmla="*/ 4087880 h 6281670"/>
                <a:gd name="connsiteX217" fmla="*/ 3776274 w 8613217"/>
                <a:gd name="connsiteY217" fmla="*/ 4626290 h 6281670"/>
                <a:gd name="connsiteX218" fmla="*/ 3813963 w 8613217"/>
                <a:gd name="connsiteY218" fmla="*/ 4802619 h 6281670"/>
                <a:gd name="connsiteX219" fmla="*/ 3811944 w 8613217"/>
                <a:gd name="connsiteY219" fmla="*/ 5407658 h 6281670"/>
                <a:gd name="connsiteX220" fmla="*/ 3881265 w 8613217"/>
                <a:gd name="connsiteY220" fmla="*/ 5874056 h 6281670"/>
                <a:gd name="connsiteX221" fmla="*/ 3879919 w 8613217"/>
                <a:gd name="connsiteY221" fmla="*/ 5898957 h 6281670"/>
                <a:gd name="connsiteX222" fmla="*/ 3757430 w 8613217"/>
                <a:gd name="connsiteY222" fmla="*/ 5946068 h 6281670"/>
                <a:gd name="connsiteX223" fmla="*/ 3743970 w 8613217"/>
                <a:gd name="connsiteY223" fmla="*/ 6053750 h 6281670"/>
                <a:gd name="connsiteX224" fmla="*/ 3803195 w 8613217"/>
                <a:gd name="connsiteY224" fmla="*/ 6092112 h 6281670"/>
                <a:gd name="connsiteX225" fmla="*/ 3896071 w 8613217"/>
                <a:gd name="connsiteY225" fmla="*/ 6023464 h 6281670"/>
                <a:gd name="connsiteX226" fmla="*/ 3920972 w 8613217"/>
                <a:gd name="connsiteY226" fmla="*/ 5996544 h 6281670"/>
                <a:gd name="connsiteX227" fmla="*/ 3918953 w 8613217"/>
                <a:gd name="connsiteY227" fmla="*/ 6053077 h 6281670"/>
                <a:gd name="connsiteX228" fmla="*/ 3931741 w 8613217"/>
                <a:gd name="connsiteY228" fmla="*/ 6077978 h 6281670"/>
                <a:gd name="connsiteX229" fmla="*/ 3951931 w 8613217"/>
                <a:gd name="connsiteY229" fmla="*/ 6055769 h 6281670"/>
                <a:gd name="connsiteX230" fmla="*/ 3972121 w 8613217"/>
                <a:gd name="connsiteY230" fmla="*/ 5988468 h 6281670"/>
                <a:gd name="connsiteX231" fmla="*/ 3994331 w 8613217"/>
                <a:gd name="connsiteY231" fmla="*/ 5968277 h 6281670"/>
                <a:gd name="connsiteX232" fmla="*/ 4005099 w 8613217"/>
                <a:gd name="connsiteY232" fmla="*/ 5995198 h 6281670"/>
                <a:gd name="connsiteX233" fmla="*/ 4071054 w 8613217"/>
                <a:gd name="connsiteY233" fmla="*/ 6040290 h 6281670"/>
                <a:gd name="connsiteX234" fmla="*/ 4100667 w 8613217"/>
                <a:gd name="connsiteY234" fmla="*/ 6026829 h 6281670"/>
                <a:gd name="connsiteX235" fmla="*/ 4110089 w 8613217"/>
                <a:gd name="connsiteY235" fmla="*/ 5993179 h 6281670"/>
                <a:gd name="connsiteX236" fmla="*/ 4124895 w 8613217"/>
                <a:gd name="connsiteY236" fmla="*/ 6032214 h 6281670"/>
                <a:gd name="connsiteX237" fmla="*/ 4117492 w 8613217"/>
                <a:gd name="connsiteY237" fmla="*/ 6106918 h 6281670"/>
                <a:gd name="connsiteX238" fmla="*/ 4080476 w 8613217"/>
                <a:gd name="connsiteY238" fmla="*/ 6141242 h 6281670"/>
                <a:gd name="connsiteX239" fmla="*/ 4176717 w 8613217"/>
                <a:gd name="connsiteY239" fmla="*/ 6189025 h 6281670"/>
                <a:gd name="connsiteX240" fmla="*/ 4170660 w 8613217"/>
                <a:gd name="connsiteY240" fmla="*/ 6271133 h 6281670"/>
                <a:gd name="connsiteX241" fmla="*/ 4195562 w 8613217"/>
                <a:gd name="connsiteY241" fmla="*/ 6277863 h 6281670"/>
                <a:gd name="connsiteX242" fmla="*/ 4261517 w 8613217"/>
                <a:gd name="connsiteY242" fmla="*/ 6267768 h 6281670"/>
                <a:gd name="connsiteX243" fmla="*/ 4289784 w 8613217"/>
                <a:gd name="connsiteY243" fmla="*/ 6247578 h 6281670"/>
                <a:gd name="connsiteX244" fmla="*/ 4295840 w 8613217"/>
                <a:gd name="connsiteY244" fmla="*/ 6204505 h 6281670"/>
                <a:gd name="connsiteX245" fmla="*/ 4305936 w 8613217"/>
                <a:gd name="connsiteY245" fmla="*/ 6182969 h 6281670"/>
                <a:gd name="connsiteX246" fmla="*/ 4324107 w 8613217"/>
                <a:gd name="connsiteY246" fmla="*/ 6199794 h 6281670"/>
                <a:gd name="connsiteX247" fmla="*/ 4336894 w 8613217"/>
                <a:gd name="connsiteY247" fmla="*/ 6230752 h 6281670"/>
                <a:gd name="connsiteX248" fmla="*/ 4342951 w 8613217"/>
                <a:gd name="connsiteY248" fmla="*/ 6226714 h 6281670"/>
                <a:gd name="connsiteX249" fmla="*/ 4369872 w 8613217"/>
                <a:gd name="connsiteY249" fmla="*/ 6185660 h 6281670"/>
                <a:gd name="connsiteX250" fmla="*/ 4382659 w 8613217"/>
                <a:gd name="connsiteY250" fmla="*/ 6234791 h 6281670"/>
                <a:gd name="connsiteX251" fmla="*/ 4406888 w 8613217"/>
                <a:gd name="connsiteY251" fmla="*/ 6265749 h 6281670"/>
                <a:gd name="connsiteX252" fmla="*/ 4484284 w 8613217"/>
                <a:gd name="connsiteY252" fmla="*/ 6275171 h 6281670"/>
                <a:gd name="connsiteX253" fmla="*/ 4499090 w 8613217"/>
                <a:gd name="connsiteY253" fmla="*/ 6272479 h 6281670"/>
                <a:gd name="connsiteX254" fmla="*/ 4512551 w 8613217"/>
                <a:gd name="connsiteY254" fmla="*/ 6181622 h 6281670"/>
                <a:gd name="connsiteX255" fmla="*/ 4572449 w 8613217"/>
                <a:gd name="connsiteY255" fmla="*/ 6153356 h 6281670"/>
                <a:gd name="connsiteX256" fmla="*/ 4575814 w 8613217"/>
                <a:gd name="connsiteY256" fmla="*/ 6127781 h 6281670"/>
                <a:gd name="connsiteX257" fmla="*/ 4538125 w 8613217"/>
                <a:gd name="connsiteY257" fmla="*/ 6076633 h 6281670"/>
                <a:gd name="connsiteX258" fmla="*/ 4536779 w 8613217"/>
                <a:gd name="connsiteY258" fmla="*/ 6042309 h 6281670"/>
                <a:gd name="connsiteX259" fmla="*/ 4573122 w 8613217"/>
                <a:gd name="connsiteY259" fmla="*/ 6032214 h 6281670"/>
                <a:gd name="connsiteX260" fmla="*/ 4637731 w 8613217"/>
                <a:gd name="connsiteY260" fmla="*/ 6051058 h 6281670"/>
                <a:gd name="connsiteX261" fmla="*/ 4665997 w 8613217"/>
                <a:gd name="connsiteY261" fmla="*/ 6029522 h 6281670"/>
                <a:gd name="connsiteX262" fmla="*/ 4665997 w 8613217"/>
                <a:gd name="connsiteY262" fmla="*/ 5985776 h 6281670"/>
                <a:gd name="connsiteX263" fmla="*/ 4681477 w 8613217"/>
                <a:gd name="connsiteY263" fmla="*/ 5966931 h 6281670"/>
                <a:gd name="connsiteX264" fmla="*/ 4701667 w 8613217"/>
                <a:gd name="connsiteY264" fmla="*/ 5981065 h 6281670"/>
                <a:gd name="connsiteX265" fmla="*/ 4724550 w 8613217"/>
                <a:gd name="connsiteY265" fmla="*/ 6054423 h 6281670"/>
                <a:gd name="connsiteX266" fmla="*/ 4743394 w 8613217"/>
                <a:gd name="connsiteY266" fmla="*/ 6073268 h 6281670"/>
                <a:gd name="connsiteX267" fmla="*/ 4752143 w 8613217"/>
                <a:gd name="connsiteY267" fmla="*/ 6050385 h 6281670"/>
                <a:gd name="connsiteX268" fmla="*/ 4752143 w 8613217"/>
                <a:gd name="connsiteY268" fmla="*/ 5996544 h 6281670"/>
                <a:gd name="connsiteX269" fmla="*/ 4800600 w 8613217"/>
                <a:gd name="connsiteY269" fmla="*/ 6046347 h 6281670"/>
                <a:gd name="connsiteX270" fmla="*/ 4859825 w 8613217"/>
                <a:gd name="connsiteY270" fmla="*/ 6088747 h 6281670"/>
                <a:gd name="connsiteX271" fmla="*/ 4932511 w 8613217"/>
                <a:gd name="connsiteY271" fmla="*/ 6036252 h 6281670"/>
                <a:gd name="connsiteX272" fmla="*/ 4919050 w 8613217"/>
                <a:gd name="connsiteY272" fmla="*/ 5940011 h 6281670"/>
                <a:gd name="connsiteX273" fmla="*/ 4830213 w 8613217"/>
                <a:gd name="connsiteY273" fmla="*/ 5933281 h 6281670"/>
                <a:gd name="connsiteX274" fmla="*/ 4779064 w 8613217"/>
                <a:gd name="connsiteY274" fmla="*/ 5876074 h 6281670"/>
                <a:gd name="connsiteX275" fmla="*/ 4778391 w 8613217"/>
                <a:gd name="connsiteY275" fmla="*/ 5829637 h 6281670"/>
                <a:gd name="connsiteX276" fmla="*/ 5091342 w 8613217"/>
                <a:gd name="connsiteY276" fmla="*/ 5236712 h 6281670"/>
                <a:gd name="connsiteX277" fmla="*/ 5116243 w 8613217"/>
                <a:gd name="connsiteY277" fmla="*/ 5202389 h 6281670"/>
                <a:gd name="connsiteX278" fmla="*/ 5269690 w 8613217"/>
                <a:gd name="connsiteY278" fmla="*/ 5086631 h 6281670"/>
                <a:gd name="connsiteX279" fmla="*/ 5744837 w 8613217"/>
                <a:gd name="connsiteY279" fmla="*/ 4795889 h 6281670"/>
                <a:gd name="connsiteX280" fmla="*/ 5814830 w 8613217"/>
                <a:gd name="connsiteY280" fmla="*/ 4775699 h 6281670"/>
                <a:gd name="connsiteX281" fmla="*/ 6103553 w 8613217"/>
                <a:gd name="connsiteY281" fmla="*/ 4765603 h 6281670"/>
                <a:gd name="connsiteX282" fmla="*/ 7086824 w 8613217"/>
                <a:gd name="connsiteY282" fmla="*/ 4811369 h 6281670"/>
                <a:gd name="connsiteX283" fmla="*/ 7489959 w 8613217"/>
                <a:gd name="connsiteY283" fmla="*/ 4805311 h 6281670"/>
                <a:gd name="connsiteX284" fmla="*/ 7516880 w 8613217"/>
                <a:gd name="connsiteY284" fmla="*/ 4801946 h 6281670"/>
                <a:gd name="connsiteX285" fmla="*/ 7536397 w 8613217"/>
                <a:gd name="connsiteY285" fmla="*/ 4800600 h 6281670"/>
                <a:gd name="connsiteX286" fmla="*/ 7619850 w 8613217"/>
                <a:gd name="connsiteY286" fmla="*/ 4791178 h 6281670"/>
                <a:gd name="connsiteX287" fmla="*/ 7661577 w 8613217"/>
                <a:gd name="connsiteY287" fmla="*/ 4813388 h 6281670"/>
                <a:gd name="connsiteX288" fmla="*/ 7920014 w 8613217"/>
                <a:gd name="connsiteY288" fmla="*/ 5004523 h 6281670"/>
                <a:gd name="connsiteX289" fmla="*/ 8354780 w 8613217"/>
                <a:gd name="connsiteY289" fmla="*/ 4830886 h 6281670"/>
                <a:gd name="connsiteX290" fmla="*/ 8579567 w 8613217"/>
                <a:gd name="connsiteY290" fmla="*/ 4409580 h 6281670"/>
                <a:gd name="connsiteX291" fmla="*/ 8613217 w 8613217"/>
                <a:gd name="connsiteY291" fmla="*/ 4250076 h 6281670"/>
                <a:gd name="connsiteX292" fmla="*/ 8613217 w 8613217"/>
                <a:gd name="connsiteY292" fmla="*/ 4196235 h 6281670"/>
                <a:gd name="connsiteX293" fmla="*/ 8420062 w 8613217"/>
                <a:gd name="connsiteY293" fmla="*/ 4211041 h 6281670"/>
                <a:gd name="connsiteX294" fmla="*/ 4571776 w 8613217"/>
                <a:gd name="connsiteY294" fmla="*/ 915970 h 6281670"/>
                <a:gd name="connsiteX295" fmla="*/ 4583890 w 8613217"/>
                <a:gd name="connsiteY295" fmla="*/ 888377 h 6281670"/>
                <a:gd name="connsiteX296" fmla="*/ 4571776 w 8613217"/>
                <a:gd name="connsiteY296" fmla="*/ 915970 h 6281670"/>
                <a:gd name="connsiteX297" fmla="*/ 2362948 w 8613217"/>
                <a:gd name="connsiteY297" fmla="*/ 965100 h 6281670"/>
                <a:gd name="connsiteX298" fmla="*/ 2363621 w 8613217"/>
                <a:gd name="connsiteY298" fmla="*/ 962408 h 6281670"/>
                <a:gd name="connsiteX299" fmla="*/ 2368332 w 8613217"/>
                <a:gd name="connsiteY299" fmla="*/ 967119 h 6281670"/>
                <a:gd name="connsiteX300" fmla="*/ 2362948 w 8613217"/>
                <a:gd name="connsiteY300" fmla="*/ 965100 h 6281670"/>
                <a:gd name="connsiteX301" fmla="*/ 2435633 w 8613217"/>
                <a:gd name="connsiteY301" fmla="*/ 1055284 h 6281670"/>
                <a:gd name="connsiteX302" fmla="*/ 2426211 w 8613217"/>
                <a:gd name="connsiteY302" fmla="*/ 1053265 h 6281670"/>
                <a:gd name="connsiteX303" fmla="*/ 2370351 w 8613217"/>
                <a:gd name="connsiteY303" fmla="*/ 968465 h 6281670"/>
                <a:gd name="connsiteX304" fmla="*/ 2432268 w 8613217"/>
                <a:gd name="connsiteY304" fmla="*/ 1045862 h 6281670"/>
                <a:gd name="connsiteX305" fmla="*/ 2435633 w 8613217"/>
                <a:gd name="connsiteY305" fmla="*/ 1055284 h 6281670"/>
                <a:gd name="connsiteX306" fmla="*/ 695895 w 8613217"/>
                <a:gd name="connsiteY306" fmla="*/ 1016922 h 6281670"/>
                <a:gd name="connsiteX307" fmla="*/ 692530 w 8613217"/>
                <a:gd name="connsiteY307" fmla="*/ 1005481 h 6281670"/>
                <a:gd name="connsiteX308" fmla="*/ 695895 w 8613217"/>
                <a:gd name="connsiteY308" fmla="*/ 1016922 h 6281670"/>
                <a:gd name="connsiteX309" fmla="*/ 4511205 w 8613217"/>
                <a:gd name="connsiteY309" fmla="*/ 6014042 h 6281670"/>
                <a:gd name="connsiteX310" fmla="*/ 4537452 w 8613217"/>
                <a:gd name="connsiteY310" fmla="*/ 5944049 h 6281670"/>
                <a:gd name="connsiteX311" fmla="*/ 4511205 w 8613217"/>
                <a:gd name="connsiteY311" fmla="*/ 6014042 h 6281670"/>
                <a:gd name="connsiteX312" fmla="*/ 4750797 w 8613217"/>
                <a:gd name="connsiteY312" fmla="*/ 5917128 h 6281670"/>
                <a:gd name="connsiteX313" fmla="*/ 4741375 w 8613217"/>
                <a:gd name="connsiteY313" fmla="*/ 5939338 h 6281670"/>
                <a:gd name="connsiteX314" fmla="*/ 4732626 w 8613217"/>
                <a:gd name="connsiteY314" fmla="*/ 5935300 h 6281670"/>
                <a:gd name="connsiteX315" fmla="*/ 4727915 w 8613217"/>
                <a:gd name="connsiteY315" fmla="*/ 5907706 h 6281670"/>
                <a:gd name="connsiteX316" fmla="*/ 4750797 w 8613217"/>
                <a:gd name="connsiteY316" fmla="*/ 5875402 h 6281670"/>
                <a:gd name="connsiteX317" fmla="*/ 4750797 w 8613217"/>
                <a:gd name="connsiteY317" fmla="*/ 5917128 h 6281670"/>
                <a:gd name="connsiteX318" fmla="*/ 4875978 w 8613217"/>
                <a:gd name="connsiteY318" fmla="*/ 5457461 h 6281670"/>
                <a:gd name="connsiteX319" fmla="*/ 4616868 w 8613217"/>
                <a:gd name="connsiteY319" fmla="*/ 5877421 h 6281670"/>
                <a:gd name="connsiteX320" fmla="*/ 4562354 w 8613217"/>
                <a:gd name="connsiteY320" fmla="*/ 5884824 h 6281670"/>
                <a:gd name="connsiteX321" fmla="*/ 4880015 w 8613217"/>
                <a:gd name="connsiteY321" fmla="*/ 5419772 h 6281670"/>
                <a:gd name="connsiteX322" fmla="*/ 4875978 w 8613217"/>
                <a:gd name="connsiteY322" fmla="*/ 5457461 h 6281670"/>
                <a:gd name="connsiteX323" fmla="*/ 5020675 w 8613217"/>
                <a:gd name="connsiteY323" fmla="*/ 5141145 h 6281670"/>
                <a:gd name="connsiteX324" fmla="*/ 4989717 w 8613217"/>
                <a:gd name="connsiteY324" fmla="*/ 5179506 h 6281670"/>
                <a:gd name="connsiteX325" fmla="*/ 4445922 w 8613217"/>
                <a:gd name="connsiteY325" fmla="*/ 5878767 h 6281670"/>
                <a:gd name="connsiteX326" fmla="*/ 4415637 w 8613217"/>
                <a:gd name="connsiteY326" fmla="*/ 5953471 h 6281670"/>
                <a:gd name="connsiteX327" fmla="*/ 4357085 w 8613217"/>
                <a:gd name="connsiteY327" fmla="*/ 6075286 h 6281670"/>
                <a:gd name="connsiteX328" fmla="*/ 4338240 w 8613217"/>
                <a:gd name="connsiteY328" fmla="*/ 6125762 h 6281670"/>
                <a:gd name="connsiteX329" fmla="*/ 4322761 w 8613217"/>
                <a:gd name="connsiteY329" fmla="*/ 6080671 h 6281670"/>
                <a:gd name="connsiteX330" fmla="*/ 4306609 w 8613217"/>
                <a:gd name="connsiteY330" fmla="*/ 6061826 h 6281670"/>
                <a:gd name="connsiteX331" fmla="*/ 4295168 w 8613217"/>
                <a:gd name="connsiteY331" fmla="*/ 6082689 h 6281670"/>
                <a:gd name="connsiteX332" fmla="*/ 4292475 w 8613217"/>
                <a:gd name="connsiteY332" fmla="*/ 6112302 h 6281670"/>
                <a:gd name="connsiteX333" fmla="*/ 4277669 w 8613217"/>
                <a:gd name="connsiteY333" fmla="*/ 6097496 h 6281670"/>
                <a:gd name="connsiteX334" fmla="*/ 4183447 w 8613217"/>
                <a:gd name="connsiteY334" fmla="*/ 5282478 h 6281670"/>
                <a:gd name="connsiteX335" fmla="*/ 4412945 w 8613217"/>
                <a:gd name="connsiteY335" fmla="*/ 4743394 h 6281670"/>
                <a:gd name="connsiteX336" fmla="*/ 5036828 w 8613217"/>
                <a:gd name="connsiteY336" fmla="*/ 3935106 h 6281670"/>
                <a:gd name="connsiteX337" fmla="*/ 5054999 w 8613217"/>
                <a:gd name="connsiteY337" fmla="*/ 3966064 h 6281670"/>
                <a:gd name="connsiteX338" fmla="*/ 5020675 w 8613217"/>
                <a:gd name="connsiteY338"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302377 w 8613217"/>
                <a:gd name="connsiteY188" fmla="*/ 2972025 h 6281670"/>
                <a:gd name="connsiteX189" fmla="*/ 2266034 w 8613217"/>
                <a:gd name="connsiteY189" fmla="*/ 2967313 h 6281670"/>
                <a:gd name="connsiteX190" fmla="*/ 1817807 w 8613217"/>
                <a:gd name="connsiteY190" fmla="*/ 3025866 h 6281670"/>
                <a:gd name="connsiteX191" fmla="*/ 1007500 w 8613217"/>
                <a:gd name="connsiteY191" fmla="*/ 3309877 h 6281670"/>
                <a:gd name="connsiteX192" fmla="*/ 960389 w 8613217"/>
                <a:gd name="connsiteY192" fmla="*/ 3293725 h 6281670"/>
                <a:gd name="connsiteX193" fmla="*/ 446207 w 8613217"/>
                <a:gd name="connsiteY193" fmla="*/ 3134221 h 6281670"/>
                <a:gd name="connsiteX194" fmla="*/ 217383 w 8613217"/>
                <a:gd name="connsiteY194" fmla="*/ 3227096 h 6281670"/>
                <a:gd name="connsiteX195" fmla="*/ 0 w 8613217"/>
                <a:gd name="connsiteY195" fmla="*/ 3236518 h 6281670"/>
                <a:gd name="connsiteX196" fmla="*/ 0 w 8613217"/>
                <a:gd name="connsiteY196" fmla="*/ 3330740 h 6281670"/>
                <a:gd name="connsiteX197" fmla="*/ 9422 w 8613217"/>
                <a:gd name="connsiteY197" fmla="*/ 3346892 h 6281670"/>
                <a:gd name="connsiteX198" fmla="*/ 255072 w 8613217"/>
                <a:gd name="connsiteY198" fmla="*/ 3717723 h 6281670"/>
                <a:gd name="connsiteX199" fmla="*/ 747044 w 8613217"/>
                <a:gd name="connsiteY199" fmla="*/ 3826078 h 6281670"/>
                <a:gd name="connsiteX200" fmla="*/ 1016249 w 8613217"/>
                <a:gd name="connsiteY200" fmla="*/ 3490244 h 6281670"/>
                <a:gd name="connsiteX201" fmla="*/ 981253 w 8613217"/>
                <a:gd name="connsiteY201" fmla="*/ 3461305 h 6281670"/>
                <a:gd name="connsiteX202" fmla="*/ 563312 w 8613217"/>
                <a:gd name="connsiteY202" fmla="*/ 3490917 h 6281670"/>
                <a:gd name="connsiteX203" fmla="*/ 390347 w 8613217"/>
                <a:gd name="connsiteY203" fmla="*/ 3460632 h 6281670"/>
                <a:gd name="connsiteX204" fmla="*/ 489953 w 8613217"/>
                <a:gd name="connsiteY204" fmla="*/ 3463997 h 6281670"/>
                <a:gd name="connsiteX205" fmla="*/ 903183 w 8613217"/>
                <a:gd name="connsiteY205" fmla="*/ 3408137 h 6281670"/>
                <a:gd name="connsiteX206" fmla="*/ 1043170 w 8613217"/>
                <a:gd name="connsiteY206" fmla="*/ 3372467 h 6281670"/>
                <a:gd name="connsiteX207" fmla="*/ 1508895 w 8613217"/>
                <a:gd name="connsiteY207" fmla="*/ 3218347 h 6281670"/>
                <a:gd name="connsiteX208" fmla="*/ 1912029 w 8613217"/>
                <a:gd name="connsiteY208" fmla="*/ 3101243 h 6281670"/>
                <a:gd name="connsiteX209" fmla="*/ 1912029 w 8613217"/>
                <a:gd name="connsiteY209" fmla="*/ 3101243 h 6281670"/>
                <a:gd name="connsiteX210" fmla="*/ 2113933 w 8613217"/>
                <a:gd name="connsiteY210" fmla="*/ 3072976 h 6281670"/>
                <a:gd name="connsiteX211" fmla="*/ 2257958 w 8613217"/>
                <a:gd name="connsiteY211" fmla="*/ 3064227 h 6281670"/>
                <a:gd name="connsiteX212" fmla="*/ 2434960 w 8613217"/>
                <a:gd name="connsiteY212" fmla="*/ 3101243 h 6281670"/>
                <a:gd name="connsiteX213" fmla="*/ 2635518 w 8613217"/>
                <a:gd name="connsiteY213" fmla="*/ 3164506 h 6281670"/>
                <a:gd name="connsiteX214" fmla="*/ 3038653 w 8613217"/>
                <a:gd name="connsiteY214" fmla="*/ 3453902 h 6281670"/>
                <a:gd name="connsiteX215" fmla="*/ 3580428 w 8613217"/>
                <a:gd name="connsiteY215" fmla="*/ 4087880 h 6281670"/>
                <a:gd name="connsiteX216" fmla="*/ 3776274 w 8613217"/>
                <a:gd name="connsiteY216" fmla="*/ 4626290 h 6281670"/>
                <a:gd name="connsiteX217" fmla="*/ 3813963 w 8613217"/>
                <a:gd name="connsiteY217" fmla="*/ 4802619 h 6281670"/>
                <a:gd name="connsiteX218" fmla="*/ 3811944 w 8613217"/>
                <a:gd name="connsiteY218" fmla="*/ 5407658 h 6281670"/>
                <a:gd name="connsiteX219" fmla="*/ 3881265 w 8613217"/>
                <a:gd name="connsiteY219" fmla="*/ 5874056 h 6281670"/>
                <a:gd name="connsiteX220" fmla="*/ 3879919 w 8613217"/>
                <a:gd name="connsiteY220" fmla="*/ 5898957 h 6281670"/>
                <a:gd name="connsiteX221" fmla="*/ 3757430 w 8613217"/>
                <a:gd name="connsiteY221" fmla="*/ 5946068 h 6281670"/>
                <a:gd name="connsiteX222" fmla="*/ 3743970 w 8613217"/>
                <a:gd name="connsiteY222" fmla="*/ 6053750 h 6281670"/>
                <a:gd name="connsiteX223" fmla="*/ 3803195 w 8613217"/>
                <a:gd name="connsiteY223" fmla="*/ 6092112 h 6281670"/>
                <a:gd name="connsiteX224" fmla="*/ 3896071 w 8613217"/>
                <a:gd name="connsiteY224" fmla="*/ 6023464 h 6281670"/>
                <a:gd name="connsiteX225" fmla="*/ 3920972 w 8613217"/>
                <a:gd name="connsiteY225" fmla="*/ 5996544 h 6281670"/>
                <a:gd name="connsiteX226" fmla="*/ 3918953 w 8613217"/>
                <a:gd name="connsiteY226" fmla="*/ 6053077 h 6281670"/>
                <a:gd name="connsiteX227" fmla="*/ 3931741 w 8613217"/>
                <a:gd name="connsiteY227" fmla="*/ 6077978 h 6281670"/>
                <a:gd name="connsiteX228" fmla="*/ 3951931 w 8613217"/>
                <a:gd name="connsiteY228" fmla="*/ 6055769 h 6281670"/>
                <a:gd name="connsiteX229" fmla="*/ 3972121 w 8613217"/>
                <a:gd name="connsiteY229" fmla="*/ 5988468 h 6281670"/>
                <a:gd name="connsiteX230" fmla="*/ 3994331 w 8613217"/>
                <a:gd name="connsiteY230" fmla="*/ 5968277 h 6281670"/>
                <a:gd name="connsiteX231" fmla="*/ 4005099 w 8613217"/>
                <a:gd name="connsiteY231" fmla="*/ 5995198 h 6281670"/>
                <a:gd name="connsiteX232" fmla="*/ 4071054 w 8613217"/>
                <a:gd name="connsiteY232" fmla="*/ 6040290 h 6281670"/>
                <a:gd name="connsiteX233" fmla="*/ 4100667 w 8613217"/>
                <a:gd name="connsiteY233" fmla="*/ 6026829 h 6281670"/>
                <a:gd name="connsiteX234" fmla="*/ 4110089 w 8613217"/>
                <a:gd name="connsiteY234" fmla="*/ 5993179 h 6281670"/>
                <a:gd name="connsiteX235" fmla="*/ 4124895 w 8613217"/>
                <a:gd name="connsiteY235" fmla="*/ 6032214 h 6281670"/>
                <a:gd name="connsiteX236" fmla="*/ 4117492 w 8613217"/>
                <a:gd name="connsiteY236" fmla="*/ 6106918 h 6281670"/>
                <a:gd name="connsiteX237" fmla="*/ 4080476 w 8613217"/>
                <a:gd name="connsiteY237" fmla="*/ 6141242 h 6281670"/>
                <a:gd name="connsiteX238" fmla="*/ 4176717 w 8613217"/>
                <a:gd name="connsiteY238" fmla="*/ 6189025 h 6281670"/>
                <a:gd name="connsiteX239" fmla="*/ 4170660 w 8613217"/>
                <a:gd name="connsiteY239" fmla="*/ 6271133 h 6281670"/>
                <a:gd name="connsiteX240" fmla="*/ 4195562 w 8613217"/>
                <a:gd name="connsiteY240" fmla="*/ 6277863 h 6281670"/>
                <a:gd name="connsiteX241" fmla="*/ 4261517 w 8613217"/>
                <a:gd name="connsiteY241" fmla="*/ 6267768 h 6281670"/>
                <a:gd name="connsiteX242" fmla="*/ 4289784 w 8613217"/>
                <a:gd name="connsiteY242" fmla="*/ 6247578 h 6281670"/>
                <a:gd name="connsiteX243" fmla="*/ 4295840 w 8613217"/>
                <a:gd name="connsiteY243" fmla="*/ 6204505 h 6281670"/>
                <a:gd name="connsiteX244" fmla="*/ 4305936 w 8613217"/>
                <a:gd name="connsiteY244" fmla="*/ 6182969 h 6281670"/>
                <a:gd name="connsiteX245" fmla="*/ 4324107 w 8613217"/>
                <a:gd name="connsiteY245" fmla="*/ 6199794 h 6281670"/>
                <a:gd name="connsiteX246" fmla="*/ 4336894 w 8613217"/>
                <a:gd name="connsiteY246" fmla="*/ 6230752 h 6281670"/>
                <a:gd name="connsiteX247" fmla="*/ 4342951 w 8613217"/>
                <a:gd name="connsiteY247" fmla="*/ 6226714 h 6281670"/>
                <a:gd name="connsiteX248" fmla="*/ 4369872 w 8613217"/>
                <a:gd name="connsiteY248" fmla="*/ 6185660 h 6281670"/>
                <a:gd name="connsiteX249" fmla="*/ 4382659 w 8613217"/>
                <a:gd name="connsiteY249" fmla="*/ 6234791 h 6281670"/>
                <a:gd name="connsiteX250" fmla="*/ 4406888 w 8613217"/>
                <a:gd name="connsiteY250" fmla="*/ 6265749 h 6281670"/>
                <a:gd name="connsiteX251" fmla="*/ 4484284 w 8613217"/>
                <a:gd name="connsiteY251" fmla="*/ 6275171 h 6281670"/>
                <a:gd name="connsiteX252" fmla="*/ 4499090 w 8613217"/>
                <a:gd name="connsiteY252" fmla="*/ 6272479 h 6281670"/>
                <a:gd name="connsiteX253" fmla="*/ 4512551 w 8613217"/>
                <a:gd name="connsiteY253" fmla="*/ 6181622 h 6281670"/>
                <a:gd name="connsiteX254" fmla="*/ 4572449 w 8613217"/>
                <a:gd name="connsiteY254" fmla="*/ 6153356 h 6281670"/>
                <a:gd name="connsiteX255" fmla="*/ 4575814 w 8613217"/>
                <a:gd name="connsiteY255" fmla="*/ 6127781 h 6281670"/>
                <a:gd name="connsiteX256" fmla="*/ 4538125 w 8613217"/>
                <a:gd name="connsiteY256" fmla="*/ 6076633 h 6281670"/>
                <a:gd name="connsiteX257" fmla="*/ 4536779 w 8613217"/>
                <a:gd name="connsiteY257" fmla="*/ 6042309 h 6281670"/>
                <a:gd name="connsiteX258" fmla="*/ 4573122 w 8613217"/>
                <a:gd name="connsiteY258" fmla="*/ 6032214 h 6281670"/>
                <a:gd name="connsiteX259" fmla="*/ 4637731 w 8613217"/>
                <a:gd name="connsiteY259" fmla="*/ 6051058 h 6281670"/>
                <a:gd name="connsiteX260" fmla="*/ 4665997 w 8613217"/>
                <a:gd name="connsiteY260" fmla="*/ 6029522 h 6281670"/>
                <a:gd name="connsiteX261" fmla="*/ 4665997 w 8613217"/>
                <a:gd name="connsiteY261" fmla="*/ 5985776 h 6281670"/>
                <a:gd name="connsiteX262" fmla="*/ 4681477 w 8613217"/>
                <a:gd name="connsiteY262" fmla="*/ 5966931 h 6281670"/>
                <a:gd name="connsiteX263" fmla="*/ 4701667 w 8613217"/>
                <a:gd name="connsiteY263" fmla="*/ 5981065 h 6281670"/>
                <a:gd name="connsiteX264" fmla="*/ 4724550 w 8613217"/>
                <a:gd name="connsiteY264" fmla="*/ 6054423 h 6281670"/>
                <a:gd name="connsiteX265" fmla="*/ 4743394 w 8613217"/>
                <a:gd name="connsiteY265" fmla="*/ 6073268 h 6281670"/>
                <a:gd name="connsiteX266" fmla="*/ 4752143 w 8613217"/>
                <a:gd name="connsiteY266" fmla="*/ 6050385 h 6281670"/>
                <a:gd name="connsiteX267" fmla="*/ 4752143 w 8613217"/>
                <a:gd name="connsiteY267" fmla="*/ 5996544 h 6281670"/>
                <a:gd name="connsiteX268" fmla="*/ 4800600 w 8613217"/>
                <a:gd name="connsiteY268" fmla="*/ 6046347 h 6281670"/>
                <a:gd name="connsiteX269" fmla="*/ 4859825 w 8613217"/>
                <a:gd name="connsiteY269" fmla="*/ 6088747 h 6281670"/>
                <a:gd name="connsiteX270" fmla="*/ 4932511 w 8613217"/>
                <a:gd name="connsiteY270" fmla="*/ 6036252 h 6281670"/>
                <a:gd name="connsiteX271" fmla="*/ 4919050 w 8613217"/>
                <a:gd name="connsiteY271" fmla="*/ 5940011 h 6281670"/>
                <a:gd name="connsiteX272" fmla="*/ 4830213 w 8613217"/>
                <a:gd name="connsiteY272" fmla="*/ 5933281 h 6281670"/>
                <a:gd name="connsiteX273" fmla="*/ 4779064 w 8613217"/>
                <a:gd name="connsiteY273" fmla="*/ 5876074 h 6281670"/>
                <a:gd name="connsiteX274" fmla="*/ 4778391 w 8613217"/>
                <a:gd name="connsiteY274" fmla="*/ 5829637 h 6281670"/>
                <a:gd name="connsiteX275" fmla="*/ 5091342 w 8613217"/>
                <a:gd name="connsiteY275" fmla="*/ 5236712 h 6281670"/>
                <a:gd name="connsiteX276" fmla="*/ 5116243 w 8613217"/>
                <a:gd name="connsiteY276" fmla="*/ 5202389 h 6281670"/>
                <a:gd name="connsiteX277" fmla="*/ 5269690 w 8613217"/>
                <a:gd name="connsiteY277" fmla="*/ 5086631 h 6281670"/>
                <a:gd name="connsiteX278" fmla="*/ 5744837 w 8613217"/>
                <a:gd name="connsiteY278" fmla="*/ 4795889 h 6281670"/>
                <a:gd name="connsiteX279" fmla="*/ 5814830 w 8613217"/>
                <a:gd name="connsiteY279" fmla="*/ 4775699 h 6281670"/>
                <a:gd name="connsiteX280" fmla="*/ 6103553 w 8613217"/>
                <a:gd name="connsiteY280" fmla="*/ 4765603 h 6281670"/>
                <a:gd name="connsiteX281" fmla="*/ 7086824 w 8613217"/>
                <a:gd name="connsiteY281" fmla="*/ 4811369 h 6281670"/>
                <a:gd name="connsiteX282" fmla="*/ 7489959 w 8613217"/>
                <a:gd name="connsiteY282" fmla="*/ 4805311 h 6281670"/>
                <a:gd name="connsiteX283" fmla="*/ 7516880 w 8613217"/>
                <a:gd name="connsiteY283" fmla="*/ 4801946 h 6281670"/>
                <a:gd name="connsiteX284" fmla="*/ 7536397 w 8613217"/>
                <a:gd name="connsiteY284" fmla="*/ 4800600 h 6281670"/>
                <a:gd name="connsiteX285" fmla="*/ 7619850 w 8613217"/>
                <a:gd name="connsiteY285" fmla="*/ 4791178 h 6281670"/>
                <a:gd name="connsiteX286" fmla="*/ 7661577 w 8613217"/>
                <a:gd name="connsiteY286" fmla="*/ 4813388 h 6281670"/>
                <a:gd name="connsiteX287" fmla="*/ 7920014 w 8613217"/>
                <a:gd name="connsiteY287" fmla="*/ 5004523 h 6281670"/>
                <a:gd name="connsiteX288" fmla="*/ 8354780 w 8613217"/>
                <a:gd name="connsiteY288" fmla="*/ 4830886 h 6281670"/>
                <a:gd name="connsiteX289" fmla="*/ 8579567 w 8613217"/>
                <a:gd name="connsiteY289" fmla="*/ 4409580 h 6281670"/>
                <a:gd name="connsiteX290" fmla="*/ 8613217 w 8613217"/>
                <a:gd name="connsiteY290" fmla="*/ 4250076 h 6281670"/>
                <a:gd name="connsiteX291" fmla="*/ 8613217 w 8613217"/>
                <a:gd name="connsiteY291" fmla="*/ 4196235 h 6281670"/>
                <a:gd name="connsiteX292" fmla="*/ 8420062 w 8613217"/>
                <a:gd name="connsiteY292" fmla="*/ 4211041 h 6281670"/>
                <a:gd name="connsiteX293" fmla="*/ 4571776 w 8613217"/>
                <a:gd name="connsiteY293" fmla="*/ 915970 h 6281670"/>
                <a:gd name="connsiteX294" fmla="*/ 4583890 w 8613217"/>
                <a:gd name="connsiteY294" fmla="*/ 888377 h 6281670"/>
                <a:gd name="connsiteX295" fmla="*/ 4571776 w 8613217"/>
                <a:gd name="connsiteY295" fmla="*/ 915970 h 6281670"/>
                <a:gd name="connsiteX296" fmla="*/ 2362948 w 8613217"/>
                <a:gd name="connsiteY296" fmla="*/ 965100 h 6281670"/>
                <a:gd name="connsiteX297" fmla="*/ 2363621 w 8613217"/>
                <a:gd name="connsiteY297" fmla="*/ 962408 h 6281670"/>
                <a:gd name="connsiteX298" fmla="*/ 2368332 w 8613217"/>
                <a:gd name="connsiteY298" fmla="*/ 967119 h 6281670"/>
                <a:gd name="connsiteX299" fmla="*/ 2362948 w 8613217"/>
                <a:gd name="connsiteY299" fmla="*/ 965100 h 6281670"/>
                <a:gd name="connsiteX300" fmla="*/ 2435633 w 8613217"/>
                <a:gd name="connsiteY300" fmla="*/ 1055284 h 6281670"/>
                <a:gd name="connsiteX301" fmla="*/ 2426211 w 8613217"/>
                <a:gd name="connsiteY301" fmla="*/ 1053265 h 6281670"/>
                <a:gd name="connsiteX302" fmla="*/ 2370351 w 8613217"/>
                <a:gd name="connsiteY302" fmla="*/ 968465 h 6281670"/>
                <a:gd name="connsiteX303" fmla="*/ 2432268 w 8613217"/>
                <a:gd name="connsiteY303" fmla="*/ 1045862 h 6281670"/>
                <a:gd name="connsiteX304" fmla="*/ 2435633 w 8613217"/>
                <a:gd name="connsiteY304" fmla="*/ 1055284 h 6281670"/>
                <a:gd name="connsiteX305" fmla="*/ 695895 w 8613217"/>
                <a:gd name="connsiteY305" fmla="*/ 1016922 h 6281670"/>
                <a:gd name="connsiteX306" fmla="*/ 692530 w 8613217"/>
                <a:gd name="connsiteY306" fmla="*/ 1005481 h 6281670"/>
                <a:gd name="connsiteX307" fmla="*/ 695895 w 8613217"/>
                <a:gd name="connsiteY307" fmla="*/ 1016922 h 6281670"/>
                <a:gd name="connsiteX308" fmla="*/ 4511205 w 8613217"/>
                <a:gd name="connsiteY308" fmla="*/ 6014042 h 6281670"/>
                <a:gd name="connsiteX309" fmla="*/ 4537452 w 8613217"/>
                <a:gd name="connsiteY309" fmla="*/ 5944049 h 6281670"/>
                <a:gd name="connsiteX310" fmla="*/ 4511205 w 8613217"/>
                <a:gd name="connsiteY310" fmla="*/ 6014042 h 6281670"/>
                <a:gd name="connsiteX311" fmla="*/ 4750797 w 8613217"/>
                <a:gd name="connsiteY311" fmla="*/ 5917128 h 6281670"/>
                <a:gd name="connsiteX312" fmla="*/ 4741375 w 8613217"/>
                <a:gd name="connsiteY312" fmla="*/ 5939338 h 6281670"/>
                <a:gd name="connsiteX313" fmla="*/ 4732626 w 8613217"/>
                <a:gd name="connsiteY313" fmla="*/ 5935300 h 6281670"/>
                <a:gd name="connsiteX314" fmla="*/ 4727915 w 8613217"/>
                <a:gd name="connsiteY314" fmla="*/ 5907706 h 6281670"/>
                <a:gd name="connsiteX315" fmla="*/ 4750797 w 8613217"/>
                <a:gd name="connsiteY315" fmla="*/ 5875402 h 6281670"/>
                <a:gd name="connsiteX316" fmla="*/ 4750797 w 8613217"/>
                <a:gd name="connsiteY316" fmla="*/ 5917128 h 6281670"/>
                <a:gd name="connsiteX317" fmla="*/ 4875978 w 8613217"/>
                <a:gd name="connsiteY317" fmla="*/ 5457461 h 6281670"/>
                <a:gd name="connsiteX318" fmla="*/ 4616868 w 8613217"/>
                <a:gd name="connsiteY318" fmla="*/ 5877421 h 6281670"/>
                <a:gd name="connsiteX319" fmla="*/ 4562354 w 8613217"/>
                <a:gd name="connsiteY319" fmla="*/ 5884824 h 6281670"/>
                <a:gd name="connsiteX320" fmla="*/ 4880015 w 8613217"/>
                <a:gd name="connsiteY320" fmla="*/ 5419772 h 6281670"/>
                <a:gd name="connsiteX321" fmla="*/ 4875978 w 8613217"/>
                <a:gd name="connsiteY321" fmla="*/ 5457461 h 6281670"/>
                <a:gd name="connsiteX322" fmla="*/ 5020675 w 8613217"/>
                <a:gd name="connsiteY322" fmla="*/ 5141145 h 6281670"/>
                <a:gd name="connsiteX323" fmla="*/ 4989717 w 8613217"/>
                <a:gd name="connsiteY323" fmla="*/ 5179506 h 6281670"/>
                <a:gd name="connsiteX324" fmla="*/ 4445922 w 8613217"/>
                <a:gd name="connsiteY324" fmla="*/ 5878767 h 6281670"/>
                <a:gd name="connsiteX325" fmla="*/ 4415637 w 8613217"/>
                <a:gd name="connsiteY325" fmla="*/ 5953471 h 6281670"/>
                <a:gd name="connsiteX326" fmla="*/ 4357085 w 8613217"/>
                <a:gd name="connsiteY326" fmla="*/ 6075286 h 6281670"/>
                <a:gd name="connsiteX327" fmla="*/ 4338240 w 8613217"/>
                <a:gd name="connsiteY327" fmla="*/ 6125762 h 6281670"/>
                <a:gd name="connsiteX328" fmla="*/ 4322761 w 8613217"/>
                <a:gd name="connsiteY328" fmla="*/ 6080671 h 6281670"/>
                <a:gd name="connsiteX329" fmla="*/ 4306609 w 8613217"/>
                <a:gd name="connsiteY329" fmla="*/ 6061826 h 6281670"/>
                <a:gd name="connsiteX330" fmla="*/ 4295168 w 8613217"/>
                <a:gd name="connsiteY330" fmla="*/ 6082689 h 6281670"/>
                <a:gd name="connsiteX331" fmla="*/ 4292475 w 8613217"/>
                <a:gd name="connsiteY331" fmla="*/ 6112302 h 6281670"/>
                <a:gd name="connsiteX332" fmla="*/ 4277669 w 8613217"/>
                <a:gd name="connsiteY332" fmla="*/ 6097496 h 6281670"/>
                <a:gd name="connsiteX333" fmla="*/ 4183447 w 8613217"/>
                <a:gd name="connsiteY333" fmla="*/ 5282478 h 6281670"/>
                <a:gd name="connsiteX334" fmla="*/ 4412945 w 8613217"/>
                <a:gd name="connsiteY334" fmla="*/ 4743394 h 6281670"/>
                <a:gd name="connsiteX335" fmla="*/ 5036828 w 8613217"/>
                <a:gd name="connsiteY335" fmla="*/ 3935106 h 6281670"/>
                <a:gd name="connsiteX336" fmla="*/ 5054999 w 8613217"/>
                <a:gd name="connsiteY336" fmla="*/ 3966064 h 6281670"/>
                <a:gd name="connsiteX337" fmla="*/ 5020675 w 8613217"/>
                <a:gd name="connsiteY337"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502934 w 8613217"/>
                <a:gd name="connsiteY162" fmla="*/ 2971351 h 6281670"/>
                <a:gd name="connsiteX163" fmla="*/ 2390541 w 8613217"/>
                <a:gd name="connsiteY163" fmla="*/ 2898666 h 6281670"/>
                <a:gd name="connsiteX164" fmla="*/ 2247863 w 8613217"/>
                <a:gd name="connsiteY164" fmla="*/ 2802425 h 6281670"/>
                <a:gd name="connsiteX165" fmla="*/ 2055381 w 8613217"/>
                <a:gd name="connsiteY165" fmla="*/ 2665131 h 6281670"/>
                <a:gd name="connsiteX166" fmla="*/ 1471879 w 8613217"/>
                <a:gd name="connsiteY166" fmla="*/ 2148930 h 6281670"/>
                <a:gd name="connsiteX167" fmla="*/ 1461111 w 8613217"/>
                <a:gd name="connsiteY167" fmla="*/ 2109895 h 6281670"/>
                <a:gd name="connsiteX168" fmla="*/ 1501492 w 8613217"/>
                <a:gd name="connsiteY168" fmla="*/ 1918759 h 6281670"/>
                <a:gd name="connsiteX169" fmla="*/ 1395155 w 8613217"/>
                <a:gd name="connsiteY169" fmla="*/ 1570812 h 6281670"/>
                <a:gd name="connsiteX170" fmla="*/ 937507 w 8613217"/>
                <a:gd name="connsiteY170" fmla="*/ 860783 h 6281670"/>
                <a:gd name="connsiteX171" fmla="*/ 682435 w 8613217"/>
                <a:gd name="connsiteY171" fmla="*/ 471109 h 6281670"/>
                <a:gd name="connsiteX172" fmla="*/ 590905 w 8613217"/>
                <a:gd name="connsiteY172" fmla="*/ 214691 h 6281670"/>
                <a:gd name="connsiteX173" fmla="*/ 581483 w 8613217"/>
                <a:gd name="connsiteY173" fmla="*/ 222767 h 6281670"/>
                <a:gd name="connsiteX174" fmla="*/ 555909 w 8613217"/>
                <a:gd name="connsiteY174" fmla="*/ 262475 h 6281670"/>
                <a:gd name="connsiteX175" fmla="*/ 423998 w 8613217"/>
                <a:gd name="connsiteY175" fmla="*/ 619845 h 6281670"/>
                <a:gd name="connsiteX176" fmla="*/ 443515 w 8613217"/>
                <a:gd name="connsiteY176" fmla="*/ 1227575 h 6281670"/>
                <a:gd name="connsiteX177" fmla="*/ 806942 w 8613217"/>
                <a:gd name="connsiteY177" fmla="*/ 1996156 h 6281670"/>
                <a:gd name="connsiteX178" fmla="*/ 1087589 w 8613217"/>
                <a:gd name="connsiteY178" fmla="*/ 2216231 h 6281670"/>
                <a:gd name="connsiteX179" fmla="*/ 1317086 w 8613217"/>
                <a:gd name="connsiteY179" fmla="*/ 2233729 h 6281670"/>
                <a:gd name="connsiteX180" fmla="*/ 1327181 w 8613217"/>
                <a:gd name="connsiteY180" fmla="*/ 2198060 h 6281670"/>
                <a:gd name="connsiteX181" fmla="*/ 816364 w 8613217"/>
                <a:gd name="connsiteY181" fmla="*/ 1324489 h 6281670"/>
                <a:gd name="connsiteX182" fmla="*/ 702625 w 8613217"/>
                <a:gd name="connsiteY182" fmla="*/ 1031056 h 6281670"/>
                <a:gd name="connsiteX183" fmla="*/ 767908 w 8613217"/>
                <a:gd name="connsiteY183" fmla="*/ 1173061 h 6281670"/>
                <a:gd name="connsiteX184" fmla="*/ 1444285 w 8613217"/>
                <a:gd name="connsiteY184" fmla="*/ 2226326 h 6281670"/>
                <a:gd name="connsiteX185" fmla="*/ 2209501 w 8613217"/>
                <a:gd name="connsiteY185" fmla="*/ 2876457 h 6281670"/>
                <a:gd name="connsiteX186" fmla="*/ 2308434 w 8613217"/>
                <a:gd name="connsiteY186" fmla="*/ 2939720 h 6281670"/>
                <a:gd name="connsiteX187" fmla="*/ 2340738 w 8613217"/>
                <a:gd name="connsiteY187" fmla="*/ 2972025 h 6281670"/>
                <a:gd name="connsiteX188" fmla="*/ 2266034 w 8613217"/>
                <a:gd name="connsiteY188" fmla="*/ 2967313 h 6281670"/>
                <a:gd name="connsiteX189" fmla="*/ 1817807 w 8613217"/>
                <a:gd name="connsiteY189" fmla="*/ 3025866 h 6281670"/>
                <a:gd name="connsiteX190" fmla="*/ 1007500 w 8613217"/>
                <a:gd name="connsiteY190" fmla="*/ 3309877 h 6281670"/>
                <a:gd name="connsiteX191" fmla="*/ 960389 w 8613217"/>
                <a:gd name="connsiteY191" fmla="*/ 3293725 h 6281670"/>
                <a:gd name="connsiteX192" fmla="*/ 446207 w 8613217"/>
                <a:gd name="connsiteY192" fmla="*/ 3134221 h 6281670"/>
                <a:gd name="connsiteX193" fmla="*/ 217383 w 8613217"/>
                <a:gd name="connsiteY193" fmla="*/ 3227096 h 6281670"/>
                <a:gd name="connsiteX194" fmla="*/ 0 w 8613217"/>
                <a:gd name="connsiteY194" fmla="*/ 3236518 h 6281670"/>
                <a:gd name="connsiteX195" fmla="*/ 0 w 8613217"/>
                <a:gd name="connsiteY195" fmla="*/ 3330740 h 6281670"/>
                <a:gd name="connsiteX196" fmla="*/ 9422 w 8613217"/>
                <a:gd name="connsiteY196" fmla="*/ 3346892 h 6281670"/>
                <a:gd name="connsiteX197" fmla="*/ 255072 w 8613217"/>
                <a:gd name="connsiteY197" fmla="*/ 3717723 h 6281670"/>
                <a:gd name="connsiteX198" fmla="*/ 747044 w 8613217"/>
                <a:gd name="connsiteY198" fmla="*/ 3826078 h 6281670"/>
                <a:gd name="connsiteX199" fmla="*/ 1016249 w 8613217"/>
                <a:gd name="connsiteY199" fmla="*/ 3490244 h 6281670"/>
                <a:gd name="connsiteX200" fmla="*/ 981253 w 8613217"/>
                <a:gd name="connsiteY200" fmla="*/ 3461305 h 6281670"/>
                <a:gd name="connsiteX201" fmla="*/ 563312 w 8613217"/>
                <a:gd name="connsiteY201" fmla="*/ 3490917 h 6281670"/>
                <a:gd name="connsiteX202" fmla="*/ 390347 w 8613217"/>
                <a:gd name="connsiteY202" fmla="*/ 3460632 h 6281670"/>
                <a:gd name="connsiteX203" fmla="*/ 489953 w 8613217"/>
                <a:gd name="connsiteY203" fmla="*/ 3463997 h 6281670"/>
                <a:gd name="connsiteX204" fmla="*/ 903183 w 8613217"/>
                <a:gd name="connsiteY204" fmla="*/ 3408137 h 6281670"/>
                <a:gd name="connsiteX205" fmla="*/ 1043170 w 8613217"/>
                <a:gd name="connsiteY205" fmla="*/ 3372467 h 6281670"/>
                <a:gd name="connsiteX206" fmla="*/ 1508895 w 8613217"/>
                <a:gd name="connsiteY206" fmla="*/ 3218347 h 6281670"/>
                <a:gd name="connsiteX207" fmla="*/ 1912029 w 8613217"/>
                <a:gd name="connsiteY207" fmla="*/ 3101243 h 6281670"/>
                <a:gd name="connsiteX208" fmla="*/ 1912029 w 8613217"/>
                <a:gd name="connsiteY208" fmla="*/ 3101243 h 6281670"/>
                <a:gd name="connsiteX209" fmla="*/ 2113933 w 8613217"/>
                <a:gd name="connsiteY209" fmla="*/ 3072976 h 6281670"/>
                <a:gd name="connsiteX210" fmla="*/ 2257958 w 8613217"/>
                <a:gd name="connsiteY210" fmla="*/ 3064227 h 6281670"/>
                <a:gd name="connsiteX211" fmla="*/ 2434960 w 8613217"/>
                <a:gd name="connsiteY211" fmla="*/ 3101243 h 6281670"/>
                <a:gd name="connsiteX212" fmla="*/ 2635518 w 8613217"/>
                <a:gd name="connsiteY212" fmla="*/ 3164506 h 6281670"/>
                <a:gd name="connsiteX213" fmla="*/ 3038653 w 8613217"/>
                <a:gd name="connsiteY213" fmla="*/ 3453902 h 6281670"/>
                <a:gd name="connsiteX214" fmla="*/ 3580428 w 8613217"/>
                <a:gd name="connsiteY214" fmla="*/ 4087880 h 6281670"/>
                <a:gd name="connsiteX215" fmla="*/ 3776274 w 8613217"/>
                <a:gd name="connsiteY215" fmla="*/ 4626290 h 6281670"/>
                <a:gd name="connsiteX216" fmla="*/ 3813963 w 8613217"/>
                <a:gd name="connsiteY216" fmla="*/ 4802619 h 6281670"/>
                <a:gd name="connsiteX217" fmla="*/ 3811944 w 8613217"/>
                <a:gd name="connsiteY217" fmla="*/ 5407658 h 6281670"/>
                <a:gd name="connsiteX218" fmla="*/ 3881265 w 8613217"/>
                <a:gd name="connsiteY218" fmla="*/ 5874056 h 6281670"/>
                <a:gd name="connsiteX219" fmla="*/ 3879919 w 8613217"/>
                <a:gd name="connsiteY219" fmla="*/ 5898957 h 6281670"/>
                <a:gd name="connsiteX220" fmla="*/ 3757430 w 8613217"/>
                <a:gd name="connsiteY220" fmla="*/ 5946068 h 6281670"/>
                <a:gd name="connsiteX221" fmla="*/ 3743970 w 8613217"/>
                <a:gd name="connsiteY221" fmla="*/ 6053750 h 6281670"/>
                <a:gd name="connsiteX222" fmla="*/ 3803195 w 8613217"/>
                <a:gd name="connsiteY222" fmla="*/ 6092112 h 6281670"/>
                <a:gd name="connsiteX223" fmla="*/ 3896071 w 8613217"/>
                <a:gd name="connsiteY223" fmla="*/ 6023464 h 6281670"/>
                <a:gd name="connsiteX224" fmla="*/ 3920972 w 8613217"/>
                <a:gd name="connsiteY224" fmla="*/ 5996544 h 6281670"/>
                <a:gd name="connsiteX225" fmla="*/ 3918953 w 8613217"/>
                <a:gd name="connsiteY225" fmla="*/ 6053077 h 6281670"/>
                <a:gd name="connsiteX226" fmla="*/ 3931741 w 8613217"/>
                <a:gd name="connsiteY226" fmla="*/ 6077978 h 6281670"/>
                <a:gd name="connsiteX227" fmla="*/ 3951931 w 8613217"/>
                <a:gd name="connsiteY227" fmla="*/ 6055769 h 6281670"/>
                <a:gd name="connsiteX228" fmla="*/ 3972121 w 8613217"/>
                <a:gd name="connsiteY228" fmla="*/ 5988468 h 6281670"/>
                <a:gd name="connsiteX229" fmla="*/ 3994331 w 8613217"/>
                <a:gd name="connsiteY229" fmla="*/ 5968277 h 6281670"/>
                <a:gd name="connsiteX230" fmla="*/ 4005099 w 8613217"/>
                <a:gd name="connsiteY230" fmla="*/ 5995198 h 6281670"/>
                <a:gd name="connsiteX231" fmla="*/ 4071054 w 8613217"/>
                <a:gd name="connsiteY231" fmla="*/ 6040290 h 6281670"/>
                <a:gd name="connsiteX232" fmla="*/ 4100667 w 8613217"/>
                <a:gd name="connsiteY232" fmla="*/ 6026829 h 6281670"/>
                <a:gd name="connsiteX233" fmla="*/ 4110089 w 8613217"/>
                <a:gd name="connsiteY233" fmla="*/ 5993179 h 6281670"/>
                <a:gd name="connsiteX234" fmla="*/ 4124895 w 8613217"/>
                <a:gd name="connsiteY234" fmla="*/ 6032214 h 6281670"/>
                <a:gd name="connsiteX235" fmla="*/ 4117492 w 8613217"/>
                <a:gd name="connsiteY235" fmla="*/ 6106918 h 6281670"/>
                <a:gd name="connsiteX236" fmla="*/ 4080476 w 8613217"/>
                <a:gd name="connsiteY236" fmla="*/ 6141242 h 6281670"/>
                <a:gd name="connsiteX237" fmla="*/ 4176717 w 8613217"/>
                <a:gd name="connsiteY237" fmla="*/ 6189025 h 6281670"/>
                <a:gd name="connsiteX238" fmla="*/ 4170660 w 8613217"/>
                <a:gd name="connsiteY238" fmla="*/ 6271133 h 6281670"/>
                <a:gd name="connsiteX239" fmla="*/ 4195562 w 8613217"/>
                <a:gd name="connsiteY239" fmla="*/ 6277863 h 6281670"/>
                <a:gd name="connsiteX240" fmla="*/ 4261517 w 8613217"/>
                <a:gd name="connsiteY240" fmla="*/ 6267768 h 6281670"/>
                <a:gd name="connsiteX241" fmla="*/ 4289784 w 8613217"/>
                <a:gd name="connsiteY241" fmla="*/ 6247578 h 6281670"/>
                <a:gd name="connsiteX242" fmla="*/ 4295840 w 8613217"/>
                <a:gd name="connsiteY242" fmla="*/ 6204505 h 6281670"/>
                <a:gd name="connsiteX243" fmla="*/ 4305936 w 8613217"/>
                <a:gd name="connsiteY243" fmla="*/ 6182969 h 6281670"/>
                <a:gd name="connsiteX244" fmla="*/ 4324107 w 8613217"/>
                <a:gd name="connsiteY244" fmla="*/ 6199794 h 6281670"/>
                <a:gd name="connsiteX245" fmla="*/ 4336894 w 8613217"/>
                <a:gd name="connsiteY245" fmla="*/ 6230752 h 6281670"/>
                <a:gd name="connsiteX246" fmla="*/ 4342951 w 8613217"/>
                <a:gd name="connsiteY246" fmla="*/ 6226714 h 6281670"/>
                <a:gd name="connsiteX247" fmla="*/ 4369872 w 8613217"/>
                <a:gd name="connsiteY247" fmla="*/ 6185660 h 6281670"/>
                <a:gd name="connsiteX248" fmla="*/ 4382659 w 8613217"/>
                <a:gd name="connsiteY248" fmla="*/ 6234791 h 6281670"/>
                <a:gd name="connsiteX249" fmla="*/ 4406888 w 8613217"/>
                <a:gd name="connsiteY249" fmla="*/ 6265749 h 6281670"/>
                <a:gd name="connsiteX250" fmla="*/ 4484284 w 8613217"/>
                <a:gd name="connsiteY250" fmla="*/ 6275171 h 6281670"/>
                <a:gd name="connsiteX251" fmla="*/ 4499090 w 8613217"/>
                <a:gd name="connsiteY251" fmla="*/ 6272479 h 6281670"/>
                <a:gd name="connsiteX252" fmla="*/ 4512551 w 8613217"/>
                <a:gd name="connsiteY252" fmla="*/ 6181622 h 6281670"/>
                <a:gd name="connsiteX253" fmla="*/ 4572449 w 8613217"/>
                <a:gd name="connsiteY253" fmla="*/ 6153356 h 6281670"/>
                <a:gd name="connsiteX254" fmla="*/ 4575814 w 8613217"/>
                <a:gd name="connsiteY254" fmla="*/ 6127781 h 6281670"/>
                <a:gd name="connsiteX255" fmla="*/ 4538125 w 8613217"/>
                <a:gd name="connsiteY255" fmla="*/ 6076633 h 6281670"/>
                <a:gd name="connsiteX256" fmla="*/ 4536779 w 8613217"/>
                <a:gd name="connsiteY256" fmla="*/ 6042309 h 6281670"/>
                <a:gd name="connsiteX257" fmla="*/ 4573122 w 8613217"/>
                <a:gd name="connsiteY257" fmla="*/ 6032214 h 6281670"/>
                <a:gd name="connsiteX258" fmla="*/ 4637731 w 8613217"/>
                <a:gd name="connsiteY258" fmla="*/ 6051058 h 6281670"/>
                <a:gd name="connsiteX259" fmla="*/ 4665997 w 8613217"/>
                <a:gd name="connsiteY259" fmla="*/ 6029522 h 6281670"/>
                <a:gd name="connsiteX260" fmla="*/ 4665997 w 8613217"/>
                <a:gd name="connsiteY260" fmla="*/ 5985776 h 6281670"/>
                <a:gd name="connsiteX261" fmla="*/ 4681477 w 8613217"/>
                <a:gd name="connsiteY261" fmla="*/ 5966931 h 6281670"/>
                <a:gd name="connsiteX262" fmla="*/ 4701667 w 8613217"/>
                <a:gd name="connsiteY262" fmla="*/ 5981065 h 6281670"/>
                <a:gd name="connsiteX263" fmla="*/ 4724550 w 8613217"/>
                <a:gd name="connsiteY263" fmla="*/ 6054423 h 6281670"/>
                <a:gd name="connsiteX264" fmla="*/ 4743394 w 8613217"/>
                <a:gd name="connsiteY264" fmla="*/ 6073268 h 6281670"/>
                <a:gd name="connsiteX265" fmla="*/ 4752143 w 8613217"/>
                <a:gd name="connsiteY265" fmla="*/ 6050385 h 6281670"/>
                <a:gd name="connsiteX266" fmla="*/ 4752143 w 8613217"/>
                <a:gd name="connsiteY266" fmla="*/ 5996544 h 6281670"/>
                <a:gd name="connsiteX267" fmla="*/ 4800600 w 8613217"/>
                <a:gd name="connsiteY267" fmla="*/ 6046347 h 6281670"/>
                <a:gd name="connsiteX268" fmla="*/ 4859825 w 8613217"/>
                <a:gd name="connsiteY268" fmla="*/ 6088747 h 6281670"/>
                <a:gd name="connsiteX269" fmla="*/ 4932511 w 8613217"/>
                <a:gd name="connsiteY269" fmla="*/ 6036252 h 6281670"/>
                <a:gd name="connsiteX270" fmla="*/ 4919050 w 8613217"/>
                <a:gd name="connsiteY270" fmla="*/ 5940011 h 6281670"/>
                <a:gd name="connsiteX271" fmla="*/ 4830213 w 8613217"/>
                <a:gd name="connsiteY271" fmla="*/ 5933281 h 6281670"/>
                <a:gd name="connsiteX272" fmla="*/ 4779064 w 8613217"/>
                <a:gd name="connsiteY272" fmla="*/ 5876074 h 6281670"/>
                <a:gd name="connsiteX273" fmla="*/ 4778391 w 8613217"/>
                <a:gd name="connsiteY273" fmla="*/ 5829637 h 6281670"/>
                <a:gd name="connsiteX274" fmla="*/ 5091342 w 8613217"/>
                <a:gd name="connsiteY274" fmla="*/ 5236712 h 6281670"/>
                <a:gd name="connsiteX275" fmla="*/ 5116243 w 8613217"/>
                <a:gd name="connsiteY275" fmla="*/ 5202389 h 6281670"/>
                <a:gd name="connsiteX276" fmla="*/ 5269690 w 8613217"/>
                <a:gd name="connsiteY276" fmla="*/ 5086631 h 6281670"/>
                <a:gd name="connsiteX277" fmla="*/ 5744837 w 8613217"/>
                <a:gd name="connsiteY277" fmla="*/ 4795889 h 6281670"/>
                <a:gd name="connsiteX278" fmla="*/ 5814830 w 8613217"/>
                <a:gd name="connsiteY278" fmla="*/ 4775699 h 6281670"/>
                <a:gd name="connsiteX279" fmla="*/ 6103553 w 8613217"/>
                <a:gd name="connsiteY279" fmla="*/ 4765603 h 6281670"/>
                <a:gd name="connsiteX280" fmla="*/ 7086824 w 8613217"/>
                <a:gd name="connsiteY280" fmla="*/ 4811369 h 6281670"/>
                <a:gd name="connsiteX281" fmla="*/ 7489959 w 8613217"/>
                <a:gd name="connsiteY281" fmla="*/ 4805311 h 6281670"/>
                <a:gd name="connsiteX282" fmla="*/ 7516880 w 8613217"/>
                <a:gd name="connsiteY282" fmla="*/ 4801946 h 6281670"/>
                <a:gd name="connsiteX283" fmla="*/ 7536397 w 8613217"/>
                <a:gd name="connsiteY283" fmla="*/ 4800600 h 6281670"/>
                <a:gd name="connsiteX284" fmla="*/ 7619850 w 8613217"/>
                <a:gd name="connsiteY284" fmla="*/ 4791178 h 6281670"/>
                <a:gd name="connsiteX285" fmla="*/ 7661577 w 8613217"/>
                <a:gd name="connsiteY285" fmla="*/ 4813388 h 6281670"/>
                <a:gd name="connsiteX286" fmla="*/ 7920014 w 8613217"/>
                <a:gd name="connsiteY286" fmla="*/ 5004523 h 6281670"/>
                <a:gd name="connsiteX287" fmla="*/ 8354780 w 8613217"/>
                <a:gd name="connsiteY287" fmla="*/ 4830886 h 6281670"/>
                <a:gd name="connsiteX288" fmla="*/ 8579567 w 8613217"/>
                <a:gd name="connsiteY288" fmla="*/ 4409580 h 6281670"/>
                <a:gd name="connsiteX289" fmla="*/ 8613217 w 8613217"/>
                <a:gd name="connsiteY289" fmla="*/ 4250076 h 6281670"/>
                <a:gd name="connsiteX290" fmla="*/ 8613217 w 8613217"/>
                <a:gd name="connsiteY290" fmla="*/ 4196235 h 6281670"/>
                <a:gd name="connsiteX291" fmla="*/ 8420062 w 8613217"/>
                <a:gd name="connsiteY291" fmla="*/ 4211041 h 6281670"/>
                <a:gd name="connsiteX292" fmla="*/ 4571776 w 8613217"/>
                <a:gd name="connsiteY292" fmla="*/ 915970 h 6281670"/>
                <a:gd name="connsiteX293" fmla="*/ 4583890 w 8613217"/>
                <a:gd name="connsiteY293" fmla="*/ 888377 h 6281670"/>
                <a:gd name="connsiteX294" fmla="*/ 4571776 w 8613217"/>
                <a:gd name="connsiteY294" fmla="*/ 915970 h 6281670"/>
                <a:gd name="connsiteX295" fmla="*/ 2362948 w 8613217"/>
                <a:gd name="connsiteY295" fmla="*/ 965100 h 6281670"/>
                <a:gd name="connsiteX296" fmla="*/ 2363621 w 8613217"/>
                <a:gd name="connsiteY296" fmla="*/ 962408 h 6281670"/>
                <a:gd name="connsiteX297" fmla="*/ 2368332 w 8613217"/>
                <a:gd name="connsiteY297" fmla="*/ 967119 h 6281670"/>
                <a:gd name="connsiteX298" fmla="*/ 2362948 w 8613217"/>
                <a:gd name="connsiteY298" fmla="*/ 965100 h 6281670"/>
                <a:gd name="connsiteX299" fmla="*/ 2435633 w 8613217"/>
                <a:gd name="connsiteY299" fmla="*/ 1055284 h 6281670"/>
                <a:gd name="connsiteX300" fmla="*/ 2426211 w 8613217"/>
                <a:gd name="connsiteY300" fmla="*/ 1053265 h 6281670"/>
                <a:gd name="connsiteX301" fmla="*/ 2370351 w 8613217"/>
                <a:gd name="connsiteY301" fmla="*/ 968465 h 6281670"/>
                <a:gd name="connsiteX302" fmla="*/ 2432268 w 8613217"/>
                <a:gd name="connsiteY302" fmla="*/ 1045862 h 6281670"/>
                <a:gd name="connsiteX303" fmla="*/ 2435633 w 8613217"/>
                <a:gd name="connsiteY303" fmla="*/ 1055284 h 6281670"/>
                <a:gd name="connsiteX304" fmla="*/ 695895 w 8613217"/>
                <a:gd name="connsiteY304" fmla="*/ 1016922 h 6281670"/>
                <a:gd name="connsiteX305" fmla="*/ 692530 w 8613217"/>
                <a:gd name="connsiteY305" fmla="*/ 1005481 h 6281670"/>
                <a:gd name="connsiteX306" fmla="*/ 695895 w 8613217"/>
                <a:gd name="connsiteY306" fmla="*/ 1016922 h 6281670"/>
                <a:gd name="connsiteX307" fmla="*/ 4511205 w 8613217"/>
                <a:gd name="connsiteY307" fmla="*/ 6014042 h 6281670"/>
                <a:gd name="connsiteX308" fmla="*/ 4537452 w 8613217"/>
                <a:gd name="connsiteY308" fmla="*/ 5944049 h 6281670"/>
                <a:gd name="connsiteX309" fmla="*/ 4511205 w 8613217"/>
                <a:gd name="connsiteY309" fmla="*/ 6014042 h 6281670"/>
                <a:gd name="connsiteX310" fmla="*/ 4750797 w 8613217"/>
                <a:gd name="connsiteY310" fmla="*/ 5917128 h 6281670"/>
                <a:gd name="connsiteX311" fmla="*/ 4741375 w 8613217"/>
                <a:gd name="connsiteY311" fmla="*/ 5939338 h 6281670"/>
                <a:gd name="connsiteX312" fmla="*/ 4732626 w 8613217"/>
                <a:gd name="connsiteY312" fmla="*/ 5935300 h 6281670"/>
                <a:gd name="connsiteX313" fmla="*/ 4727915 w 8613217"/>
                <a:gd name="connsiteY313" fmla="*/ 5907706 h 6281670"/>
                <a:gd name="connsiteX314" fmla="*/ 4750797 w 8613217"/>
                <a:gd name="connsiteY314" fmla="*/ 5875402 h 6281670"/>
                <a:gd name="connsiteX315" fmla="*/ 4750797 w 8613217"/>
                <a:gd name="connsiteY315" fmla="*/ 5917128 h 6281670"/>
                <a:gd name="connsiteX316" fmla="*/ 4875978 w 8613217"/>
                <a:gd name="connsiteY316" fmla="*/ 5457461 h 6281670"/>
                <a:gd name="connsiteX317" fmla="*/ 4616868 w 8613217"/>
                <a:gd name="connsiteY317" fmla="*/ 5877421 h 6281670"/>
                <a:gd name="connsiteX318" fmla="*/ 4562354 w 8613217"/>
                <a:gd name="connsiteY318" fmla="*/ 5884824 h 6281670"/>
                <a:gd name="connsiteX319" fmla="*/ 4880015 w 8613217"/>
                <a:gd name="connsiteY319" fmla="*/ 5419772 h 6281670"/>
                <a:gd name="connsiteX320" fmla="*/ 4875978 w 8613217"/>
                <a:gd name="connsiteY320" fmla="*/ 5457461 h 6281670"/>
                <a:gd name="connsiteX321" fmla="*/ 5020675 w 8613217"/>
                <a:gd name="connsiteY321" fmla="*/ 5141145 h 6281670"/>
                <a:gd name="connsiteX322" fmla="*/ 4989717 w 8613217"/>
                <a:gd name="connsiteY322" fmla="*/ 5179506 h 6281670"/>
                <a:gd name="connsiteX323" fmla="*/ 4445922 w 8613217"/>
                <a:gd name="connsiteY323" fmla="*/ 5878767 h 6281670"/>
                <a:gd name="connsiteX324" fmla="*/ 4415637 w 8613217"/>
                <a:gd name="connsiteY324" fmla="*/ 5953471 h 6281670"/>
                <a:gd name="connsiteX325" fmla="*/ 4357085 w 8613217"/>
                <a:gd name="connsiteY325" fmla="*/ 6075286 h 6281670"/>
                <a:gd name="connsiteX326" fmla="*/ 4338240 w 8613217"/>
                <a:gd name="connsiteY326" fmla="*/ 6125762 h 6281670"/>
                <a:gd name="connsiteX327" fmla="*/ 4322761 w 8613217"/>
                <a:gd name="connsiteY327" fmla="*/ 6080671 h 6281670"/>
                <a:gd name="connsiteX328" fmla="*/ 4306609 w 8613217"/>
                <a:gd name="connsiteY328" fmla="*/ 6061826 h 6281670"/>
                <a:gd name="connsiteX329" fmla="*/ 4295168 w 8613217"/>
                <a:gd name="connsiteY329" fmla="*/ 6082689 h 6281670"/>
                <a:gd name="connsiteX330" fmla="*/ 4292475 w 8613217"/>
                <a:gd name="connsiteY330" fmla="*/ 6112302 h 6281670"/>
                <a:gd name="connsiteX331" fmla="*/ 4277669 w 8613217"/>
                <a:gd name="connsiteY331" fmla="*/ 6097496 h 6281670"/>
                <a:gd name="connsiteX332" fmla="*/ 4183447 w 8613217"/>
                <a:gd name="connsiteY332" fmla="*/ 5282478 h 6281670"/>
                <a:gd name="connsiteX333" fmla="*/ 4412945 w 8613217"/>
                <a:gd name="connsiteY333" fmla="*/ 4743394 h 6281670"/>
                <a:gd name="connsiteX334" fmla="*/ 5036828 w 8613217"/>
                <a:gd name="connsiteY334" fmla="*/ 3935106 h 6281670"/>
                <a:gd name="connsiteX335" fmla="*/ 5054999 w 8613217"/>
                <a:gd name="connsiteY335" fmla="*/ 3966064 h 6281670"/>
                <a:gd name="connsiteX336" fmla="*/ 5020675 w 8613217"/>
                <a:gd name="connsiteY336"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16395 w 8613217"/>
                <a:gd name="connsiteY161" fmla="*/ 2980101 h 6281670"/>
                <a:gd name="connsiteX162" fmla="*/ 2390541 w 8613217"/>
                <a:gd name="connsiteY162" fmla="*/ 2898666 h 6281670"/>
                <a:gd name="connsiteX163" fmla="*/ 2247863 w 8613217"/>
                <a:gd name="connsiteY163" fmla="*/ 2802425 h 6281670"/>
                <a:gd name="connsiteX164" fmla="*/ 2055381 w 8613217"/>
                <a:gd name="connsiteY164" fmla="*/ 2665131 h 6281670"/>
                <a:gd name="connsiteX165" fmla="*/ 1471879 w 8613217"/>
                <a:gd name="connsiteY165" fmla="*/ 2148930 h 6281670"/>
                <a:gd name="connsiteX166" fmla="*/ 1461111 w 8613217"/>
                <a:gd name="connsiteY166" fmla="*/ 2109895 h 6281670"/>
                <a:gd name="connsiteX167" fmla="*/ 1501492 w 8613217"/>
                <a:gd name="connsiteY167" fmla="*/ 1918759 h 6281670"/>
                <a:gd name="connsiteX168" fmla="*/ 1395155 w 8613217"/>
                <a:gd name="connsiteY168" fmla="*/ 1570812 h 6281670"/>
                <a:gd name="connsiteX169" fmla="*/ 937507 w 8613217"/>
                <a:gd name="connsiteY169" fmla="*/ 860783 h 6281670"/>
                <a:gd name="connsiteX170" fmla="*/ 682435 w 8613217"/>
                <a:gd name="connsiteY170" fmla="*/ 471109 h 6281670"/>
                <a:gd name="connsiteX171" fmla="*/ 590905 w 8613217"/>
                <a:gd name="connsiteY171" fmla="*/ 214691 h 6281670"/>
                <a:gd name="connsiteX172" fmla="*/ 581483 w 8613217"/>
                <a:gd name="connsiteY172" fmla="*/ 222767 h 6281670"/>
                <a:gd name="connsiteX173" fmla="*/ 555909 w 8613217"/>
                <a:gd name="connsiteY173" fmla="*/ 262475 h 6281670"/>
                <a:gd name="connsiteX174" fmla="*/ 423998 w 8613217"/>
                <a:gd name="connsiteY174" fmla="*/ 619845 h 6281670"/>
                <a:gd name="connsiteX175" fmla="*/ 443515 w 8613217"/>
                <a:gd name="connsiteY175" fmla="*/ 1227575 h 6281670"/>
                <a:gd name="connsiteX176" fmla="*/ 806942 w 8613217"/>
                <a:gd name="connsiteY176" fmla="*/ 1996156 h 6281670"/>
                <a:gd name="connsiteX177" fmla="*/ 1087589 w 8613217"/>
                <a:gd name="connsiteY177" fmla="*/ 2216231 h 6281670"/>
                <a:gd name="connsiteX178" fmla="*/ 1317086 w 8613217"/>
                <a:gd name="connsiteY178" fmla="*/ 2233729 h 6281670"/>
                <a:gd name="connsiteX179" fmla="*/ 1327181 w 8613217"/>
                <a:gd name="connsiteY179" fmla="*/ 2198060 h 6281670"/>
                <a:gd name="connsiteX180" fmla="*/ 816364 w 8613217"/>
                <a:gd name="connsiteY180" fmla="*/ 1324489 h 6281670"/>
                <a:gd name="connsiteX181" fmla="*/ 702625 w 8613217"/>
                <a:gd name="connsiteY181" fmla="*/ 1031056 h 6281670"/>
                <a:gd name="connsiteX182" fmla="*/ 767908 w 8613217"/>
                <a:gd name="connsiteY182" fmla="*/ 1173061 h 6281670"/>
                <a:gd name="connsiteX183" fmla="*/ 1444285 w 8613217"/>
                <a:gd name="connsiteY183" fmla="*/ 2226326 h 6281670"/>
                <a:gd name="connsiteX184" fmla="*/ 2209501 w 8613217"/>
                <a:gd name="connsiteY184" fmla="*/ 2876457 h 6281670"/>
                <a:gd name="connsiteX185" fmla="*/ 2308434 w 8613217"/>
                <a:gd name="connsiteY185" fmla="*/ 2939720 h 6281670"/>
                <a:gd name="connsiteX186" fmla="*/ 2340738 w 8613217"/>
                <a:gd name="connsiteY186" fmla="*/ 2972025 h 6281670"/>
                <a:gd name="connsiteX187" fmla="*/ 2266034 w 8613217"/>
                <a:gd name="connsiteY187" fmla="*/ 2967313 h 6281670"/>
                <a:gd name="connsiteX188" fmla="*/ 1817807 w 8613217"/>
                <a:gd name="connsiteY188" fmla="*/ 3025866 h 6281670"/>
                <a:gd name="connsiteX189" fmla="*/ 1007500 w 8613217"/>
                <a:gd name="connsiteY189" fmla="*/ 3309877 h 6281670"/>
                <a:gd name="connsiteX190" fmla="*/ 960389 w 8613217"/>
                <a:gd name="connsiteY190" fmla="*/ 3293725 h 6281670"/>
                <a:gd name="connsiteX191" fmla="*/ 446207 w 8613217"/>
                <a:gd name="connsiteY191" fmla="*/ 3134221 h 6281670"/>
                <a:gd name="connsiteX192" fmla="*/ 217383 w 8613217"/>
                <a:gd name="connsiteY192" fmla="*/ 3227096 h 6281670"/>
                <a:gd name="connsiteX193" fmla="*/ 0 w 8613217"/>
                <a:gd name="connsiteY193" fmla="*/ 3236518 h 6281670"/>
                <a:gd name="connsiteX194" fmla="*/ 0 w 8613217"/>
                <a:gd name="connsiteY194" fmla="*/ 3330740 h 6281670"/>
                <a:gd name="connsiteX195" fmla="*/ 9422 w 8613217"/>
                <a:gd name="connsiteY195" fmla="*/ 3346892 h 6281670"/>
                <a:gd name="connsiteX196" fmla="*/ 255072 w 8613217"/>
                <a:gd name="connsiteY196" fmla="*/ 3717723 h 6281670"/>
                <a:gd name="connsiteX197" fmla="*/ 747044 w 8613217"/>
                <a:gd name="connsiteY197" fmla="*/ 3826078 h 6281670"/>
                <a:gd name="connsiteX198" fmla="*/ 1016249 w 8613217"/>
                <a:gd name="connsiteY198" fmla="*/ 3490244 h 6281670"/>
                <a:gd name="connsiteX199" fmla="*/ 981253 w 8613217"/>
                <a:gd name="connsiteY199" fmla="*/ 3461305 h 6281670"/>
                <a:gd name="connsiteX200" fmla="*/ 563312 w 8613217"/>
                <a:gd name="connsiteY200" fmla="*/ 3490917 h 6281670"/>
                <a:gd name="connsiteX201" fmla="*/ 390347 w 8613217"/>
                <a:gd name="connsiteY201" fmla="*/ 3460632 h 6281670"/>
                <a:gd name="connsiteX202" fmla="*/ 489953 w 8613217"/>
                <a:gd name="connsiteY202" fmla="*/ 3463997 h 6281670"/>
                <a:gd name="connsiteX203" fmla="*/ 903183 w 8613217"/>
                <a:gd name="connsiteY203" fmla="*/ 3408137 h 6281670"/>
                <a:gd name="connsiteX204" fmla="*/ 1043170 w 8613217"/>
                <a:gd name="connsiteY204" fmla="*/ 3372467 h 6281670"/>
                <a:gd name="connsiteX205" fmla="*/ 1508895 w 8613217"/>
                <a:gd name="connsiteY205" fmla="*/ 3218347 h 6281670"/>
                <a:gd name="connsiteX206" fmla="*/ 1912029 w 8613217"/>
                <a:gd name="connsiteY206" fmla="*/ 3101243 h 6281670"/>
                <a:gd name="connsiteX207" fmla="*/ 1912029 w 8613217"/>
                <a:gd name="connsiteY207" fmla="*/ 3101243 h 6281670"/>
                <a:gd name="connsiteX208" fmla="*/ 2113933 w 8613217"/>
                <a:gd name="connsiteY208" fmla="*/ 3072976 h 6281670"/>
                <a:gd name="connsiteX209" fmla="*/ 2257958 w 8613217"/>
                <a:gd name="connsiteY209" fmla="*/ 3064227 h 6281670"/>
                <a:gd name="connsiteX210" fmla="*/ 2434960 w 8613217"/>
                <a:gd name="connsiteY210" fmla="*/ 3101243 h 6281670"/>
                <a:gd name="connsiteX211" fmla="*/ 2635518 w 8613217"/>
                <a:gd name="connsiteY211" fmla="*/ 3164506 h 6281670"/>
                <a:gd name="connsiteX212" fmla="*/ 3038653 w 8613217"/>
                <a:gd name="connsiteY212" fmla="*/ 3453902 h 6281670"/>
                <a:gd name="connsiteX213" fmla="*/ 3580428 w 8613217"/>
                <a:gd name="connsiteY213" fmla="*/ 4087880 h 6281670"/>
                <a:gd name="connsiteX214" fmla="*/ 3776274 w 8613217"/>
                <a:gd name="connsiteY214" fmla="*/ 4626290 h 6281670"/>
                <a:gd name="connsiteX215" fmla="*/ 3813963 w 8613217"/>
                <a:gd name="connsiteY215" fmla="*/ 4802619 h 6281670"/>
                <a:gd name="connsiteX216" fmla="*/ 3811944 w 8613217"/>
                <a:gd name="connsiteY216" fmla="*/ 5407658 h 6281670"/>
                <a:gd name="connsiteX217" fmla="*/ 3881265 w 8613217"/>
                <a:gd name="connsiteY217" fmla="*/ 5874056 h 6281670"/>
                <a:gd name="connsiteX218" fmla="*/ 3879919 w 8613217"/>
                <a:gd name="connsiteY218" fmla="*/ 5898957 h 6281670"/>
                <a:gd name="connsiteX219" fmla="*/ 3757430 w 8613217"/>
                <a:gd name="connsiteY219" fmla="*/ 5946068 h 6281670"/>
                <a:gd name="connsiteX220" fmla="*/ 3743970 w 8613217"/>
                <a:gd name="connsiteY220" fmla="*/ 6053750 h 6281670"/>
                <a:gd name="connsiteX221" fmla="*/ 3803195 w 8613217"/>
                <a:gd name="connsiteY221" fmla="*/ 6092112 h 6281670"/>
                <a:gd name="connsiteX222" fmla="*/ 3896071 w 8613217"/>
                <a:gd name="connsiteY222" fmla="*/ 6023464 h 6281670"/>
                <a:gd name="connsiteX223" fmla="*/ 3920972 w 8613217"/>
                <a:gd name="connsiteY223" fmla="*/ 5996544 h 6281670"/>
                <a:gd name="connsiteX224" fmla="*/ 3918953 w 8613217"/>
                <a:gd name="connsiteY224" fmla="*/ 6053077 h 6281670"/>
                <a:gd name="connsiteX225" fmla="*/ 3931741 w 8613217"/>
                <a:gd name="connsiteY225" fmla="*/ 6077978 h 6281670"/>
                <a:gd name="connsiteX226" fmla="*/ 3951931 w 8613217"/>
                <a:gd name="connsiteY226" fmla="*/ 6055769 h 6281670"/>
                <a:gd name="connsiteX227" fmla="*/ 3972121 w 8613217"/>
                <a:gd name="connsiteY227" fmla="*/ 5988468 h 6281670"/>
                <a:gd name="connsiteX228" fmla="*/ 3994331 w 8613217"/>
                <a:gd name="connsiteY228" fmla="*/ 5968277 h 6281670"/>
                <a:gd name="connsiteX229" fmla="*/ 4005099 w 8613217"/>
                <a:gd name="connsiteY229" fmla="*/ 5995198 h 6281670"/>
                <a:gd name="connsiteX230" fmla="*/ 4071054 w 8613217"/>
                <a:gd name="connsiteY230" fmla="*/ 6040290 h 6281670"/>
                <a:gd name="connsiteX231" fmla="*/ 4100667 w 8613217"/>
                <a:gd name="connsiteY231" fmla="*/ 6026829 h 6281670"/>
                <a:gd name="connsiteX232" fmla="*/ 4110089 w 8613217"/>
                <a:gd name="connsiteY232" fmla="*/ 5993179 h 6281670"/>
                <a:gd name="connsiteX233" fmla="*/ 4124895 w 8613217"/>
                <a:gd name="connsiteY233" fmla="*/ 6032214 h 6281670"/>
                <a:gd name="connsiteX234" fmla="*/ 4117492 w 8613217"/>
                <a:gd name="connsiteY234" fmla="*/ 6106918 h 6281670"/>
                <a:gd name="connsiteX235" fmla="*/ 4080476 w 8613217"/>
                <a:gd name="connsiteY235" fmla="*/ 6141242 h 6281670"/>
                <a:gd name="connsiteX236" fmla="*/ 4176717 w 8613217"/>
                <a:gd name="connsiteY236" fmla="*/ 6189025 h 6281670"/>
                <a:gd name="connsiteX237" fmla="*/ 4170660 w 8613217"/>
                <a:gd name="connsiteY237" fmla="*/ 6271133 h 6281670"/>
                <a:gd name="connsiteX238" fmla="*/ 4195562 w 8613217"/>
                <a:gd name="connsiteY238" fmla="*/ 6277863 h 6281670"/>
                <a:gd name="connsiteX239" fmla="*/ 4261517 w 8613217"/>
                <a:gd name="connsiteY239" fmla="*/ 6267768 h 6281670"/>
                <a:gd name="connsiteX240" fmla="*/ 4289784 w 8613217"/>
                <a:gd name="connsiteY240" fmla="*/ 6247578 h 6281670"/>
                <a:gd name="connsiteX241" fmla="*/ 4295840 w 8613217"/>
                <a:gd name="connsiteY241" fmla="*/ 6204505 h 6281670"/>
                <a:gd name="connsiteX242" fmla="*/ 4305936 w 8613217"/>
                <a:gd name="connsiteY242" fmla="*/ 6182969 h 6281670"/>
                <a:gd name="connsiteX243" fmla="*/ 4324107 w 8613217"/>
                <a:gd name="connsiteY243" fmla="*/ 6199794 h 6281670"/>
                <a:gd name="connsiteX244" fmla="*/ 4336894 w 8613217"/>
                <a:gd name="connsiteY244" fmla="*/ 6230752 h 6281670"/>
                <a:gd name="connsiteX245" fmla="*/ 4342951 w 8613217"/>
                <a:gd name="connsiteY245" fmla="*/ 6226714 h 6281670"/>
                <a:gd name="connsiteX246" fmla="*/ 4369872 w 8613217"/>
                <a:gd name="connsiteY246" fmla="*/ 6185660 h 6281670"/>
                <a:gd name="connsiteX247" fmla="*/ 4382659 w 8613217"/>
                <a:gd name="connsiteY247" fmla="*/ 6234791 h 6281670"/>
                <a:gd name="connsiteX248" fmla="*/ 4406888 w 8613217"/>
                <a:gd name="connsiteY248" fmla="*/ 6265749 h 6281670"/>
                <a:gd name="connsiteX249" fmla="*/ 4484284 w 8613217"/>
                <a:gd name="connsiteY249" fmla="*/ 6275171 h 6281670"/>
                <a:gd name="connsiteX250" fmla="*/ 4499090 w 8613217"/>
                <a:gd name="connsiteY250" fmla="*/ 6272479 h 6281670"/>
                <a:gd name="connsiteX251" fmla="*/ 4512551 w 8613217"/>
                <a:gd name="connsiteY251" fmla="*/ 6181622 h 6281670"/>
                <a:gd name="connsiteX252" fmla="*/ 4572449 w 8613217"/>
                <a:gd name="connsiteY252" fmla="*/ 6153356 h 6281670"/>
                <a:gd name="connsiteX253" fmla="*/ 4575814 w 8613217"/>
                <a:gd name="connsiteY253" fmla="*/ 6127781 h 6281670"/>
                <a:gd name="connsiteX254" fmla="*/ 4538125 w 8613217"/>
                <a:gd name="connsiteY254" fmla="*/ 6076633 h 6281670"/>
                <a:gd name="connsiteX255" fmla="*/ 4536779 w 8613217"/>
                <a:gd name="connsiteY255" fmla="*/ 6042309 h 6281670"/>
                <a:gd name="connsiteX256" fmla="*/ 4573122 w 8613217"/>
                <a:gd name="connsiteY256" fmla="*/ 6032214 h 6281670"/>
                <a:gd name="connsiteX257" fmla="*/ 4637731 w 8613217"/>
                <a:gd name="connsiteY257" fmla="*/ 6051058 h 6281670"/>
                <a:gd name="connsiteX258" fmla="*/ 4665997 w 8613217"/>
                <a:gd name="connsiteY258" fmla="*/ 6029522 h 6281670"/>
                <a:gd name="connsiteX259" fmla="*/ 4665997 w 8613217"/>
                <a:gd name="connsiteY259" fmla="*/ 5985776 h 6281670"/>
                <a:gd name="connsiteX260" fmla="*/ 4681477 w 8613217"/>
                <a:gd name="connsiteY260" fmla="*/ 5966931 h 6281670"/>
                <a:gd name="connsiteX261" fmla="*/ 4701667 w 8613217"/>
                <a:gd name="connsiteY261" fmla="*/ 5981065 h 6281670"/>
                <a:gd name="connsiteX262" fmla="*/ 4724550 w 8613217"/>
                <a:gd name="connsiteY262" fmla="*/ 6054423 h 6281670"/>
                <a:gd name="connsiteX263" fmla="*/ 4743394 w 8613217"/>
                <a:gd name="connsiteY263" fmla="*/ 6073268 h 6281670"/>
                <a:gd name="connsiteX264" fmla="*/ 4752143 w 8613217"/>
                <a:gd name="connsiteY264" fmla="*/ 6050385 h 6281670"/>
                <a:gd name="connsiteX265" fmla="*/ 4752143 w 8613217"/>
                <a:gd name="connsiteY265" fmla="*/ 5996544 h 6281670"/>
                <a:gd name="connsiteX266" fmla="*/ 4800600 w 8613217"/>
                <a:gd name="connsiteY266" fmla="*/ 6046347 h 6281670"/>
                <a:gd name="connsiteX267" fmla="*/ 4859825 w 8613217"/>
                <a:gd name="connsiteY267" fmla="*/ 6088747 h 6281670"/>
                <a:gd name="connsiteX268" fmla="*/ 4932511 w 8613217"/>
                <a:gd name="connsiteY268" fmla="*/ 6036252 h 6281670"/>
                <a:gd name="connsiteX269" fmla="*/ 4919050 w 8613217"/>
                <a:gd name="connsiteY269" fmla="*/ 5940011 h 6281670"/>
                <a:gd name="connsiteX270" fmla="*/ 4830213 w 8613217"/>
                <a:gd name="connsiteY270" fmla="*/ 5933281 h 6281670"/>
                <a:gd name="connsiteX271" fmla="*/ 4779064 w 8613217"/>
                <a:gd name="connsiteY271" fmla="*/ 5876074 h 6281670"/>
                <a:gd name="connsiteX272" fmla="*/ 4778391 w 8613217"/>
                <a:gd name="connsiteY272" fmla="*/ 5829637 h 6281670"/>
                <a:gd name="connsiteX273" fmla="*/ 5091342 w 8613217"/>
                <a:gd name="connsiteY273" fmla="*/ 5236712 h 6281670"/>
                <a:gd name="connsiteX274" fmla="*/ 5116243 w 8613217"/>
                <a:gd name="connsiteY274" fmla="*/ 5202389 h 6281670"/>
                <a:gd name="connsiteX275" fmla="*/ 5269690 w 8613217"/>
                <a:gd name="connsiteY275" fmla="*/ 5086631 h 6281670"/>
                <a:gd name="connsiteX276" fmla="*/ 5744837 w 8613217"/>
                <a:gd name="connsiteY276" fmla="*/ 4795889 h 6281670"/>
                <a:gd name="connsiteX277" fmla="*/ 5814830 w 8613217"/>
                <a:gd name="connsiteY277" fmla="*/ 4775699 h 6281670"/>
                <a:gd name="connsiteX278" fmla="*/ 6103553 w 8613217"/>
                <a:gd name="connsiteY278" fmla="*/ 4765603 h 6281670"/>
                <a:gd name="connsiteX279" fmla="*/ 7086824 w 8613217"/>
                <a:gd name="connsiteY279" fmla="*/ 4811369 h 6281670"/>
                <a:gd name="connsiteX280" fmla="*/ 7489959 w 8613217"/>
                <a:gd name="connsiteY280" fmla="*/ 4805311 h 6281670"/>
                <a:gd name="connsiteX281" fmla="*/ 7516880 w 8613217"/>
                <a:gd name="connsiteY281" fmla="*/ 4801946 h 6281670"/>
                <a:gd name="connsiteX282" fmla="*/ 7536397 w 8613217"/>
                <a:gd name="connsiteY282" fmla="*/ 4800600 h 6281670"/>
                <a:gd name="connsiteX283" fmla="*/ 7619850 w 8613217"/>
                <a:gd name="connsiteY283" fmla="*/ 4791178 h 6281670"/>
                <a:gd name="connsiteX284" fmla="*/ 7661577 w 8613217"/>
                <a:gd name="connsiteY284" fmla="*/ 4813388 h 6281670"/>
                <a:gd name="connsiteX285" fmla="*/ 7920014 w 8613217"/>
                <a:gd name="connsiteY285" fmla="*/ 5004523 h 6281670"/>
                <a:gd name="connsiteX286" fmla="*/ 8354780 w 8613217"/>
                <a:gd name="connsiteY286" fmla="*/ 4830886 h 6281670"/>
                <a:gd name="connsiteX287" fmla="*/ 8579567 w 8613217"/>
                <a:gd name="connsiteY287" fmla="*/ 4409580 h 6281670"/>
                <a:gd name="connsiteX288" fmla="*/ 8613217 w 8613217"/>
                <a:gd name="connsiteY288" fmla="*/ 4250076 h 6281670"/>
                <a:gd name="connsiteX289" fmla="*/ 8613217 w 8613217"/>
                <a:gd name="connsiteY289" fmla="*/ 4196235 h 6281670"/>
                <a:gd name="connsiteX290" fmla="*/ 8420062 w 8613217"/>
                <a:gd name="connsiteY290" fmla="*/ 4211041 h 6281670"/>
                <a:gd name="connsiteX291" fmla="*/ 4571776 w 8613217"/>
                <a:gd name="connsiteY291" fmla="*/ 915970 h 6281670"/>
                <a:gd name="connsiteX292" fmla="*/ 4583890 w 8613217"/>
                <a:gd name="connsiteY292" fmla="*/ 888377 h 6281670"/>
                <a:gd name="connsiteX293" fmla="*/ 4571776 w 8613217"/>
                <a:gd name="connsiteY293" fmla="*/ 915970 h 6281670"/>
                <a:gd name="connsiteX294" fmla="*/ 2362948 w 8613217"/>
                <a:gd name="connsiteY294" fmla="*/ 965100 h 6281670"/>
                <a:gd name="connsiteX295" fmla="*/ 2363621 w 8613217"/>
                <a:gd name="connsiteY295" fmla="*/ 962408 h 6281670"/>
                <a:gd name="connsiteX296" fmla="*/ 2368332 w 8613217"/>
                <a:gd name="connsiteY296" fmla="*/ 967119 h 6281670"/>
                <a:gd name="connsiteX297" fmla="*/ 2362948 w 8613217"/>
                <a:gd name="connsiteY297" fmla="*/ 965100 h 6281670"/>
                <a:gd name="connsiteX298" fmla="*/ 2435633 w 8613217"/>
                <a:gd name="connsiteY298" fmla="*/ 1055284 h 6281670"/>
                <a:gd name="connsiteX299" fmla="*/ 2426211 w 8613217"/>
                <a:gd name="connsiteY299" fmla="*/ 1053265 h 6281670"/>
                <a:gd name="connsiteX300" fmla="*/ 2370351 w 8613217"/>
                <a:gd name="connsiteY300" fmla="*/ 968465 h 6281670"/>
                <a:gd name="connsiteX301" fmla="*/ 2432268 w 8613217"/>
                <a:gd name="connsiteY301" fmla="*/ 1045862 h 6281670"/>
                <a:gd name="connsiteX302" fmla="*/ 2435633 w 8613217"/>
                <a:gd name="connsiteY302" fmla="*/ 1055284 h 6281670"/>
                <a:gd name="connsiteX303" fmla="*/ 695895 w 8613217"/>
                <a:gd name="connsiteY303" fmla="*/ 1016922 h 6281670"/>
                <a:gd name="connsiteX304" fmla="*/ 692530 w 8613217"/>
                <a:gd name="connsiteY304" fmla="*/ 1005481 h 6281670"/>
                <a:gd name="connsiteX305" fmla="*/ 695895 w 8613217"/>
                <a:gd name="connsiteY305" fmla="*/ 1016922 h 6281670"/>
                <a:gd name="connsiteX306" fmla="*/ 4511205 w 8613217"/>
                <a:gd name="connsiteY306" fmla="*/ 6014042 h 6281670"/>
                <a:gd name="connsiteX307" fmla="*/ 4537452 w 8613217"/>
                <a:gd name="connsiteY307" fmla="*/ 5944049 h 6281670"/>
                <a:gd name="connsiteX308" fmla="*/ 4511205 w 8613217"/>
                <a:gd name="connsiteY308" fmla="*/ 6014042 h 6281670"/>
                <a:gd name="connsiteX309" fmla="*/ 4750797 w 8613217"/>
                <a:gd name="connsiteY309" fmla="*/ 5917128 h 6281670"/>
                <a:gd name="connsiteX310" fmla="*/ 4741375 w 8613217"/>
                <a:gd name="connsiteY310" fmla="*/ 5939338 h 6281670"/>
                <a:gd name="connsiteX311" fmla="*/ 4732626 w 8613217"/>
                <a:gd name="connsiteY311" fmla="*/ 5935300 h 6281670"/>
                <a:gd name="connsiteX312" fmla="*/ 4727915 w 8613217"/>
                <a:gd name="connsiteY312" fmla="*/ 5907706 h 6281670"/>
                <a:gd name="connsiteX313" fmla="*/ 4750797 w 8613217"/>
                <a:gd name="connsiteY313" fmla="*/ 5875402 h 6281670"/>
                <a:gd name="connsiteX314" fmla="*/ 4750797 w 8613217"/>
                <a:gd name="connsiteY314" fmla="*/ 5917128 h 6281670"/>
                <a:gd name="connsiteX315" fmla="*/ 4875978 w 8613217"/>
                <a:gd name="connsiteY315" fmla="*/ 5457461 h 6281670"/>
                <a:gd name="connsiteX316" fmla="*/ 4616868 w 8613217"/>
                <a:gd name="connsiteY316" fmla="*/ 5877421 h 6281670"/>
                <a:gd name="connsiteX317" fmla="*/ 4562354 w 8613217"/>
                <a:gd name="connsiteY317" fmla="*/ 5884824 h 6281670"/>
                <a:gd name="connsiteX318" fmla="*/ 4880015 w 8613217"/>
                <a:gd name="connsiteY318" fmla="*/ 5419772 h 6281670"/>
                <a:gd name="connsiteX319" fmla="*/ 4875978 w 8613217"/>
                <a:gd name="connsiteY319" fmla="*/ 5457461 h 6281670"/>
                <a:gd name="connsiteX320" fmla="*/ 5020675 w 8613217"/>
                <a:gd name="connsiteY320" fmla="*/ 5141145 h 6281670"/>
                <a:gd name="connsiteX321" fmla="*/ 4989717 w 8613217"/>
                <a:gd name="connsiteY321" fmla="*/ 5179506 h 6281670"/>
                <a:gd name="connsiteX322" fmla="*/ 4445922 w 8613217"/>
                <a:gd name="connsiteY322" fmla="*/ 5878767 h 6281670"/>
                <a:gd name="connsiteX323" fmla="*/ 4415637 w 8613217"/>
                <a:gd name="connsiteY323" fmla="*/ 5953471 h 6281670"/>
                <a:gd name="connsiteX324" fmla="*/ 4357085 w 8613217"/>
                <a:gd name="connsiteY324" fmla="*/ 6075286 h 6281670"/>
                <a:gd name="connsiteX325" fmla="*/ 4338240 w 8613217"/>
                <a:gd name="connsiteY325" fmla="*/ 6125762 h 6281670"/>
                <a:gd name="connsiteX326" fmla="*/ 4322761 w 8613217"/>
                <a:gd name="connsiteY326" fmla="*/ 6080671 h 6281670"/>
                <a:gd name="connsiteX327" fmla="*/ 4306609 w 8613217"/>
                <a:gd name="connsiteY327" fmla="*/ 6061826 h 6281670"/>
                <a:gd name="connsiteX328" fmla="*/ 4295168 w 8613217"/>
                <a:gd name="connsiteY328" fmla="*/ 6082689 h 6281670"/>
                <a:gd name="connsiteX329" fmla="*/ 4292475 w 8613217"/>
                <a:gd name="connsiteY329" fmla="*/ 6112302 h 6281670"/>
                <a:gd name="connsiteX330" fmla="*/ 4277669 w 8613217"/>
                <a:gd name="connsiteY330" fmla="*/ 6097496 h 6281670"/>
                <a:gd name="connsiteX331" fmla="*/ 4183447 w 8613217"/>
                <a:gd name="connsiteY331" fmla="*/ 5282478 h 6281670"/>
                <a:gd name="connsiteX332" fmla="*/ 4412945 w 8613217"/>
                <a:gd name="connsiteY332" fmla="*/ 4743394 h 6281670"/>
                <a:gd name="connsiteX333" fmla="*/ 5036828 w 8613217"/>
                <a:gd name="connsiteY333" fmla="*/ 3935106 h 6281670"/>
                <a:gd name="connsiteX334" fmla="*/ 5054999 w 8613217"/>
                <a:gd name="connsiteY334" fmla="*/ 3966064 h 6281670"/>
                <a:gd name="connsiteX335" fmla="*/ 5020675 w 8613217"/>
                <a:gd name="connsiteY335"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257958 w 8613217"/>
                <a:gd name="connsiteY208" fmla="*/ 3064227 h 6281670"/>
                <a:gd name="connsiteX209" fmla="*/ 2434960 w 8613217"/>
                <a:gd name="connsiteY209" fmla="*/ 3101243 h 6281670"/>
                <a:gd name="connsiteX210" fmla="*/ 2635518 w 8613217"/>
                <a:gd name="connsiteY210" fmla="*/ 3164506 h 6281670"/>
                <a:gd name="connsiteX211" fmla="*/ 3038653 w 8613217"/>
                <a:gd name="connsiteY211" fmla="*/ 3453902 h 6281670"/>
                <a:gd name="connsiteX212" fmla="*/ 3580428 w 8613217"/>
                <a:gd name="connsiteY212" fmla="*/ 4087880 h 6281670"/>
                <a:gd name="connsiteX213" fmla="*/ 3776274 w 8613217"/>
                <a:gd name="connsiteY213" fmla="*/ 4626290 h 6281670"/>
                <a:gd name="connsiteX214" fmla="*/ 3813963 w 8613217"/>
                <a:gd name="connsiteY214" fmla="*/ 4802619 h 6281670"/>
                <a:gd name="connsiteX215" fmla="*/ 3811944 w 8613217"/>
                <a:gd name="connsiteY215" fmla="*/ 5407658 h 6281670"/>
                <a:gd name="connsiteX216" fmla="*/ 3881265 w 8613217"/>
                <a:gd name="connsiteY216" fmla="*/ 5874056 h 6281670"/>
                <a:gd name="connsiteX217" fmla="*/ 3879919 w 8613217"/>
                <a:gd name="connsiteY217" fmla="*/ 5898957 h 6281670"/>
                <a:gd name="connsiteX218" fmla="*/ 3757430 w 8613217"/>
                <a:gd name="connsiteY218" fmla="*/ 5946068 h 6281670"/>
                <a:gd name="connsiteX219" fmla="*/ 3743970 w 8613217"/>
                <a:gd name="connsiteY219" fmla="*/ 6053750 h 6281670"/>
                <a:gd name="connsiteX220" fmla="*/ 3803195 w 8613217"/>
                <a:gd name="connsiteY220" fmla="*/ 6092112 h 6281670"/>
                <a:gd name="connsiteX221" fmla="*/ 3896071 w 8613217"/>
                <a:gd name="connsiteY221" fmla="*/ 6023464 h 6281670"/>
                <a:gd name="connsiteX222" fmla="*/ 3920972 w 8613217"/>
                <a:gd name="connsiteY222" fmla="*/ 5996544 h 6281670"/>
                <a:gd name="connsiteX223" fmla="*/ 3918953 w 8613217"/>
                <a:gd name="connsiteY223" fmla="*/ 6053077 h 6281670"/>
                <a:gd name="connsiteX224" fmla="*/ 3931741 w 8613217"/>
                <a:gd name="connsiteY224" fmla="*/ 6077978 h 6281670"/>
                <a:gd name="connsiteX225" fmla="*/ 3951931 w 8613217"/>
                <a:gd name="connsiteY225" fmla="*/ 6055769 h 6281670"/>
                <a:gd name="connsiteX226" fmla="*/ 3972121 w 8613217"/>
                <a:gd name="connsiteY226" fmla="*/ 5988468 h 6281670"/>
                <a:gd name="connsiteX227" fmla="*/ 3994331 w 8613217"/>
                <a:gd name="connsiteY227" fmla="*/ 5968277 h 6281670"/>
                <a:gd name="connsiteX228" fmla="*/ 4005099 w 8613217"/>
                <a:gd name="connsiteY228" fmla="*/ 5995198 h 6281670"/>
                <a:gd name="connsiteX229" fmla="*/ 4071054 w 8613217"/>
                <a:gd name="connsiteY229" fmla="*/ 6040290 h 6281670"/>
                <a:gd name="connsiteX230" fmla="*/ 4100667 w 8613217"/>
                <a:gd name="connsiteY230" fmla="*/ 6026829 h 6281670"/>
                <a:gd name="connsiteX231" fmla="*/ 4110089 w 8613217"/>
                <a:gd name="connsiteY231" fmla="*/ 5993179 h 6281670"/>
                <a:gd name="connsiteX232" fmla="*/ 4124895 w 8613217"/>
                <a:gd name="connsiteY232" fmla="*/ 6032214 h 6281670"/>
                <a:gd name="connsiteX233" fmla="*/ 4117492 w 8613217"/>
                <a:gd name="connsiteY233" fmla="*/ 6106918 h 6281670"/>
                <a:gd name="connsiteX234" fmla="*/ 4080476 w 8613217"/>
                <a:gd name="connsiteY234" fmla="*/ 6141242 h 6281670"/>
                <a:gd name="connsiteX235" fmla="*/ 4176717 w 8613217"/>
                <a:gd name="connsiteY235" fmla="*/ 6189025 h 6281670"/>
                <a:gd name="connsiteX236" fmla="*/ 4170660 w 8613217"/>
                <a:gd name="connsiteY236" fmla="*/ 6271133 h 6281670"/>
                <a:gd name="connsiteX237" fmla="*/ 4195562 w 8613217"/>
                <a:gd name="connsiteY237" fmla="*/ 6277863 h 6281670"/>
                <a:gd name="connsiteX238" fmla="*/ 4261517 w 8613217"/>
                <a:gd name="connsiteY238" fmla="*/ 6267768 h 6281670"/>
                <a:gd name="connsiteX239" fmla="*/ 4289784 w 8613217"/>
                <a:gd name="connsiteY239" fmla="*/ 6247578 h 6281670"/>
                <a:gd name="connsiteX240" fmla="*/ 4295840 w 8613217"/>
                <a:gd name="connsiteY240" fmla="*/ 6204505 h 6281670"/>
                <a:gd name="connsiteX241" fmla="*/ 4305936 w 8613217"/>
                <a:gd name="connsiteY241" fmla="*/ 6182969 h 6281670"/>
                <a:gd name="connsiteX242" fmla="*/ 4324107 w 8613217"/>
                <a:gd name="connsiteY242" fmla="*/ 6199794 h 6281670"/>
                <a:gd name="connsiteX243" fmla="*/ 4336894 w 8613217"/>
                <a:gd name="connsiteY243" fmla="*/ 6230752 h 6281670"/>
                <a:gd name="connsiteX244" fmla="*/ 4342951 w 8613217"/>
                <a:gd name="connsiteY244" fmla="*/ 6226714 h 6281670"/>
                <a:gd name="connsiteX245" fmla="*/ 4369872 w 8613217"/>
                <a:gd name="connsiteY245" fmla="*/ 6185660 h 6281670"/>
                <a:gd name="connsiteX246" fmla="*/ 4382659 w 8613217"/>
                <a:gd name="connsiteY246" fmla="*/ 6234791 h 6281670"/>
                <a:gd name="connsiteX247" fmla="*/ 4406888 w 8613217"/>
                <a:gd name="connsiteY247" fmla="*/ 6265749 h 6281670"/>
                <a:gd name="connsiteX248" fmla="*/ 4484284 w 8613217"/>
                <a:gd name="connsiteY248" fmla="*/ 6275171 h 6281670"/>
                <a:gd name="connsiteX249" fmla="*/ 4499090 w 8613217"/>
                <a:gd name="connsiteY249" fmla="*/ 6272479 h 6281670"/>
                <a:gd name="connsiteX250" fmla="*/ 4512551 w 8613217"/>
                <a:gd name="connsiteY250" fmla="*/ 6181622 h 6281670"/>
                <a:gd name="connsiteX251" fmla="*/ 4572449 w 8613217"/>
                <a:gd name="connsiteY251" fmla="*/ 6153356 h 6281670"/>
                <a:gd name="connsiteX252" fmla="*/ 4575814 w 8613217"/>
                <a:gd name="connsiteY252" fmla="*/ 6127781 h 6281670"/>
                <a:gd name="connsiteX253" fmla="*/ 4538125 w 8613217"/>
                <a:gd name="connsiteY253" fmla="*/ 6076633 h 6281670"/>
                <a:gd name="connsiteX254" fmla="*/ 4536779 w 8613217"/>
                <a:gd name="connsiteY254" fmla="*/ 6042309 h 6281670"/>
                <a:gd name="connsiteX255" fmla="*/ 4573122 w 8613217"/>
                <a:gd name="connsiteY255" fmla="*/ 6032214 h 6281670"/>
                <a:gd name="connsiteX256" fmla="*/ 4637731 w 8613217"/>
                <a:gd name="connsiteY256" fmla="*/ 6051058 h 6281670"/>
                <a:gd name="connsiteX257" fmla="*/ 4665997 w 8613217"/>
                <a:gd name="connsiteY257" fmla="*/ 6029522 h 6281670"/>
                <a:gd name="connsiteX258" fmla="*/ 4665997 w 8613217"/>
                <a:gd name="connsiteY258" fmla="*/ 5985776 h 6281670"/>
                <a:gd name="connsiteX259" fmla="*/ 4681477 w 8613217"/>
                <a:gd name="connsiteY259" fmla="*/ 5966931 h 6281670"/>
                <a:gd name="connsiteX260" fmla="*/ 4701667 w 8613217"/>
                <a:gd name="connsiteY260" fmla="*/ 5981065 h 6281670"/>
                <a:gd name="connsiteX261" fmla="*/ 4724550 w 8613217"/>
                <a:gd name="connsiteY261" fmla="*/ 6054423 h 6281670"/>
                <a:gd name="connsiteX262" fmla="*/ 4743394 w 8613217"/>
                <a:gd name="connsiteY262" fmla="*/ 6073268 h 6281670"/>
                <a:gd name="connsiteX263" fmla="*/ 4752143 w 8613217"/>
                <a:gd name="connsiteY263" fmla="*/ 6050385 h 6281670"/>
                <a:gd name="connsiteX264" fmla="*/ 4752143 w 8613217"/>
                <a:gd name="connsiteY264" fmla="*/ 5996544 h 6281670"/>
                <a:gd name="connsiteX265" fmla="*/ 4800600 w 8613217"/>
                <a:gd name="connsiteY265" fmla="*/ 6046347 h 6281670"/>
                <a:gd name="connsiteX266" fmla="*/ 4859825 w 8613217"/>
                <a:gd name="connsiteY266" fmla="*/ 6088747 h 6281670"/>
                <a:gd name="connsiteX267" fmla="*/ 4932511 w 8613217"/>
                <a:gd name="connsiteY267" fmla="*/ 6036252 h 6281670"/>
                <a:gd name="connsiteX268" fmla="*/ 4919050 w 8613217"/>
                <a:gd name="connsiteY268" fmla="*/ 5940011 h 6281670"/>
                <a:gd name="connsiteX269" fmla="*/ 4830213 w 8613217"/>
                <a:gd name="connsiteY269" fmla="*/ 5933281 h 6281670"/>
                <a:gd name="connsiteX270" fmla="*/ 4779064 w 8613217"/>
                <a:gd name="connsiteY270" fmla="*/ 5876074 h 6281670"/>
                <a:gd name="connsiteX271" fmla="*/ 4778391 w 8613217"/>
                <a:gd name="connsiteY271" fmla="*/ 5829637 h 6281670"/>
                <a:gd name="connsiteX272" fmla="*/ 5091342 w 8613217"/>
                <a:gd name="connsiteY272" fmla="*/ 5236712 h 6281670"/>
                <a:gd name="connsiteX273" fmla="*/ 5116243 w 8613217"/>
                <a:gd name="connsiteY273" fmla="*/ 5202389 h 6281670"/>
                <a:gd name="connsiteX274" fmla="*/ 5269690 w 8613217"/>
                <a:gd name="connsiteY274" fmla="*/ 5086631 h 6281670"/>
                <a:gd name="connsiteX275" fmla="*/ 5744837 w 8613217"/>
                <a:gd name="connsiteY275" fmla="*/ 4795889 h 6281670"/>
                <a:gd name="connsiteX276" fmla="*/ 5814830 w 8613217"/>
                <a:gd name="connsiteY276" fmla="*/ 4775699 h 6281670"/>
                <a:gd name="connsiteX277" fmla="*/ 6103553 w 8613217"/>
                <a:gd name="connsiteY277" fmla="*/ 4765603 h 6281670"/>
                <a:gd name="connsiteX278" fmla="*/ 7086824 w 8613217"/>
                <a:gd name="connsiteY278" fmla="*/ 4811369 h 6281670"/>
                <a:gd name="connsiteX279" fmla="*/ 7489959 w 8613217"/>
                <a:gd name="connsiteY279" fmla="*/ 4805311 h 6281670"/>
                <a:gd name="connsiteX280" fmla="*/ 7516880 w 8613217"/>
                <a:gd name="connsiteY280" fmla="*/ 4801946 h 6281670"/>
                <a:gd name="connsiteX281" fmla="*/ 7536397 w 8613217"/>
                <a:gd name="connsiteY281" fmla="*/ 4800600 h 6281670"/>
                <a:gd name="connsiteX282" fmla="*/ 7619850 w 8613217"/>
                <a:gd name="connsiteY282" fmla="*/ 4791178 h 6281670"/>
                <a:gd name="connsiteX283" fmla="*/ 7661577 w 8613217"/>
                <a:gd name="connsiteY283" fmla="*/ 4813388 h 6281670"/>
                <a:gd name="connsiteX284" fmla="*/ 7920014 w 8613217"/>
                <a:gd name="connsiteY284" fmla="*/ 5004523 h 6281670"/>
                <a:gd name="connsiteX285" fmla="*/ 8354780 w 8613217"/>
                <a:gd name="connsiteY285" fmla="*/ 4830886 h 6281670"/>
                <a:gd name="connsiteX286" fmla="*/ 8579567 w 8613217"/>
                <a:gd name="connsiteY286" fmla="*/ 4409580 h 6281670"/>
                <a:gd name="connsiteX287" fmla="*/ 8613217 w 8613217"/>
                <a:gd name="connsiteY287" fmla="*/ 4250076 h 6281670"/>
                <a:gd name="connsiteX288" fmla="*/ 8613217 w 8613217"/>
                <a:gd name="connsiteY288" fmla="*/ 4196235 h 6281670"/>
                <a:gd name="connsiteX289" fmla="*/ 8420062 w 8613217"/>
                <a:gd name="connsiteY289" fmla="*/ 4211041 h 6281670"/>
                <a:gd name="connsiteX290" fmla="*/ 4571776 w 8613217"/>
                <a:gd name="connsiteY290" fmla="*/ 915970 h 6281670"/>
                <a:gd name="connsiteX291" fmla="*/ 4583890 w 8613217"/>
                <a:gd name="connsiteY291" fmla="*/ 888377 h 6281670"/>
                <a:gd name="connsiteX292" fmla="*/ 4571776 w 8613217"/>
                <a:gd name="connsiteY292" fmla="*/ 915970 h 6281670"/>
                <a:gd name="connsiteX293" fmla="*/ 2362948 w 8613217"/>
                <a:gd name="connsiteY293" fmla="*/ 965100 h 6281670"/>
                <a:gd name="connsiteX294" fmla="*/ 2363621 w 8613217"/>
                <a:gd name="connsiteY294" fmla="*/ 962408 h 6281670"/>
                <a:gd name="connsiteX295" fmla="*/ 2368332 w 8613217"/>
                <a:gd name="connsiteY295" fmla="*/ 967119 h 6281670"/>
                <a:gd name="connsiteX296" fmla="*/ 2362948 w 8613217"/>
                <a:gd name="connsiteY296" fmla="*/ 965100 h 6281670"/>
                <a:gd name="connsiteX297" fmla="*/ 2435633 w 8613217"/>
                <a:gd name="connsiteY297" fmla="*/ 1055284 h 6281670"/>
                <a:gd name="connsiteX298" fmla="*/ 2426211 w 8613217"/>
                <a:gd name="connsiteY298" fmla="*/ 1053265 h 6281670"/>
                <a:gd name="connsiteX299" fmla="*/ 2370351 w 8613217"/>
                <a:gd name="connsiteY299" fmla="*/ 968465 h 6281670"/>
                <a:gd name="connsiteX300" fmla="*/ 2432268 w 8613217"/>
                <a:gd name="connsiteY300" fmla="*/ 1045862 h 6281670"/>
                <a:gd name="connsiteX301" fmla="*/ 2435633 w 8613217"/>
                <a:gd name="connsiteY301" fmla="*/ 1055284 h 6281670"/>
                <a:gd name="connsiteX302" fmla="*/ 695895 w 8613217"/>
                <a:gd name="connsiteY302" fmla="*/ 1016922 h 6281670"/>
                <a:gd name="connsiteX303" fmla="*/ 692530 w 8613217"/>
                <a:gd name="connsiteY303" fmla="*/ 1005481 h 6281670"/>
                <a:gd name="connsiteX304" fmla="*/ 695895 w 8613217"/>
                <a:gd name="connsiteY304" fmla="*/ 1016922 h 6281670"/>
                <a:gd name="connsiteX305" fmla="*/ 4511205 w 8613217"/>
                <a:gd name="connsiteY305" fmla="*/ 6014042 h 6281670"/>
                <a:gd name="connsiteX306" fmla="*/ 4537452 w 8613217"/>
                <a:gd name="connsiteY306" fmla="*/ 5944049 h 6281670"/>
                <a:gd name="connsiteX307" fmla="*/ 4511205 w 8613217"/>
                <a:gd name="connsiteY307" fmla="*/ 6014042 h 6281670"/>
                <a:gd name="connsiteX308" fmla="*/ 4750797 w 8613217"/>
                <a:gd name="connsiteY308" fmla="*/ 5917128 h 6281670"/>
                <a:gd name="connsiteX309" fmla="*/ 4741375 w 8613217"/>
                <a:gd name="connsiteY309" fmla="*/ 5939338 h 6281670"/>
                <a:gd name="connsiteX310" fmla="*/ 4732626 w 8613217"/>
                <a:gd name="connsiteY310" fmla="*/ 5935300 h 6281670"/>
                <a:gd name="connsiteX311" fmla="*/ 4727915 w 8613217"/>
                <a:gd name="connsiteY311" fmla="*/ 5907706 h 6281670"/>
                <a:gd name="connsiteX312" fmla="*/ 4750797 w 8613217"/>
                <a:gd name="connsiteY312" fmla="*/ 5875402 h 6281670"/>
                <a:gd name="connsiteX313" fmla="*/ 4750797 w 8613217"/>
                <a:gd name="connsiteY313" fmla="*/ 5917128 h 6281670"/>
                <a:gd name="connsiteX314" fmla="*/ 4875978 w 8613217"/>
                <a:gd name="connsiteY314" fmla="*/ 5457461 h 6281670"/>
                <a:gd name="connsiteX315" fmla="*/ 4616868 w 8613217"/>
                <a:gd name="connsiteY315" fmla="*/ 5877421 h 6281670"/>
                <a:gd name="connsiteX316" fmla="*/ 4562354 w 8613217"/>
                <a:gd name="connsiteY316" fmla="*/ 5884824 h 6281670"/>
                <a:gd name="connsiteX317" fmla="*/ 4880015 w 8613217"/>
                <a:gd name="connsiteY317" fmla="*/ 5419772 h 6281670"/>
                <a:gd name="connsiteX318" fmla="*/ 4875978 w 8613217"/>
                <a:gd name="connsiteY318" fmla="*/ 5457461 h 6281670"/>
                <a:gd name="connsiteX319" fmla="*/ 5020675 w 8613217"/>
                <a:gd name="connsiteY319" fmla="*/ 5141145 h 6281670"/>
                <a:gd name="connsiteX320" fmla="*/ 4989717 w 8613217"/>
                <a:gd name="connsiteY320" fmla="*/ 5179506 h 6281670"/>
                <a:gd name="connsiteX321" fmla="*/ 4445922 w 8613217"/>
                <a:gd name="connsiteY321" fmla="*/ 5878767 h 6281670"/>
                <a:gd name="connsiteX322" fmla="*/ 4415637 w 8613217"/>
                <a:gd name="connsiteY322" fmla="*/ 5953471 h 6281670"/>
                <a:gd name="connsiteX323" fmla="*/ 4357085 w 8613217"/>
                <a:gd name="connsiteY323" fmla="*/ 6075286 h 6281670"/>
                <a:gd name="connsiteX324" fmla="*/ 4338240 w 8613217"/>
                <a:gd name="connsiteY324" fmla="*/ 6125762 h 6281670"/>
                <a:gd name="connsiteX325" fmla="*/ 4322761 w 8613217"/>
                <a:gd name="connsiteY325" fmla="*/ 6080671 h 6281670"/>
                <a:gd name="connsiteX326" fmla="*/ 4306609 w 8613217"/>
                <a:gd name="connsiteY326" fmla="*/ 6061826 h 6281670"/>
                <a:gd name="connsiteX327" fmla="*/ 4295168 w 8613217"/>
                <a:gd name="connsiteY327" fmla="*/ 6082689 h 6281670"/>
                <a:gd name="connsiteX328" fmla="*/ 4292475 w 8613217"/>
                <a:gd name="connsiteY328" fmla="*/ 6112302 h 6281670"/>
                <a:gd name="connsiteX329" fmla="*/ 4277669 w 8613217"/>
                <a:gd name="connsiteY329" fmla="*/ 6097496 h 6281670"/>
                <a:gd name="connsiteX330" fmla="*/ 4183447 w 8613217"/>
                <a:gd name="connsiteY330" fmla="*/ 5282478 h 6281670"/>
                <a:gd name="connsiteX331" fmla="*/ 4412945 w 8613217"/>
                <a:gd name="connsiteY331" fmla="*/ 4743394 h 6281670"/>
                <a:gd name="connsiteX332" fmla="*/ 5036828 w 8613217"/>
                <a:gd name="connsiteY332" fmla="*/ 3935106 h 6281670"/>
                <a:gd name="connsiteX333" fmla="*/ 5054999 w 8613217"/>
                <a:gd name="connsiteY333" fmla="*/ 3966064 h 6281670"/>
                <a:gd name="connsiteX334" fmla="*/ 5020675 w 8613217"/>
                <a:gd name="connsiteY33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257958 w 8613217"/>
                <a:gd name="connsiteY208" fmla="*/ 3064227 h 6281670"/>
                <a:gd name="connsiteX209" fmla="*/ 2434960 w 8613217"/>
                <a:gd name="connsiteY209" fmla="*/ 3101243 h 6281670"/>
                <a:gd name="connsiteX210" fmla="*/ 2635518 w 8613217"/>
                <a:gd name="connsiteY210" fmla="*/ 3164506 h 6281670"/>
                <a:gd name="connsiteX211" fmla="*/ 3038653 w 8613217"/>
                <a:gd name="connsiteY211" fmla="*/ 3453902 h 6281670"/>
                <a:gd name="connsiteX212" fmla="*/ 3580428 w 8613217"/>
                <a:gd name="connsiteY212" fmla="*/ 4087880 h 6281670"/>
                <a:gd name="connsiteX213" fmla="*/ 3776274 w 8613217"/>
                <a:gd name="connsiteY213" fmla="*/ 4626290 h 6281670"/>
                <a:gd name="connsiteX214" fmla="*/ 3813963 w 8613217"/>
                <a:gd name="connsiteY214" fmla="*/ 4802619 h 6281670"/>
                <a:gd name="connsiteX215" fmla="*/ 3811944 w 8613217"/>
                <a:gd name="connsiteY215" fmla="*/ 5407658 h 6281670"/>
                <a:gd name="connsiteX216" fmla="*/ 3881265 w 8613217"/>
                <a:gd name="connsiteY216" fmla="*/ 5874056 h 6281670"/>
                <a:gd name="connsiteX217" fmla="*/ 3879919 w 8613217"/>
                <a:gd name="connsiteY217" fmla="*/ 5898957 h 6281670"/>
                <a:gd name="connsiteX218" fmla="*/ 3757430 w 8613217"/>
                <a:gd name="connsiteY218" fmla="*/ 5946068 h 6281670"/>
                <a:gd name="connsiteX219" fmla="*/ 3743970 w 8613217"/>
                <a:gd name="connsiteY219" fmla="*/ 6053750 h 6281670"/>
                <a:gd name="connsiteX220" fmla="*/ 3803195 w 8613217"/>
                <a:gd name="connsiteY220" fmla="*/ 6092112 h 6281670"/>
                <a:gd name="connsiteX221" fmla="*/ 3896071 w 8613217"/>
                <a:gd name="connsiteY221" fmla="*/ 6023464 h 6281670"/>
                <a:gd name="connsiteX222" fmla="*/ 3920972 w 8613217"/>
                <a:gd name="connsiteY222" fmla="*/ 5996544 h 6281670"/>
                <a:gd name="connsiteX223" fmla="*/ 3918953 w 8613217"/>
                <a:gd name="connsiteY223" fmla="*/ 6053077 h 6281670"/>
                <a:gd name="connsiteX224" fmla="*/ 3931741 w 8613217"/>
                <a:gd name="connsiteY224" fmla="*/ 6077978 h 6281670"/>
                <a:gd name="connsiteX225" fmla="*/ 3951931 w 8613217"/>
                <a:gd name="connsiteY225" fmla="*/ 6055769 h 6281670"/>
                <a:gd name="connsiteX226" fmla="*/ 3972121 w 8613217"/>
                <a:gd name="connsiteY226" fmla="*/ 5988468 h 6281670"/>
                <a:gd name="connsiteX227" fmla="*/ 3994331 w 8613217"/>
                <a:gd name="connsiteY227" fmla="*/ 5968277 h 6281670"/>
                <a:gd name="connsiteX228" fmla="*/ 4005099 w 8613217"/>
                <a:gd name="connsiteY228" fmla="*/ 5995198 h 6281670"/>
                <a:gd name="connsiteX229" fmla="*/ 4071054 w 8613217"/>
                <a:gd name="connsiteY229" fmla="*/ 6040290 h 6281670"/>
                <a:gd name="connsiteX230" fmla="*/ 4100667 w 8613217"/>
                <a:gd name="connsiteY230" fmla="*/ 6026829 h 6281670"/>
                <a:gd name="connsiteX231" fmla="*/ 4110089 w 8613217"/>
                <a:gd name="connsiteY231" fmla="*/ 5993179 h 6281670"/>
                <a:gd name="connsiteX232" fmla="*/ 4124895 w 8613217"/>
                <a:gd name="connsiteY232" fmla="*/ 6032214 h 6281670"/>
                <a:gd name="connsiteX233" fmla="*/ 4117492 w 8613217"/>
                <a:gd name="connsiteY233" fmla="*/ 6106918 h 6281670"/>
                <a:gd name="connsiteX234" fmla="*/ 4080476 w 8613217"/>
                <a:gd name="connsiteY234" fmla="*/ 6141242 h 6281670"/>
                <a:gd name="connsiteX235" fmla="*/ 4176717 w 8613217"/>
                <a:gd name="connsiteY235" fmla="*/ 6189025 h 6281670"/>
                <a:gd name="connsiteX236" fmla="*/ 4170660 w 8613217"/>
                <a:gd name="connsiteY236" fmla="*/ 6271133 h 6281670"/>
                <a:gd name="connsiteX237" fmla="*/ 4195562 w 8613217"/>
                <a:gd name="connsiteY237" fmla="*/ 6277863 h 6281670"/>
                <a:gd name="connsiteX238" fmla="*/ 4261517 w 8613217"/>
                <a:gd name="connsiteY238" fmla="*/ 6267768 h 6281670"/>
                <a:gd name="connsiteX239" fmla="*/ 4289784 w 8613217"/>
                <a:gd name="connsiteY239" fmla="*/ 6247578 h 6281670"/>
                <a:gd name="connsiteX240" fmla="*/ 4295840 w 8613217"/>
                <a:gd name="connsiteY240" fmla="*/ 6204505 h 6281670"/>
                <a:gd name="connsiteX241" fmla="*/ 4305936 w 8613217"/>
                <a:gd name="connsiteY241" fmla="*/ 6182969 h 6281670"/>
                <a:gd name="connsiteX242" fmla="*/ 4324107 w 8613217"/>
                <a:gd name="connsiteY242" fmla="*/ 6199794 h 6281670"/>
                <a:gd name="connsiteX243" fmla="*/ 4336894 w 8613217"/>
                <a:gd name="connsiteY243" fmla="*/ 6230752 h 6281670"/>
                <a:gd name="connsiteX244" fmla="*/ 4342951 w 8613217"/>
                <a:gd name="connsiteY244" fmla="*/ 6226714 h 6281670"/>
                <a:gd name="connsiteX245" fmla="*/ 4369872 w 8613217"/>
                <a:gd name="connsiteY245" fmla="*/ 6185660 h 6281670"/>
                <a:gd name="connsiteX246" fmla="*/ 4382659 w 8613217"/>
                <a:gd name="connsiteY246" fmla="*/ 6234791 h 6281670"/>
                <a:gd name="connsiteX247" fmla="*/ 4406888 w 8613217"/>
                <a:gd name="connsiteY247" fmla="*/ 6265749 h 6281670"/>
                <a:gd name="connsiteX248" fmla="*/ 4484284 w 8613217"/>
                <a:gd name="connsiteY248" fmla="*/ 6275171 h 6281670"/>
                <a:gd name="connsiteX249" fmla="*/ 4499090 w 8613217"/>
                <a:gd name="connsiteY249" fmla="*/ 6272479 h 6281670"/>
                <a:gd name="connsiteX250" fmla="*/ 4512551 w 8613217"/>
                <a:gd name="connsiteY250" fmla="*/ 6181622 h 6281670"/>
                <a:gd name="connsiteX251" fmla="*/ 4572449 w 8613217"/>
                <a:gd name="connsiteY251" fmla="*/ 6153356 h 6281670"/>
                <a:gd name="connsiteX252" fmla="*/ 4575814 w 8613217"/>
                <a:gd name="connsiteY252" fmla="*/ 6127781 h 6281670"/>
                <a:gd name="connsiteX253" fmla="*/ 4538125 w 8613217"/>
                <a:gd name="connsiteY253" fmla="*/ 6076633 h 6281670"/>
                <a:gd name="connsiteX254" fmla="*/ 4536779 w 8613217"/>
                <a:gd name="connsiteY254" fmla="*/ 6042309 h 6281670"/>
                <a:gd name="connsiteX255" fmla="*/ 4573122 w 8613217"/>
                <a:gd name="connsiteY255" fmla="*/ 6032214 h 6281670"/>
                <a:gd name="connsiteX256" fmla="*/ 4637731 w 8613217"/>
                <a:gd name="connsiteY256" fmla="*/ 6051058 h 6281670"/>
                <a:gd name="connsiteX257" fmla="*/ 4665997 w 8613217"/>
                <a:gd name="connsiteY257" fmla="*/ 6029522 h 6281670"/>
                <a:gd name="connsiteX258" fmla="*/ 4665997 w 8613217"/>
                <a:gd name="connsiteY258" fmla="*/ 5985776 h 6281670"/>
                <a:gd name="connsiteX259" fmla="*/ 4681477 w 8613217"/>
                <a:gd name="connsiteY259" fmla="*/ 5966931 h 6281670"/>
                <a:gd name="connsiteX260" fmla="*/ 4701667 w 8613217"/>
                <a:gd name="connsiteY260" fmla="*/ 5981065 h 6281670"/>
                <a:gd name="connsiteX261" fmla="*/ 4724550 w 8613217"/>
                <a:gd name="connsiteY261" fmla="*/ 6054423 h 6281670"/>
                <a:gd name="connsiteX262" fmla="*/ 4743394 w 8613217"/>
                <a:gd name="connsiteY262" fmla="*/ 6073268 h 6281670"/>
                <a:gd name="connsiteX263" fmla="*/ 4752143 w 8613217"/>
                <a:gd name="connsiteY263" fmla="*/ 6050385 h 6281670"/>
                <a:gd name="connsiteX264" fmla="*/ 4752143 w 8613217"/>
                <a:gd name="connsiteY264" fmla="*/ 5996544 h 6281670"/>
                <a:gd name="connsiteX265" fmla="*/ 4800600 w 8613217"/>
                <a:gd name="connsiteY265" fmla="*/ 6046347 h 6281670"/>
                <a:gd name="connsiteX266" fmla="*/ 4859825 w 8613217"/>
                <a:gd name="connsiteY266" fmla="*/ 6088747 h 6281670"/>
                <a:gd name="connsiteX267" fmla="*/ 4932511 w 8613217"/>
                <a:gd name="connsiteY267" fmla="*/ 6036252 h 6281670"/>
                <a:gd name="connsiteX268" fmla="*/ 4919050 w 8613217"/>
                <a:gd name="connsiteY268" fmla="*/ 5940011 h 6281670"/>
                <a:gd name="connsiteX269" fmla="*/ 4830213 w 8613217"/>
                <a:gd name="connsiteY269" fmla="*/ 5933281 h 6281670"/>
                <a:gd name="connsiteX270" fmla="*/ 4779064 w 8613217"/>
                <a:gd name="connsiteY270" fmla="*/ 5876074 h 6281670"/>
                <a:gd name="connsiteX271" fmla="*/ 4778391 w 8613217"/>
                <a:gd name="connsiteY271" fmla="*/ 5829637 h 6281670"/>
                <a:gd name="connsiteX272" fmla="*/ 5091342 w 8613217"/>
                <a:gd name="connsiteY272" fmla="*/ 5236712 h 6281670"/>
                <a:gd name="connsiteX273" fmla="*/ 5116243 w 8613217"/>
                <a:gd name="connsiteY273" fmla="*/ 5202389 h 6281670"/>
                <a:gd name="connsiteX274" fmla="*/ 5269690 w 8613217"/>
                <a:gd name="connsiteY274" fmla="*/ 5086631 h 6281670"/>
                <a:gd name="connsiteX275" fmla="*/ 5744837 w 8613217"/>
                <a:gd name="connsiteY275" fmla="*/ 4795889 h 6281670"/>
                <a:gd name="connsiteX276" fmla="*/ 5814830 w 8613217"/>
                <a:gd name="connsiteY276" fmla="*/ 4775699 h 6281670"/>
                <a:gd name="connsiteX277" fmla="*/ 6103553 w 8613217"/>
                <a:gd name="connsiteY277" fmla="*/ 4765603 h 6281670"/>
                <a:gd name="connsiteX278" fmla="*/ 7086824 w 8613217"/>
                <a:gd name="connsiteY278" fmla="*/ 4811369 h 6281670"/>
                <a:gd name="connsiteX279" fmla="*/ 7489959 w 8613217"/>
                <a:gd name="connsiteY279" fmla="*/ 4805311 h 6281670"/>
                <a:gd name="connsiteX280" fmla="*/ 7516880 w 8613217"/>
                <a:gd name="connsiteY280" fmla="*/ 4801946 h 6281670"/>
                <a:gd name="connsiteX281" fmla="*/ 7536397 w 8613217"/>
                <a:gd name="connsiteY281" fmla="*/ 4800600 h 6281670"/>
                <a:gd name="connsiteX282" fmla="*/ 7619850 w 8613217"/>
                <a:gd name="connsiteY282" fmla="*/ 4791178 h 6281670"/>
                <a:gd name="connsiteX283" fmla="*/ 7661577 w 8613217"/>
                <a:gd name="connsiteY283" fmla="*/ 4813388 h 6281670"/>
                <a:gd name="connsiteX284" fmla="*/ 7920014 w 8613217"/>
                <a:gd name="connsiteY284" fmla="*/ 5004523 h 6281670"/>
                <a:gd name="connsiteX285" fmla="*/ 8354780 w 8613217"/>
                <a:gd name="connsiteY285" fmla="*/ 4830886 h 6281670"/>
                <a:gd name="connsiteX286" fmla="*/ 8579567 w 8613217"/>
                <a:gd name="connsiteY286" fmla="*/ 4409580 h 6281670"/>
                <a:gd name="connsiteX287" fmla="*/ 8613217 w 8613217"/>
                <a:gd name="connsiteY287" fmla="*/ 4250076 h 6281670"/>
                <a:gd name="connsiteX288" fmla="*/ 8613217 w 8613217"/>
                <a:gd name="connsiteY288" fmla="*/ 4196235 h 6281670"/>
                <a:gd name="connsiteX289" fmla="*/ 8420062 w 8613217"/>
                <a:gd name="connsiteY289" fmla="*/ 4211041 h 6281670"/>
                <a:gd name="connsiteX290" fmla="*/ 4571776 w 8613217"/>
                <a:gd name="connsiteY290" fmla="*/ 915970 h 6281670"/>
                <a:gd name="connsiteX291" fmla="*/ 4583890 w 8613217"/>
                <a:gd name="connsiteY291" fmla="*/ 888377 h 6281670"/>
                <a:gd name="connsiteX292" fmla="*/ 4571776 w 8613217"/>
                <a:gd name="connsiteY292" fmla="*/ 915970 h 6281670"/>
                <a:gd name="connsiteX293" fmla="*/ 2362948 w 8613217"/>
                <a:gd name="connsiteY293" fmla="*/ 965100 h 6281670"/>
                <a:gd name="connsiteX294" fmla="*/ 2363621 w 8613217"/>
                <a:gd name="connsiteY294" fmla="*/ 962408 h 6281670"/>
                <a:gd name="connsiteX295" fmla="*/ 2368332 w 8613217"/>
                <a:gd name="connsiteY295" fmla="*/ 967119 h 6281670"/>
                <a:gd name="connsiteX296" fmla="*/ 2362948 w 8613217"/>
                <a:gd name="connsiteY296" fmla="*/ 965100 h 6281670"/>
                <a:gd name="connsiteX297" fmla="*/ 2435633 w 8613217"/>
                <a:gd name="connsiteY297" fmla="*/ 1055284 h 6281670"/>
                <a:gd name="connsiteX298" fmla="*/ 2426211 w 8613217"/>
                <a:gd name="connsiteY298" fmla="*/ 1053265 h 6281670"/>
                <a:gd name="connsiteX299" fmla="*/ 2370351 w 8613217"/>
                <a:gd name="connsiteY299" fmla="*/ 968465 h 6281670"/>
                <a:gd name="connsiteX300" fmla="*/ 2432268 w 8613217"/>
                <a:gd name="connsiteY300" fmla="*/ 1045862 h 6281670"/>
                <a:gd name="connsiteX301" fmla="*/ 2435633 w 8613217"/>
                <a:gd name="connsiteY301" fmla="*/ 1055284 h 6281670"/>
                <a:gd name="connsiteX302" fmla="*/ 695895 w 8613217"/>
                <a:gd name="connsiteY302" fmla="*/ 1016922 h 6281670"/>
                <a:gd name="connsiteX303" fmla="*/ 692530 w 8613217"/>
                <a:gd name="connsiteY303" fmla="*/ 1005481 h 6281670"/>
                <a:gd name="connsiteX304" fmla="*/ 695895 w 8613217"/>
                <a:gd name="connsiteY304" fmla="*/ 1016922 h 6281670"/>
                <a:gd name="connsiteX305" fmla="*/ 4511205 w 8613217"/>
                <a:gd name="connsiteY305" fmla="*/ 6014042 h 6281670"/>
                <a:gd name="connsiteX306" fmla="*/ 4537452 w 8613217"/>
                <a:gd name="connsiteY306" fmla="*/ 5944049 h 6281670"/>
                <a:gd name="connsiteX307" fmla="*/ 4511205 w 8613217"/>
                <a:gd name="connsiteY307" fmla="*/ 6014042 h 6281670"/>
                <a:gd name="connsiteX308" fmla="*/ 4750797 w 8613217"/>
                <a:gd name="connsiteY308" fmla="*/ 5917128 h 6281670"/>
                <a:gd name="connsiteX309" fmla="*/ 4741375 w 8613217"/>
                <a:gd name="connsiteY309" fmla="*/ 5939338 h 6281670"/>
                <a:gd name="connsiteX310" fmla="*/ 4732626 w 8613217"/>
                <a:gd name="connsiteY310" fmla="*/ 5935300 h 6281670"/>
                <a:gd name="connsiteX311" fmla="*/ 4727915 w 8613217"/>
                <a:gd name="connsiteY311" fmla="*/ 5907706 h 6281670"/>
                <a:gd name="connsiteX312" fmla="*/ 4750797 w 8613217"/>
                <a:gd name="connsiteY312" fmla="*/ 5875402 h 6281670"/>
                <a:gd name="connsiteX313" fmla="*/ 4750797 w 8613217"/>
                <a:gd name="connsiteY313" fmla="*/ 5917128 h 6281670"/>
                <a:gd name="connsiteX314" fmla="*/ 4875978 w 8613217"/>
                <a:gd name="connsiteY314" fmla="*/ 5457461 h 6281670"/>
                <a:gd name="connsiteX315" fmla="*/ 4616868 w 8613217"/>
                <a:gd name="connsiteY315" fmla="*/ 5877421 h 6281670"/>
                <a:gd name="connsiteX316" fmla="*/ 4562354 w 8613217"/>
                <a:gd name="connsiteY316" fmla="*/ 5884824 h 6281670"/>
                <a:gd name="connsiteX317" fmla="*/ 4880015 w 8613217"/>
                <a:gd name="connsiteY317" fmla="*/ 5419772 h 6281670"/>
                <a:gd name="connsiteX318" fmla="*/ 4875978 w 8613217"/>
                <a:gd name="connsiteY318" fmla="*/ 5457461 h 6281670"/>
                <a:gd name="connsiteX319" fmla="*/ 5020675 w 8613217"/>
                <a:gd name="connsiteY319" fmla="*/ 5141145 h 6281670"/>
                <a:gd name="connsiteX320" fmla="*/ 4989717 w 8613217"/>
                <a:gd name="connsiteY320" fmla="*/ 5179506 h 6281670"/>
                <a:gd name="connsiteX321" fmla="*/ 4445922 w 8613217"/>
                <a:gd name="connsiteY321" fmla="*/ 5878767 h 6281670"/>
                <a:gd name="connsiteX322" fmla="*/ 4415637 w 8613217"/>
                <a:gd name="connsiteY322" fmla="*/ 5953471 h 6281670"/>
                <a:gd name="connsiteX323" fmla="*/ 4357085 w 8613217"/>
                <a:gd name="connsiteY323" fmla="*/ 6075286 h 6281670"/>
                <a:gd name="connsiteX324" fmla="*/ 4338240 w 8613217"/>
                <a:gd name="connsiteY324" fmla="*/ 6125762 h 6281670"/>
                <a:gd name="connsiteX325" fmla="*/ 4322761 w 8613217"/>
                <a:gd name="connsiteY325" fmla="*/ 6080671 h 6281670"/>
                <a:gd name="connsiteX326" fmla="*/ 4306609 w 8613217"/>
                <a:gd name="connsiteY326" fmla="*/ 6061826 h 6281670"/>
                <a:gd name="connsiteX327" fmla="*/ 4295168 w 8613217"/>
                <a:gd name="connsiteY327" fmla="*/ 6082689 h 6281670"/>
                <a:gd name="connsiteX328" fmla="*/ 4292475 w 8613217"/>
                <a:gd name="connsiteY328" fmla="*/ 6112302 h 6281670"/>
                <a:gd name="connsiteX329" fmla="*/ 4277669 w 8613217"/>
                <a:gd name="connsiteY329" fmla="*/ 6097496 h 6281670"/>
                <a:gd name="connsiteX330" fmla="*/ 4183447 w 8613217"/>
                <a:gd name="connsiteY330" fmla="*/ 5282478 h 6281670"/>
                <a:gd name="connsiteX331" fmla="*/ 4412945 w 8613217"/>
                <a:gd name="connsiteY331" fmla="*/ 4743394 h 6281670"/>
                <a:gd name="connsiteX332" fmla="*/ 5036828 w 8613217"/>
                <a:gd name="connsiteY332" fmla="*/ 3935106 h 6281670"/>
                <a:gd name="connsiteX333" fmla="*/ 5054999 w 8613217"/>
                <a:gd name="connsiteY333" fmla="*/ 3966064 h 6281670"/>
                <a:gd name="connsiteX334" fmla="*/ 5020675 w 8613217"/>
                <a:gd name="connsiteY334"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257958 w 8613217"/>
                <a:gd name="connsiteY208" fmla="*/ 3064227 h 6281670"/>
                <a:gd name="connsiteX209" fmla="*/ 2635518 w 8613217"/>
                <a:gd name="connsiteY209" fmla="*/ 3164506 h 6281670"/>
                <a:gd name="connsiteX210" fmla="*/ 3038653 w 8613217"/>
                <a:gd name="connsiteY210" fmla="*/ 3453902 h 6281670"/>
                <a:gd name="connsiteX211" fmla="*/ 3580428 w 8613217"/>
                <a:gd name="connsiteY211" fmla="*/ 4087880 h 6281670"/>
                <a:gd name="connsiteX212" fmla="*/ 3776274 w 8613217"/>
                <a:gd name="connsiteY212" fmla="*/ 4626290 h 6281670"/>
                <a:gd name="connsiteX213" fmla="*/ 3813963 w 8613217"/>
                <a:gd name="connsiteY213" fmla="*/ 4802619 h 6281670"/>
                <a:gd name="connsiteX214" fmla="*/ 3811944 w 8613217"/>
                <a:gd name="connsiteY214" fmla="*/ 5407658 h 6281670"/>
                <a:gd name="connsiteX215" fmla="*/ 3881265 w 8613217"/>
                <a:gd name="connsiteY215" fmla="*/ 5874056 h 6281670"/>
                <a:gd name="connsiteX216" fmla="*/ 3879919 w 8613217"/>
                <a:gd name="connsiteY216" fmla="*/ 5898957 h 6281670"/>
                <a:gd name="connsiteX217" fmla="*/ 3757430 w 8613217"/>
                <a:gd name="connsiteY217" fmla="*/ 5946068 h 6281670"/>
                <a:gd name="connsiteX218" fmla="*/ 3743970 w 8613217"/>
                <a:gd name="connsiteY218" fmla="*/ 6053750 h 6281670"/>
                <a:gd name="connsiteX219" fmla="*/ 3803195 w 8613217"/>
                <a:gd name="connsiteY219" fmla="*/ 6092112 h 6281670"/>
                <a:gd name="connsiteX220" fmla="*/ 3896071 w 8613217"/>
                <a:gd name="connsiteY220" fmla="*/ 6023464 h 6281670"/>
                <a:gd name="connsiteX221" fmla="*/ 3920972 w 8613217"/>
                <a:gd name="connsiteY221" fmla="*/ 5996544 h 6281670"/>
                <a:gd name="connsiteX222" fmla="*/ 3918953 w 8613217"/>
                <a:gd name="connsiteY222" fmla="*/ 6053077 h 6281670"/>
                <a:gd name="connsiteX223" fmla="*/ 3931741 w 8613217"/>
                <a:gd name="connsiteY223" fmla="*/ 6077978 h 6281670"/>
                <a:gd name="connsiteX224" fmla="*/ 3951931 w 8613217"/>
                <a:gd name="connsiteY224" fmla="*/ 6055769 h 6281670"/>
                <a:gd name="connsiteX225" fmla="*/ 3972121 w 8613217"/>
                <a:gd name="connsiteY225" fmla="*/ 5988468 h 6281670"/>
                <a:gd name="connsiteX226" fmla="*/ 3994331 w 8613217"/>
                <a:gd name="connsiteY226" fmla="*/ 5968277 h 6281670"/>
                <a:gd name="connsiteX227" fmla="*/ 4005099 w 8613217"/>
                <a:gd name="connsiteY227" fmla="*/ 5995198 h 6281670"/>
                <a:gd name="connsiteX228" fmla="*/ 4071054 w 8613217"/>
                <a:gd name="connsiteY228" fmla="*/ 6040290 h 6281670"/>
                <a:gd name="connsiteX229" fmla="*/ 4100667 w 8613217"/>
                <a:gd name="connsiteY229" fmla="*/ 6026829 h 6281670"/>
                <a:gd name="connsiteX230" fmla="*/ 4110089 w 8613217"/>
                <a:gd name="connsiteY230" fmla="*/ 5993179 h 6281670"/>
                <a:gd name="connsiteX231" fmla="*/ 4124895 w 8613217"/>
                <a:gd name="connsiteY231" fmla="*/ 6032214 h 6281670"/>
                <a:gd name="connsiteX232" fmla="*/ 4117492 w 8613217"/>
                <a:gd name="connsiteY232" fmla="*/ 6106918 h 6281670"/>
                <a:gd name="connsiteX233" fmla="*/ 4080476 w 8613217"/>
                <a:gd name="connsiteY233" fmla="*/ 6141242 h 6281670"/>
                <a:gd name="connsiteX234" fmla="*/ 4176717 w 8613217"/>
                <a:gd name="connsiteY234" fmla="*/ 6189025 h 6281670"/>
                <a:gd name="connsiteX235" fmla="*/ 4170660 w 8613217"/>
                <a:gd name="connsiteY235" fmla="*/ 6271133 h 6281670"/>
                <a:gd name="connsiteX236" fmla="*/ 4195562 w 8613217"/>
                <a:gd name="connsiteY236" fmla="*/ 6277863 h 6281670"/>
                <a:gd name="connsiteX237" fmla="*/ 4261517 w 8613217"/>
                <a:gd name="connsiteY237" fmla="*/ 6267768 h 6281670"/>
                <a:gd name="connsiteX238" fmla="*/ 4289784 w 8613217"/>
                <a:gd name="connsiteY238" fmla="*/ 6247578 h 6281670"/>
                <a:gd name="connsiteX239" fmla="*/ 4295840 w 8613217"/>
                <a:gd name="connsiteY239" fmla="*/ 6204505 h 6281670"/>
                <a:gd name="connsiteX240" fmla="*/ 4305936 w 8613217"/>
                <a:gd name="connsiteY240" fmla="*/ 6182969 h 6281670"/>
                <a:gd name="connsiteX241" fmla="*/ 4324107 w 8613217"/>
                <a:gd name="connsiteY241" fmla="*/ 6199794 h 6281670"/>
                <a:gd name="connsiteX242" fmla="*/ 4336894 w 8613217"/>
                <a:gd name="connsiteY242" fmla="*/ 6230752 h 6281670"/>
                <a:gd name="connsiteX243" fmla="*/ 4342951 w 8613217"/>
                <a:gd name="connsiteY243" fmla="*/ 6226714 h 6281670"/>
                <a:gd name="connsiteX244" fmla="*/ 4369872 w 8613217"/>
                <a:gd name="connsiteY244" fmla="*/ 6185660 h 6281670"/>
                <a:gd name="connsiteX245" fmla="*/ 4382659 w 8613217"/>
                <a:gd name="connsiteY245" fmla="*/ 6234791 h 6281670"/>
                <a:gd name="connsiteX246" fmla="*/ 4406888 w 8613217"/>
                <a:gd name="connsiteY246" fmla="*/ 6265749 h 6281670"/>
                <a:gd name="connsiteX247" fmla="*/ 4484284 w 8613217"/>
                <a:gd name="connsiteY247" fmla="*/ 6275171 h 6281670"/>
                <a:gd name="connsiteX248" fmla="*/ 4499090 w 8613217"/>
                <a:gd name="connsiteY248" fmla="*/ 6272479 h 6281670"/>
                <a:gd name="connsiteX249" fmla="*/ 4512551 w 8613217"/>
                <a:gd name="connsiteY249" fmla="*/ 6181622 h 6281670"/>
                <a:gd name="connsiteX250" fmla="*/ 4572449 w 8613217"/>
                <a:gd name="connsiteY250" fmla="*/ 6153356 h 6281670"/>
                <a:gd name="connsiteX251" fmla="*/ 4575814 w 8613217"/>
                <a:gd name="connsiteY251" fmla="*/ 6127781 h 6281670"/>
                <a:gd name="connsiteX252" fmla="*/ 4538125 w 8613217"/>
                <a:gd name="connsiteY252" fmla="*/ 6076633 h 6281670"/>
                <a:gd name="connsiteX253" fmla="*/ 4536779 w 8613217"/>
                <a:gd name="connsiteY253" fmla="*/ 6042309 h 6281670"/>
                <a:gd name="connsiteX254" fmla="*/ 4573122 w 8613217"/>
                <a:gd name="connsiteY254" fmla="*/ 6032214 h 6281670"/>
                <a:gd name="connsiteX255" fmla="*/ 4637731 w 8613217"/>
                <a:gd name="connsiteY255" fmla="*/ 6051058 h 6281670"/>
                <a:gd name="connsiteX256" fmla="*/ 4665997 w 8613217"/>
                <a:gd name="connsiteY256" fmla="*/ 6029522 h 6281670"/>
                <a:gd name="connsiteX257" fmla="*/ 4665997 w 8613217"/>
                <a:gd name="connsiteY257" fmla="*/ 5985776 h 6281670"/>
                <a:gd name="connsiteX258" fmla="*/ 4681477 w 8613217"/>
                <a:gd name="connsiteY258" fmla="*/ 5966931 h 6281670"/>
                <a:gd name="connsiteX259" fmla="*/ 4701667 w 8613217"/>
                <a:gd name="connsiteY259" fmla="*/ 5981065 h 6281670"/>
                <a:gd name="connsiteX260" fmla="*/ 4724550 w 8613217"/>
                <a:gd name="connsiteY260" fmla="*/ 6054423 h 6281670"/>
                <a:gd name="connsiteX261" fmla="*/ 4743394 w 8613217"/>
                <a:gd name="connsiteY261" fmla="*/ 6073268 h 6281670"/>
                <a:gd name="connsiteX262" fmla="*/ 4752143 w 8613217"/>
                <a:gd name="connsiteY262" fmla="*/ 6050385 h 6281670"/>
                <a:gd name="connsiteX263" fmla="*/ 4752143 w 8613217"/>
                <a:gd name="connsiteY263" fmla="*/ 5996544 h 6281670"/>
                <a:gd name="connsiteX264" fmla="*/ 4800600 w 8613217"/>
                <a:gd name="connsiteY264" fmla="*/ 6046347 h 6281670"/>
                <a:gd name="connsiteX265" fmla="*/ 4859825 w 8613217"/>
                <a:gd name="connsiteY265" fmla="*/ 6088747 h 6281670"/>
                <a:gd name="connsiteX266" fmla="*/ 4932511 w 8613217"/>
                <a:gd name="connsiteY266" fmla="*/ 6036252 h 6281670"/>
                <a:gd name="connsiteX267" fmla="*/ 4919050 w 8613217"/>
                <a:gd name="connsiteY267" fmla="*/ 5940011 h 6281670"/>
                <a:gd name="connsiteX268" fmla="*/ 4830213 w 8613217"/>
                <a:gd name="connsiteY268" fmla="*/ 5933281 h 6281670"/>
                <a:gd name="connsiteX269" fmla="*/ 4779064 w 8613217"/>
                <a:gd name="connsiteY269" fmla="*/ 5876074 h 6281670"/>
                <a:gd name="connsiteX270" fmla="*/ 4778391 w 8613217"/>
                <a:gd name="connsiteY270" fmla="*/ 5829637 h 6281670"/>
                <a:gd name="connsiteX271" fmla="*/ 5091342 w 8613217"/>
                <a:gd name="connsiteY271" fmla="*/ 5236712 h 6281670"/>
                <a:gd name="connsiteX272" fmla="*/ 5116243 w 8613217"/>
                <a:gd name="connsiteY272" fmla="*/ 5202389 h 6281670"/>
                <a:gd name="connsiteX273" fmla="*/ 5269690 w 8613217"/>
                <a:gd name="connsiteY273" fmla="*/ 5086631 h 6281670"/>
                <a:gd name="connsiteX274" fmla="*/ 5744837 w 8613217"/>
                <a:gd name="connsiteY274" fmla="*/ 4795889 h 6281670"/>
                <a:gd name="connsiteX275" fmla="*/ 5814830 w 8613217"/>
                <a:gd name="connsiteY275" fmla="*/ 4775699 h 6281670"/>
                <a:gd name="connsiteX276" fmla="*/ 6103553 w 8613217"/>
                <a:gd name="connsiteY276" fmla="*/ 4765603 h 6281670"/>
                <a:gd name="connsiteX277" fmla="*/ 7086824 w 8613217"/>
                <a:gd name="connsiteY277" fmla="*/ 4811369 h 6281670"/>
                <a:gd name="connsiteX278" fmla="*/ 7489959 w 8613217"/>
                <a:gd name="connsiteY278" fmla="*/ 4805311 h 6281670"/>
                <a:gd name="connsiteX279" fmla="*/ 7516880 w 8613217"/>
                <a:gd name="connsiteY279" fmla="*/ 4801946 h 6281670"/>
                <a:gd name="connsiteX280" fmla="*/ 7536397 w 8613217"/>
                <a:gd name="connsiteY280" fmla="*/ 4800600 h 6281670"/>
                <a:gd name="connsiteX281" fmla="*/ 7619850 w 8613217"/>
                <a:gd name="connsiteY281" fmla="*/ 4791178 h 6281670"/>
                <a:gd name="connsiteX282" fmla="*/ 7661577 w 8613217"/>
                <a:gd name="connsiteY282" fmla="*/ 4813388 h 6281670"/>
                <a:gd name="connsiteX283" fmla="*/ 7920014 w 8613217"/>
                <a:gd name="connsiteY283" fmla="*/ 5004523 h 6281670"/>
                <a:gd name="connsiteX284" fmla="*/ 8354780 w 8613217"/>
                <a:gd name="connsiteY284" fmla="*/ 4830886 h 6281670"/>
                <a:gd name="connsiteX285" fmla="*/ 8579567 w 8613217"/>
                <a:gd name="connsiteY285" fmla="*/ 4409580 h 6281670"/>
                <a:gd name="connsiteX286" fmla="*/ 8613217 w 8613217"/>
                <a:gd name="connsiteY286" fmla="*/ 4250076 h 6281670"/>
                <a:gd name="connsiteX287" fmla="*/ 8613217 w 8613217"/>
                <a:gd name="connsiteY287" fmla="*/ 4196235 h 6281670"/>
                <a:gd name="connsiteX288" fmla="*/ 8420062 w 8613217"/>
                <a:gd name="connsiteY288" fmla="*/ 4211041 h 6281670"/>
                <a:gd name="connsiteX289" fmla="*/ 4571776 w 8613217"/>
                <a:gd name="connsiteY289" fmla="*/ 915970 h 6281670"/>
                <a:gd name="connsiteX290" fmla="*/ 4583890 w 8613217"/>
                <a:gd name="connsiteY290" fmla="*/ 888377 h 6281670"/>
                <a:gd name="connsiteX291" fmla="*/ 4571776 w 8613217"/>
                <a:gd name="connsiteY291" fmla="*/ 915970 h 6281670"/>
                <a:gd name="connsiteX292" fmla="*/ 2362948 w 8613217"/>
                <a:gd name="connsiteY292" fmla="*/ 965100 h 6281670"/>
                <a:gd name="connsiteX293" fmla="*/ 2363621 w 8613217"/>
                <a:gd name="connsiteY293" fmla="*/ 962408 h 6281670"/>
                <a:gd name="connsiteX294" fmla="*/ 2368332 w 8613217"/>
                <a:gd name="connsiteY294" fmla="*/ 967119 h 6281670"/>
                <a:gd name="connsiteX295" fmla="*/ 2362948 w 8613217"/>
                <a:gd name="connsiteY295" fmla="*/ 965100 h 6281670"/>
                <a:gd name="connsiteX296" fmla="*/ 2435633 w 8613217"/>
                <a:gd name="connsiteY296" fmla="*/ 1055284 h 6281670"/>
                <a:gd name="connsiteX297" fmla="*/ 2426211 w 8613217"/>
                <a:gd name="connsiteY297" fmla="*/ 1053265 h 6281670"/>
                <a:gd name="connsiteX298" fmla="*/ 2370351 w 8613217"/>
                <a:gd name="connsiteY298" fmla="*/ 968465 h 6281670"/>
                <a:gd name="connsiteX299" fmla="*/ 2432268 w 8613217"/>
                <a:gd name="connsiteY299" fmla="*/ 1045862 h 6281670"/>
                <a:gd name="connsiteX300" fmla="*/ 2435633 w 8613217"/>
                <a:gd name="connsiteY300" fmla="*/ 1055284 h 6281670"/>
                <a:gd name="connsiteX301" fmla="*/ 695895 w 8613217"/>
                <a:gd name="connsiteY301" fmla="*/ 1016922 h 6281670"/>
                <a:gd name="connsiteX302" fmla="*/ 692530 w 8613217"/>
                <a:gd name="connsiteY302" fmla="*/ 1005481 h 6281670"/>
                <a:gd name="connsiteX303" fmla="*/ 695895 w 8613217"/>
                <a:gd name="connsiteY303" fmla="*/ 1016922 h 6281670"/>
                <a:gd name="connsiteX304" fmla="*/ 4511205 w 8613217"/>
                <a:gd name="connsiteY304" fmla="*/ 6014042 h 6281670"/>
                <a:gd name="connsiteX305" fmla="*/ 4537452 w 8613217"/>
                <a:gd name="connsiteY305" fmla="*/ 5944049 h 6281670"/>
                <a:gd name="connsiteX306" fmla="*/ 4511205 w 8613217"/>
                <a:gd name="connsiteY306" fmla="*/ 6014042 h 6281670"/>
                <a:gd name="connsiteX307" fmla="*/ 4750797 w 8613217"/>
                <a:gd name="connsiteY307" fmla="*/ 5917128 h 6281670"/>
                <a:gd name="connsiteX308" fmla="*/ 4741375 w 8613217"/>
                <a:gd name="connsiteY308" fmla="*/ 5939338 h 6281670"/>
                <a:gd name="connsiteX309" fmla="*/ 4732626 w 8613217"/>
                <a:gd name="connsiteY309" fmla="*/ 5935300 h 6281670"/>
                <a:gd name="connsiteX310" fmla="*/ 4727915 w 8613217"/>
                <a:gd name="connsiteY310" fmla="*/ 5907706 h 6281670"/>
                <a:gd name="connsiteX311" fmla="*/ 4750797 w 8613217"/>
                <a:gd name="connsiteY311" fmla="*/ 5875402 h 6281670"/>
                <a:gd name="connsiteX312" fmla="*/ 4750797 w 8613217"/>
                <a:gd name="connsiteY312" fmla="*/ 5917128 h 6281670"/>
                <a:gd name="connsiteX313" fmla="*/ 4875978 w 8613217"/>
                <a:gd name="connsiteY313" fmla="*/ 5457461 h 6281670"/>
                <a:gd name="connsiteX314" fmla="*/ 4616868 w 8613217"/>
                <a:gd name="connsiteY314" fmla="*/ 5877421 h 6281670"/>
                <a:gd name="connsiteX315" fmla="*/ 4562354 w 8613217"/>
                <a:gd name="connsiteY315" fmla="*/ 5884824 h 6281670"/>
                <a:gd name="connsiteX316" fmla="*/ 4880015 w 8613217"/>
                <a:gd name="connsiteY316" fmla="*/ 5419772 h 6281670"/>
                <a:gd name="connsiteX317" fmla="*/ 4875978 w 8613217"/>
                <a:gd name="connsiteY317" fmla="*/ 5457461 h 6281670"/>
                <a:gd name="connsiteX318" fmla="*/ 5020675 w 8613217"/>
                <a:gd name="connsiteY318" fmla="*/ 5141145 h 6281670"/>
                <a:gd name="connsiteX319" fmla="*/ 4989717 w 8613217"/>
                <a:gd name="connsiteY319" fmla="*/ 5179506 h 6281670"/>
                <a:gd name="connsiteX320" fmla="*/ 4445922 w 8613217"/>
                <a:gd name="connsiteY320" fmla="*/ 5878767 h 6281670"/>
                <a:gd name="connsiteX321" fmla="*/ 4415637 w 8613217"/>
                <a:gd name="connsiteY321" fmla="*/ 5953471 h 6281670"/>
                <a:gd name="connsiteX322" fmla="*/ 4357085 w 8613217"/>
                <a:gd name="connsiteY322" fmla="*/ 6075286 h 6281670"/>
                <a:gd name="connsiteX323" fmla="*/ 4338240 w 8613217"/>
                <a:gd name="connsiteY323" fmla="*/ 6125762 h 6281670"/>
                <a:gd name="connsiteX324" fmla="*/ 4322761 w 8613217"/>
                <a:gd name="connsiteY324" fmla="*/ 6080671 h 6281670"/>
                <a:gd name="connsiteX325" fmla="*/ 4306609 w 8613217"/>
                <a:gd name="connsiteY325" fmla="*/ 6061826 h 6281670"/>
                <a:gd name="connsiteX326" fmla="*/ 4295168 w 8613217"/>
                <a:gd name="connsiteY326" fmla="*/ 6082689 h 6281670"/>
                <a:gd name="connsiteX327" fmla="*/ 4292475 w 8613217"/>
                <a:gd name="connsiteY327" fmla="*/ 6112302 h 6281670"/>
                <a:gd name="connsiteX328" fmla="*/ 4277669 w 8613217"/>
                <a:gd name="connsiteY328" fmla="*/ 6097496 h 6281670"/>
                <a:gd name="connsiteX329" fmla="*/ 4183447 w 8613217"/>
                <a:gd name="connsiteY329" fmla="*/ 5282478 h 6281670"/>
                <a:gd name="connsiteX330" fmla="*/ 4412945 w 8613217"/>
                <a:gd name="connsiteY330" fmla="*/ 4743394 h 6281670"/>
                <a:gd name="connsiteX331" fmla="*/ 5036828 w 8613217"/>
                <a:gd name="connsiteY331" fmla="*/ 3935106 h 6281670"/>
                <a:gd name="connsiteX332" fmla="*/ 5054999 w 8613217"/>
                <a:gd name="connsiteY332" fmla="*/ 3966064 h 6281670"/>
                <a:gd name="connsiteX333" fmla="*/ 5020675 w 8613217"/>
                <a:gd name="connsiteY333"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257958 w 8613217"/>
                <a:gd name="connsiteY208" fmla="*/ 3064227 h 6281670"/>
                <a:gd name="connsiteX209" fmla="*/ 2553150 w 8613217"/>
                <a:gd name="connsiteY209" fmla="*/ 3130187 h 6281670"/>
                <a:gd name="connsiteX210" fmla="*/ 3038653 w 8613217"/>
                <a:gd name="connsiteY210" fmla="*/ 3453902 h 6281670"/>
                <a:gd name="connsiteX211" fmla="*/ 3580428 w 8613217"/>
                <a:gd name="connsiteY211" fmla="*/ 4087880 h 6281670"/>
                <a:gd name="connsiteX212" fmla="*/ 3776274 w 8613217"/>
                <a:gd name="connsiteY212" fmla="*/ 4626290 h 6281670"/>
                <a:gd name="connsiteX213" fmla="*/ 3813963 w 8613217"/>
                <a:gd name="connsiteY213" fmla="*/ 4802619 h 6281670"/>
                <a:gd name="connsiteX214" fmla="*/ 3811944 w 8613217"/>
                <a:gd name="connsiteY214" fmla="*/ 5407658 h 6281670"/>
                <a:gd name="connsiteX215" fmla="*/ 3881265 w 8613217"/>
                <a:gd name="connsiteY215" fmla="*/ 5874056 h 6281670"/>
                <a:gd name="connsiteX216" fmla="*/ 3879919 w 8613217"/>
                <a:gd name="connsiteY216" fmla="*/ 5898957 h 6281670"/>
                <a:gd name="connsiteX217" fmla="*/ 3757430 w 8613217"/>
                <a:gd name="connsiteY217" fmla="*/ 5946068 h 6281670"/>
                <a:gd name="connsiteX218" fmla="*/ 3743970 w 8613217"/>
                <a:gd name="connsiteY218" fmla="*/ 6053750 h 6281670"/>
                <a:gd name="connsiteX219" fmla="*/ 3803195 w 8613217"/>
                <a:gd name="connsiteY219" fmla="*/ 6092112 h 6281670"/>
                <a:gd name="connsiteX220" fmla="*/ 3896071 w 8613217"/>
                <a:gd name="connsiteY220" fmla="*/ 6023464 h 6281670"/>
                <a:gd name="connsiteX221" fmla="*/ 3920972 w 8613217"/>
                <a:gd name="connsiteY221" fmla="*/ 5996544 h 6281670"/>
                <a:gd name="connsiteX222" fmla="*/ 3918953 w 8613217"/>
                <a:gd name="connsiteY222" fmla="*/ 6053077 h 6281670"/>
                <a:gd name="connsiteX223" fmla="*/ 3931741 w 8613217"/>
                <a:gd name="connsiteY223" fmla="*/ 6077978 h 6281670"/>
                <a:gd name="connsiteX224" fmla="*/ 3951931 w 8613217"/>
                <a:gd name="connsiteY224" fmla="*/ 6055769 h 6281670"/>
                <a:gd name="connsiteX225" fmla="*/ 3972121 w 8613217"/>
                <a:gd name="connsiteY225" fmla="*/ 5988468 h 6281670"/>
                <a:gd name="connsiteX226" fmla="*/ 3994331 w 8613217"/>
                <a:gd name="connsiteY226" fmla="*/ 5968277 h 6281670"/>
                <a:gd name="connsiteX227" fmla="*/ 4005099 w 8613217"/>
                <a:gd name="connsiteY227" fmla="*/ 5995198 h 6281670"/>
                <a:gd name="connsiteX228" fmla="*/ 4071054 w 8613217"/>
                <a:gd name="connsiteY228" fmla="*/ 6040290 h 6281670"/>
                <a:gd name="connsiteX229" fmla="*/ 4100667 w 8613217"/>
                <a:gd name="connsiteY229" fmla="*/ 6026829 h 6281670"/>
                <a:gd name="connsiteX230" fmla="*/ 4110089 w 8613217"/>
                <a:gd name="connsiteY230" fmla="*/ 5993179 h 6281670"/>
                <a:gd name="connsiteX231" fmla="*/ 4124895 w 8613217"/>
                <a:gd name="connsiteY231" fmla="*/ 6032214 h 6281670"/>
                <a:gd name="connsiteX232" fmla="*/ 4117492 w 8613217"/>
                <a:gd name="connsiteY232" fmla="*/ 6106918 h 6281670"/>
                <a:gd name="connsiteX233" fmla="*/ 4080476 w 8613217"/>
                <a:gd name="connsiteY233" fmla="*/ 6141242 h 6281670"/>
                <a:gd name="connsiteX234" fmla="*/ 4176717 w 8613217"/>
                <a:gd name="connsiteY234" fmla="*/ 6189025 h 6281670"/>
                <a:gd name="connsiteX235" fmla="*/ 4170660 w 8613217"/>
                <a:gd name="connsiteY235" fmla="*/ 6271133 h 6281670"/>
                <a:gd name="connsiteX236" fmla="*/ 4195562 w 8613217"/>
                <a:gd name="connsiteY236" fmla="*/ 6277863 h 6281670"/>
                <a:gd name="connsiteX237" fmla="*/ 4261517 w 8613217"/>
                <a:gd name="connsiteY237" fmla="*/ 6267768 h 6281670"/>
                <a:gd name="connsiteX238" fmla="*/ 4289784 w 8613217"/>
                <a:gd name="connsiteY238" fmla="*/ 6247578 h 6281670"/>
                <a:gd name="connsiteX239" fmla="*/ 4295840 w 8613217"/>
                <a:gd name="connsiteY239" fmla="*/ 6204505 h 6281670"/>
                <a:gd name="connsiteX240" fmla="*/ 4305936 w 8613217"/>
                <a:gd name="connsiteY240" fmla="*/ 6182969 h 6281670"/>
                <a:gd name="connsiteX241" fmla="*/ 4324107 w 8613217"/>
                <a:gd name="connsiteY241" fmla="*/ 6199794 h 6281670"/>
                <a:gd name="connsiteX242" fmla="*/ 4336894 w 8613217"/>
                <a:gd name="connsiteY242" fmla="*/ 6230752 h 6281670"/>
                <a:gd name="connsiteX243" fmla="*/ 4342951 w 8613217"/>
                <a:gd name="connsiteY243" fmla="*/ 6226714 h 6281670"/>
                <a:gd name="connsiteX244" fmla="*/ 4369872 w 8613217"/>
                <a:gd name="connsiteY244" fmla="*/ 6185660 h 6281670"/>
                <a:gd name="connsiteX245" fmla="*/ 4382659 w 8613217"/>
                <a:gd name="connsiteY245" fmla="*/ 6234791 h 6281670"/>
                <a:gd name="connsiteX246" fmla="*/ 4406888 w 8613217"/>
                <a:gd name="connsiteY246" fmla="*/ 6265749 h 6281670"/>
                <a:gd name="connsiteX247" fmla="*/ 4484284 w 8613217"/>
                <a:gd name="connsiteY247" fmla="*/ 6275171 h 6281670"/>
                <a:gd name="connsiteX248" fmla="*/ 4499090 w 8613217"/>
                <a:gd name="connsiteY248" fmla="*/ 6272479 h 6281670"/>
                <a:gd name="connsiteX249" fmla="*/ 4512551 w 8613217"/>
                <a:gd name="connsiteY249" fmla="*/ 6181622 h 6281670"/>
                <a:gd name="connsiteX250" fmla="*/ 4572449 w 8613217"/>
                <a:gd name="connsiteY250" fmla="*/ 6153356 h 6281670"/>
                <a:gd name="connsiteX251" fmla="*/ 4575814 w 8613217"/>
                <a:gd name="connsiteY251" fmla="*/ 6127781 h 6281670"/>
                <a:gd name="connsiteX252" fmla="*/ 4538125 w 8613217"/>
                <a:gd name="connsiteY252" fmla="*/ 6076633 h 6281670"/>
                <a:gd name="connsiteX253" fmla="*/ 4536779 w 8613217"/>
                <a:gd name="connsiteY253" fmla="*/ 6042309 h 6281670"/>
                <a:gd name="connsiteX254" fmla="*/ 4573122 w 8613217"/>
                <a:gd name="connsiteY254" fmla="*/ 6032214 h 6281670"/>
                <a:gd name="connsiteX255" fmla="*/ 4637731 w 8613217"/>
                <a:gd name="connsiteY255" fmla="*/ 6051058 h 6281670"/>
                <a:gd name="connsiteX256" fmla="*/ 4665997 w 8613217"/>
                <a:gd name="connsiteY256" fmla="*/ 6029522 h 6281670"/>
                <a:gd name="connsiteX257" fmla="*/ 4665997 w 8613217"/>
                <a:gd name="connsiteY257" fmla="*/ 5985776 h 6281670"/>
                <a:gd name="connsiteX258" fmla="*/ 4681477 w 8613217"/>
                <a:gd name="connsiteY258" fmla="*/ 5966931 h 6281670"/>
                <a:gd name="connsiteX259" fmla="*/ 4701667 w 8613217"/>
                <a:gd name="connsiteY259" fmla="*/ 5981065 h 6281670"/>
                <a:gd name="connsiteX260" fmla="*/ 4724550 w 8613217"/>
                <a:gd name="connsiteY260" fmla="*/ 6054423 h 6281670"/>
                <a:gd name="connsiteX261" fmla="*/ 4743394 w 8613217"/>
                <a:gd name="connsiteY261" fmla="*/ 6073268 h 6281670"/>
                <a:gd name="connsiteX262" fmla="*/ 4752143 w 8613217"/>
                <a:gd name="connsiteY262" fmla="*/ 6050385 h 6281670"/>
                <a:gd name="connsiteX263" fmla="*/ 4752143 w 8613217"/>
                <a:gd name="connsiteY263" fmla="*/ 5996544 h 6281670"/>
                <a:gd name="connsiteX264" fmla="*/ 4800600 w 8613217"/>
                <a:gd name="connsiteY264" fmla="*/ 6046347 h 6281670"/>
                <a:gd name="connsiteX265" fmla="*/ 4859825 w 8613217"/>
                <a:gd name="connsiteY265" fmla="*/ 6088747 h 6281670"/>
                <a:gd name="connsiteX266" fmla="*/ 4932511 w 8613217"/>
                <a:gd name="connsiteY266" fmla="*/ 6036252 h 6281670"/>
                <a:gd name="connsiteX267" fmla="*/ 4919050 w 8613217"/>
                <a:gd name="connsiteY267" fmla="*/ 5940011 h 6281670"/>
                <a:gd name="connsiteX268" fmla="*/ 4830213 w 8613217"/>
                <a:gd name="connsiteY268" fmla="*/ 5933281 h 6281670"/>
                <a:gd name="connsiteX269" fmla="*/ 4779064 w 8613217"/>
                <a:gd name="connsiteY269" fmla="*/ 5876074 h 6281670"/>
                <a:gd name="connsiteX270" fmla="*/ 4778391 w 8613217"/>
                <a:gd name="connsiteY270" fmla="*/ 5829637 h 6281670"/>
                <a:gd name="connsiteX271" fmla="*/ 5091342 w 8613217"/>
                <a:gd name="connsiteY271" fmla="*/ 5236712 h 6281670"/>
                <a:gd name="connsiteX272" fmla="*/ 5116243 w 8613217"/>
                <a:gd name="connsiteY272" fmla="*/ 5202389 h 6281670"/>
                <a:gd name="connsiteX273" fmla="*/ 5269690 w 8613217"/>
                <a:gd name="connsiteY273" fmla="*/ 5086631 h 6281670"/>
                <a:gd name="connsiteX274" fmla="*/ 5744837 w 8613217"/>
                <a:gd name="connsiteY274" fmla="*/ 4795889 h 6281670"/>
                <a:gd name="connsiteX275" fmla="*/ 5814830 w 8613217"/>
                <a:gd name="connsiteY275" fmla="*/ 4775699 h 6281670"/>
                <a:gd name="connsiteX276" fmla="*/ 6103553 w 8613217"/>
                <a:gd name="connsiteY276" fmla="*/ 4765603 h 6281670"/>
                <a:gd name="connsiteX277" fmla="*/ 7086824 w 8613217"/>
                <a:gd name="connsiteY277" fmla="*/ 4811369 h 6281670"/>
                <a:gd name="connsiteX278" fmla="*/ 7489959 w 8613217"/>
                <a:gd name="connsiteY278" fmla="*/ 4805311 h 6281670"/>
                <a:gd name="connsiteX279" fmla="*/ 7516880 w 8613217"/>
                <a:gd name="connsiteY279" fmla="*/ 4801946 h 6281670"/>
                <a:gd name="connsiteX280" fmla="*/ 7536397 w 8613217"/>
                <a:gd name="connsiteY280" fmla="*/ 4800600 h 6281670"/>
                <a:gd name="connsiteX281" fmla="*/ 7619850 w 8613217"/>
                <a:gd name="connsiteY281" fmla="*/ 4791178 h 6281670"/>
                <a:gd name="connsiteX282" fmla="*/ 7661577 w 8613217"/>
                <a:gd name="connsiteY282" fmla="*/ 4813388 h 6281670"/>
                <a:gd name="connsiteX283" fmla="*/ 7920014 w 8613217"/>
                <a:gd name="connsiteY283" fmla="*/ 5004523 h 6281670"/>
                <a:gd name="connsiteX284" fmla="*/ 8354780 w 8613217"/>
                <a:gd name="connsiteY284" fmla="*/ 4830886 h 6281670"/>
                <a:gd name="connsiteX285" fmla="*/ 8579567 w 8613217"/>
                <a:gd name="connsiteY285" fmla="*/ 4409580 h 6281670"/>
                <a:gd name="connsiteX286" fmla="*/ 8613217 w 8613217"/>
                <a:gd name="connsiteY286" fmla="*/ 4250076 h 6281670"/>
                <a:gd name="connsiteX287" fmla="*/ 8613217 w 8613217"/>
                <a:gd name="connsiteY287" fmla="*/ 4196235 h 6281670"/>
                <a:gd name="connsiteX288" fmla="*/ 8420062 w 8613217"/>
                <a:gd name="connsiteY288" fmla="*/ 4211041 h 6281670"/>
                <a:gd name="connsiteX289" fmla="*/ 4571776 w 8613217"/>
                <a:gd name="connsiteY289" fmla="*/ 915970 h 6281670"/>
                <a:gd name="connsiteX290" fmla="*/ 4583890 w 8613217"/>
                <a:gd name="connsiteY290" fmla="*/ 888377 h 6281670"/>
                <a:gd name="connsiteX291" fmla="*/ 4571776 w 8613217"/>
                <a:gd name="connsiteY291" fmla="*/ 915970 h 6281670"/>
                <a:gd name="connsiteX292" fmla="*/ 2362948 w 8613217"/>
                <a:gd name="connsiteY292" fmla="*/ 965100 h 6281670"/>
                <a:gd name="connsiteX293" fmla="*/ 2363621 w 8613217"/>
                <a:gd name="connsiteY293" fmla="*/ 962408 h 6281670"/>
                <a:gd name="connsiteX294" fmla="*/ 2368332 w 8613217"/>
                <a:gd name="connsiteY294" fmla="*/ 967119 h 6281670"/>
                <a:gd name="connsiteX295" fmla="*/ 2362948 w 8613217"/>
                <a:gd name="connsiteY295" fmla="*/ 965100 h 6281670"/>
                <a:gd name="connsiteX296" fmla="*/ 2435633 w 8613217"/>
                <a:gd name="connsiteY296" fmla="*/ 1055284 h 6281670"/>
                <a:gd name="connsiteX297" fmla="*/ 2426211 w 8613217"/>
                <a:gd name="connsiteY297" fmla="*/ 1053265 h 6281670"/>
                <a:gd name="connsiteX298" fmla="*/ 2370351 w 8613217"/>
                <a:gd name="connsiteY298" fmla="*/ 968465 h 6281670"/>
                <a:gd name="connsiteX299" fmla="*/ 2432268 w 8613217"/>
                <a:gd name="connsiteY299" fmla="*/ 1045862 h 6281670"/>
                <a:gd name="connsiteX300" fmla="*/ 2435633 w 8613217"/>
                <a:gd name="connsiteY300" fmla="*/ 1055284 h 6281670"/>
                <a:gd name="connsiteX301" fmla="*/ 695895 w 8613217"/>
                <a:gd name="connsiteY301" fmla="*/ 1016922 h 6281670"/>
                <a:gd name="connsiteX302" fmla="*/ 692530 w 8613217"/>
                <a:gd name="connsiteY302" fmla="*/ 1005481 h 6281670"/>
                <a:gd name="connsiteX303" fmla="*/ 695895 w 8613217"/>
                <a:gd name="connsiteY303" fmla="*/ 1016922 h 6281670"/>
                <a:gd name="connsiteX304" fmla="*/ 4511205 w 8613217"/>
                <a:gd name="connsiteY304" fmla="*/ 6014042 h 6281670"/>
                <a:gd name="connsiteX305" fmla="*/ 4537452 w 8613217"/>
                <a:gd name="connsiteY305" fmla="*/ 5944049 h 6281670"/>
                <a:gd name="connsiteX306" fmla="*/ 4511205 w 8613217"/>
                <a:gd name="connsiteY306" fmla="*/ 6014042 h 6281670"/>
                <a:gd name="connsiteX307" fmla="*/ 4750797 w 8613217"/>
                <a:gd name="connsiteY307" fmla="*/ 5917128 h 6281670"/>
                <a:gd name="connsiteX308" fmla="*/ 4741375 w 8613217"/>
                <a:gd name="connsiteY308" fmla="*/ 5939338 h 6281670"/>
                <a:gd name="connsiteX309" fmla="*/ 4732626 w 8613217"/>
                <a:gd name="connsiteY309" fmla="*/ 5935300 h 6281670"/>
                <a:gd name="connsiteX310" fmla="*/ 4727915 w 8613217"/>
                <a:gd name="connsiteY310" fmla="*/ 5907706 h 6281670"/>
                <a:gd name="connsiteX311" fmla="*/ 4750797 w 8613217"/>
                <a:gd name="connsiteY311" fmla="*/ 5875402 h 6281670"/>
                <a:gd name="connsiteX312" fmla="*/ 4750797 w 8613217"/>
                <a:gd name="connsiteY312" fmla="*/ 5917128 h 6281670"/>
                <a:gd name="connsiteX313" fmla="*/ 4875978 w 8613217"/>
                <a:gd name="connsiteY313" fmla="*/ 5457461 h 6281670"/>
                <a:gd name="connsiteX314" fmla="*/ 4616868 w 8613217"/>
                <a:gd name="connsiteY314" fmla="*/ 5877421 h 6281670"/>
                <a:gd name="connsiteX315" fmla="*/ 4562354 w 8613217"/>
                <a:gd name="connsiteY315" fmla="*/ 5884824 h 6281670"/>
                <a:gd name="connsiteX316" fmla="*/ 4880015 w 8613217"/>
                <a:gd name="connsiteY316" fmla="*/ 5419772 h 6281670"/>
                <a:gd name="connsiteX317" fmla="*/ 4875978 w 8613217"/>
                <a:gd name="connsiteY317" fmla="*/ 5457461 h 6281670"/>
                <a:gd name="connsiteX318" fmla="*/ 5020675 w 8613217"/>
                <a:gd name="connsiteY318" fmla="*/ 5141145 h 6281670"/>
                <a:gd name="connsiteX319" fmla="*/ 4989717 w 8613217"/>
                <a:gd name="connsiteY319" fmla="*/ 5179506 h 6281670"/>
                <a:gd name="connsiteX320" fmla="*/ 4445922 w 8613217"/>
                <a:gd name="connsiteY320" fmla="*/ 5878767 h 6281670"/>
                <a:gd name="connsiteX321" fmla="*/ 4415637 w 8613217"/>
                <a:gd name="connsiteY321" fmla="*/ 5953471 h 6281670"/>
                <a:gd name="connsiteX322" fmla="*/ 4357085 w 8613217"/>
                <a:gd name="connsiteY322" fmla="*/ 6075286 h 6281670"/>
                <a:gd name="connsiteX323" fmla="*/ 4338240 w 8613217"/>
                <a:gd name="connsiteY323" fmla="*/ 6125762 h 6281670"/>
                <a:gd name="connsiteX324" fmla="*/ 4322761 w 8613217"/>
                <a:gd name="connsiteY324" fmla="*/ 6080671 h 6281670"/>
                <a:gd name="connsiteX325" fmla="*/ 4306609 w 8613217"/>
                <a:gd name="connsiteY325" fmla="*/ 6061826 h 6281670"/>
                <a:gd name="connsiteX326" fmla="*/ 4295168 w 8613217"/>
                <a:gd name="connsiteY326" fmla="*/ 6082689 h 6281670"/>
                <a:gd name="connsiteX327" fmla="*/ 4292475 w 8613217"/>
                <a:gd name="connsiteY327" fmla="*/ 6112302 h 6281670"/>
                <a:gd name="connsiteX328" fmla="*/ 4277669 w 8613217"/>
                <a:gd name="connsiteY328" fmla="*/ 6097496 h 6281670"/>
                <a:gd name="connsiteX329" fmla="*/ 4183447 w 8613217"/>
                <a:gd name="connsiteY329" fmla="*/ 5282478 h 6281670"/>
                <a:gd name="connsiteX330" fmla="*/ 4412945 w 8613217"/>
                <a:gd name="connsiteY330" fmla="*/ 4743394 h 6281670"/>
                <a:gd name="connsiteX331" fmla="*/ 5036828 w 8613217"/>
                <a:gd name="connsiteY331" fmla="*/ 3935106 h 6281670"/>
                <a:gd name="connsiteX332" fmla="*/ 5054999 w 8613217"/>
                <a:gd name="connsiteY332" fmla="*/ 3966064 h 6281670"/>
                <a:gd name="connsiteX333" fmla="*/ 5020675 w 8613217"/>
                <a:gd name="connsiteY333"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257958 w 8613217"/>
                <a:gd name="connsiteY208" fmla="*/ 3064227 h 6281670"/>
                <a:gd name="connsiteX209" fmla="*/ 2553150 w 8613217"/>
                <a:gd name="connsiteY209" fmla="*/ 3130187 h 6281670"/>
                <a:gd name="connsiteX210" fmla="*/ 3282324 w 8613217"/>
                <a:gd name="connsiteY210" fmla="*/ 3670118 h 6281670"/>
                <a:gd name="connsiteX211" fmla="*/ 3580428 w 8613217"/>
                <a:gd name="connsiteY211" fmla="*/ 4087880 h 6281670"/>
                <a:gd name="connsiteX212" fmla="*/ 3776274 w 8613217"/>
                <a:gd name="connsiteY212" fmla="*/ 4626290 h 6281670"/>
                <a:gd name="connsiteX213" fmla="*/ 3813963 w 8613217"/>
                <a:gd name="connsiteY213" fmla="*/ 4802619 h 6281670"/>
                <a:gd name="connsiteX214" fmla="*/ 3811944 w 8613217"/>
                <a:gd name="connsiteY214" fmla="*/ 5407658 h 6281670"/>
                <a:gd name="connsiteX215" fmla="*/ 3881265 w 8613217"/>
                <a:gd name="connsiteY215" fmla="*/ 5874056 h 6281670"/>
                <a:gd name="connsiteX216" fmla="*/ 3879919 w 8613217"/>
                <a:gd name="connsiteY216" fmla="*/ 5898957 h 6281670"/>
                <a:gd name="connsiteX217" fmla="*/ 3757430 w 8613217"/>
                <a:gd name="connsiteY217" fmla="*/ 5946068 h 6281670"/>
                <a:gd name="connsiteX218" fmla="*/ 3743970 w 8613217"/>
                <a:gd name="connsiteY218" fmla="*/ 6053750 h 6281670"/>
                <a:gd name="connsiteX219" fmla="*/ 3803195 w 8613217"/>
                <a:gd name="connsiteY219" fmla="*/ 6092112 h 6281670"/>
                <a:gd name="connsiteX220" fmla="*/ 3896071 w 8613217"/>
                <a:gd name="connsiteY220" fmla="*/ 6023464 h 6281670"/>
                <a:gd name="connsiteX221" fmla="*/ 3920972 w 8613217"/>
                <a:gd name="connsiteY221" fmla="*/ 5996544 h 6281670"/>
                <a:gd name="connsiteX222" fmla="*/ 3918953 w 8613217"/>
                <a:gd name="connsiteY222" fmla="*/ 6053077 h 6281670"/>
                <a:gd name="connsiteX223" fmla="*/ 3931741 w 8613217"/>
                <a:gd name="connsiteY223" fmla="*/ 6077978 h 6281670"/>
                <a:gd name="connsiteX224" fmla="*/ 3951931 w 8613217"/>
                <a:gd name="connsiteY224" fmla="*/ 6055769 h 6281670"/>
                <a:gd name="connsiteX225" fmla="*/ 3972121 w 8613217"/>
                <a:gd name="connsiteY225" fmla="*/ 5988468 h 6281670"/>
                <a:gd name="connsiteX226" fmla="*/ 3994331 w 8613217"/>
                <a:gd name="connsiteY226" fmla="*/ 5968277 h 6281670"/>
                <a:gd name="connsiteX227" fmla="*/ 4005099 w 8613217"/>
                <a:gd name="connsiteY227" fmla="*/ 5995198 h 6281670"/>
                <a:gd name="connsiteX228" fmla="*/ 4071054 w 8613217"/>
                <a:gd name="connsiteY228" fmla="*/ 6040290 h 6281670"/>
                <a:gd name="connsiteX229" fmla="*/ 4100667 w 8613217"/>
                <a:gd name="connsiteY229" fmla="*/ 6026829 h 6281670"/>
                <a:gd name="connsiteX230" fmla="*/ 4110089 w 8613217"/>
                <a:gd name="connsiteY230" fmla="*/ 5993179 h 6281670"/>
                <a:gd name="connsiteX231" fmla="*/ 4124895 w 8613217"/>
                <a:gd name="connsiteY231" fmla="*/ 6032214 h 6281670"/>
                <a:gd name="connsiteX232" fmla="*/ 4117492 w 8613217"/>
                <a:gd name="connsiteY232" fmla="*/ 6106918 h 6281670"/>
                <a:gd name="connsiteX233" fmla="*/ 4080476 w 8613217"/>
                <a:gd name="connsiteY233" fmla="*/ 6141242 h 6281670"/>
                <a:gd name="connsiteX234" fmla="*/ 4176717 w 8613217"/>
                <a:gd name="connsiteY234" fmla="*/ 6189025 h 6281670"/>
                <a:gd name="connsiteX235" fmla="*/ 4170660 w 8613217"/>
                <a:gd name="connsiteY235" fmla="*/ 6271133 h 6281670"/>
                <a:gd name="connsiteX236" fmla="*/ 4195562 w 8613217"/>
                <a:gd name="connsiteY236" fmla="*/ 6277863 h 6281670"/>
                <a:gd name="connsiteX237" fmla="*/ 4261517 w 8613217"/>
                <a:gd name="connsiteY237" fmla="*/ 6267768 h 6281670"/>
                <a:gd name="connsiteX238" fmla="*/ 4289784 w 8613217"/>
                <a:gd name="connsiteY238" fmla="*/ 6247578 h 6281670"/>
                <a:gd name="connsiteX239" fmla="*/ 4295840 w 8613217"/>
                <a:gd name="connsiteY239" fmla="*/ 6204505 h 6281670"/>
                <a:gd name="connsiteX240" fmla="*/ 4305936 w 8613217"/>
                <a:gd name="connsiteY240" fmla="*/ 6182969 h 6281670"/>
                <a:gd name="connsiteX241" fmla="*/ 4324107 w 8613217"/>
                <a:gd name="connsiteY241" fmla="*/ 6199794 h 6281670"/>
                <a:gd name="connsiteX242" fmla="*/ 4336894 w 8613217"/>
                <a:gd name="connsiteY242" fmla="*/ 6230752 h 6281670"/>
                <a:gd name="connsiteX243" fmla="*/ 4342951 w 8613217"/>
                <a:gd name="connsiteY243" fmla="*/ 6226714 h 6281670"/>
                <a:gd name="connsiteX244" fmla="*/ 4369872 w 8613217"/>
                <a:gd name="connsiteY244" fmla="*/ 6185660 h 6281670"/>
                <a:gd name="connsiteX245" fmla="*/ 4382659 w 8613217"/>
                <a:gd name="connsiteY245" fmla="*/ 6234791 h 6281670"/>
                <a:gd name="connsiteX246" fmla="*/ 4406888 w 8613217"/>
                <a:gd name="connsiteY246" fmla="*/ 6265749 h 6281670"/>
                <a:gd name="connsiteX247" fmla="*/ 4484284 w 8613217"/>
                <a:gd name="connsiteY247" fmla="*/ 6275171 h 6281670"/>
                <a:gd name="connsiteX248" fmla="*/ 4499090 w 8613217"/>
                <a:gd name="connsiteY248" fmla="*/ 6272479 h 6281670"/>
                <a:gd name="connsiteX249" fmla="*/ 4512551 w 8613217"/>
                <a:gd name="connsiteY249" fmla="*/ 6181622 h 6281670"/>
                <a:gd name="connsiteX250" fmla="*/ 4572449 w 8613217"/>
                <a:gd name="connsiteY250" fmla="*/ 6153356 h 6281670"/>
                <a:gd name="connsiteX251" fmla="*/ 4575814 w 8613217"/>
                <a:gd name="connsiteY251" fmla="*/ 6127781 h 6281670"/>
                <a:gd name="connsiteX252" fmla="*/ 4538125 w 8613217"/>
                <a:gd name="connsiteY252" fmla="*/ 6076633 h 6281670"/>
                <a:gd name="connsiteX253" fmla="*/ 4536779 w 8613217"/>
                <a:gd name="connsiteY253" fmla="*/ 6042309 h 6281670"/>
                <a:gd name="connsiteX254" fmla="*/ 4573122 w 8613217"/>
                <a:gd name="connsiteY254" fmla="*/ 6032214 h 6281670"/>
                <a:gd name="connsiteX255" fmla="*/ 4637731 w 8613217"/>
                <a:gd name="connsiteY255" fmla="*/ 6051058 h 6281670"/>
                <a:gd name="connsiteX256" fmla="*/ 4665997 w 8613217"/>
                <a:gd name="connsiteY256" fmla="*/ 6029522 h 6281670"/>
                <a:gd name="connsiteX257" fmla="*/ 4665997 w 8613217"/>
                <a:gd name="connsiteY257" fmla="*/ 5985776 h 6281670"/>
                <a:gd name="connsiteX258" fmla="*/ 4681477 w 8613217"/>
                <a:gd name="connsiteY258" fmla="*/ 5966931 h 6281670"/>
                <a:gd name="connsiteX259" fmla="*/ 4701667 w 8613217"/>
                <a:gd name="connsiteY259" fmla="*/ 5981065 h 6281670"/>
                <a:gd name="connsiteX260" fmla="*/ 4724550 w 8613217"/>
                <a:gd name="connsiteY260" fmla="*/ 6054423 h 6281670"/>
                <a:gd name="connsiteX261" fmla="*/ 4743394 w 8613217"/>
                <a:gd name="connsiteY261" fmla="*/ 6073268 h 6281670"/>
                <a:gd name="connsiteX262" fmla="*/ 4752143 w 8613217"/>
                <a:gd name="connsiteY262" fmla="*/ 6050385 h 6281670"/>
                <a:gd name="connsiteX263" fmla="*/ 4752143 w 8613217"/>
                <a:gd name="connsiteY263" fmla="*/ 5996544 h 6281670"/>
                <a:gd name="connsiteX264" fmla="*/ 4800600 w 8613217"/>
                <a:gd name="connsiteY264" fmla="*/ 6046347 h 6281670"/>
                <a:gd name="connsiteX265" fmla="*/ 4859825 w 8613217"/>
                <a:gd name="connsiteY265" fmla="*/ 6088747 h 6281670"/>
                <a:gd name="connsiteX266" fmla="*/ 4932511 w 8613217"/>
                <a:gd name="connsiteY266" fmla="*/ 6036252 h 6281670"/>
                <a:gd name="connsiteX267" fmla="*/ 4919050 w 8613217"/>
                <a:gd name="connsiteY267" fmla="*/ 5940011 h 6281670"/>
                <a:gd name="connsiteX268" fmla="*/ 4830213 w 8613217"/>
                <a:gd name="connsiteY268" fmla="*/ 5933281 h 6281670"/>
                <a:gd name="connsiteX269" fmla="*/ 4779064 w 8613217"/>
                <a:gd name="connsiteY269" fmla="*/ 5876074 h 6281670"/>
                <a:gd name="connsiteX270" fmla="*/ 4778391 w 8613217"/>
                <a:gd name="connsiteY270" fmla="*/ 5829637 h 6281670"/>
                <a:gd name="connsiteX271" fmla="*/ 5091342 w 8613217"/>
                <a:gd name="connsiteY271" fmla="*/ 5236712 h 6281670"/>
                <a:gd name="connsiteX272" fmla="*/ 5116243 w 8613217"/>
                <a:gd name="connsiteY272" fmla="*/ 5202389 h 6281670"/>
                <a:gd name="connsiteX273" fmla="*/ 5269690 w 8613217"/>
                <a:gd name="connsiteY273" fmla="*/ 5086631 h 6281670"/>
                <a:gd name="connsiteX274" fmla="*/ 5744837 w 8613217"/>
                <a:gd name="connsiteY274" fmla="*/ 4795889 h 6281670"/>
                <a:gd name="connsiteX275" fmla="*/ 5814830 w 8613217"/>
                <a:gd name="connsiteY275" fmla="*/ 4775699 h 6281670"/>
                <a:gd name="connsiteX276" fmla="*/ 6103553 w 8613217"/>
                <a:gd name="connsiteY276" fmla="*/ 4765603 h 6281670"/>
                <a:gd name="connsiteX277" fmla="*/ 7086824 w 8613217"/>
                <a:gd name="connsiteY277" fmla="*/ 4811369 h 6281670"/>
                <a:gd name="connsiteX278" fmla="*/ 7489959 w 8613217"/>
                <a:gd name="connsiteY278" fmla="*/ 4805311 h 6281670"/>
                <a:gd name="connsiteX279" fmla="*/ 7516880 w 8613217"/>
                <a:gd name="connsiteY279" fmla="*/ 4801946 h 6281670"/>
                <a:gd name="connsiteX280" fmla="*/ 7536397 w 8613217"/>
                <a:gd name="connsiteY280" fmla="*/ 4800600 h 6281670"/>
                <a:gd name="connsiteX281" fmla="*/ 7619850 w 8613217"/>
                <a:gd name="connsiteY281" fmla="*/ 4791178 h 6281670"/>
                <a:gd name="connsiteX282" fmla="*/ 7661577 w 8613217"/>
                <a:gd name="connsiteY282" fmla="*/ 4813388 h 6281670"/>
                <a:gd name="connsiteX283" fmla="*/ 7920014 w 8613217"/>
                <a:gd name="connsiteY283" fmla="*/ 5004523 h 6281670"/>
                <a:gd name="connsiteX284" fmla="*/ 8354780 w 8613217"/>
                <a:gd name="connsiteY284" fmla="*/ 4830886 h 6281670"/>
                <a:gd name="connsiteX285" fmla="*/ 8579567 w 8613217"/>
                <a:gd name="connsiteY285" fmla="*/ 4409580 h 6281670"/>
                <a:gd name="connsiteX286" fmla="*/ 8613217 w 8613217"/>
                <a:gd name="connsiteY286" fmla="*/ 4250076 h 6281670"/>
                <a:gd name="connsiteX287" fmla="*/ 8613217 w 8613217"/>
                <a:gd name="connsiteY287" fmla="*/ 4196235 h 6281670"/>
                <a:gd name="connsiteX288" fmla="*/ 8420062 w 8613217"/>
                <a:gd name="connsiteY288" fmla="*/ 4211041 h 6281670"/>
                <a:gd name="connsiteX289" fmla="*/ 4571776 w 8613217"/>
                <a:gd name="connsiteY289" fmla="*/ 915970 h 6281670"/>
                <a:gd name="connsiteX290" fmla="*/ 4583890 w 8613217"/>
                <a:gd name="connsiteY290" fmla="*/ 888377 h 6281670"/>
                <a:gd name="connsiteX291" fmla="*/ 4571776 w 8613217"/>
                <a:gd name="connsiteY291" fmla="*/ 915970 h 6281670"/>
                <a:gd name="connsiteX292" fmla="*/ 2362948 w 8613217"/>
                <a:gd name="connsiteY292" fmla="*/ 965100 h 6281670"/>
                <a:gd name="connsiteX293" fmla="*/ 2363621 w 8613217"/>
                <a:gd name="connsiteY293" fmla="*/ 962408 h 6281670"/>
                <a:gd name="connsiteX294" fmla="*/ 2368332 w 8613217"/>
                <a:gd name="connsiteY294" fmla="*/ 967119 h 6281670"/>
                <a:gd name="connsiteX295" fmla="*/ 2362948 w 8613217"/>
                <a:gd name="connsiteY295" fmla="*/ 965100 h 6281670"/>
                <a:gd name="connsiteX296" fmla="*/ 2435633 w 8613217"/>
                <a:gd name="connsiteY296" fmla="*/ 1055284 h 6281670"/>
                <a:gd name="connsiteX297" fmla="*/ 2426211 w 8613217"/>
                <a:gd name="connsiteY297" fmla="*/ 1053265 h 6281670"/>
                <a:gd name="connsiteX298" fmla="*/ 2370351 w 8613217"/>
                <a:gd name="connsiteY298" fmla="*/ 968465 h 6281670"/>
                <a:gd name="connsiteX299" fmla="*/ 2432268 w 8613217"/>
                <a:gd name="connsiteY299" fmla="*/ 1045862 h 6281670"/>
                <a:gd name="connsiteX300" fmla="*/ 2435633 w 8613217"/>
                <a:gd name="connsiteY300" fmla="*/ 1055284 h 6281670"/>
                <a:gd name="connsiteX301" fmla="*/ 695895 w 8613217"/>
                <a:gd name="connsiteY301" fmla="*/ 1016922 h 6281670"/>
                <a:gd name="connsiteX302" fmla="*/ 692530 w 8613217"/>
                <a:gd name="connsiteY302" fmla="*/ 1005481 h 6281670"/>
                <a:gd name="connsiteX303" fmla="*/ 695895 w 8613217"/>
                <a:gd name="connsiteY303" fmla="*/ 1016922 h 6281670"/>
                <a:gd name="connsiteX304" fmla="*/ 4511205 w 8613217"/>
                <a:gd name="connsiteY304" fmla="*/ 6014042 h 6281670"/>
                <a:gd name="connsiteX305" fmla="*/ 4537452 w 8613217"/>
                <a:gd name="connsiteY305" fmla="*/ 5944049 h 6281670"/>
                <a:gd name="connsiteX306" fmla="*/ 4511205 w 8613217"/>
                <a:gd name="connsiteY306" fmla="*/ 6014042 h 6281670"/>
                <a:gd name="connsiteX307" fmla="*/ 4750797 w 8613217"/>
                <a:gd name="connsiteY307" fmla="*/ 5917128 h 6281670"/>
                <a:gd name="connsiteX308" fmla="*/ 4741375 w 8613217"/>
                <a:gd name="connsiteY308" fmla="*/ 5939338 h 6281670"/>
                <a:gd name="connsiteX309" fmla="*/ 4732626 w 8613217"/>
                <a:gd name="connsiteY309" fmla="*/ 5935300 h 6281670"/>
                <a:gd name="connsiteX310" fmla="*/ 4727915 w 8613217"/>
                <a:gd name="connsiteY310" fmla="*/ 5907706 h 6281670"/>
                <a:gd name="connsiteX311" fmla="*/ 4750797 w 8613217"/>
                <a:gd name="connsiteY311" fmla="*/ 5875402 h 6281670"/>
                <a:gd name="connsiteX312" fmla="*/ 4750797 w 8613217"/>
                <a:gd name="connsiteY312" fmla="*/ 5917128 h 6281670"/>
                <a:gd name="connsiteX313" fmla="*/ 4875978 w 8613217"/>
                <a:gd name="connsiteY313" fmla="*/ 5457461 h 6281670"/>
                <a:gd name="connsiteX314" fmla="*/ 4616868 w 8613217"/>
                <a:gd name="connsiteY314" fmla="*/ 5877421 h 6281670"/>
                <a:gd name="connsiteX315" fmla="*/ 4562354 w 8613217"/>
                <a:gd name="connsiteY315" fmla="*/ 5884824 h 6281670"/>
                <a:gd name="connsiteX316" fmla="*/ 4880015 w 8613217"/>
                <a:gd name="connsiteY316" fmla="*/ 5419772 h 6281670"/>
                <a:gd name="connsiteX317" fmla="*/ 4875978 w 8613217"/>
                <a:gd name="connsiteY317" fmla="*/ 5457461 h 6281670"/>
                <a:gd name="connsiteX318" fmla="*/ 5020675 w 8613217"/>
                <a:gd name="connsiteY318" fmla="*/ 5141145 h 6281670"/>
                <a:gd name="connsiteX319" fmla="*/ 4989717 w 8613217"/>
                <a:gd name="connsiteY319" fmla="*/ 5179506 h 6281670"/>
                <a:gd name="connsiteX320" fmla="*/ 4445922 w 8613217"/>
                <a:gd name="connsiteY320" fmla="*/ 5878767 h 6281670"/>
                <a:gd name="connsiteX321" fmla="*/ 4415637 w 8613217"/>
                <a:gd name="connsiteY321" fmla="*/ 5953471 h 6281670"/>
                <a:gd name="connsiteX322" fmla="*/ 4357085 w 8613217"/>
                <a:gd name="connsiteY322" fmla="*/ 6075286 h 6281670"/>
                <a:gd name="connsiteX323" fmla="*/ 4338240 w 8613217"/>
                <a:gd name="connsiteY323" fmla="*/ 6125762 h 6281670"/>
                <a:gd name="connsiteX324" fmla="*/ 4322761 w 8613217"/>
                <a:gd name="connsiteY324" fmla="*/ 6080671 h 6281670"/>
                <a:gd name="connsiteX325" fmla="*/ 4306609 w 8613217"/>
                <a:gd name="connsiteY325" fmla="*/ 6061826 h 6281670"/>
                <a:gd name="connsiteX326" fmla="*/ 4295168 w 8613217"/>
                <a:gd name="connsiteY326" fmla="*/ 6082689 h 6281670"/>
                <a:gd name="connsiteX327" fmla="*/ 4292475 w 8613217"/>
                <a:gd name="connsiteY327" fmla="*/ 6112302 h 6281670"/>
                <a:gd name="connsiteX328" fmla="*/ 4277669 w 8613217"/>
                <a:gd name="connsiteY328" fmla="*/ 6097496 h 6281670"/>
                <a:gd name="connsiteX329" fmla="*/ 4183447 w 8613217"/>
                <a:gd name="connsiteY329" fmla="*/ 5282478 h 6281670"/>
                <a:gd name="connsiteX330" fmla="*/ 4412945 w 8613217"/>
                <a:gd name="connsiteY330" fmla="*/ 4743394 h 6281670"/>
                <a:gd name="connsiteX331" fmla="*/ 5036828 w 8613217"/>
                <a:gd name="connsiteY331" fmla="*/ 3935106 h 6281670"/>
                <a:gd name="connsiteX332" fmla="*/ 5054999 w 8613217"/>
                <a:gd name="connsiteY332" fmla="*/ 3966064 h 6281670"/>
                <a:gd name="connsiteX333" fmla="*/ 5020675 w 8613217"/>
                <a:gd name="connsiteY333"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08434 w 8613217"/>
                <a:gd name="connsiteY184" fmla="*/ 2939720 h 6281670"/>
                <a:gd name="connsiteX185" fmla="*/ 2340738 w 8613217"/>
                <a:gd name="connsiteY185" fmla="*/ 2972025 h 6281670"/>
                <a:gd name="connsiteX186" fmla="*/ 2266034 w 8613217"/>
                <a:gd name="connsiteY186" fmla="*/ 2967313 h 6281670"/>
                <a:gd name="connsiteX187" fmla="*/ 1817807 w 8613217"/>
                <a:gd name="connsiteY187" fmla="*/ 3025866 h 6281670"/>
                <a:gd name="connsiteX188" fmla="*/ 1007500 w 8613217"/>
                <a:gd name="connsiteY188" fmla="*/ 3309877 h 6281670"/>
                <a:gd name="connsiteX189" fmla="*/ 960389 w 8613217"/>
                <a:gd name="connsiteY189" fmla="*/ 3293725 h 6281670"/>
                <a:gd name="connsiteX190" fmla="*/ 446207 w 8613217"/>
                <a:gd name="connsiteY190" fmla="*/ 3134221 h 6281670"/>
                <a:gd name="connsiteX191" fmla="*/ 217383 w 8613217"/>
                <a:gd name="connsiteY191" fmla="*/ 3227096 h 6281670"/>
                <a:gd name="connsiteX192" fmla="*/ 0 w 8613217"/>
                <a:gd name="connsiteY192" fmla="*/ 3236518 h 6281670"/>
                <a:gd name="connsiteX193" fmla="*/ 0 w 8613217"/>
                <a:gd name="connsiteY193" fmla="*/ 3330740 h 6281670"/>
                <a:gd name="connsiteX194" fmla="*/ 9422 w 8613217"/>
                <a:gd name="connsiteY194" fmla="*/ 3346892 h 6281670"/>
                <a:gd name="connsiteX195" fmla="*/ 255072 w 8613217"/>
                <a:gd name="connsiteY195" fmla="*/ 3717723 h 6281670"/>
                <a:gd name="connsiteX196" fmla="*/ 747044 w 8613217"/>
                <a:gd name="connsiteY196" fmla="*/ 3826078 h 6281670"/>
                <a:gd name="connsiteX197" fmla="*/ 1016249 w 8613217"/>
                <a:gd name="connsiteY197" fmla="*/ 3490244 h 6281670"/>
                <a:gd name="connsiteX198" fmla="*/ 981253 w 8613217"/>
                <a:gd name="connsiteY198" fmla="*/ 3461305 h 6281670"/>
                <a:gd name="connsiteX199" fmla="*/ 563312 w 8613217"/>
                <a:gd name="connsiteY199" fmla="*/ 3490917 h 6281670"/>
                <a:gd name="connsiteX200" fmla="*/ 390347 w 8613217"/>
                <a:gd name="connsiteY200" fmla="*/ 3460632 h 6281670"/>
                <a:gd name="connsiteX201" fmla="*/ 489953 w 8613217"/>
                <a:gd name="connsiteY201" fmla="*/ 3463997 h 6281670"/>
                <a:gd name="connsiteX202" fmla="*/ 903183 w 8613217"/>
                <a:gd name="connsiteY202" fmla="*/ 3408137 h 6281670"/>
                <a:gd name="connsiteX203" fmla="*/ 1043170 w 8613217"/>
                <a:gd name="connsiteY203" fmla="*/ 3372467 h 6281670"/>
                <a:gd name="connsiteX204" fmla="*/ 1508895 w 8613217"/>
                <a:gd name="connsiteY204" fmla="*/ 3218347 h 6281670"/>
                <a:gd name="connsiteX205" fmla="*/ 1912029 w 8613217"/>
                <a:gd name="connsiteY205" fmla="*/ 3101243 h 6281670"/>
                <a:gd name="connsiteX206" fmla="*/ 1912029 w 8613217"/>
                <a:gd name="connsiteY206" fmla="*/ 3101243 h 6281670"/>
                <a:gd name="connsiteX207" fmla="*/ 2113933 w 8613217"/>
                <a:gd name="connsiteY207" fmla="*/ 3072976 h 6281670"/>
                <a:gd name="connsiteX208" fmla="*/ 2553150 w 8613217"/>
                <a:gd name="connsiteY208" fmla="*/ 3130187 h 6281670"/>
                <a:gd name="connsiteX209" fmla="*/ 3282324 w 8613217"/>
                <a:gd name="connsiteY209" fmla="*/ 3670118 h 6281670"/>
                <a:gd name="connsiteX210" fmla="*/ 3580428 w 8613217"/>
                <a:gd name="connsiteY210" fmla="*/ 4087880 h 6281670"/>
                <a:gd name="connsiteX211" fmla="*/ 3776274 w 8613217"/>
                <a:gd name="connsiteY211" fmla="*/ 4626290 h 6281670"/>
                <a:gd name="connsiteX212" fmla="*/ 3813963 w 8613217"/>
                <a:gd name="connsiteY212" fmla="*/ 4802619 h 6281670"/>
                <a:gd name="connsiteX213" fmla="*/ 3811944 w 8613217"/>
                <a:gd name="connsiteY213" fmla="*/ 5407658 h 6281670"/>
                <a:gd name="connsiteX214" fmla="*/ 3881265 w 8613217"/>
                <a:gd name="connsiteY214" fmla="*/ 5874056 h 6281670"/>
                <a:gd name="connsiteX215" fmla="*/ 3879919 w 8613217"/>
                <a:gd name="connsiteY215" fmla="*/ 5898957 h 6281670"/>
                <a:gd name="connsiteX216" fmla="*/ 3757430 w 8613217"/>
                <a:gd name="connsiteY216" fmla="*/ 5946068 h 6281670"/>
                <a:gd name="connsiteX217" fmla="*/ 3743970 w 8613217"/>
                <a:gd name="connsiteY217" fmla="*/ 6053750 h 6281670"/>
                <a:gd name="connsiteX218" fmla="*/ 3803195 w 8613217"/>
                <a:gd name="connsiteY218" fmla="*/ 6092112 h 6281670"/>
                <a:gd name="connsiteX219" fmla="*/ 3896071 w 8613217"/>
                <a:gd name="connsiteY219" fmla="*/ 6023464 h 6281670"/>
                <a:gd name="connsiteX220" fmla="*/ 3920972 w 8613217"/>
                <a:gd name="connsiteY220" fmla="*/ 5996544 h 6281670"/>
                <a:gd name="connsiteX221" fmla="*/ 3918953 w 8613217"/>
                <a:gd name="connsiteY221" fmla="*/ 6053077 h 6281670"/>
                <a:gd name="connsiteX222" fmla="*/ 3931741 w 8613217"/>
                <a:gd name="connsiteY222" fmla="*/ 6077978 h 6281670"/>
                <a:gd name="connsiteX223" fmla="*/ 3951931 w 8613217"/>
                <a:gd name="connsiteY223" fmla="*/ 6055769 h 6281670"/>
                <a:gd name="connsiteX224" fmla="*/ 3972121 w 8613217"/>
                <a:gd name="connsiteY224" fmla="*/ 5988468 h 6281670"/>
                <a:gd name="connsiteX225" fmla="*/ 3994331 w 8613217"/>
                <a:gd name="connsiteY225" fmla="*/ 5968277 h 6281670"/>
                <a:gd name="connsiteX226" fmla="*/ 4005099 w 8613217"/>
                <a:gd name="connsiteY226" fmla="*/ 5995198 h 6281670"/>
                <a:gd name="connsiteX227" fmla="*/ 4071054 w 8613217"/>
                <a:gd name="connsiteY227" fmla="*/ 6040290 h 6281670"/>
                <a:gd name="connsiteX228" fmla="*/ 4100667 w 8613217"/>
                <a:gd name="connsiteY228" fmla="*/ 6026829 h 6281670"/>
                <a:gd name="connsiteX229" fmla="*/ 4110089 w 8613217"/>
                <a:gd name="connsiteY229" fmla="*/ 5993179 h 6281670"/>
                <a:gd name="connsiteX230" fmla="*/ 4124895 w 8613217"/>
                <a:gd name="connsiteY230" fmla="*/ 6032214 h 6281670"/>
                <a:gd name="connsiteX231" fmla="*/ 4117492 w 8613217"/>
                <a:gd name="connsiteY231" fmla="*/ 6106918 h 6281670"/>
                <a:gd name="connsiteX232" fmla="*/ 4080476 w 8613217"/>
                <a:gd name="connsiteY232" fmla="*/ 6141242 h 6281670"/>
                <a:gd name="connsiteX233" fmla="*/ 4176717 w 8613217"/>
                <a:gd name="connsiteY233" fmla="*/ 6189025 h 6281670"/>
                <a:gd name="connsiteX234" fmla="*/ 4170660 w 8613217"/>
                <a:gd name="connsiteY234" fmla="*/ 6271133 h 6281670"/>
                <a:gd name="connsiteX235" fmla="*/ 4195562 w 8613217"/>
                <a:gd name="connsiteY235" fmla="*/ 6277863 h 6281670"/>
                <a:gd name="connsiteX236" fmla="*/ 4261517 w 8613217"/>
                <a:gd name="connsiteY236" fmla="*/ 6267768 h 6281670"/>
                <a:gd name="connsiteX237" fmla="*/ 4289784 w 8613217"/>
                <a:gd name="connsiteY237" fmla="*/ 6247578 h 6281670"/>
                <a:gd name="connsiteX238" fmla="*/ 4295840 w 8613217"/>
                <a:gd name="connsiteY238" fmla="*/ 6204505 h 6281670"/>
                <a:gd name="connsiteX239" fmla="*/ 4305936 w 8613217"/>
                <a:gd name="connsiteY239" fmla="*/ 6182969 h 6281670"/>
                <a:gd name="connsiteX240" fmla="*/ 4324107 w 8613217"/>
                <a:gd name="connsiteY240" fmla="*/ 6199794 h 6281670"/>
                <a:gd name="connsiteX241" fmla="*/ 4336894 w 8613217"/>
                <a:gd name="connsiteY241" fmla="*/ 6230752 h 6281670"/>
                <a:gd name="connsiteX242" fmla="*/ 4342951 w 8613217"/>
                <a:gd name="connsiteY242" fmla="*/ 6226714 h 6281670"/>
                <a:gd name="connsiteX243" fmla="*/ 4369872 w 8613217"/>
                <a:gd name="connsiteY243" fmla="*/ 6185660 h 6281670"/>
                <a:gd name="connsiteX244" fmla="*/ 4382659 w 8613217"/>
                <a:gd name="connsiteY244" fmla="*/ 6234791 h 6281670"/>
                <a:gd name="connsiteX245" fmla="*/ 4406888 w 8613217"/>
                <a:gd name="connsiteY245" fmla="*/ 6265749 h 6281670"/>
                <a:gd name="connsiteX246" fmla="*/ 4484284 w 8613217"/>
                <a:gd name="connsiteY246" fmla="*/ 6275171 h 6281670"/>
                <a:gd name="connsiteX247" fmla="*/ 4499090 w 8613217"/>
                <a:gd name="connsiteY247" fmla="*/ 6272479 h 6281670"/>
                <a:gd name="connsiteX248" fmla="*/ 4512551 w 8613217"/>
                <a:gd name="connsiteY248" fmla="*/ 6181622 h 6281670"/>
                <a:gd name="connsiteX249" fmla="*/ 4572449 w 8613217"/>
                <a:gd name="connsiteY249" fmla="*/ 6153356 h 6281670"/>
                <a:gd name="connsiteX250" fmla="*/ 4575814 w 8613217"/>
                <a:gd name="connsiteY250" fmla="*/ 6127781 h 6281670"/>
                <a:gd name="connsiteX251" fmla="*/ 4538125 w 8613217"/>
                <a:gd name="connsiteY251" fmla="*/ 6076633 h 6281670"/>
                <a:gd name="connsiteX252" fmla="*/ 4536779 w 8613217"/>
                <a:gd name="connsiteY252" fmla="*/ 6042309 h 6281670"/>
                <a:gd name="connsiteX253" fmla="*/ 4573122 w 8613217"/>
                <a:gd name="connsiteY253" fmla="*/ 6032214 h 6281670"/>
                <a:gd name="connsiteX254" fmla="*/ 4637731 w 8613217"/>
                <a:gd name="connsiteY254" fmla="*/ 6051058 h 6281670"/>
                <a:gd name="connsiteX255" fmla="*/ 4665997 w 8613217"/>
                <a:gd name="connsiteY255" fmla="*/ 6029522 h 6281670"/>
                <a:gd name="connsiteX256" fmla="*/ 4665997 w 8613217"/>
                <a:gd name="connsiteY256" fmla="*/ 5985776 h 6281670"/>
                <a:gd name="connsiteX257" fmla="*/ 4681477 w 8613217"/>
                <a:gd name="connsiteY257" fmla="*/ 5966931 h 6281670"/>
                <a:gd name="connsiteX258" fmla="*/ 4701667 w 8613217"/>
                <a:gd name="connsiteY258" fmla="*/ 5981065 h 6281670"/>
                <a:gd name="connsiteX259" fmla="*/ 4724550 w 8613217"/>
                <a:gd name="connsiteY259" fmla="*/ 6054423 h 6281670"/>
                <a:gd name="connsiteX260" fmla="*/ 4743394 w 8613217"/>
                <a:gd name="connsiteY260" fmla="*/ 6073268 h 6281670"/>
                <a:gd name="connsiteX261" fmla="*/ 4752143 w 8613217"/>
                <a:gd name="connsiteY261" fmla="*/ 6050385 h 6281670"/>
                <a:gd name="connsiteX262" fmla="*/ 4752143 w 8613217"/>
                <a:gd name="connsiteY262" fmla="*/ 5996544 h 6281670"/>
                <a:gd name="connsiteX263" fmla="*/ 4800600 w 8613217"/>
                <a:gd name="connsiteY263" fmla="*/ 6046347 h 6281670"/>
                <a:gd name="connsiteX264" fmla="*/ 4859825 w 8613217"/>
                <a:gd name="connsiteY264" fmla="*/ 6088747 h 6281670"/>
                <a:gd name="connsiteX265" fmla="*/ 4932511 w 8613217"/>
                <a:gd name="connsiteY265" fmla="*/ 6036252 h 6281670"/>
                <a:gd name="connsiteX266" fmla="*/ 4919050 w 8613217"/>
                <a:gd name="connsiteY266" fmla="*/ 5940011 h 6281670"/>
                <a:gd name="connsiteX267" fmla="*/ 4830213 w 8613217"/>
                <a:gd name="connsiteY267" fmla="*/ 5933281 h 6281670"/>
                <a:gd name="connsiteX268" fmla="*/ 4779064 w 8613217"/>
                <a:gd name="connsiteY268" fmla="*/ 5876074 h 6281670"/>
                <a:gd name="connsiteX269" fmla="*/ 4778391 w 8613217"/>
                <a:gd name="connsiteY269" fmla="*/ 5829637 h 6281670"/>
                <a:gd name="connsiteX270" fmla="*/ 5091342 w 8613217"/>
                <a:gd name="connsiteY270" fmla="*/ 5236712 h 6281670"/>
                <a:gd name="connsiteX271" fmla="*/ 5116243 w 8613217"/>
                <a:gd name="connsiteY271" fmla="*/ 5202389 h 6281670"/>
                <a:gd name="connsiteX272" fmla="*/ 5269690 w 8613217"/>
                <a:gd name="connsiteY272" fmla="*/ 5086631 h 6281670"/>
                <a:gd name="connsiteX273" fmla="*/ 5744837 w 8613217"/>
                <a:gd name="connsiteY273" fmla="*/ 4795889 h 6281670"/>
                <a:gd name="connsiteX274" fmla="*/ 5814830 w 8613217"/>
                <a:gd name="connsiteY274" fmla="*/ 4775699 h 6281670"/>
                <a:gd name="connsiteX275" fmla="*/ 6103553 w 8613217"/>
                <a:gd name="connsiteY275" fmla="*/ 4765603 h 6281670"/>
                <a:gd name="connsiteX276" fmla="*/ 7086824 w 8613217"/>
                <a:gd name="connsiteY276" fmla="*/ 4811369 h 6281670"/>
                <a:gd name="connsiteX277" fmla="*/ 7489959 w 8613217"/>
                <a:gd name="connsiteY277" fmla="*/ 4805311 h 6281670"/>
                <a:gd name="connsiteX278" fmla="*/ 7516880 w 8613217"/>
                <a:gd name="connsiteY278" fmla="*/ 4801946 h 6281670"/>
                <a:gd name="connsiteX279" fmla="*/ 7536397 w 8613217"/>
                <a:gd name="connsiteY279" fmla="*/ 4800600 h 6281670"/>
                <a:gd name="connsiteX280" fmla="*/ 7619850 w 8613217"/>
                <a:gd name="connsiteY280" fmla="*/ 4791178 h 6281670"/>
                <a:gd name="connsiteX281" fmla="*/ 7661577 w 8613217"/>
                <a:gd name="connsiteY281" fmla="*/ 4813388 h 6281670"/>
                <a:gd name="connsiteX282" fmla="*/ 7920014 w 8613217"/>
                <a:gd name="connsiteY282" fmla="*/ 5004523 h 6281670"/>
                <a:gd name="connsiteX283" fmla="*/ 8354780 w 8613217"/>
                <a:gd name="connsiteY283" fmla="*/ 4830886 h 6281670"/>
                <a:gd name="connsiteX284" fmla="*/ 8579567 w 8613217"/>
                <a:gd name="connsiteY284" fmla="*/ 4409580 h 6281670"/>
                <a:gd name="connsiteX285" fmla="*/ 8613217 w 8613217"/>
                <a:gd name="connsiteY285" fmla="*/ 4250076 h 6281670"/>
                <a:gd name="connsiteX286" fmla="*/ 8613217 w 8613217"/>
                <a:gd name="connsiteY286" fmla="*/ 4196235 h 6281670"/>
                <a:gd name="connsiteX287" fmla="*/ 8420062 w 8613217"/>
                <a:gd name="connsiteY287" fmla="*/ 4211041 h 6281670"/>
                <a:gd name="connsiteX288" fmla="*/ 4571776 w 8613217"/>
                <a:gd name="connsiteY288" fmla="*/ 915970 h 6281670"/>
                <a:gd name="connsiteX289" fmla="*/ 4583890 w 8613217"/>
                <a:gd name="connsiteY289" fmla="*/ 888377 h 6281670"/>
                <a:gd name="connsiteX290" fmla="*/ 4571776 w 8613217"/>
                <a:gd name="connsiteY290" fmla="*/ 915970 h 6281670"/>
                <a:gd name="connsiteX291" fmla="*/ 2362948 w 8613217"/>
                <a:gd name="connsiteY291" fmla="*/ 965100 h 6281670"/>
                <a:gd name="connsiteX292" fmla="*/ 2363621 w 8613217"/>
                <a:gd name="connsiteY292" fmla="*/ 962408 h 6281670"/>
                <a:gd name="connsiteX293" fmla="*/ 2368332 w 8613217"/>
                <a:gd name="connsiteY293" fmla="*/ 967119 h 6281670"/>
                <a:gd name="connsiteX294" fmla="*/ 2362948 w 8613217"/>
                <a:gd name="connsiteY294" fmla="*/ 965100 h 6281670"/>
                <a:gd name="connsiteX295" fmla="*/ 2435633 w 8613217"/>
                <a:gd name="connsiteY295" fmla="*/ 1055284 h 6281670"/>
                <a:gd name="connsiteX296" fmla="*/ 2426211 w 8613217"/>
                <a:gd name="connsiteY296" fmla="*/ 1053265 h 6281670"/>
                <a:gd name="connsiteX297" fmla="*/ 2370351 w 8613217"/>
                <a:gd name="connsiteY297" fmla="*/ 968465 h 6281670"/>
                <a:gd name="connsiteX298" fmla="*/ 2432268 w 8613217"/>
                <a:gd name="connsiteY298" fmla="*/ 1045862 h 6281670"/>
                <a:gd name="connsiteX299" fmla="*/ 2435633 w 8613217"/>
                <a:gd name="connsiteY299" fmla="*/ 1055284 h 6281670"/>
                <a:gd name="connsiteX300" fmla="*/ 695895 w 8613217"/>
                <a:gd name="connsiteY300" fmla="*/ 1016922 h 6281670"/>
                <a:gd name="connsiteX301" fmla="*/ 692530 w 8613217"/>
                <a:gd name="connsiteY301" fmla="*/ 1005481 h 6281670"/>
                <a:gd name="connsiteX302" fmla="*/ 695895 w 8613217"/>
                <a:gd name="connsiteY302" fmla="*/ 1016922 h 6281670"/>
                <a:gd name="connsiteX303" fmla="*/ 4511205 w 8613217"/>
                <a:gd name="connsiteY303" fmla="*/ 6014042 h 6281670"/>
                <a:gd name="connsiteX304" fmla="*/ 4537452 w 8613217"/>
                <a:gd name="connsiteY304" fmla="*/ 5944049 h 6281670"/>
                <a:gd name="connsiteX305" fmla="*/ 4511205 w 8613217"/>
                <a:gd name="connsiteY305" fmla="*/ 6014042 h 6281670"/>
                <a:gd name="connsiteX306" fmla="*/ 4750797 w 8613217"/>
                <a:gd name="connsiteY306" fmla="*/ 5917128 h 6281670"/>
                <a:gd name="connsiteX307" fmla="*/ 4741375 w 8613217"/>
                <a:gd name="connsiteY307" fmla="*/ 5939338 h 6281670"/>
                <a:gd name="connsiteX308" fmla="*/ 4732626 w 8613217"/>
                <a:gd name="connsiteY308" fmla="*/ 5935300 h 6281670"/>
                <a:gd name="connsiteX309" fmla="*/ 4727915 w 8613217"/>
                <a:gd name="connsiteY309" fmla="*/ 5907706 h 6281670"/>
                <a:gd name="connsiteX310" fmla="*/ 4750797 w 8613217"/>
                <a:gd name="connsiteY310" fmla="*/ 5875402 h 6281670"/>
                <a:gd name="connsiteX311" fmla="*/ 4750797 w 8613217"/>
                <a:gd name="connsiteY311" fmla="*/ 5917128 h 6281670"/>
                <a:gd name="connsiteX312" fmla="*/ 4875978 w 8613217"/>
                <a:gd name="connsiteY312" fmla="*/ 5457461 h 6281670"/>
                <a:gd name="connsiteX313" fmla="*/ 4616868 w 8613217"/>
                <a:gd name="connsiteY313" fmla="*/ 5877421 h 6281670"/>
                <a:gd name="connsiteX314" fmla="*/ 4562354 w 8613217"/>
                <a:gd name="connsiteY314" fmla="*/ 5884824 h 6281670"/>
                <a:gd name="connsiteX315" fmla="*/ 4880015 w 8613217"/>
                <a:gd name="connsiteY315" fmla="*/ 5419772 h 6281670"/>
                <a:gd name="connsiteX316" fmla="*/ 4875978 w 8613217"/>
                <a:gd name="connsiteY316" fmla="*/ 5457461 h 6281670"/>
                <a:gd name="connsiteX317" fmla="*/ 5020675 w 8613217"/>
                <a:gd name="connsiteY317" fmla="*/ 5141145 h 6281670"/>
                <a:gd name="connsiteX318" fmla="*/ 4989717 w 8613217"/>
                <a:gd name="connsiteY318" fmla="*/ 5179506 h 6281670"/>
                <a:gd name="connsiteX319" fmla="*/ 4445922 w 8613217"/>
                <a:gd name="connsiteY319" fmla="*/ 5878767 h 6281670"/>
                <a:gd name="connsiteX320" fmla="*/ 4415637 w 8613217"/>
                <a:gd name="connsiteY320" fmla="*/ 5953471 h 6281670"/>
                <a:gd name="connsiteX321" fmla="*/ 4357085 w 8613217"/>
                <a:gd name="connsiteY321" fmla="*/ 6075286 h 6281670"/>
                <a:gd name="connsiteX322" fmla="*/ 4338240 w 8613217"/>
                <a:gd name="connsiteY322" fmla="*/ 6125762 h 6281670"/>
                <a:gd name="connsiteX323" fmla="*/ 4322761 w 8613217"/>
                <a:gd name="connsiteY323" fmla="*/ 6080671 h 6281670"/>
                <a:gd name="connsiteX324" fmla="*/ 4306609 w 8613217"/>
                <a:gd name="connsiteY324" fmla="*/ 6061826 h 6281670"/>
                <a:gd name="connsiteX325" fmla="*/ 4295168 w 8613217"/>
                <a:gd name="connsiteY325" fmla="*/ 6082689 h 6281670"/>
                <a:gd name="connsiteX326" fmla="*/ 4292475 w 8613217"/>
                <a:gd name="connsiteY326" fmla="*/ 6112302 h 6281670"/>
                <a:gd name="connsiteX327" fmla="*/ 4277669 w 8613217"/>
                <a:gd name="connsiteY327" fmla="*/ 6097496 h 6281670"/>
                <a:gd name="connsiteX328" fmla="*/ 4183447 w 8613217"/>
                <a:gd name="connsiteY328" fmla="*/ 5282478 h 6281670"/>
                <a:gd name="connsiteX329" fmla="*/ 4412945 w 8613217"/>
                <a:gd name="connsiteY329" fmla="*/ 4743394 h 6281670"/>
                <a:gd name="connsiteX330" fmla="*/ 5036828 w 8613217"/>
                <a:gd name="connsiteY330" fmla="*/ 3935106 h 6281670"/>
                <a:gd name="connsiteX331" fmla="*/ 5054999 w 8613217"/>
                <a:gd name="connsiteY331" fmla="*/ 3966064 h 6281670"/>
                <a:gd name="connsiteX332" fmla="*/ 5020675 w 8613217"/>
                <a:gd name="connsiteY332"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390541 w 8613217"/>
                <a:gd name="connsiteY161" fmla="*/ 2898666 h 6281670"/>
                <a:gd name="connsiteX162" fmla="*/ 2247863 w 8613217"/>
                <a:gd name="connsiteY162" fmla="*/ 2802425 h 6281670"/>
                <a:gd name="connsiteX163" fmla="*/ 2055381 w 8613217"/>
                <a:gd name="connsiteY163" fmla="*/ 2665131 h 6281670"/>
                <a:gd name="connsiteX164" fmla="*/ 1471879 w 8613217"/>
                <a:gd name="connsiteY164" fmla="*/ 2148930 h 6281670"/>
                <a:gd name="connsiteX165" fmla="*/ 1461111 w 8613217"/>
                <a:gd name="connsiteY165" fmla="*/ 2109895 h 6281670"/>
                <a:gd name="connsiteX166" fmla="*/ 1501492 w 8613217"/>
                <a:gd name="connsiteY166" fmla="*/ 1918759 h 6281670"/>
                <a:gd name="connsiteX167" fmla="*/ 1395155 w 8613217"/>
                <a:gd name="connsiteY167" fmla="*/ 1570812 h 6281670"/>
                <a:gd name="connsiteX168" fmla="*/ 937507 w 8613217"/>
                <a:gd name="connsiteY168" fmla="*/ 860783 h 6281670"/>
                <a:gd name="connsiteX169" fmla="*/ 682435 w 8613217"/>
                <a:gd name="connsiteY169" fmla="*/ 471109 h 6281670"/>
                <a:gd name="connsiteX170" fmla="*/ 590905 w 8613217"/>
                <a:gd name="connsiteY170" fmla="*/ 214691 h 6281670"/>
                <a:gd name="connsiteX171" fmla="*/ 581483 w 8613217"/>
                <a:gd name="connsiteY171" fmla="*/ 222767 h 6281670"/>
                <a:gd name="connsiteX172" fmla="*/ 555909 w 8613217"/>
                <a:gd name="connsiteY172" fmla="*/ 262475 h 6281670"/>
                <a:gd name="connsiteX173" fmla="*/ 423998 w 8613217"/>
                <a:gd name="connsiteY173" fmla="*/ 619845 h 6281670"/>
                <a:gd name="connsiteX174" fmla="*/ 443515 w 8613217"/>
                <a:gd name="connsiteY174" fmla="*/ 1227575 h 6281670"/>
                <a:gd name="connsiteX175" fmla="*/ 806942 w 8613217"/>
                <a:gd name="connsiteY175" fmla="*/ 1996156 h 6281670"/>
                <a:gd name="connsiteX176" fmla="*/ 1087589 w 8613217"/>
                <a:gd name="connsiteY176" fmla="*/ 2216231 h 6281670"/>
                <a:gd name="connsiteX177" fmla="*/ 1317086 w 8613217"/>
                <a:gd name="connsiteY177" fmla="*/ 2233729 h 6281670"/>
                <a:gd name="connsiteX178" fmla="*/ 1327181 w 8613217"/>
                <a:gd name="connsiteY178" fmla="*/ 2198060 h 6281670"/>
                <a:gd name="connsiteX179" fmla="*/ 816364 w 8613217"/>
                <a:gd name="connsiteY179" fmla="*/ 1324489 h 6281670"/>
                <a:gd name="connsiteX180" fmla="*/ 702625 w 8613217"/>
                <a:gd name="connsiteY180" fmla="*/ 1031056 h 6281670"/>
                <a:gd name="connsiteX181" fmla="*/ 767908 w 8613217"/>
                <a:gd name="connsiteY181" fmla="*/ 1173061 h 6281670"/>
                <a:gd name="connsiteX182" fmla="*/ 1444285 w 8613217"/>
                <a:gd name="connsiteY182" fmla="*/ 2226326 h 6281670"/>
                <a:gd name="connsiteX183" fmla="*/ 2209501 w 8613217"/>
                <a:gd name="connsiteY183" fmla="*/ 2876457 h 6281670"/>
                <a:gd name="connsiteX184" fmla="*/ 2340738 w 8613217"/>
                <a:gd name="connsiteY184" fmla="*/ 2972025 h 6281670"/>
                <a:gd name="connsiteX185" fmla="*/ 2266034 w 8613217"/>
                <a:gd name="connsiteY185" fmla="*/ 2967313 h 6281670"/>
                <a:gd name="connsiteX186" fmla="*/ 1817807 w 8613217"/>
                <a:gd name="connsiteY186" fmla="*/ 3025866 h 6281670"/>
                <a:gd name="connsiteX187" fmla="*/ 1007500 w 8613217"/>
                <a:gd name="connsiteY187" fmla="*/ 3309877 h 6281670"/>
                <a:gd name="connsiteX188" fmla="*/ 960389 w 8613217"/>
                <a:gd name="connsiteY188" fmla="*/ 3293725 h 6281670"/>
                <a:gd name="connsiteX189" fmla="*/ 446207 w 8613217"/>
                <a:gd name="connsiteY189" fmla="*/ 3134221 h 6281670"/>
                <a:gd name="connsiteX190" fmla="*/ 217383 w 8613217"/>
                <a:gd name="connsiteY190" fmla="*/ 3227096 h 6281670"/>
                <a:gd name="connsiteX191" fmla="*/ 0 w 8613217"/>
                <a:gd name="connsiteY191" fmla="*/ 3236518 h 6281670"/>
                <a:gd name="connsiteX192" fmla="*/ 0 w 8613217"/>
                <a:gd name="connsiteY192" fmla="*/ 3330740 h 6281670"/>
                <a:gd name="connsiteX193" fmla="*/ 9422 w 8613217"/>
                <a:gd name="connsiteY193" fmla="*/ 3346892 h 6281670"/>
                <a:gd name="connsiteX194" fmla="*/ 255072 w 8613217"/>
                <a:gd name="connsiteY194" fmla="*/ 3717723 h 6281670"/>
                <a:gd name="connsiteX195" fmla="*/ 747044 w 8613217"/>
                <a:gd name="connsiteY195" fmla="*/ 3826078 h 6281670"/>
                <a:gd name="connsiteX196" fmla="*/ 1016249 w 8613217"/>
                <a:gd name="connsiteY196" fmla="*/ 3490244 h 6281670"/>
                <a:gd name="connsiteX197" fmla="*/ 981253 w 8613217"/>
                <a:gd name="connsiteY197" fmla="*/ 3461305 h 6281670"/>
                <a:gd name="connsiteX198" fmla="*/ 563312 w 8613217"/>
                <a:gd name="connsiteY198" fmla="*/ 3490917 h 6281670"/>
                <a:gd name="connsiteX199" fmla="*/ 390347 w 8613217"/>
                <a:gd name="connsiteY199" fmla="*/ 3460632 h 6281670"/>
                <a:gd name="connsiteX200" fmla="*/ 489953 w 8613217"/>
                <a:gd name="connsiteY200" fmla="*/ 3463997 h 6281670"/>
                <a:gd name="connsiteX201" fmla="*/ 903183 w 8613217"/>
                <a:gd name="connsiteY201" fmla="*/ 3408137 h 6281670"/>
                <a:gd name="connsiteX202" fmla="*/ 1043170 w 8613217"/>
                <a:gd name="connsiteY202" fmla="*/ 3372467 h 6281670"/>
                <a:gd name="connsiteX203" fmla="*/ 1508895 w 8613217"/>
                <a:gd name="connsiteY203" fmla="*/ 3218347 h 6281670"/>
                <a:gd name="connsiteX204" fmla="*/ 1912029 w 8613217"/>
                <a:gd name="connsiteY204" fmla="*/ 3101243 h 6281670"/>
                <a:gd name="connsiteX205" fmla="*/ 1912029 w 8613217"/>
                <a:gd name="connsiteY205" fmla="*/ 3101243 h 6281670"/>
                <a:gd name="connsiteX206" fmla="*/ 2113933 w 8613217"/>
                <a:gd name="connsiteY206" fmla="*/ 3072976 h 6281670"/>
                <a:gd name="connsiteX207" fmla="*/ 2553150 w 8613217"/>
                <a:gd name="connsiteY207" fmla="*/ 3130187 h 6281670"/>
                <a:gd name="connsiteX208" fmla="*/ 3282324 w 8613217"/>
                <a:gd name="connsiteY208" fmla="*/ 3670118 h 6281670"/>
                <a:gd name="connsiteX209" fmla="*/ 3580428 w 8613217"/>
                <a:gd name="connsiteY209" fmla="*/ 4087880 h 6281670"/>
                <a:gd name="connsiteX210" fmla="*/ 3776274 w 8613217"/>
                <a:gd name="connsiteY210" fmla="*/ 4626290 h 6281670"/>
                <a:gd name="connsiteX211" fmla="*/ 3813963 w 8613217"/>
                <a:gd name="connsiteY211" fmla="*/ 4802619 h 6281670"/>
                <a:gd name="connsiteX212" fmla="*/ 3811944 w 8613217"/>
                <a:gd name="connsiteY212" fmla="*/ 5407658 h 6281670"/>
                <a:gd name="connsiteX213" fmla="*/ 3881265 w 8613217"/>
                <a:gd name="connsiteY213" fmla="*/ 5874056 h 6281670"/>
                <a:gd name="connsiteX214" fmla="*/ 3879919 w 8613217"/>
                <a:gd name="connsiteY214" fmla="*/ 5898957 h 6281670"/>
                <a:gd name="connsiteX215" fmla="*/ 3757430 w 8613217"/>
                <a:gd name="connsiteY215" fmla="*/ 5946068 h 6281670"/>
                <a:gd name="connsiteX216" fmla="*/ 3743970 w 8613217"/>
                <a:gd name="connsiteY216" fmla="*/ 6053750 h 6281670"/>
                <a:gd name="connsiteX217" fmla="*/ 3803195 w 8613217"/>
                <a:gd name="connsiteY217" fmla="*/ 6092112 h 6281670"/>
                <a:gd name="connsiteX218" fmla="*/ 3896071 w 8613217"/>
                <a:gd name="connsiteY218" fmla="*/ 6023464 h 6281670"/>
                <a:gd name="connsiteX219" fmla="*/ 3920972 w 8613217"/>
                <a:gd name="connsiteY219" fmla="*/ 5996544 h 6281670"/>
                <a:gd name="connsiteX220" fmla="*/ 3918953 w 8613217"/>
                <a:gd name="connsiteY220" fmla="*/ 6053077 h 6281670"/>
                <a:gd name="connsiteX221" fmla="*/ 3931741 w 8613217"/>
                <a:gd name="connsiteY221" fmla="*/ 6077978 h 6281670"/>
                <a:gd name="connsiteX222" fmla="*/ 3951931 w 8613217"/>
                <a:gd name="connsiteY222" fmla="*/ 6055769 h 6281670"/>
                <a:gd name="connsiteX223" fmla="*/ 3972121 w 8613217"/>
                <a:gd name="connsiteY223" fmla="*/ 5988468 h 6281670"/>
                <a:gd name="connsiteX224" fmla="*/ 3994331 w 8613217"/>
                <a:gd name="connsiteY224" fmla="*/ 5968277 h 6281670"/>
                <a:gd name="connsiteX225" fmla="*/ 4005099 w 8613217"/>
                <a:gd name="connsiteY225" fmla="*/ 5995198 h 6281670"/>
                <a:gd name="connsiteX226" fmla="*/ 4071054 w 8613217"/>
                <a:gd name="connsiteY226" fmla="*/ 6040290 h 6281670"/>
                <a:gd name="connsiteX227" fmla="*/ 4100667 w 8613217"/>
                <a:gd name="connsiteY227" fmla="*/ 6026829 h 6281670"/>
                <a:gd name="connsiteX228" fmla="*/ 4110089 w 8613217"/>
                <a:gd name="connsiteY228" fmla="*/ 5993179 h 6281670"/>
                <a:gd name="connsiteX229" fmla="*/ 4124895 w 8613217"/>
                <a:gd name="connsiteY229" fmla="*/ 6032214 h 6281670"/>
                <a:gd name="connsiteX230" fmla="*/ 4117492 w 8613217"/>
                <a:gd name="connsiteY230" fmla="*/ 6106918 h 6281670"/>
                <a:gd name="connsiteX231" fmla="*/ 4080476 w 8613217"/>
                <a:gd name="connsiteY231" fmla="*/ 6141242 h 6281670"/>
                <a:gd name="connsiteX232" fmla="*/ 4176717 w 8613217"/>
                <a:gd name="connsiteY232" fmla="*/ 6189025 h 6281670"/>
                <a:gd name="connsiteX233" fmla="*/ 4170660 w 8613217"/>
                <a:gd name="connsiteY233" fmla="*/ 6271133 h 6281670"/>
                <a:gd name="connsiteX234" fmla="*/ 4195562 w 8613217"/>
                <a:gd name="connsiteY234" fmla="*/ 6277863 h 6281670"/>
                <a:gd name="connsiteX235" fmla="*/ 4261517 w 8613217"/>
                <a:gd name="connsiteY235" fmla="*/ 6267768 h 6281670"/>
                <a:gd name="connsiteX236" fmla="*/ 4289784 w 8613217"/>
                <a:gd name="connsiteY236" fmla="*/ 6247578 h 6281670"/>
                <a:gd name="connsiteX237" fmla="*/ 4295840 w 8613217"/>
                <a:gd name="connsiteY237" fmla="*/ 6204505 h 6281670"/>
                <a:gd name="connsiteX238" fmla="*/ 4305936 w 8613217"/>
                <a:gd name="connsiteY238" fmla="*/ 6182969 h 6281670"/>
                <a:gd name="connsiteX239" fmla="*/ 4324107 w 8613217"/>
                <a:gd name="connsiteY239" fmla="*/ 6199794 h 6281670"/>
                <a:gd name="connsiteX240" fmla="*/ 4336894 w 8613217"/>
                <a:gd name="connsiteY240" fmla="*/ 6230752 h 6281670"/>
                <a:gd name="connsiteX241" fmla="*/ 4342951 w 8613217"/>
                <a:gd name="connsiteY241" fmla="*/ 6226714 h 6281670"/>
                <a:gd name="connsiteX242" fmla="*/ 4369872 w 8613217"/>
                <a:gd name="connsiteY242" fmla="*/ 6185660 h 6281670"/>
                <a:gd name="connsiteX243" fmla="*/ 4382659 w 8613217"/>
                <a:gd name="connsiteY243" fmla="*/ 6234791 h 6281670"/>
                <a:gd name="connsiteX244" fmla="*/ 4406888 w 8613217"/>
                <a:gd name="connsiteY244" fmla="*/ 6265749 h 6281670"/>
                <a:gd name="connsiteX245" fmla="*/ 4484284 w 8613217"/>
                <a:gd name="connsiteY245" fmla="*/ 6275171 h 6281670"/>
                <a:gd name="connsiteX246" fmla="*/ 4499090 w 8613217"/>
                <a:gd name="connsiteY246" fmla="*/ 6272479 h 6281670"/>
                <a:gd name="connsiteX247" fmla="*/ 4512551 w 8613217"/>
                <a:gd name="connsiteY247" fmla="*/ 6181622 h 6281670"/>
                <a:gd name="connsiteX248" fmla="*/ 4572449 w 8613217"/>
                <a:gd name="connsiteY248" fmla="*/ 6153356 h 6281670"/>
                <a:gd name="connsiteX249" fmla="*/ 4575814 w 8613217"/>
                <a:gd name="connsiteY249" fmla="*/ 6127781 h 6281670"/>
                <a:gd name="connsiteX250" fmla="*/ 4538125 w 8613217"/>
                <a:gd name="connsiteY250" fmla="*/ 6076633 h 6281670"/>
                <a:gd name="connsiteX251" fmla="*/ 4536779 w 8613217"/>
                <a:gd name="connsiteY251" fmla="*/ 6042309 h 6281670"/>
                <a:gd name="connsiteX252" fmla="*/ 4573122 w 8613217"/>
                <a:gd name="connsiteY252" fmla="*/ 6032214 h 6281670"/>
                <a:gd name="connsiteX253" fmla="*/ 4637731 w 8613217"/>
                <a:gd name="connsiteY253" fmla="*/ 6051058 h 6281670"/>
                <a:gd name="connsiteX254" fmla="*/ 4665997 w 8613217"/>
                <a:gd name="connsiteY254" fmla="*/ 6029522 h 6281670"/>
                <a:gd name="connsiteX255" fmla="*/ 4665997 w 8613217"/>
                <a:gd name="connsiteY255" fmla="*/ 5985776 h 6281670"/>
                <a:gd name="connsiteX256" fmla="*/ 4681477 w 8613217"/>
                <a:gd name="connsiteY256" fmla="*/ 5966931 h 6281670"/>
                <a:gd name="connsiteX257" fmla="*/ 4701667 w 8613217"/>
                <a:gd name="connsiteY257" fmla="*/ 5981065 h 6281670"/>
                <a:gd name="connsiteX258" fmla="*/ 4724550 w 8613217"/>
                <a:gd name="connsiteY258" fmla="*/ 6054423 h 6281670"/>
                <a:gd name="connsiteX259" fmla="*/ 4743394 w 8613217"/>
                <a:gd name="connsiteY259" fmla="*/ 6073268 h 6281670"/>
                <a:gd name="connsiteX260" fmla="*/ 4752143 w 8613217"/>
                <a:gd name="connsiteY260" fmla="*/ 6050385 h 6281670"/>
                <a:gd name="connsiteX261" fmla="*/ 4752143 w 8613217"/>
                <a:gd name="connsiteY261" fmla="*/ 5996544 h 6281670"/>
                <a:gd name="connsiteX262" fmla="*/ 4800600 w 8613217"/>
                <a:gd name="connsiteY262" fmla="*/ 6046347 h 6281670"/>
                <a:gd name="connsiteX263" fmla="*/ 4859825 w 8613217"/>
                <a:gd name="connsiteY263" fmla="*/ 6088747 h 6281670"/>
                <a:gd name="connsiteX264" fmla="*/ 4932511 w 8613217"/>
                <a:gd name="connsiteY264" fmla="*/ 6036252 h 6281670"/>
                <a:gd name="connsiteX265" fmla="*/ 4919050 w 8613217"/>
                <a:gd name="connsiteY265" fmla="*/ 5940011 h 6281670"/>
                <a:gd name="connsiteX266" fmla="*/ 4830213 w 8613217"/>
                <a:gd name="connsiteY266" fmla="*/ 5933281 h 6281670"/>
                <a:gd name="connsiteX267" fmla="*/ 4779064 w 8613217"/>
                <a:gd name="connsiteY267" fmla="*/ 5876074 h 6281670"/>
                <a:gd name="connsiteX268" fmla="*/ 4778391 w 8613217"/>
                <a:gd name="connsiteY268" fmla="*/ 5829637 h 6281670"/>
                <a:gd name="connsiteX269" fmla="*/ 5091342 w 8613217"/>
                <a:gd name="connsiteY269" fmla="*/ 5236712 h 6281670"/>
                <a:gd name="connsiteX270" fmla="*/ 5116243 w 8613217"/>
                <a:gd name="connsiteY270" fmla="*/ 5202389 h 6281670"/>
                <a:gd name="connsiteX271" fmla="*/ 5269690 w 8613217"/>
                <a:gd name="connsiteY271" fmla="*/ 5086631 h 6281670"/>
                <a:gd name="connsiteX272" fmla="*/ 5744837 w 8613217"/>
                <a:gd name="connsiteY272" fmla="*/ 4795889 h 6281670"/>
                <a:gd name="connsiteX273" fmla="*/ 5814830 w 8613217"/>
                <a:gd name="connsiteY273" fmla="*/ 4775699 h 6281670"/>
                <a:gd name="connsiteX274" fmla="*/ 6103553 w 8613217"/>
                <a:gd name="connsiteY274" fmla="*/ 4765603 h 6281670"/>
                <a:gd name="connsiteX275" fmla="*/ 7086824 w 8613217"/>
                <a:gd name="connsiteY275" fmla="*/ 4811369 h 6281670"/>
                <a:gd name="connsiteX276" fmla="*/ 7489959 w 8613217"/>
                <a:gd name="connsiteY276" fmla="*/ 4805311 h 6281670"/>
                <a:gd name="connsiteX277" fmla="*/ 7516880 w 8613217"/>
                <a:gd name="connsiteY277" fmla="*/ 4801946 h 6281670"/>
                <a:gd name="connsiteX278" fmla="*/ 7536397 w 8613217"/>
                <a:gd name="connsiteY278" fmla="*/ 4800600 h 6281670"/>
                <a:gd name="connsiteX279" fmla="*/ 7619850 w 8613217"/>
                <a:gd name="connsiteY279" fmla="*/ 4791178 h 6281670"/>
                <a:gd name="connsiteX280" fmla="*/ 7661577 w 8613217"/>
                <a:gd name="connsiteY280" fmla="*/ 4813388 h 6281670"/>
                <a:gd name="connsiteX281" fmla="*/ 7920014 w 8613217"/>
                <a:gd name="connsiteY281" fmla="*/ 5004523 h 6281670"/>
                <a:gd name="connsiteX282" fmla="*/ 8354780 w 8613217"/>
                <a:gd name="connsiteY282" fmla="*/ 4830886 h 6281670"/>
                <a:gd name="connsiteX283" fmla="*/ 8579567 w 8613217"/>
                <a:gd name="connsiteY283" fmla="*/ 4409580 h 6281670"/>
                <a:gd name="connsiteX284" fmla="*/ 8613217 w 8613217"/>
                <a:gd name="connsiteY284" fmla="*/ 4250076 h 6281670"/>
                <a:gd name="connsiteX285" fmla="*/ 8613217 w 8613217"/>
                <a:gd name="connsiteY285" fmla="*/ 4196235 h 6281670"/>
                <a:gd name="connsiteX286" fmla="*/ 8420062 w 8613217"/>
                <a:gd name="connsiteY286" fmla="*/ 4211041 h 6281670"/>
                <a:gd name="connsiteX287" fmla="*/ 4571776 w 8613217"/>
                <a:gd name="connsiteY287" fmla="*/ 915970 h 6281670"/>
                <a:gd name="connsiteX288" fmla="*/ 4583890 w 8613217"/>
                <a:gd name="connsiteY288" fmla="*/ 888377 h 6281670"/>
                <a:gd name="connsiteX289" fmla="*/ 4571776 w 8613217"/>
                <a:gd name="connsiteY289" fmla="*/ 915970 h 6281670"/>
                <a:gd name="connsiteX290" fmla="*/ 2362948 w 8613217"/>
                <a:gd name="connsiteY290" fmla="*/ 965100 h 6281670"/>
                <a:gd name="connsiteX291" fmla="*/ 2363621 w 8613217"/>
                <a:gd name="connsiteY291" fmla="*/ 962408 h 6281670"/>
                <a:gd name="connsiteX292" fmla="*/ 2368332 w 8613217"/>
                <a:gd name="connsiteY292" fmla="*/ 967119 h 6281670"/>
                <a:gd name="connsiteX293" fmla="*/ 2362948 w 8613217"/>
                <a:gd name="connsiteY293" fmla="*/ 965100 h 6281670"/>
                <a:gd name="connsiteX294" fmla="*/ 2435633 w 8613217"/>
                <a:gd name="connsiteY294" fmla="*/ 1055284 h 6281670"/>
                <a:gd name="connsiteX295" fmla="*/ 2426211 w 8613217"/>
                <a:gd name="connsiteY295" fmla="*/ 1053265 h 6281670"/>
                <a:gd name="connsiteX296" fmla="*/ 2370351 w 8613217"/>
                <a:gd name="connsiteY296" fmla="*/ 968465 h 6281670"/>
                <a:gd name="connsiteX297" fmla="*/ 2432268 w 8613217"/>
                <a:gd name="connsiteY297" fmla="*/ 1045862 h 6281670"/>
                <a:gd name="connsiteX298" fmla="*/ 2435633 w 8613217"/>
                <a:gd name="connsiteY298" fmla="*/ 1055284 h 6281670"/>
                <a:gd name="connsiteX299" fmla="*/ 695895 w 8613217"/>
                <a:gd name="connsiteY299" fmla="*/ 1016922 h 6281670"/>
                <a:gd name="connsiteX300" fmla="*/ 692530 w 8613217"/>
                <a:gd name="connsiteY300" fmla="*/ 1005481 h 6281670"/>
                <a:gd name="connsiteX301" fmla="*/ 695895 w 8613217"/>
                <a:gd name="connsiteY301" fmla="*/ 1016922 h 6281670"/>
                <a:gd name="connsiteX302" fmla="*/ 4511205 w 8613217"/>
                <a:gd name="connsiteY302" fmla="*/ 6014042 h 6281670"/>
                <a:gd name="connsiteX303" fmla="*/ 4537452 w 8613217"/>
                <a:gd name="connsiteY303" fmla="*/ 5944049 h 6281670"/>
                <a:gd name="connsiteX304" fmla="*/ 4511205 w 8613217"/>
                <a:gd name="connsiteY304" fmla="*/ 6014042 h 6281670"/>
                <a:gd name="connsiteX305" fmla="*/ 4750797 w 8613217"/>
                <a:gd name="connsiteY305" fmla="*/ 5917128 h 6281670"/>
                <a:gd name="connsiteX306" fmla="*/ 4741375 w 8613217"/>
                <a:gd name="connsiteY306" fmla="*/ 5939338 h 6281670"/>
                <a:gd name="connsiteX307" fmla="*/ 4732626 w 8613217"/>
                <a:gd name="connsiteY307" fmla="*/ 5935300 h 6281670"/>
                <a:gd name="connsiteX308" fmla="*/ 4727915 w 8613217"/>
                <a:gd name="connsiteY308" fmla="*/ 5907706 h 6281670"/>
                <a:gd name="connsiteX309" fmla="*/ 4750797 w 8613217"/>
                <a:gd name="connsiteY309" fmla="*/ 5875402 h 6281670"/>
                <a:gd name="connsiteX310" fmla="*/ 4750797 w 8613217"/>
                <a:gd name="connsiteY310" fmla="*/ 5917128 h 6281670"/>
                <a:gd name="connsiteX311" fmla="*/ 4875978 w 8613217"/>
                <a:gd name="connsiteY311" fmla="*/ 5457461 h 6281670"/>
                <a:gd name="connsiteX312" fmla="*/ 4616868 w 8613217"/>
                <a:gd name="connsiteY312" fmla="*/ 5877421 h 6281670"/>
                <a:gd name="connsiteX313" fmla="*/ 4562354 w 8613217"/>
                <a:gd name="connsiteY313" fmla="*/ 5884824 h 6281670"/>
                <a:gd name="connsiteX314" fmla="*/ 4880015 w 8613217"/>
                <a:gd name="connsiteY314" fmla="*/ 5419772 h 6281670"/>
                <a:gd name="connsiteX315" fmla="*/ 4875978 w 8613217"/>
                <a:gd name="connsiteY315" fmla="*/ 5457461 h 6281670"/>
                <a:gd name="connsiteX316" fmla="*/ 5020675 w 8613217"/>
                <a:gd name="connsiteY316" fmla="*/ 5141145 h 6281670"/>
                <a:gd name="connsiteX317" fmla="*/ 4989717 w 8613217"/>
                <a:gd name="connsiteY317" fmla="*/ 5179506 h 6281670"/>
                <a:gd name="connsiteX318" fmla="*/ 4445922 w 8613217"/>
                <a:gd name="connsiteY318" fmla="*/ 5878767 h 6281670"/>
                <a:gd name="connsiteX319" fmla="*/ 4415637 w 8613217"/>
                <a:gd name="connsiteY319" fmla="*/ 5953471 h 6281670"/>
                <a:gd name="connsiteX320" fmla="*/ 4357085 w 8613217"/>
                <a:gd name="connsiteY320" fmla="*/ 6075286 h 6281670"/>
                <a:gd name="connsiteX321" fmla="*/ 4338240 w 8613217"/>
                <a:gd name="connsiteY321" fmla="*/ 6125762 h 6281670"/>
                <a:gd name="connsiteX322" fmla="*/ 4322761 w 8613217"/>
                <a:gd name="connsiteY322" fmla="*/ 6080671 h 6281670"/>
                <a:gd name="connsiteX323" fmla="*/ 4306609 w 8613217"/>
                <a:gd name="connsiteY323" fmla="*/ 6061826 h 6281670"/>
                <a:gd name="connsiteX324" fmla="*/ 4295168 w 8613217"/>
                <a:gd name="connsiteY324" fmla="*/ 6082689 h 6281670"/>
                <a:gd name="connsiteX325" fmla="*/ 4292475 w 8613217"/>
                <a:gd name="connsiteY325" fmla="*/ 6112302 h 6281670"/>
                <a:gd name="connsiteX326" fmla="*/ 4277669 w 8613217"/>
                <a:gd name="connsiteY326" fmla="*/ 6097496 h 6281670"/>
                <a:gd name="connsiteX327" fmla="*/ 4183447 w 8613217"/>
                <a:gd name="connsiteY327" fmla="*/ 5282478 h 6281670"/>
                <a:gd name="connsiteX328" fmla="*/ 4412945 w 8613217"/>
                <a:gd name="connsiteY328" fmla="*/ 4743394 h 6281670"/>
                <a:gd name="connsiteX329" fmla="*/ 5036828 w 8613217"/>
                <a:gd name="connsiteY329" fmla="*/ 3935106 h 6281670"/>
                <a:gd name="connsiteX330" fmla="*/ 5054999 w 8613217"/>
                <a:gd name="connsiteY330" fmla="*/ 3966064 h 6281670"/>
                <a:gd name="connsiteX331" fmla="*/ 5020675 w 8613217"/>
                <a:gd name="connsiteY331"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247863 w 8613217"/>
                <a:gd name="connsiteY161" fmla="*/ 2802425 h 6281670"/>
                <a:gd name="connsiteX162" fmla="*/ 2055381 w 8613217"/>
                <a:gd name="connsiteY162" fmla="*/ 2665131 h 6281670"/>
                <a:gd name="connsiteX163" fmla="*/ 1471879 w 8613217"/>
                <a:gd name="connsiteY163" fmla="*/ 2148930 h 6281670"/>
                <a:gd name="connsiteX164" fmla="*/ 1461111 w 8613217"/>
                <a:gd name="connsiteY164" fmla="*/ 2109895 h 6281670"/>
                <a:gd name="connsiteX165" fmla="*/ 1501492 w 8613217"/>
                <a:gd name="connsiteY165" fmla="*/ 1918759 h 6281670"/>
                <a:gd name="connsiteX166" fmla="*/ 1395155 w 8613217"/>
                <a:gd name="connsiteY166" fmla="*/ 1570812 h 6281670"/>
                <a:gd name="connsiteX167" fmla="*/ 937507 w 8613217"/>
                <a:gd name="connsiteY167" fmla="*/ 860783 h 6281670"/>
                <a:gd name="connsiteX168" fmla="*/ 682435 w 8613217"/>
                <a:gd name="connsiteY168" fmla="*/ 471109 h 6281670"/>
                <a:gd name="connsiteX169" fmla="*/ 590905 w 8613217"/>
                <a:gd name="connsiteY169" fmla="*/ 214691 h 6281670"/>
                <a:gd name="connsiteX170" fmla="*/ 581483 w 8613217"/>
                <a:gd name="connsiteY170" fmla="*/ 222767 h 6281670"/>
                <a:gd name="connsiteX171" fmla="*/ 555909 w 8613217"/>
                <a:gd name="connsiteY171" fmla="*/ 262475 h 6281670"/>
                <a:gd name="connsiteX172" fmla="*/ 423998 w 8613217"/>
                <a:gd name="connsiteY172" fmla="*/ 619845 h 6281670"/>
                <a:gd name="connsiteX173" fmla="*/ 443515 w 8613217"/>
                <a:gd name="connsiteY173" fmla="*/ 1227575 h 6281670"/>
                <a:gd name="connsiteX174" fmla="*/ 806942 w 8613217"/>
                <a:gd name="connsiteY174" fmla="*/ 1996156 h 6281670"/>
                <a:gd name="connsiteX175" fmla="*/ 1087589 w 8613217"/>
                <a:gd name="connsiteY175" fmla="*/ 2216231 h 6281670"/>
                <a:gd name="connsiteX176" fmla="*/ 1317086 w 8613217"/>
                <a:gd name="connsiteY176" fmla="*/ 2233729 h 6281670"/>
                <a:gd name="connsiteX177" fmla="*/ 1327181 w 8613217"/>
                <a:gd name="connsiteY177" fmla="*/ 2198060 h 6281670"/>
                <a:gd name="connsiteX178" fmla="*/ 816364 w 8613217"/>
                <a:gd name="connsiteY178" fmla="*/ 1324489 h 6281670"/>
                <a:gd name="connsiteX179" fmla="*/ 702625 w 8613217"/>
                <a:gd name="connsiteY179" fmla="*/ 1031056 h 6281670"/>
                <a:gd name="connsiteX180" fmla="*/ 767908 w 8613217"/>
                <a:gd name="connsiteY180" fmla="*/ 1173061 h 6281670"/>
                <a:gd name="connsiteX181" fmla="*/ 1444285 w 8613217"/>
                <a:gd name="connsiteY181" fmla="*/ 2226326 h 6281670"/>
                <a:gd name="connsiteX182" fmla="*/ 2209501 w 8613217"/>
                <a:gd name="connsiteY182" fmla="*/ 2876457 h 6281670"/>
                <a:gd name="connsiteX183" fmla="*/ 2340738 w 8613217"/>
                <a:gd name="connsiteY183" fmla="*/ 2972025 h 6281670"/>
                <a:gd name="connsiteX184" fmla="*/ 2266034 w 8613217"/>
                <a:gd name="connsiteY184" fmla="*/ 2967313 h 6281670"/>
                <a:gd name="connsiteX185" fmla="*/ 1817807 w 8613217"/>
                <a:gd name="connsiteY185" fmla="*/ 3025866 h 6281670"/>
                <a:gd name="connsiteX186" fmla="*/ 1007500 w 8613217"/>
                <a:gd name="connsiteY186" fmla="*/ 3309877 h 6281670"/>
                <a:gd name="connsiteX187" fmla="*/ 960389 w 8613217"/>
                <a:gd name="connsiteY187" fmla="*/ 3293725 h 6281670"/>
                <a:gd name="connsiteX188" fmla="*/ 446207 w 8613217"/>
                <a:gd name="connsiteY188" fmla="*/ 3134221 h 6281670"/>
                <a:gd name="connsiteX189" fmla="*/ 217383 w 8613217"/>
                <a:gd name="connsiteY189" fmla="*/ 3227096 h 6281670"/>
                <a:gd name="connsiteX190" fmla="*/ 0 w 8613217"/>
                <a:gd name="connsiteY190" fmla="*/ 3236518 h 6281670"/>
                <a:gd name="connsiteX191" fmla="*/ 0 w 8613217"/>
                <a:gd name="connsiteY191" fmla="*/ 3330740 h 6281670"/>
                <a:gd name="connsiteX192" fmla="*/ 9422 w 8613217"/>
                <a:gd name="connsiteY192" fmla="*/ 3346892 h 6281670"/>
                <a:gd name="connsiteX193" fmla="*/ 255072 w 8613217"/>
                <a:gd name="connsiteY193" fmla="*/ 3717723 h 6281670"/>
                <a:gd name="connsiteX194" fmla="*/ 747044 w 8613217"/>
                <a:gd name="connsiteY194" fmla="*/ 3826078 h 6281670"/>
                <a:gd name="connsiteX195" fmla="*/ 1016249 w 8613217"/>
                <a:gd name="connsiteY195" fmla="*/ 3490244 h 6281670"/>
                <a:gd name="connsiteX196" fmla="*/ 981253 w 8613217"/>
                <a:gd name="connsiteY196" fmla="*/ 3461305 h 6281670"/>
                <a:gd name="connsiteX197" fmla="*/ 563312 w 8613217"/>
                <a:gd name="connsiteY197" fmla="*/ 3490917 h 6281670"/>
                <a:gd name="connsiteX198" fmla="*/ 390347 w 8613217"/>
                <a:gd name="connsiteY198" fmla="*/ 3460632 h 6281670"/>
                <a:gd name="connsiteX199" fmla="*/ 489953 w 8613217"/>
                <a:gd name="connsiteY199" fmla="*/ 3463997 h 6281670"/>
                <a:gd name="connsiteX200" fmla="*/ 903183 w 8613217"/>
                <a:gd name="connsiteY200" fmla="*/ 3408137 h 6281670"/>
                <a:gd name="connsiteX201" fmla="*/ 1043170 w 8613217"/>
                <a:gd name="connsiteY201" fmla="*/ 3372467 h 6281670"/>
                <a:gd name="connsiteX202" fmla="*/ 1508895 w 8613217"/>
                <a:gd name="connsiteY202" fmla="*/ 3218347 h 6281670"/>
                <a:gd name="connsiteX203" fmla="*/ 1912029 w 8613217"/>
                <a:gd name="connsiteY203" fmla="*/ 3101243 h 6281670"/>
                <a:gd name="connsiteX204" fmla="*/ 1912029 w 8613217"/>
                <a:gd name="connsiteY204" fmla="*/ 3101243 h 6281670"/>
                <a:gd name="connsiteX205" fmla="*/ 2113933 w 8613217"/>
                <a:gd name="connsiteY205" fmla="*/ 3072976 h 6281670"/>
                <a:gd name="connsiteX206" fmla="*/ 2553150 w 8613217"/>
                <a:gd name="connsiteY206" fmla="*/ 3130187 h 6281670"/>
                <a:gd name="connsiteX207" fmla="*/ 3282324 w 8613217"/>
                <a:gd name="connsiteY207" fmla="*/ 3670118 h 6281670"/>
                <a:gd name="connsiteX208" fmla="*/ 3580428 w 8613217"/>
                <a:gd name="connsiteY208" fmla="*/ 4087880 h 6281670"/>
                <a:gd name="connsiteX209" fmla="*/ 3776274 w 8613217"/>
                <a:gd name="connsiteY209" fmla="*/ 4626290 h 6281670"/>
                <a:gd name="connsiteX210" fmla="*/ 3813963 w 8613217"/>
                <a:gd name="connsiteY210" fmla="*/ 4802619 h 6281670"/>
                <a:gd name="connsiteX211" fmla="*/ 3811944 w 8613217"/>
                <a:gd name="connsiteY211" fmla="*/ 5407658 h 6281670"/>
                <a:gd name="connsiteX212" fmla="*/ 3881265 w 8613217"/>
                <a:gd name="connsiteY212" fmla="*/ 5874056 h 6281670"/>
                <a:gd name="connsiteX213" fmla="*/ 3879919 w 8613217"/>
                <a:gd name="connsiteY213" fmla="*/ 5898957 h 6281670"/>
                <a:gd name="connsiteX214" fmla="*/ 3757430 w 8613217"/>
                <a:gd name="connsiteY214" fmla="*/ 5946068 h 6281670"/>
                <a:gd name="connsiteX215" fmla="*/ 3743970 w 8613217"/>
                <a:gd name="connsiteY215" fmla="*/ 6053750 h 6281670"/>
                <a:gd name="connsiteX216" fmla="*/ 3803195 w 8613217"/>
                <a:gd name="connsiteY216" fmla="*/ 6092112 h 6281670"/>
                <a:gd name="connsiteX217" fmla="*/ 3896071 w 8613217"/>
                <a:gd name="connsiteY217" fmla="*/ 6023464 h 6281670"/>
                <a:gd name="connsiteX218" fmla="*/ 3920972 w 8613217"/>
                <a:gd name="connsiteY218" fmla="*/ 5996544 h 6281670"/>
                <a:gd name="connsiteX219" fmla="*/ 3918953 w 8613217"/>
                <a:gd name="connsiteY219" fmla="*/ 6053077 h 6281670"/>
                <a:gd name="connsiteX220" fmla="*/ 3931741 w 8613217"/>
                <a:gd name="connsiteY220" fmla="*/ 6077978 h 6281670"/>
                <a:gd name="connsiteX221" fmla="*/ 3951931 w 8613217"/>
                <a:gd name="connsiteY221" fmla="*/ 6055769 h 6281670"/>
                <a:gd name="connsiteX222" fmla="*/ 3972121 w 8613217"/>
                <a:gd name="connsiteY222" fmla="*/ 5988468 h 6281670"/>
                <a:gd name="connsiteX223" fmla="*/ 3994331 w 8613217"/>
                <a:gd name="connsiteY223" fmla="*/ 5968277 h 6281670"/>
                <a:gd name="connsiteX224" fmla="*/ 4005099 w 8613217"/>
                <a:gd name="connsiteY224" fmla="*/ 5995198 h 6281670"/>
                <a:gd name="connsiteX225" fmla="*/ 4071054 w 8613217"/>
                <a:gd name="connsiteY225" fmla="*/ 6040290 h 6281670"/>
                <a:gd name="connsiteX226" fmla="*/ 4100667 w 8613217"/>
                <a:gd name="connsiteY226" fmla="*/ 6026829 h 6281670"/>
                <a:gd name="connsiteX227" fmla="*/ 4110089 w 8613217"/>
                <a:gd name="connsiteY227" fmla="*/ 5993179 h 6281670"/>
                <a:gd name="connsiteX228" fmla="*/ 4124895 w 8613217"/>
                <a:gd name="connsiteY228" fmla="*/ 6032214 h 6281670"/>
                <a:gd name="connsiteX229" fmla="*/ 4117492 w 8613217"/>
                <a:gd name="connsiteY229" fmla="*/ 6106918 h 6281670"/>
                <a:gd name="connsiteX230" fmla="*/ 4080476 w 8613217"/>
                <a:gd name="connsiteY230" fmla="*/ 6141242 h 6281670"/>
                <a:gd name="connsiteX231" fmla="*/ 4176717 w 8613217"/>
                <a:gd name="connsiteY231" fmla="*/ 6189025 h 6281670"/>
                <a:gd name="connsiteX232" fmla="*/ 4170660 w 8613217"/>
                <a:gd name="connsiteY232" fmla="*/ 6271133 h 6281670"/>
                <a:gd name="connsiteX233" fmla="*/ 4195562 w 8613217"/>
                <a:gd name="connsiteY233" fmla="*/ 6277863 h 6281670"/>
                <a:gd name="connsiteX234" fmla="*/ 4261517 w 8613217"/>
                <a:gd name="connsiteY234" fmla="*/ 6267768 h 6281670"/>
                <a:gd name="connsiteX235" fmla="*/ 4289784 w 8613217"/>
                <a:gd name="connsiteY235" fmla="*/ 6247578 h 6281670"/>
                <a:gd name="connsiteX236" fmla="*/ 4295840 w 8613217"/>
                <a:gd name="connsiteY236" fmla="*/ 6204505 h 6281670"/>
                <a:gd name="connsiteX237" fmla="*/ 4305936 w 8613217"/>
                <a:gd name="connsiteY237" fmla="*/ 6182969 h 6281670"/>
                <a:gd name="connsiteX238" fmla="*/ 4324107 w 8613217"/>
                <a:gd name="connsiteY238" fmla="*/ 6199794 h 6281670"/>
                <a:gd name="connsiteX239" fmla="*/ 4336894 w 8613217"/>
                <a:gd name="connsiteY239" fmla="*/ 6230752 h 6281670"/>
                <a:gd name="connsiteX240" fmla="*/ 4342951 w 8613217"/>
                <a:gd name="connsiteY240" fmla="*/ 6226714 h 6281670"/>
                <a:gd name="connsiteX241" fmla="*/ 4369872 w 8613217"/>
                <a:gd name="connsiteY241" fmla="*/ 6185660 h 6281670"/>
                <a:gd name="connsiteX242" fmla="*/ 4382659 w 8613217"/>
                <a:gd name="connsiteY242" fmla="*/ 6234791 h 6281670"/>
                <a:gd name="connsiteX243" fmla="*/ 4406888 w 8613217"/>
                <a:gd name="connsiteY243" fmla="*/ 6265749 h 6281670"/>
                <a:gd name="connsiteX244" fmla="*/ 4484284 w 8613217"/>
                <a:gd name="connsiteY244" fmla="*/ 6275171 h 6281670"/>
                <a:gd name="connsiteX245" fmla="*/ 4499090 w 8613217"/>
                <a:gd name="connsiteY245" fmla="*/ 6272479 h 6281670"/>
                <a:gd name="connsiteX246" fmla="*/ 4512551 w 8613217"/>
                <a:gd name="connsiteY246" fmla="*/ 6181622 h 6281670"/>
                <a:gd name="connsiteX247" fmla="*/ 4572449 w 8613217"/>
                <a:gd name="connsiteY247" fmla="*/ 6153356 h 6281670"/>
                <a:gd name="connsiteX248" fmla="*/ 4575814 w 8613217"/>
                <a:gd name="connsiteY248" fmla="*/ 6127781 h 6281670"/>
                <a:gd name="connsiteX249" fmla="*/ 4538125 w 8613217"/>
                <a:gd name="connsiteY249" fmla="*/ 6076633 h 6281670"/>
                <a:gd name="connsiteX250" fmla="*/ 4536779 w 8613217"/>
                <a:gd name="connsiteY250" fmla="*/ 6042309 h 6281670"/>
                <a:gd name="connsiteX251" fmla="*/ 4573122 w 8613217"/>
                <a:gd name="connsiteY251" fmla="*/ 6032214 h 6281670"/>
                <a:gd name="connsiteX252" fmla="*/ 4637731 w 8613217"/>
                <a:gd name="connsiteY252" fmla="*/ 6051058 h 6281670"/>
                <a:gd name="connsiteX253" fmla="*/ 4665997 w 8613217"/>
                <a:gd name="connsiteY253" fmla="*/ 6029522 h 6281670"/>
                <a:gd name="connsiteX254" fmla="*/ 4665997 w 8613217"/>
                <a:gd name="connsiteY254" fmla="*/ 5985776 h 6281670"/>
                <a:gd name="connsiteX255" fmla="*/ 4681477 w 8613217"/>
                <a:gd name="connsiteY255" fmla="*/ 5966931 h 6281670"/>
                <a:gd name="connsiteX256" fmla="*/ 4701667 w 8613217"/>
                <a:gd name="connsiteY256" fmla="*/ 5981065 h 6281670"/>
                <a:gd name="connsiteX257" fmla="*/ 4724550 w 8613217"/>
                <a:gd name="connsiteY257" fmla="*/ 6054423 h 6281670"/>
                <a:gd name="connsiteX258" fmla="*/ 4743394 w 8613217"/>
                <a:gd name="connsiteY258" fmla="*/ 6073268 h 6281670"/>
                <a:gd name="connsiteX259" fmla="*/ 4752143 w 8613217"/>
                <a:gd name="connsiteY259" fmla="*/ 6050385 h 6281670"/>
                <a:gd name="connsiteX260" fmla="*/ 4752143 w 8613217"/>
                <a:gd name="connsiteY260" fmla="*/ 5996544 h 6281670"/>
                <a:gd name="connsiteX261" fmla="*/ 4800600 w 8613217"/>
                <a:gd name="connsiteY261" fmla="*/ 6046347 h 6281670"/>
                <a:gd name="connsiteX262" fmla="*/ 4859825 w 8613217"/>
                <a:gd name="connsiteY262" fmla="*/ 6088747 h 6281670"/>
                <a:gd name="connsiteX263" fmla="*/ 4932511 w 8613217"/>
                <a:gd name="connsiteY263" fmla="*/ 6036252 h 6281670"/>
                <a:gd name="connsiteX264" fmla="*/ 4919050 w 8613217"/>
                <a:gd name="connsiteY264" fmla="*/ 5940011 h 6281670"/>
                <a:gd name="connsiteX265" fmla="*/ 4830213 w 8613217"/>
                <a:gd name="connsiteY265" fmla="*/ 5933281 h 6281670"/>
                <a:gd name="connsiteX266" fmla="*/ 4779064 w 8613217"/>
                <a:gd name="connsiteY266" fmla="*/ 5876074 h 6281670"/>
                <a:gd name="connsiteX267" fmla="*/ 4778391 w 8613217"/>
                <a:gd name="connsiteY267" fmla="*/ 5829637 h 6281670"/>
                <a:gd name="connsiteX268" fmla="*/ 5091342 w 8613217"/>
                <a:gd name="connsiteY268" fmla="*/ 5236712 h 6281670"/>
                <a:gd name="connsiteX269" fmla="*/ 5116243 w 8613217"/>
                <a:gd name="connsiteY269" fmla="*/ 5202389 h 6281670"/>
                <a:gd name="connsiteX270" fmla="*/ 5269690 w 8613217"/>
                <a:gd name="connsiteY270" fmla="*/ 5086631 h 6281670"/>
                <a:gd name="connsiteX271" fmla="*/ 5744837 w 8613217"/>
                <a:gd name="connsiteY271" fmla="*/ 4795889 h 6281670"/>
                <a:gd name="connsiteX272" fmla="*/ 5814830 w 8613217"/>
                <a:gd name="connsiteY272" fmla="*/ 4775699 h 6281670"/>
                <a:gd name="connsiteX273" fmla="*/ 6103553 w 8613217"/>
                <a:gd name="connsiteY273" fmla="*/ 4765603 h 6281670"/>
                <a:gd name="connsiteX274" fmla="*/ 7086824 w 8613217"/>
                <a:gd name="connsiteY274" fmla="*/ 4811369 h 6281670"/>
                <a:gd name="connsiteX275" fmla="*/ 7489959 w 8613217"/>
                <a:gd name="connsiteY275" fmla="*/ 4805311 h 6281670"/>
                <a:gd name="connsiteX276" fmla="*/ 7516880 w 8613217"/>
                <a:gd name="connsiteY276" fmla="*/ 4801946 h 6281670"/>
                <a:gd name="connsiteX277" fmla="*/ 7536397 w 8613217"/>
                <a:gd name="connsiteY277" fmla="*/ 4800600 h 6281670"/>
                <a:gd name="connsiteX278" fmla="*/ 7619850 w 8613217"/>
                <a:gd name="connsiteY278" fmla="*/ 4791178 h 6281670"/>
                <a:gd name="connsiteX279" fmla="*/ 7661577 w 8613217"/>
                <a:gd name="connsiteY279" fmla="*/ 4813388 h 6281670"/>
                <a:gd name="connsiteX280" fmla="*/ 7920014 w 8613217"/>
                <a:gd name="connsiteY280" fmla="*/ 5004523 h 6281670"/>
                <a:gd name="connsiteX281" fmla="*/ 8354780 w 8613217"/>
                <a:gd name="connsiteY281" fmla="*/ 4830886 h 6281670"/>
                <a:gd name="connsiteX282" fmla="*/ 8579567 w 8613217"/>
                <a:gd name="connsiteY282" fmla="*/ 4409580 h 6281670"/>
                <a:gd name="connsiteX283" fmla="*/ 8613217 w 8613217"/>
                <a:gd name="connsiteY283" fmla="*/ 4250076 h 6281670"/>
                <a:gd name="connsiteX284" fmla="*/ 8613217 w 8613217"/>
                <a:gd name="connsiteY284" fmla="*/ 4196235 h 6281670"/>
                <a:gd name="connsiteX285" fmla="*/ 8420062 w 8613217"/>
                <a:gd name="connsiteY285" fmla="*/ 4211041 h 6281670"/>
                <a:gd name="connsiteX286" fmla="*/ 4571776 w 8613217"/>
                <a:gd name="connsiteY286" fmla="*/ 915970 h 6281670"/>
                <a:gd name="connsiteX287" fmla="*/ 4583890 w 8613217"/>
                <a:gd name="connsiteY287" fmla="*/ 888377 h 6281670"/>
                <a:gd name="connsiteX288" fmla="*/ 4571776 w 8613217"/>
                <a:gd name="connsiteY288" fmla="*/ 915970 h 6281670"/>
                <a:gd name="connsiteX289" fmla="*/ 2362948 w 8613217"/>
                <a:gd name="connsiteY289" fmla="*/ 965100 h 6281670"/>
                <a:gd name="connsiteX290" fmla="*/ 2363621 w 8613217"/>
                <a:gd name="connsiteY290" fmla="*/ 962408 h 6281670"/>
                <a:gd name="connsiteX291" fmla="*/ 2368332 w 8613217"/>
                <a:gd name="connsiteY291" fmla="*/ 967119 h 6281670"/>
                <a:gd name="connsiteX292" fmla="*/ 2362948 w 8613217"/>
                <a:gd name="connsiteY292" fmla="*/ 965100 h 6281670"/>
                <a:gd name="connsiteX293" fmla="*/ 2435633 w 8613217"/>
                <a:gd name="connsiteY293" fmla="*/ 1055284 h 6281670"/>
                <a:gd name="connsiteX294" fmla="*/ 2426211 w 8613217"/>
                <a:gd name="connsiteY294" fmla="*/ 1053265 h 6281670"/>
                <a:gd name="connsiteX295" fmla="*/ 2370351 w 8613217"/>
                <a:gd name="connsiteY295" fmla="*/ 968465 h 6281670"/>
                <a:gd name="connsiteX296" fmla="*/ 2432268 w 8613217"/>
                <a:gd name="connsiteY296" fmla="*/ 1045862 h 6281670"/>
                <a:gd name="connsiteX297" fmla="*/ 2435633 w 8613217"/>
                <a:gd name="connsiteY297" fmla="*/ 1055284 h 6281670"/>
                <a:gd name="connsiteX298" fmla="*/ 695895 w 8613217"/>
                <a:gd name="connsiteY298" fmla="*/ 1016922 h 6281670"/>
                <a:gd name="connsiteX299" fmla="*/ 692530 w 8613217"/>
                <a:gd name="connsiteY299" fmla="*/ 1005481 h 6281670"/>
                <a:gd name="connsiteX300" fmla="*/ 695895 w 8613217"/>
                <a:gd name="connsiteY300" fmla="*/ 1016922 h 6281670"/>
                <a:gd name="connsiteX301" fmla="*/ 4511205 w 8613217"/>
                <a:gd name="connsiteY301" fmla="*/ 6014042 h 6281670"/>
                <a:gd name="connsiteX302" fmla="*/ 4537452 w 8613217"/>
                <a:gd name="connsiteY302" fmla="*/ 5944049 h 6281670"/>
                <a:gd name="connsiteX303" fmla="*/ 4511205 w 8613217"/>
                <a:gd name="connsiteY303" fmla="*/ 6014042 h 6281670"/>
                <a:gd name="connsiteX304" fmla="*/ 4750797 w 8613217"/>
                <a:gd name="connsiteY304" fmla="*/ 5917128 h 6281670"/>
                <a:gd name="connsiteX305" fmla="*/ 4741375 w 8613217"/>
                <a:gd name="connsiteY305" fmla="*/ 5939338 h 6281670"/>
                <a:gd name="connsiteX306" fmla="*/ 4732626 w 8613217"/>
                <a:gd name="connsiteY306" fmla="*/ 5935300 h 6281670"/>
                <a:gd name="connsiteX307" fmla="*/ 4727915 w 8613217"/>
                <a:gd name="connsiteY307" fmla="*/ 5907706 h 6281670"/>
                <a:gd name="connsiteX308" fmla="*/ 4750797 w 8613217"/>
                <a:gd name="connsiteY308" fmla="*/ 5875402 h 6281670"/>
                <a:gd name="connsiteX309" fmla="*/ 4750797 w 8613217"/>
                <a:gd name="connsiteY309" fmla="*/ 5917128 h 6281670"/>
                <a:gd name="connsiteX310" fmla="*/ 4875978 w 8613217"/>
                <a:gd name="connsiteY310" fmla="*/ 5457461 h 6281670"/>
                <a:gd name="connsiteX311" fmla="*/ 4616868 w 8613217"/>
                <a:gd name="connsiteY311" fmla="*/ 5877421 h 6281670"/>
                <a:gd name="connsiteX312" fmla="*/ 4562354 w 8613217"/>
                <a:gd name="connsiteY312" fmla="*/ 5884824 h 6281670"/>
                <a:gd name="connsiteX313" fmla="*/ 4880015 w 8613217"/>
                <a:gd name="connsiteY313" fmla="*/ 5419772 h 6281670"/>
                <a:gd name="connsiteX314" fmla="*/ 4875978 w 8613217"/>
                <a:gd name="connsiteY314" fmla="*/ 5457461 h 6281670"/>
                <a:gd name="connsiteX315" fmla="*/ 5020675 w 8613217"/>
                <a:gd name="connsiteY315" fmla="*/ 5141145 h 6281670"/>
                <a:gd name="connsiteX316" fmla="*/ 4989717 w 8613217"/>
                <a:gd name="connsiteY316" fmla="*/ 5179506 h 6281670"/>
                <a:gd name="connsiteX317" fmla="*/ 4445922 w 8613217"/>
                <a:gd name="connsiteY317" fmla="*/ 5878767 h 6281670"/>
                <a:gd name="connsiteX318" fmla="*/ 4415637 w 8613217"/>
                <a:gd name="connsiteY318" fmla="*/ 5953471 h 6281670"/>
                <a:gd name="connsiteX319" fmla="*/ 4357085 w 8613217"/>
                <a:gd name="connsiteY319" fmla="*/ 6075286 h 6281670"/>
                <a:gd name="connsiteX320" fmla="*/ 4338240 w 8613217"/>
                <a:gd name="connsiteY320" fmla="*/ 6125762 h 6281670"/>
                <a:gd name="connsiteX321" fmla="*/ 4322761 w 8613217"/>
                <a:gd name="connsiteY321" fmla="*/ 6080671 h 6281670"/>
                <a:gd name="connsiteX322" fmla="*/ 4306609 w 8613217"/>
                <a:gd name="connsiteY322" fmla="*/ 6061826 h 6281670"/>
                <a:gd name="connsiteX323" fmla="*/ 4295168 w 8613217"/>
                <a:gd name="connsiteY323" fmla="*/ 6082689 h 6281670"/>
                <a:gd name="connsiteX324" fmla="*/ 4292475 w 8613217"/>
                <a:gd name="connsiteY324" fmla="*/ 6112302 h 6281670"/>
                <a:gd name="connsiteX325" fmla="*/ 4277669 w 8613217"/>
                <a:gd name="connsiteY325" fmla="*/ 6097496 h 6281670"/>
                <a:gd name="connsiteX326" fmla="*/ 4183447 w 8613217"/>
                <a:gd name="connsiteY326" fmla="*/ 5282478 h 6281670"/>
                <a:gd name="connsiteX327" fmla="*/ 4412945 w 8613217"/>
                <a:gd name="connsiteY327" fmla="*/ 4743394 h 6281670"/>
                <a:gd name="connsiteX328" fmla="*/ 5036828 w 8613217"/>
                <a:gd name="connsiteY328" fmla="*/ 3935106 h 6281670"/>
                <a:gd name="connsiteX329" fmla="*/ 5054999 w 8613217"/>
                <a:gd name="connsiteY329" fmla="*/ 3966064 h 6281670"/>
                <a:gd name="connsiteX330" fmla="*/ 5020675 w 8613217"/>
                <a:gd name="connsiteY330" fmla="*/ 5141145 h 6281670"/>
                <a:gd name="connsiteX0" fmla="*/ 8420062 w 8613217"/>
                <a:gd name="connsiteY0" fmla="*/ 4211041 h 6281670"/>
                <a:gd name="connsiteX1" fmla="*/ 7990681 w 8613217"/>
                <a:gd name="connsiteY1" fmla="*/ 4231232 h 6281670"/>
                <a:gd name="connsiteX2" fmla="*/ 7630619 w 8613217"/>
                <a:gd name="connsiteY2" fmla="*/ 4614849 h 6281670"/>
                <a:gd name="connsiteX3" fmla="*/ 7659558 w 8613217"/>
                <a:gd name="connsiteY3" fmla="*/ 4643788 h 6281670"/>
                <a:gd name="connsiteX4" fmla="*/ 7859443 w 8613217"/>
                <a:gd name="connsiteY4" fmla="*/ 4617541 h 6281670"/>
                <a:gd name="connsiteX5" fmla="*/ 8222196 w 8613217"/>
                <a:gd name="connsiteY5" fmla="*/ 4498418 h 6281670"/>
                <a:gd name="connsiteX6" fmla="*/ 8236330 w 8613217"/>
                <a:gd name="connsiteY6" fmla="*/ 4496398 h 6281670"/>
                <a:gd name="connsiteX7" fmla="*/ 8228254 w 8613217"/>
                <a:gd name="connsiteY7" fmla="*/ 4504475 h 6281670"/>
                <a:gd name="connsiteX8" fmla="*/ 7670326 w 8613217"/>
                <a:gd name="connsiteY8" fmla="*/ 4709743 h 6281670"/>
                <a:gd name="connsiteX9" fmla="*/ 7436791 w 8613217"/>
                <a:gd name="connsiteY9" fmla="*/ 4735318 h 6281670"/>
                <a:gd name="connsiteX10" fmla="*/ 6759067 w 8613217"/>
                <a:gd name="connsiteY10" fmla="*/ 4696956 h 6281670"/>
                <a:gd name="connsiteX11" fmla="*/ 6037597 w 8613217"/>
                <a:gd name="connsiteY11" fmla="*/ 4656576 h 6281670"/>
                <a:gd name="connsiteX12" fmla="*/ 6023464 w 8613217"/>
                <a:gd name="connsiteY12" fmla="*/ 4649172 h 6281670"/>
                <a:gd name="connsiteX13" fmla="*/ 6361317 w 8613217"/>
                <a:gd name="connsiteY13" fmla="*/ 4472170 h 6281670"/>
                <a:gd name="connsiteX14" fmla="*/ 6783296 w 8613217"/>
                <a:gd name="connsiteY14" fmla="*/ 4236616 h 6281670"/>
                <a:gd name="connsiteX15" fmla="*/ 7066634 w 8613217"/>
                <a:gd name="connsiteY15" fmla="*/ 4052210 h 6281670"/>
                <a:gd name="connsiteX16" fmla="*/ 7151433 w 8613217"/>
                <a:gd name="connsiteY16" fmla="*/ 4042115 h 6281670"/>
                <a:gd name="connsiteX17" fmla="*/ 7304208 w 8613217"/>
                <a:gd name="connsiteY17" fmla="*/ 4071727 h 6281670"/>
                <a:gd name="connsiteX18" fmla="*/ 7625235 w 8613217"/>
                <a:gd name="connsiteY18" fmla="*/ 3948566 h 6281670"/>
                <a:gd name="connsiteX19" fmla="*/ 8172394 w 8613217"/>
                <a:gd name="connsiteY19" fmla="*/ 2496877 h 6281670"/>
                <a:gd name="connsiteX20" fmla="*/ 7882325 w 8613217"/>
                <a:gd name="connsiteY20" fmla="*/ 1811077 h 6281670"/>
                <a:gd name="connsiteX21" fmla="*/ 7854059 w 8613217"/>
                <a:gd name="connsiteY21" fmla="*/ 1889820 h 6281670"/>
                <a:gd name="connsiteX22" fmla="*/ 7732917 w 8613217"/>
                <a:gd name="connsiteY22" fmla="*/ 2389195 h 6281670"/>
                <a:gd name="connsiteX23" fmla="*/ 7607736 w 8613217"/>
                <a:gd name="connsiteY23" fmla="*/ 2746565 h 6281670"/>
                <a:gd name="connsiteX24" fmla="*/ 7178354 w 8613217"/>
                <a:gd name="connsiteY24" fmla="*/ 3424962 h 6281670"/>
                <a:gd name="connsiteX25" fmla="*/ 7050481 w 8613217"/>
                <a:gd name="connsiteY25" fmla="*/ 3653113 h 6281670"/>
                <a:gd name="connsiteX26" fmla="*/ 7022888 w 8613217"/>
                <a:gd name="connsiteY26" fmla="*/ 3873861 h 6281670"/>
                <a:gd name="connsiteX27" fmla="*/ 7057884 w 8613217"/>
                <a:gd name="connsiteY27" fmla="*/ 3889341 h 6281670"/>
                <a:gd name="connsiteX28" fmla="*/ 7311611 w 8613217"/>
                <a:gd name="connsiteY28" fmla="*/ 3701570 h 6281670"/>
                <a:gd name="connsiteX29" fmla="*/ 7883672 w 8613217"/>
                <a:gd name="connsiteY29" fmla="*/ 2875784 h 6281670"/>
                <a:gd name="connsiteX30" fmla="*/ 7909246 w 8613217"/>
                <a:gd name="connsiteY30" fmla="*/ 2790311 h 6281670"/>
                <a:gd name="connsiteX31" fmla="*/ 7835888 w 8613217"/>
                <a:gd name="connsiteY31" fmla="*/ 3051440 h 6281670"/>
                <a:gd name="connsiteX32" fmla="*/ 7279306 w 8613217"/>
                <a:gd name="connsiteY32" fmla="*/ 3802522 h 6281670"/>
                <a:gd name="connsiteX33" fmla="*/ 6992603 w 8613217"/>
                <a:gd name="connsiteY33" fmla="*/ 4017213 h 6281670"/>
                <a:gd name="connsiteX34" fmla="*/ 6713302 w 8613217"/>
                <a:gd name="connsiteY34" fmla="*/ 4190851 h 6281670"/>
                <a:gd name="connsiteX35" fmla="*/ 6627830 w 8613217"/>
                <a:gd name="connsiteY35" fmla="*/ 4239308 h 6281670"/>
                <a:gd name="connsiteX36" fmla="*/ 6605620 w 8613217"/>
                <a:gd name="connsiteY36" fmla="*/ 4251422 h 6281670"/>
                <a:gd name="connsiteX37" fmla="*/ 6226714 w 8613217"/>
                <a:gd name="connsiteY37" fmla="*/ 4447268 h 6281670"/>
                <a:gd name="connsiteX38" fmla="*/ 5314782 w 8613217"/>
                <a:gd name="connsiteY38" fmla="*/ 4943279 h 6281670"/>
                <a:gd name="connsiteX39" fmla="*/ 5158643 w 8613217"/>
                <a:gd name="connsiteY39" fmla="*/ 5046250 h 6281670"/>
                <a:gd name="connsiteX40" fmla="*/ 5162681 w 8613217"/>
                <a:gd name="connsiteY40" fmla="*/ 5025387 h 6281670"/>
                <a:gd name="connsiteX41" fmla="*/ 5227290 w 8613217"/>
                <a:gd name="connsiteY41" fmla="*/ 4323434 h 6281670"/>
                <a:gd name="connsiteX42" fmla="*/ 5106148 w 8613217"/>
                <a:gd name="connsiteY42" fmla="*/ 3860401 h 6281670"/>
                <a:gd name="connsiteX43" fmla="*/ 5139799 w 8613217"/>
                <a:gd name="connsiteY43" fmla="*/ 3818675 h 6281670"/>
                <a:gd name="connsiteX44" fmla="*/ 5695034 w 8613217"/>
                <a:gd name="connsiteY44" fmla="*/ 3194119 h 6281670"/>
                <a:gd name="connsiteX45" fmla="*/ 5830983 w 8613217"/>
                <a:gd name="connsiteY45" fmla="*/ 3023174 h 6281670"/>
                <a:gd name="connsiteX46" fmla="*/ 5873382 w 8613217"/>
                <a:gd name="connsiteY46" fmla="*/ 3008367 h 6281670"/>
                <a:gd name="connsiteX47" fmla="*/ 5983083 w 8613217"/>
                <a:gd name="connsiteY47" fmla="*/ 3009040 h 6281670"/>
                <a:gd name="connsiteX48" fmla="*/ 6257000 w 8613217"/>
                <a:gd name="connsiteY48" fmla="*/ 2840787 h 6281670"/>
                <a:gd name="connsiteX49" fmla="*/ 6605620 w 8613217"/>
                <a:gd name="connsiteY49" fmla="*/ 2172485 h 6281670"/>
                <a:gd name="connsiteX50" fmla="*/ 6623118 w 8613217"/>
                <a:gd name="connsiteY50" fmla="*/ 1339969 h 6281670"/>
                <a:gd name="connsiteX51" fmla="*/ 6528224 w 8613217"/>
                <a:gd name="connsiteY51" fmla="*/ 660899 h 6281670"/>
                <a:gd name="connsiteX52" fmla="*/ 6514091 w 8613217"/>
                <a:gd name="connsiteY52" fmla="*/ 520239 h 6281670"/>
                <a:gd name="connsiteX53" fmla="*/ 6493900 w 8613217"/>
                <a:gd name="connsiteY53" fmla="*/ 546486 h 6281670"/>
                <a:gd name="connsiteX54" fmla="*/ 6244212 w 8613217"/>
                <a:gd name="connsiteY54" fmla="*/ 975869 h 6281670"/>
                <a:gd name="connsiteX55" fmla="*/ 5935300 w 8613217"/>
                <a:gd name="connsiteY55" fmla="*/ 1788868 h 6281670"/>
                <a:gd name="connsiteX56" fmla="*/ 5707148 w 8613217"/>
                <a:gd name="connsiteY56" fmla="*/ 2531874 h 6281670"/>
                <a:gd name="connsiteX57" fmla="*/ 5679555 w 8613217"/>
                <a:gd name="connsiteY57" fmla="*/ 2738489 h 6281670"/>
                <a:gd name="connsiteX58" fmla="*/ 5734069 w 8613217"/>
                <a:gd name="connsiteY58" fmla="*/ 2914818 h 6281670"/>
                <a:gd name="connsiteX59" fmla="*/ 5963566 w 8613217"/>
                <a:gd name="connsiteY59" fmla="*/ 2599175 h 6281670"/>
                <a:gd name="connsiteX60" fmla="*/ 6141914 w 8613217"/>
                <a:gd name="connsiteY60" fmla="*/ 2254593 h 6281670"/>
                <a:gd name="connsiteX61" fmla="*/ 6262384 w 8613217"/>
                <a:gd name="connsiteY61" fmla="*/ 1884436 h 6281670"/>
                <a:gd name="connsiteX62" fmla="*/ 6343145 w 8613217"/>
                <a:gd name="connsiteY62" fmla="*/ 1508222 h 6281670"/>
                <a:gd name="connsiteX63" fmla="*/ 6310167 w 8613217"/>
                <a:gd name="connsiteY63" fmla="*/ 1747814 h 6281670"/>
                <a:gd name="connsiteX64" fmla="*/ 6045001 w 8613217"/>
                <a:gd name="connsiteY64" fmla="*/ 2568890 h 6281670"/>
                <a:gd name="connsiteX65" fmla="*/ 5560432 w 8613217"/>
                <a:gd name="connsiteY65" fmla="*/ 3235173 h 6281670"/>
                <a:gd name="connsiteX66" fmla="*/ 5096726 w 8613217"/>
                <a:gd name="connsiteY66" fmla="*/ 3741278 h 6281670"/>
                <a:gd name="connsiteX67" fmla="*/ 5067113 w 8613217"/>
                <a:gd name="connsiteY67" fmla="*/ 3767525 h 6281670"/>
                <a:gd name="connsiteX68" fmla="*/ 4911647 w 8613217"/>
                <a:gd name="connsiteY68" fmla="*/ 3459959 h 6281670"/>
                <a:gd name="connsiteX69" fmla="*/ 4890784 w 8613217"/>
                <a:gd name="connsiteY69" fmla="*/ 3404099 h 6281670"/>
                <a:gd name="connsiteX70" fmla="*/ 4952701 w 8613217"/>
                <a:gd name="connsiteY70" fmla="*/ 2717626 h 6281670"/>
                <a:gd name="connsiteX71" fmla="*/ 5173449 w 8613217"/>
                <a:gd name="connsiteY71" fmla="*/ 2368332 h 6281670"/>
                <a:gd name="connsiteX72" fmla="*/ 5481689 w 8613217"/>
                <a:gd name="connsiteY72" fmla="*/ 1759928 h 6281670"/>
                <a:gd name="connsiteX73" fmla="*/ 5514667 w 8613217"/>
                <a:gd name="connsiteY73" fmla="*/ 1741757 h 6281670"/>
                <a:gd name="connsiteX74" fmla="*/ 5803389 w 8613217"/>
                <a:gd name="connsiteY74" fmla="*/ 1570812 h 6281670"/>
                <a:gd name="connsiteX75" fmla="*/ 5822907 w 8613217"/>
                <a:gd name="connsiteY75" fmla="*/ 1095665 h 6281670"/>
                <a:gd name="connsiteX76" fmla="*/ 5540241 w 8613217"/>
                <a:gd name="connsiteY76" fmla="*/ 601000 h 6281670"/>
                <a:gd name="connsiteX77" fmla="*/ 5514667 w 8613217"/>
                <a:gd name="connsiteY77" fmla="*/ 600327 h 6281670"/>
                <a:gd name="connsiteX78" fmla="*/ 5421791 w 8613217"/>
                <a:gd name="connsiteY78" fmla="*/ 697914 h 6281670"/>
                <a:gd name="connsiteX79" fmla="*/ 5124319 w 8613217"/>
                <a:gd name="connsiteY79" fmla="*/ 1196617 h 6281670"/>
                <a:gd name="connsiteX80" fmla="*/ 5316801 w 8613217"/>
                <a:gd name="connsiteY80" fmla="*/ 1686570 h 6281670"/>
                <a:gd name="connsiteX81" fmla="*/ 5361220 w 8613217"/>
                <a:gd name="connsiteY81" fmla="*/ 1669072 h 6281670"/>
                <a:gd name="connsiteX82" fmla="*/ 5461499 w 8613217"/>
                <a:gd name="connsiteY82" fmla="*/ 1248439 h 6281670"/>
                <a:gd name="connsiteX83" fmla="*/ 5491784 w 8613217"/>
                <a:gd name="connsiteY83" fmla="*/ 1043170 h 6281670"/>
                <a:gd name="connsiteX84" fmla="*/ 5497841 w 8613217"/>
                <a:gd name="connsiteY84" fmla="*/ 1081532 h 6281670"/>
                <a:gd name="connsiteX85" fmla="*/ 5481016 w 8613217"/>
                <a:gd name="connsiteY85" fmla="*/ 1353429 h 6281670"/>
                <a:gd name="connsiteX86" fmla="*/ 5415734 w 8613217"/>
                <a:gd name="connsiteY86" fmla="*/ 1727624 h 6281670"/>
                <a:gd name="connsiteX87" fmla="*/ 5151240 w 8613217"/>
                <a:gd name="connsiteY87" fmla="*/ 2245171 h 6281670"/>
                <a:gd name="connsiteX88" fmla="*/ 4908282 w 8613217"/>
                <a:gd name="connsiteY88" fmla="*/ 2596483 h 6281670"/>
                <a:gd name="connsiteX89" fmla="*/ 4750124 w 8613217"/>
                <a:gd name="connsiteY89" fmla="*/ 2989523 h 6281670"/>
                <a:gd name="connsiteX90" fmla="*/ 4737337 w 8613217"/>
                <a:gd name="connsiteY90" fmla="*/ 3162487 h 6281670"/>
                <a:gd name="connsiteX91" fmla="*/ 4680804 w 8613217"/>
                <a:gd name="connsiteY91" fmla="*/ 3076341 h 6281670"/>
                <a:gd name="connsiteX92" fmla="*/ 4591293 w 8613217"/>
                <a:gd name="connsiteY92" fmla="*/ 2915491 h 6281670"/>
                <a:gd name="connsiteX93" fmla="*/ 4552259 w 8613217"/>
                <a:gd name="connsiteY93" fmla="*/ 2838095 h 6281670"/>
                <a:gd name="connsiteX94" fmla="*/ 4404869 w 8613217"/>
                <a:gd name="connsiteY94" fmla="*/ 2499569 h 6281670"/>
                <a:gd name="connsiteX95" fmla="*/ 4425059 w 8613217"/>
                <a:gd name="connsiteY95" fmla="*/ 2408713 h 6281670"/>
                <a:gd name="connsiteX96" fmla="*/ 4497071 w 8613217"/>
                <a:gd name="connsiteY96" fmla="*/ 2304396 h 6281670"/>
                <a:gd name="connsiteX97" fmla="*/ 4551585 w 8613217"/>
                <a:gd name="connsiteY97" fmla="*/ 2152968 h 6281670"/>
                <a:gd name="connsiteX98" fmla="*/ 4741375 w 8613217"/>
                <a:gd name="connsiteY98" fmla="*/ 1413327 h 6281670"/>
                <a:gd name="connsiteX99" fmla="*/ 4929146 w 8613217"/>
                <a:gd name="connsiteY99" fmla="*/ 819730 h 6281670"/>
                <a:gd name="connsiteX100" fmla="*/ 5233347 w 8613217"/>
                <a:gd name="connsiteY100" fmla="*/ 28940 h 6281670"/>
                <a:gd name="connsiteX101" fmla="*/ 5238058 w 8613217"/>
                <a:gd name="connsiteY101" fmla="*/ 0 h 6281670"/>
                <a:gd name="connsiteX102" fmla="*/ 4976929 w 8613217"/>
                <a:gd name="connsiteY102" fmla="*/ 159504 h 6281670"/>
                <a:gd name="connsiteX103" fmla="*/ 4204984 w 8613217"/>
                <a:gd name="connsiteY103" fmla="*/ 890396 h 6281670"/>
                <a:gd name="connsiteX104" fmla="*/ 3943182 w 8613217"/>
                <a:gd name="connsiteY104" fmla="*/ 2139508 h 6281670"/>
                <a:gd name="connsiteX105" fmla="*/ 4076438 w 8613217"/>
                <a:gd name="connsiteY105" fmla="*/ 2389868 h 6281670"/>
                <a:gd name="connsiteX106" fmla="*/ 4215079 w 8613217"/>
                <a:gd name="connsiteY106" fmla="*/ 2474668 h 6281670"/>
                <a:gd name="connsiteX107" fmla="*/ 4244018 w 8613217"/>
                <a:gd name="connsiteY107" fmla="*/ 2445055 h 6281670"/>
                <a:gd name="connsiteX108" fmla="*/ 4230558 w 8613217"/>
                <a:gd name="connsiteY108" fmla="*/ 1718875 h 6281670"/>
                <a:gd name="connsiteX109" fmla="*/ 4411599 w 8613217"/>
                <a:gd name="connsiteY109" fmla="*/ 1186522 h 6281670"/>
                <a:gd name="connsiteX110" fmla="*/ 4552259 w 8613217"/>
                <a:gd name="connsiteY110" fmla="*/ 934815 h 6281670"/>
                <a:gd name="connsiteX111" fmla="*/ 4572449 w 8613217"/>
                <a:gd name="connsiteY111" fmla="*/ 920008 h 6281670"/>
                <a:gd name="connsiteX112" fmla="*/ 4553604 w 8613217"/>
                <a:gd name="connsiteY112" fmla="*/ 956351 h 6281670"/>
                <a:gd name="connsiteX113" fmla="*/ 4390735 w 8613217"/>
                <a:gd name="connsiteY113" fmla="*/ 1302280 h 6281670"/>
                <a:gd name="connsiteX114" fmla="*/ 4340260 w 8613217"/>
                <a:gd name="connsiteY114" fmla="*/ 2524471 h 6281670"/>
                <a:gd name="connsiteX115" fmla="*/ 4501109 w 8613217"/>
                <a:gd name="connsiteY115" fmla="*/ 2892609 h 6281670"/>
                <a:gd name="connsiteX116" fmla="*/ 4692918 w 8613217"/>
                <a:gd name="connsiteY116" fmla="*/ 3241230 h 6281670"/>
                <a:gd name="connsiteX117" fmla="*/ 4992409 w 8613217"/>
                <a:gd name="connsiteY117" fmla="*/ 3809925 h 6281670"/>
                <a:gd name="connsiteX118" fmla="*/ 5000485 w 8613217"/>
                <a:gd name="connsiteY118" fmla="*/ 3847614 h 6281670"/>
                <a:gd name="connsiteX119" fmla="*/ 4993755 w 8613217"/>
                <a:gd name="connsiteY119" fmla="*/ 3855017 h 6281670"/>
                <a:gd name="connsiteX120" fmla="*/ 4993082 w 8613217"/>
                <a:gd name="connsiteY120" fmla="*/ 3855690 h 6281670"/>
                <a:gd name="connsiteX121" fmla="*/ 4982313 w 8613217"/>
                <a:gd name="connsiteY121" fmla="*/ 3867131 h 6281670"/>
                <a:gd name="connsiteX122" fmla="*/ 4626290 w 8613217"/>
                <a:gd name="connsiteY122" fmla="*/ 4274977 h 6281670"/>
                <a:gd name="connsiteX123" fmla="*/ 4180755 w 8613217"/>
                <a:gd name="connsiteY123" fmla="*/ 4968853 h 6281670"/>
                <a:gd name="connsiteX124" fmla="*/ 4071727 w 8613217"/>
                <a:gd name="connsiteY124" fmla="*/ 5853192 h 6281670"/>
                <a:gd name="connsiteX125" fmla="*/ 4040769 w 8613217"/>
                <a:gd name="connsiteY125" fmla="*/ 5907706 h 6281670"/>
                <a:gd name="connsiteX126" fmla="*/ 4005099 w 8613217"/>
                <a:gd name="connsiteY126" fmla="*/ 5881459 h 6281670"/>
                <a:gd name="connsiteX127" fmla="*/ 4007791 w 8613217"/>
                <a:gd name="connsiteY127" fmla="*/ 5830983 h 6281670"/>
                <a:gd name="connsiteX128" fmla="*/ 3990293 w 8613217"/>
                <a:gd name="connsiteY128" fmla="*/ 5807427 h 6281670"/>
                <a:gd name="connsiteX129" fmla="*/ 3964045 w 8613217"/>
                <a:gd name="connsiteY129" fmla="*/ 5789256 h 6281670"/>
                <a:gd name="connsiteX130" fmla="*/ 3941836 w 8613217"/>
                <a:gd name="connsiteY130" fmla="*/ 5705129 h 6281670"/>
                <a:gd name="connsiteX131" fmla="*/ 3908185 w 8613217"/>
                <a:gd name="connsiteY131" fmla="*/ 5236040 h 6281670"/>
                <a:gd name="connsiteX132" fmla="*/ 3918953 w 8613217"/>
                <a:gd name="connsiteY132" fmla="*/ 4237288 h 6281670"/>
                <a:gd name="connsiteX133" fmla="*/ 3786370 w 8613217"/>
                <a:gd name="connsiteY133" fmla="*/ 3122779 h 6281670"/>
                <a:gd name="connsiteX134" fmla="*/ 3570333 w 8613217"/>
                <a:gd name="connsiteY134" fmla="*/ 2570236 h 6281670"/>
                <a:gd name="connsiteX135" fmla="*/ 3410829 w 8613217"/>
                <a:gd name="connsiteY135" fmla="*/ 2273437 h 6281670"/>
                <a:gd name="connsiteX136" fmla="*/ 3411502 w 8613217"/>
                <a:gd name="connsiteY136" fmla="*/ 2229018 h 6281670"/>
                <a:gd name="connsiteX137" fmla="*/ 3451209 w 8613217"/>
                <a:gd name="connsiteY137" fmla="*/ 2126720 h 6281670"/>
                <a:gd name="connsiteX138" fmla="*/ 3431692 w 8613217"/>
                <a:gd name="connsiteY138" fmla="*/ 1895877 h 6281670"/>
                <a:gd name="connsiteX139" fmla="*/ 3186715 w 8613217"/>
                <a:gd name="connsiteY139" fmla="*/ 1401886 h 6281670"/>
                <a:gd name="connsiteX140" fmla="*/ 2531874 w 8613217"/>
                <a:gd name="connsiteY140" fmla="*/ 701952 h 6281670"/>
                <a:gd name="connsiteX141" fmla="*/ 1731662 w 8613217"/>
                <a:gd name="connsiteY141" fmla="*/ 39035 h 6281670"/>
                <a:gd name="connsiteX142" fmla="*/ 1722913 w 8613217"/>
                <a:gd name="connsiteY142" fmla="*/ 36343 h 6281670"/>
                <a:gd name="connsiteX143" fmla="*/ 1723586 w 8613217"/>
                <a:gd name="connsiteY143" fmla="*/ 47111 h 6281670"/>
                <a:gd name="connsiteX144" fmla="*/ 1984042 w 8613217"/>
                <a:gd name="connsiteY144" fmla="*/ 871552 h 6281670"/>
                <a:gd name="connsiteX145" fmla="*/ 2773486 w 8613217"/>
                <a:gd name="connsiteY145" fmla="*/ 2064130 h 6281670"/>
                <a:gd name="connsiteX146" fmla="*/ 3058170 w 8613217"/>
                <a:gd name="connsiteY146" fmla="*/ 2286897 h 6281670"/>
                <a:gd name="connsiteX147" fmla="*/ 3235845 w 8613217"/>
                <a:gd name="connsiteY147" fmla="*/ 2329297 h 6281670"/>
                <a:gd name="connsiteX148" fmla="*/ 3256709 w 8613217"/>
                <a:gd name="connsiteY148" fmla="*/ 2294974 h 6281670"/>
                <a:gd name="connsiteX149" fmla="*/ 3083072 w 8613217"/>
                <a:gd name="connsiteY149" fmla="*/ 1999521 h 6281670"/>
                <a:gd name="connsiteX150" fmla="*/ 2450440 w 8613217"/>
                <a:gd name="connsiteY150" fmla="*/ 1092973 h 6281670"/>
                <a:gd name="connsiteX151" fmla="*/ 2432941 w 8613217"/>
                <a:gd name="connsiteY151" fmla="*/ 1062014 h 6281670"/>
                <a:gd name="connsiteX152" fmla="*/ 2454478 w 8613217"/>
                <a:gd name="connsiteY152" fmla="*/ 1076820 h 6281670"/>
                <a:gd name="connsiteX153" fmla="*/ 2967986 w 8613217"/>
                <a:gd name="connsiteY153" fmla="*/ 1739738 h 6281670"/>
                <a:gd name="connsiteX154" fmla="*/ 3266131 w 8613217"/>
                <a:gd name="connsiteY154" fmla="*/ 2175850 h 6281670"/>
                <a:gd name="connsiteX155" fmla="*/ 3457939 w 8613217"/>
                <a:gd name="connsiteY155" fmla="*/ 2509665 h 6281670"/>
                <a:gd name="connsiteX156" fmla="*/ 3733875 w 8613217"/>
                <a:gd name="connsiteY156" fmla="*/ 3249979 h 6281670"/>
                <a:gd name="connsiteX157" fmla="*/ 3823385 w 8613217"/>
                <a:gd name="connsiteY157" fmla="*/ 4359777 h 6281670"/>
                <a:gd name="connsiteX158" fmla="*/ 3816655 w 8613217"/>
                <a:gd name="connsiteY158" fmla="*/ 4369199 h 6281670"/>
                <a:gd name="connsiteX159" fmla="*/ 3800503 w 8613217"/>
                <a:gd name="connsiteY159" fmla="*/ 4322761 h 6281670"/>
                <a:gd name="connsiteX160" fmla="*/ 3407464 w 8613217"/>
                <a:gd name="connsiteY160" fmla="*/ 3663208 h 6281670"/>
                <a:gd name="connsiteX161" fmla="*/ 2553310 w 8613217"/>
                <a:gd name="connsiteY161" fmla="*/ 3004913 h 6281670"/>
                <a:gd name="connsiteX162" fmla="*/ 2055381 w 8613217"/>
                <a:gd name="connsiteY162" fmla="*/ 2665131 h 6281670"/>
                <a:gd name="connsiteX163" fmla="*/ 1471879 w 8613217"/>
                <a:gd name="connsiteY163" fmla="*/ 2148930 h 6281670"/>
                <a:gd name="connsiteX164" fmla="*/ 1461111 w 8613217"/>
                <a:gd name="connsiteY164" fmla="*/ 2109895 h 6281670"/>
                <a:gd name="connsiteX165" fmla="*/ 1501492 w 8613217"/>
                <a:gd name="connsiteY165" fmla="*/ 1918759 h 6281670"/>
                <a:gd name="connsiteX166" fmla="*/ 1395155 w 8613217"/>
                <a:gd name="connsiteY166" fmla="*/ 1570812 h 6281670"/>
                <a:gd name="connsiteX167" fmla="*/ 937507 w 8613217"/>
                <a:gd name="connsiteY167" fmla="*/ 860783 h 6281670"/>
                <a:gd name="connsiteX168" fmla="*/ 682435 w 8613217"/>
                <a:gd name="connsiteY168" fmla="*/ 471109 h 6281670"/>
                <a:gd name="connsiteX169" fmla="*/ 590905 w 8613217"/>
                <a:gd name="connsiteY169" fmla="*/ 214691 h 6281670"/>
                <a:gd name="connsiteX170" fmla="*/ 581483 w 8613217"/>
                <a:gd name="connsiteY170" fmla="*/ 222767 h 6281670"/>
                <a:gd name="connsiteX171" fmla="*/ 555909 w 8613217"/>
                <a:gd name="connsiteY171" fmla="*/ 262475 h 6281670"/>
                <a:gd name="connsiteX172" fmla="*/ 423998 w 8613217"/>
                <a:gd name="connsiteY172" fmla="*/ 619845 h 6281670"/>
                <a:gd name="connsiteX173" fmla="*/ 443515 w 8613217"/>
                <a:gd name="connsiteY173" fmla="*/ 1227575 h 6281670"/>
                <a:gd name="connsiteX174" fmla="*/ 806942 w 8613217"/>
                <a:gd name="connsiteY174" fmla="*/ 1996156 h 6281670"/>
                <a:gd name="connsiteX175" fmla="*/ 1087589 w 8613217"/>
                <a:gd name="connsiteY175" fmla="*/ 2216231 h 6281670"/>
                <a:gd name="connsiteX176" fmla="*/ 1317086 w 8613217"/>
                <a:gd name="connsiteY176" fmla="*/ 2233729 h 6281670"/>
                <a:gd name="connsiteX177" fmla="*/ 1327181 w 8613217"/>
                <a:gd name="connsiteY177" fmla="*/ 2198060 h 6281670"/>
                <a:gd name="connsiteX178" fmla="*/ 816364 w 8613217"/>
                <a:gd name="connsiteY178" fmla="*/ 1324489 h 6281670"/>
                <a:gd name="connsiteX179" fmla="*/ 702625 w 8613217"/>
                <a:gd name="connsiteY179" fmla="*/ 1031056 h 6281670"/>
                <a:gd name="connsiteX180" fmla="*/ 767908 w 8613217"/>
                <a:gd name="connsiteY180" fmla="*/ 1173061 h 6281670"/>
                <a:gd name="connsiteX181" fmla="*/ 1444285 w 8613217"/>
                <a:gd name="connsiteY181" fmla="*/ 2226326 h 6281670"/>
                <a:gd name="connsiteX182" fmla="*/ 2209501 w 8613217"/>
                <a:gd name="connsiteY182" fmla="*/ 2876457 h 6281670"/>
                <a:gd name="connsiteX183" fmla="*/ 2340738 w 8613217"/>
                <a:gd name="connsiteY183" fmla="*/ 2972025 h 6281670"/>
                <a:gd name="connsiteX184" fmla="*/ 2266034 w 8613217"/>
                <a:gd name="connsiteY184" fmla="*/ 2967313 h 6281670"/>
                <a:gd name="connsiteX185" fmla="*/ 1817807 w 8613217"/>
                <a:gd name="connsiteY185" fmla="*/ 3025866 h 6281670"/>
                <a:gd name="connsiteX186" fmla="*/ 1007500 w 8613217"/>
                <a:gd name="connsiteY186" fmla="*/ 3309877 h 6281670"/>
                <a:gd name="connsiteX187" fmla="*/ 960389 w 8613217"/>
                <a:gd name="connsiteY187" fmla="*/ 3293725 h 6281670"/>
                <a:gd name="connsiteX188" fmla="*/ 446207 w 8613217"/>
                <a:gd name="connsiteY188" fmla="*/ 3134221 h 6281670"/>
                <a:gd name="connsiteX189" fmla="*/ 217383 w 8613217"/>
                <a:gd name="connsiteY189" fmla="*/ 3227096 h 6281670"/>
                <a:gd name="connsiteX190" fmla="*/ 0 w 8613217"/>
                <a:gd name="connsiteY190" fmla="*/ 3236518 h 6281670"/>
                <a:gd name="connsiteX191" fmla="*/ 0 w 8613217"/>
                <a:gd name="connsiteY191" fmla="*/ 3330740 h 6281670"/>
                <a:gd name="connsiteX192" fmla="*/ 9422 w 8613217"/>
                <a:gd name="connsiteY192" fmla="*/ 3346892 h 6281670"/>
                <a:gd name="connsiteX193" fmla="*/ 255072 w 8613217"/>
                <a:gd name="connsiteY193" fmla="*/ 3717723 h 6281670"/>
                <a:gd name="connsiteX194" fmla="*/ 747044 w 8613217"/>
                <a:gd name="connsiteY194" fmla="*/ 3826078 h 6281670"/>
                <a:gd name="connsiteX195" fmla="*/ 1016249 w 8613217"/>
                <a:gd name="connsiteY195" fmla="*/ 3490244 h 6281670"/>
                <a:gd name="connsiteX196" fmla="*/ 981253 w 8613217"/>
                <a:gd name="connsiteY196" fmla="*/ 3461305 h 6281670"/>
                <a:gd name="connsiteX197" fmla="*/ 563312 w 8613217"/>
                <a:gd name="connsiteY197" fmla="*/ 3490917 h 6281670"/>
                <a:gd name="connsiteX198" fmla="*/ 390347 w 8613217"/>
                <a:gd name="connsiteY198" fmla="*/ 3460632 h 6281670"/>
                <a:gd name="connsiteX199" fmla="*/ 489953 w 8613217"/>
                <a:gd name="connsiteY199" fmla="*/ 3463997 h 6281670"/>
                <a:gd name="connsiteX200" fmla="*/ 903183 w 8613217"/>
                <a:gd name="connsiteY200" fmla="*/ 3408137 h 6281670"/>
                <a:gd name="connsiteX201" fmla="*/ 1043170 w 8613217"/>
                <a:gd name="connsiteY201" fmla="*/ 3372467 h 6281670"/>
                <a:gd name="connsiteX202" fmla="*/ 1508895 w 8613217"/>
                <a:gd name="connsiteY202" fmla="*/ 3218347 h 6281670"/>
                <a:gd name="connsiteX203" fmla="*/ 1912029 w 8613217"/>
                <a:gd name="connsiteY203" fmla="*/ 3101243 h 6281670"/>
                <a:gd name="connsiteX204" fmla="*/ 1912029 w 8613217"/>
                <a:gd name="connsiteY204" fmla="*/ 3101243 h 6281670"/>
                <a:gd name="connsiteX205" fmla="*/ 2113933 w 8613217"/>
                <a:gd name="connsiteY205" fmla="*/ 3072976 h 6281670"/>
                <a:gd name="connsiteX206" fmla="*/ 2553150 w 8613217"/>
                <a:gd name="connsiteY206" fmla="*/ 3130187 h 6281670"/>
                <a:gd name="connsiteX207" fmla="*/ 3282324 w 8613217"/>
                <a:gd name="connsiteY207" fmla="*/ 3670118 h 6281670"/>
                <a:gd name="connsiteX208" fmla="*/ 3580428 w 8613217"/>
                <a:gd name="connsiteY208" fmla="*/ 4087880 h 6281670"/>
                <a:gd name="connsiteX209" fmla="*/ 3776274 w 8613217"/>
                <a:gd name="connsiteY209" fmla="*/ 4626290 h 6281670"/>
                <a:gd name="connsiteX210" fmla="*/ 3813963 w 8613217"/>
                <a:gd name="connsiteY210" fmla="*/ 4802619 h 6281670"/>
                <a:gd name="connsiteX211" fmla="*/ 3811944 w 8613217"/>
                <a:gd name="connsiteY211" fmla="*/ 5407658 h 6281670"/>
                <a:gd name="connsiteX212" fmla="*/ 3881265 w 8613217"/>
                <a:gd name="connsiteY212" fmla="*/ 5874056 h 6281670"/>
                <a:gd name="connsiteX213" fmla="*/ 3879919 w 8613217"/>
                <a:gd name="connsiteY213" fmla="*/ 5898957 h 6281670"/>
                <a:gd name="connsiteX214" fmla="*/ 3757430 w 8613217"/>
                <a:gd name="connsiteY214" fmla="*/ 5946068 h 6281670"/>
                <a:gd name="connsiteX215" fmla="*/ 3743970 w 8613217"/>
                <a:gd name="connsiteY215" fmla="*/ 6053750 h 6281670"/>
                <a:gd name="connsiteX216" fmla="*/ 3803195 w 8613217"/>
                <a:gd name="connsiteY216" fmla="*/ 6092112 h 6281670"/>
                <a:gd name="connsiteX217" fmla="*/ 3896071 w 8613217"/>
                <a:gd name="connsiteY217" fmla="*/ 6023464 h 6281670"/>
                <a:gd name="connsiteX218" fmla="*/ 3920972 w 8613217"/>
                <a:gd name="connsiteY218" fmla="*/ 5996544 h 6281670"/>
                <a:gd name="connsiteX219" fmla="*/ 3918953 w 8613217"/>
                <a:gd name="connsiteY219" fmla="*/ 6053077 h 6281670"/>
                <a:gd name="connsiteX220" fmla="*/ 3931741 w 8613217"/>
                <a:gd name="connsiteY220" fmla="*/ 6077978 h 6281670"/>
                <a:gd name="connsiteX221" fmla="*/ 3951931 w 8613217"/>
                <a:gd name="connsiteY221" fmla="*/ 6055769 h 6281670"/>
                <a:gd name="connsiteX222" fmla="*/ 3972121 w 8613217"/>
                <a:gd name="connsiteY222" fmla="*/ 5988468 h 6281670"/>
                <a:gd name="connsiteX223" fmla="*/ 3994331 w 8613217"/>
                <a:gd name="connsiteY223" fmla="*/ 5968277 h 6281670"/>
                <a:gd name="connsiteX224" fmla="*/ 4005099 w 8613217"/>
                <a:gd name="connsiteY224" fmla="*/ 5995198 h 6281670"/>
                <a:gd name="connsiteX225" fmla="*/ 4071054 w 8613217"/>
                <a:gd name="connsiteY225" fmla="*/ 6040290 h 6281670"/>
                <a:gd name="connsiteX226" fmla="*/ 4100667 w 8613217"/>
                <a:gd name="connsiteY226" fmla="*/ 6026829 h 6281670"/>
                <a:gd name="connsiteX227" fmla="*/ 4110089 w 8613217"/>
                <a:gd name="connsiteY227" fmla="*/ 5993179 h 6281670"/>
                <a:gd name="connsiteX228" fmla="*/ 4124895 w 8613217"/>
                <a:gd name="connsiteY228" fmla="*/ 6032214 h 6281670"/>
                <a:gd name="connsiteX229" fmla="*/ 4117492 w 8613217"/>
                <a:gd name="connsiteY229" fmla="*/ 6106918 h 6281670"/>
                <a:gd name="connsiteX230" fmla="*/ 4080476 w 8613217"/>
                <a:gd name="connsiteY230" fmla="*/ 6141242 h 6281670"/>
                <a:gd name="connsiteX231" fmla="*/ 4176717 w 8613217"/>
                <a:gd name="connsiteY231" fmla="*/ 6189025 h 6281670"/>
                <a:gd name="connsiteX232" fmla="*/ 4170660 w 8613217"/>
                <a:gd name="connsiteY232" fmla="*/ 6271133 h 6281670"/>
                <a:gd name="connsiteX233" fmla="*/ 4195562 w 8613217"/>
                <a:gd name="connsiteY233" fmla="*/ 6277863 h 6281670"/>
                <a:gd name="connsiteX234" fmla="*/ 4261517 w 8613217"/>
                <a:gd name="connsiteY234" fmla="*/ 6267768 h 6281670"/>
                <a:gd name="connsiteX235" fmla="*/ 4289784 w 8613217"/>
                <a:gd name="connsiteY235" fmla="*/ 6247578 h 6281670"/>
                <a:gd name="connsiteX236" fmla="*/ 4295840 w 8613217"/>
                <a:gd name="connsiteY236" fmla="*/ 6204505 h 6281670"/>
                <a:gd name="connsiteX237" fmla="*/ 4305936 w 8613217"/>
                <a:gd name="connsiteY237" fmla="*/ 6182969 h 6281670"/>
                <a:gd name="connsiteX238" fmla="*/ 4324107 w 8613217"/>
                <a:gd name="connsiteY238" fmla="*/ 6199794 h 6281670"/>
                <a:gd name="connsiteX239" fmla="*/ 4336894 w 8613217"/>
                <a:gd name="connsiteY239" fmla="*/ 6230752 h 6281670"/>
                <a:gd name="connsiteX240" fmla="*/ 4342951 w 8613217"/>
                <a:gd name="connsiteY240" fmla="*/ 6226714 h 6281670"/>
                <a:gd name="connsiteX241" fmla="*/ 4369872 w 8613217"/>
                <a:gd name="connsiteY241" fmla="*/ 6185660 h 6281670"/>
                <a:gd name="connsiteX242" fmla="*/ 4382659 w 8613217"/>
                <a:gd name="connsiteY242" fmla="*/ 6234791 h 6281670"/>
                <a:gd name="connsiteX243" fmla="*/ 4406888 w 8613217"/>
                <a:gd name="connsiteY243" fmla="*/ 6265749 h 6281670"/>
                <a:gd name="connsiteX244" fmla="*/ 4484284 w 8613217"/>
                <a:gd name="connsiteY244" fmla="*/ 6275171 h 6281670"/>
                <a:gd name="connsiteX245" fmla="*/ 4499090 w 8613217"/>
                <a:gd name="connsiteY245" fmla="*/ 6272479 h 6281670"/>
                <a:gd name="connsiteX246" fmla="*/ 4512551 w 8613217"/>
                <a:gd name="connsiteY246" fmla="*/ 6181622 h 6281670"/>
                <a:gd name="connsiteX247" fmla="*/ 4572449 w 8613217"/>
                <a:gd name="connsiteY247" fmla="*/ 6153356 h 6281670"/>
                <a:gd name="connsiteX248" fmla="*/ 4575814 w 8613217"/>
                <a:gd name="connsiteY248" fmla="*/ 6127781 h 6281670"/>
                <a:gd name="connsiteX249" fmla="*/ 4538125 w 8613217"/>
                <a:gd name="connsiteY249" fmla="*/ 6076633 h 6281670"/>
                <a:gd name="connsiteX250" fmla="*/ 4536779 w 8613217"/>
                <a:gd name="connsiteY250" fmla="*/ 6042309 h 6281670"/>
                <a:gd name="connsiteX251" fmla="*/ 4573122 w 8613217"/>
                <a:gd name="connsiteY251" fmla="*/ 6032214 h 6281670"/>
                <a:gd name="connsiteX252" fmla="*/ 4637731 w 8613217"/>
                <a:gd name="connsiteY252" fmla="*/ 6051058 h 6281670"/>
                <a:gd name="connsiteX253" fmla="*/ 4665997 w 8613217"/>
                <a:gd name="connsiteY253" fmla="*/ 6029522 h 6281670"/>
                <a:gd name="connsiteX254" fmla="*/ 4665997 w 8613217"/>
                <a:gd name="connsiteY254" fmla="*/ 5985776 h 6281670"/>
                <a:gd name="connsiteX255" fmla="*/ 4681477 w 8613217"/>
                <a:gd name="connsiteY255" fmla="*/ 5966931 h 6281670"/>
                <a:gd name="connsiteX256" fmla="*/ 4701667 w 8613217"/>
                <a:gd name="connsiteY256" fmla="*/ 5981065 h 6281670"/>
                <a:gd name="connsiteX257" fmla="*/ 4724550 w 8613217"/>
                <a:gd name="connsiteY257" fmla="*/ 6054423 h 6281670"/>
                <a:gd name="connsiteX258" fmla="*/ 4743394 w 8613217"/>
                <a:gd name="connsiteY258" fmla="*/ 6073268 h 6281670"/>
                <a:gd name="connsiteX259" fmla="*/ 4752143 w 8613217"/>
                <a:gd name="connsiteY259" fmla="*/ 6050385 h 6281670"/>
                <a:gd name="connsiteX260" fmla="*/ 4752143 w 8613217"/>
                <a:gd name="connsiteY260" fmla="*/ 5996544 h 6281670"/>
                <a:gd name="connsiteX261" fmla="*/ 4800600 w 8613217"/>
                <a:gd name="connsiteY261" fmla="*/ 6046347 h 6281670"/>
                <a:gd name="connsiteX262" fmla="*/ 4859825 w 8613217"/>
                <a:gd name="connsiteY262" fmla="*/ 6088747 h 6281670"/>
                <a:gd name="connsiteX263" fmla="*/ 4932511 w 8613217"/>
                <a:gd name="connsiteY263" fmla="*/ 6036252 h 6281670"/>
                <a:gd name="connsiteX264" fmla="*/ 4919050 w 8613217"/>
                <a:gd name="connsiteY264" fmla="*/ 5940011 h 6281670"/>
                <a:gd name="connsiteX265" fmla="*/ 4830213 w 8613217"/>
                <a:gd name="connsiteY265" fmla="*/ 5933281 h 6281670"/>
                <a:gd name="connsiteX266" fmla="*/ 4779064 w 8613217"/>
                <a:gd name="connsiteY266" fmla="*/ 5876074 h 6281670"/>
                <a:gd name="connsiteX267" fmla="*/ 4778391 w 8613217"/>
                <a:gd name="connsiteY267" fmla="*/ 5829637 h 6281670"/>
                <a:gd name="connsiteX268" fmla="*/ 5091342 w 8613217"/>
                <a:gd name="connsiteY268" fmla="*/ 5236712 h 6281670"/>
                <a:gd name="connsiteX269" fmla="*/ 5116243 w 8613217"/>
                <a:gd name="connsiteY269" fmla="*/ 5202389 h 6281670"/>
                <a:gd name="connsiteX270" fmla="*/ 5269690 w 8613217"/>
                <a:gd name="connsiteY270" fmla="*/ 5086631 h 6281670"/>
                <a:gd name="connsiteX271" fmla="*/ 5744837 w 8613217"/>
                <a:gd name="connsiteY271" fmla="*/ 4795889 h 6281670"/>
                <a:gd name="connsiteX272" fmla="*/ 5814830 w 8613217"/>
                <a:gd name="connsiteY272" fmla="*/ 4775699 h 6281670"/>
                <a:gd name="connsiteX273" fmla="*/ 6103553 w 8613217"/>
                <a:gd name="connsiteY273" fmla="*/ 4765603 h 6281670"/>
                <a:gd name="connsiteX274" fmla="*/ 7086824 w 8613217"/>
                <a:gd name="connsiteY274" fmla="*/ 4811369 h 6281670"/>
                <a:gd name="connsiteX275" fmla="*/ 7489959 w 8613217"/>
                <a:gd name="connsiteY275" fmla="*/ 4805311 h 6281670"/>
                <a:gd name="connsiteX276" fmla="*/ 7516880 w 8613217"/>
                <a:gd name="connsiteY276" fmla="*/ 4801946 h 6281670"/>
                <a:gd name="connsiteX277" fmla="*/ 7536397 w 8613217"/>
                <a:gd name="connsiteY277" fmla="*/ 4800600 h 6281670"/>
                <a:gd name="connsiteX278" fmla="*/ 7619850 w 8613217"/>
                <a:gd name="connsiteY278" fmla="*/ 4791178 h 6281670"/>
                <a:gd name="connsiteX279" fmla="*/ 7661577 w 8613217"/>
                <a:gd name="connsiteY279" fmla="*/ 4813388 h 6281670"/>
                <a:gd name="connsiteX280" fmla="*/ 7920014 w 8613217"/>
                <a:gd name="connsiteY280" fmla="*/ 5004523 h 6281670"/>
                <a:gd name="connsiteX281" fmla="*/ 8354780 w 8613217"/>
                <a:gd name="connsiteY281" fmla="*/ 4830886 h 6281670"/>
                <a:gd name="connsiteX282" fmla="*/ 8579567 w 8613217"/>
                <a:gd name="connsiteY282" fmla="*/ 4409580 h 6281670"/>
                <a:gd name="connsiteX283" fmla="*/ 8613217 w 8613217"/>
                <a:gd name="connsiteY283" fmla="*/ 4250076 h 6281670"/>
                <a:gd name="connsiteX284" fmla="*/ 8613217 w 8613217"/>
                <a:gd name="connsiteY284" fmla="*/ 4196235 h 6281670"/>
                <a:gd name="connsiteX285" fmla="*/ 8420062 w 8613217"/>
                <a:gd name="connsiteY285" fmla="*/ 4211041 h 6281670"/>
                <a:gd name="connsiteX286" fmla="*/ 4571776 w 8613217"/>
                <a:gd name="connsiteY286" fmla="*/ 915970 h 6281670"/>
                <a:gd name="connsiteX287" fmla="*/ 4583890 w 8613217"/>
                <a:gd name="connsiteY287" fmla="*/ 888377 h 6281670"/>
                <a:gd name="connsiteX288" fmla="*/ 4571776 w 8613217"/>
                <a:gd name="connsiteY288" fmla="*/ 915970 h 6281670"/>
                <a:gd name="connsiteX289" fmla="*/ 2362948 w 8613217"/>
                <a:gd name="connsiteY289" fmla="*/ 965100 h 6281670"/>
                <a:gd name="connsiteX290" fmla="*/ 2363621 w 8613217"/>
                <a:gd name="connsiteY290" fmla="*/ 962408 h 6281670"/>
                <a:gd name="connsiteX291" fmla="*/ 2368332 w 8613217"/>
                <a:gd name="connsiteY291" fmla="*/ 967119 h 6281670"/>
                <a:gd name="connsiteX292" fmla="*/ 2362948 w 8613217"/>
                <a:gd name="connsiteY292" fmla="*/ 965100 h 6281670"/>
                <a:gd name="connsiteX293" fmla="*/ 2435633 w 8613217"/>
                <a:gd name="connsiteY293" fmla="*/ 1055284 h 6281670"/>
                <a:gd name="connsiteX294" fmla="*/ 2426211 w 8613217"/>
                <a:gd name="connsiteY294" fmla="*/ 1053265 h 6281670"/>
                <a:gd name="connsiteX295" fmla="*/ 2370351 w 8613217"/>
                <a:gd name="connsiteY295" fmla="*/ 968465 h 6281670"/>
                <a:gd name="connsiteX296" fmla="*/ 2432268 w 8613217"/>
                <a:gd name="connsiteY296" fmla="*/ 1045862 h 6281670"/>
                <a:gd name="connsiteX297" fmla="*/ 2435633 w 8613217"/>
                <a:gd name="connsiteY297" fmla="*/ 1055284 h 6281670"/>
                <a:gd name="connsiteX298" fmla="*/ 695895 w 8613217"/>
                <a:gd name="connsiteY298" fmla="*/ 1016922 h 6281670"/>
                <a:gd name="connsiteX299" fmla="*/ 692530 w 8613217"/>
                <a:gd name="connsiteY299" fmla="*/ 1005481 h 6281670"/>
                <a:gd name="connsiteX300" fmla="*/ 695895 w 8613217"/>
                <a:gd name="connsiteY300" fmla="*/ 1016922 h 6281670"/>
                <a:gd name="connsiteX301" fmla="*/ 4511205 w 8613217"/>
                <a:gd name="connsiteY301" fmla="*/ 6014042 h 6281670"/>
                <a:gd name="connsiteX302" fmla="*/ 4537452 w 8613217"/>
                <a:gd name="connsiteY302" fmla="*/ 5944049 h 6281670"/>
                <a:gd name="connsiteX303" fmla="*/ 4511205 w 8613217"/>
                <a:gd name="connsiteY303" fmla="*/ 6014042 h 6281670"/>
                <a:gd name="connsiteX304" fmla="*/ 4750797 w 8613217"/>
                <a:gd name="connsiteY304" fmla="*/ 5917128 h 6281670"/>
                <a:gd name="connsiteX305" fmla="*/ 4741375 w 8613217"/>
                <a:gd name="connsiteY305" fmla="*/ 5939338 h 6281670"/>
                <a:gd name="connsiteX306" fmla="*/ 4732626 w 8613217"/>
                <a:gd name="connsiteY306" fmla="*/ 5935300 h 6281670"/>
                <a:gd name="connsiteX307" fmla="*/ 4727915 w 8613217"/>
                <a:gd name="connsiteY307" fmla="*/ 5907706 h 6281670"/>
                <a:gd name="connsiteX308" fmla="*/ 4750797 w 8613217"/>
                <a:gd name="connsiteY308" fmla="*/ 5875402 h 6281670"/>
                <a:gd name="connsiteX309" fmla="*/ 4750797 w 8613217"/>
                <a:gd name="connsiteY309" fmla="*/ 5917128 h 6281670"/>
                <a:gd name="connsiteX310" fmla="*/ 4875978 w 8613217"/>
                <a:gd name="connsiteY310" fmla="*/ 5457461 h 6281670"/>
                <a:gd name="connsiteX311" fmla="*/ 4616868 w 8613217"/>
                <a:gd name="connsiteY311" fmla="*/ 5877421 h 6281670"/>
                <a:gd name="connsiteX312" fmla="*/ 4562354 w 8613217"/>
                <a:gd name="connsiteY312" fmla="*/ 5884824 h 6281670"/>
                <a:gd name="connsiteX313" fmla="*/ 4880015 w 8613217"/>
                <a:gd name="connsiteY313" fmla="*/ 5419772 h 6281670"/>
                <a:gd name="connsiteX314" fmla="*/ 4875978 w 8613217"/>
                <a:gd name="connsiteY314" fmla="*/ 5457461 h 6281670"/>
                <a:gd name="connsiteX315" fmla="*/ 5020675 w 8613217"/>
                <a:gd name="connsiteY315" fmla="*/ 5141145 h 6281670"/>
                <a:gd name="connsiteX316" fmla="*/ 4989717 w 8613217"/>
                <a:gd name="connsiteY316" fmla="*/ 5179506 h 6281670"/>
                <a:gd name="connsiteX317" fmla="*/ 4445922 w 8613217"/>
                <a:gd name="connsiteY317" fmla="*/ 5878767 h 6281670"/>
                <a:gd name="connsiteX318" fmla="*/ 4415637 w 8613217"/>
                <a:gd name="connsiteY318" fmla="*/ 5953471 h 6281670"/>
                <a:gd name="connsiteX319" fmla="*/ 4357085 w 8613217"/>
                <a:gd name="connsiteY319" fmla="*/ 6075286 h 6281670"/>
                <a:gd name="connsiteX320" fmla="*/ 4338240 w 8613217"/>
                <a:gd name="connsiteY320" fmla="*/ 6125762 h 6281670"/>
                <a:gd name="connsiteX321" fmla="*/ 4322761 w 8613217"/>
                <a:gd name="connsiteY321" fmla="*/ 6080671 h 6281670"/>
                <a:gd name="connsiteX322" fmla="*/ 4306609 w 8613217"/>
                <a:gd name="connsiteY322" fmla="*/ 6061826 h 6281670"/>
                <a:gd name="connsiteX323" fmla="*/ 4295168 w 8613217"/>
                <a:gd name="connsiteY323" fmla="*/ 6082689 h 6281670"/>
                <a:gd name="connsiteX324" fmla="*/ 4292475 w 8613217"/>
                <a:gd name="connsiteY324" fmla="*/ 6112302 h 6281670"/>
                <a:gd name="connsiteX325" fmla="*/ 4277669 w 8613217"/>
                <a:gd name="connsiteY325" fmla="*/ 6097496 h 6281670"/>
                <a:gd name="connsiteX326" fmla="*/ 4183447 w 8613217"/>
                <a:gd name="connsiteY326" fmla="*/ 5282478 h 6281670"/>
                <a:gd name="connsiteX327" fmla="*/ 4412945 w 8613217"/>
                <a:gd name="connsiteY327" fmla="*/ 4743394 h 6281670"/>
                <a:gd name="connsiteX328" fmla="*/ 5036828 w 8613217"/>
                <a:gd name="connsiteY328" fmla="*/ 3935106 h 6281670"/>
                <a:gd name="connsiteX329" fmla="*/ 5054999 w 8613217"/>
                <a:gd name="connsiteY329" fmla="*/ 3966064 h 6281670"/>
                <a:gd name="connsiteX330" fmla="*/ 5020675 w 8613217"/>
                <a:gd name="connsiteY330" fmla="*/ 5141145 h 628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8613217" h="6281670">
                  <a:moveTo>
                    <a:pt x="8420062" y="4211041"/>
                  </a:moveTo>
                  <a:cubicBezTo>
                    <a:pt x="8276711" y="4220463"/>
                    <a:pt x="8133359" y="4217098"/>
                    <a:pt x="7990681" y="4231232"/>
                  </a:cubicBezTo>
                  <a:cubicBezTo>
                    <a:pt x="7781373" y="4252095"/>
                    <a:pt x="7634657" y="4408907"/>
                    <a:pt x="7630619" y="4614849"/>
                  </a:cubicBezTo>
                  <a:cubicBezTo>
                    <a:pt x="7629945" y="4637731"/>
                    <a:pt x="7634657" y="4645807"/>
                    <a:pt x="7659558" y="4643788"/>
                  </a:cubicBezTo>
                  <a:cubicBezTo>
                    <a:pt x="7726859" y="4638404"/>
                    <a:pt x="7793488" y="4630328"/>
                    <a:pt x="7859443" y="4617541"/>
                  </a:cubicBezTo>
                  <a:cubicBezTo>
                    <a:pt x="7985296" y="4593985"/>
                    <a:pt x="8105093" y="4549566"/>
                    <a:pt x="8222196" y="4498418"/>
                  </a:cubicBezTo>
                  <a:cubicBezTo>
                    <a:pt x="8226235" y="4493707"/>
                    <a:pt x="8230946" y="4492360"/>
                    <a:pt x="8236330" y="4496398"/>
                  </a:cubicBezTo>
                  <a:lnTo>
                    <a:pt x="8228254" y="4504475"/>
                  </a:lnTo>
                  <a:cubicBezTo>
                    <a:pt x="8056636" y="4610810"/>
                    <a:pt x="7869538" y="4676093"/>
                    <a:pt x="7670326" y="4709743"/>
                  </a:cubicBezTo>
                  <a:cubicBezTo>
                    <a:pt x="7592930" y="4722531"/>
                    <a:pt x="7514187" y="4725896"/>
                    <a:pt x="7436791" y="4735318"/>
                  </a:cubicBezTo>
                  <a:cubicBezTo>
                    <a:pt x="7209986" y="4740029"/>
                    <a:pt x="6984527" y="4719839"/>
                    <a:pt x="6759067" y="4696956"/>
                  </a:cubicBezTo>
                  <a:cubicBezTo>
                    <a:pt x="6519475" y="4672728"/>
                    <a:pt x="6279209" y="4651191"/>
                    <a:pt x="6037597" y="4656576"/>
                  </a:cubicBezTo>
                  <a:cubicBezTo>
                    <a:pt x="6032887" y="4656576"/>
                    <a:pt x="6026156" y="4659267"/>
                    <a:pt x="6023464" y="4649172"/>
                  </a:cubicBezTo>
                  <a:lnTo>
                    <a:pt x="6361317" y="4472170"/>
                  </a:lnTo>
                  <a:cubicBezTo>
                    <a:pt x="6503995" y="4396793"/>
                    <a:pt x="6646674" y="4322088"/>
                    <a:pt x="6783296" y="4236616"/>
                  </a:cubicBezTo>
                  <a:cubicBezTo>
                    <a:pt x="6881555" y="4180755"/>
                    <a:pt x="6978469" y="4122876"/>
                    <a:pt x="7066634" y="4052210"/>
                  </a:cubicBezTo>
                  <a:cubicBezTo>
                    <a:pt x="7092882" y="4031347"/>
                    <a:pt x="7115764" y="4018559"/>
                    <a:pt x="7151433" y="4042115"/>
                  </a:cubicBezTo>
                  <a:cubicBezTo>
                    <a:pt x="7196526" y="4072400"/>
                    <a:pt x="7250367" y="4074420"/>
                    <a:pt x="7304208" y="4071727"/>
                  </a:cubicBezTo>
                  <a:cubicBezTo>
                    <a:pt x="7424676" y="4064997"/>
                    <a:pt x="7528321" y="4011829"/>
                    <a:pt x="7625235" y="3948566"/>
                  </a:cubicBezTo>
                  <a:cubicBezTo>
                    <a:pt x="8090286" y="3644364"/>
                    <a:pt x="8319110" y="3033942"/>
                    <a:pt x="8172394" y="2496877"/>
                  </a:cubicBezTo>
                  <a:cubicBezTo>
                    <a:pt x="8107111" y="2257958"/>
                    <a:pt x="7979239" y="2045286"/>
                    <a:pt x="7882325" y="1811077"/>
                  </a:cubicBezTo>
                  <a:cubicBezTo>
                    <a:pt x="7871557" y="1841363"/>
                    <a:pt x="7862135" y="1865592"/>
                    <a:pt x="7854059" y="1889820"/>
                  </a:cubicBezTo>
                  <a:cubicBezTo>
                    <a:pt x="7799545" y="2052689"/>
                    <a:pt x="7773297" y="2222961"/>
                    <a:pt x="7732917" y="2389195"/>
                  </a:cubicBezTo>
                  <a:cubicBezTo>
                    <a:pt x="7702631" y="2512357"/>
                    <a:pt x="7671000" y="2634172"/>
                    <a:pt x="7607736" y="2746565"/>
                  </a:cubicBezTo>
                  <a:cubicBezTo>
                    <a:pt x="7475826" y="2980101"/>
                    <a:pt x="7327763" y="3202868"/>
                    <a:pt x="7178354" y="3424962"/>
                  </a:cubicBezTo>
                  <a:cubicBezTo>
                    <a:pt x="7129897" y="3497648"/>
                    <a:pt x="7082114" y="3571006"/>
                    <a:pt x="7050481" y="3653113"/>
                  </a:cubicBezTo>
                  <a:cubicBezTo>
                    <a:pt x="7023561" y="3724453"/>
                    <a:pt x="7008082" y="3797138"/>
                    <a:pt x="7022888" y="3873861"/>
                  </a:cubicBezTo>
                  <a:cubicBezTo>
                    <a:pt x="7027599" y="3899436"/>
                    <a:pt x="7033656" y="3905493"/>
                    <a:pt x="7057884" y="3889341"/>
                  </a:cubicBezTo>
                  <a:cubicBezTo>
                    <a:pt x="7144703" y="3830116"/>
                    <a:pt x="7230176" y="3768199"/>
                    <a:pt x="7311611" y="3701570"/>
                  </a:cubicBezTo>
                  <a:cubicBezTo>
                    <a:pt x="7579469" y="3480149"/>
                    <a:pt x="7776662" y="3208925"/>
                    <a:pt x="7883672" y="2875784"/>
                  </a:cubicBezTo>
                  <a:cubicBezTo>
                    <a:pt x="7893094" y="2847517"/>
                    <a:pt x="7901170" y="2818577"/>
                    <a:pt x="7909246" y="2790311"/>
                  </a:cubicBezTo>
                  <a:cubicBezTo>
                    <a:pt x="7897805" y="2881168"/>
                    <a:pt x="7868865" y="2967313"/>
                    <a:pt x="7835888" y="3051440"/>
                  </a:cubicBezTo>
                  <a:cubicBezTo>
                    <a:pt x="7718783" y="3352277"/>
                    <a:pt x="7524283" y="3596580"/>
                    <a:pt x="7279306" y="3802522"/>
                  </a:cubicBezTo>
                  <a:cubicBezTo>
                    <a:pt x="7187776" y="3879246"/>
                    <a:pt x="7092209" y="3951258"/>
                    <a:pt x="6992603" y="4017213"/>
                  </a:cubicBezTo>
                  <a:cubicBezTo>
                    <a:pt x="6901073" y="4077785"/>
                    <a:pt x="6806178" y="4132298"/>
                    <a:pt x="6713302" y="4190851"/>
                  </a:cubicBezTo>
                  <a:lnTo>
                    <a:pt x="6627830" y="4239308"/>
                  </a:lnTo>
                  <a:cubicBezTo>
                    <a:pt x="6625811" y="4253441"/>
                    <a:pt x="6616388" y="4252768"/>
                    <a:pt x="6605620" y="4251422"/>
                  </a:cubicBezTo>
                  <a:lnTo>
                    <a:pt x="6226714" y="4447268"/>
                  </a:lnTo>
                  <a:cubicBezTo>
                    <a:pt x="5918474" y="4604754"/>
                    <a:pt x="5606869" y="4756181"/>
                    <a:pt x="5314782" y="4943279"/>
                  </a:cubicBezTo>
                  <a:cubicBezTo>
                    <a:pt x="5263633" y="4976257"/>
                    <a:pt x="5213157" y="5010580"/>
                    <a:pt x="5158643" y="5046250"/>
                  </a:cubicBezTo>
                  <a:cubicBezTo>
                    <a:pt x="5160662" y="5036155"/>
                    <a:pt x="5161335" y="5030771"/>
                    <a:pt x="5162681" y="5025387"/>
                  </a:cubicBezTo>
                  <a:cubicBezTo>
                    <a:pt x="5229309" y="4795889"/>
                    <a:pt x="5256230" y="4562354"/>
                    <a:pt x="5227290" y="4323434"/>
                  </a:cubicBezTo>
                  <a:cubicBezTo>
                    <a:pt x="5207773" y="4163930"/>
                    <a:pt x="5169411" y="4008464"/>
                    <a:pt x="5106148" y="3860401"/>
                  </a:cubicBezTo>
                  <a:cubicBezTo>
                    <a:pt x="5113551" y="3843576"/>
                    <a:pt x="5127684" y="3832135"/>
                    <a:pt x="5139799" y="3818675"/>
                  </a:cubicBezTo>
                  <a:cubicBezTo>
                    <a:pt x="5326896" y="3612060"/>
                    <a:pt x="5516686" y="3408137"/>
                    <a:pt x="5695034" y="3194119"/>
                  </a:cubicBezTo>
                  <a:cubicBezTo>
                    <a:pt x="5741472" y="3138259"/>
                    <a:pt x="5786564" y="3081052"/>
                    <a:pt x="5830983" y="3023174"/>
                  </a:cubicBezTo>
                  <a:cubicBezTo>
                    <a:pt x="5843097" y="3007021"/>
                    <a:pt x="5854538" y="3002983"/>
                    <a:pt x="5873382" y="3008367"/>
                  </a:cubicBezTo>
                  <a:cubicBezTo>
                    <a:pt x="5909725" y="3018462"/>
                    <a:pt x="5946741" y="3017116"/>
                    <a:pt x="5983083" y="3009040"/>
                  </a:cubicBezTo>
                  <a:cubicBezTo>
                    <a:pt x="6094131" y="2984812"/>
                    <a:pt x="6180276" y="2920202"/>
                    <a:pt x="6257000" y="2840787"/>
                  </a:cubicBezTo>
                  <a:cubicBezTo>
                    <a:pt x="6438713" y="2652343"/>
                    <a:pt x="6543703" y="2422846"/>
                    <a:pt x="6605620" y="2172485"/>
                  </a:cubicBezTo>
                  <a:cubicBezTo>
                    <a:pt x="6673594" y="1897223"/>
                    <a:pt x="6658788" y="1618596"/>
                    <a:pt x="6623118" y="1339969"/>
                  </a:cubicBezTo>
                  <a:cubicBezTo>
                    <a:pt x="6594179" y="1113163"/>
                    <a:pt x="6551779" y="888377"/>
                    <a:pt x="6528224" y="660899"/>
                  </a:cubicBezTo>
                  <a:cubicBezTo>
                    <a:pt x="6523513" y="615807"/>
                    <a:pt x="6519475" y="571388"/>
                    <a:pt x="6514091" y="520239"/>
                  </a:cubicBezTo>
                  <a:cubicBezTo>
                    <a:pt x="6504668" y="532353"/>
                    <a:pt x="6498611" y="539756"/>
                    <a:pt x="6493900" y="546486"/>
                  </a:cubicBezTo>
                  <a:cubicBezTo>
                    <a:pt x="6394967" y="680416"/>
                    <a:pt x="6314206" y="825114"/>
                    <a:pt x="6244212" y="975869"/>
                  </a:cubicBezTo>
                  <a:cubicBezTo>
                    <a:pt x="6122397" y="1239690"/>
                    <a:pt x="6028175" y="1513606"/>
                    <a:pt x="5935300" y="1788868"/>
                  </a:cubicBezTo>
                  <a:cubicBezTo>
                    <a:pt x="5852519" y="2034518"/>
                    <a:pt x="5769738" y="2280167"/>
                    <a:pt x="5707148" y="2531874"/>
                  </a:cubicBezTo>
                  <a:cubicBezTo>
                    <a:pt x="5690323" y="2599175"/>
                    <a:pt x="5676190" y="2667823"/>
                    <a:pt x="5679555" y="2738489"/>
                  </a:cubicBezTo>
                  <a:cubicBezTo>
                    <a:pt x="5682247" y="2800406"/>
                    <a:pt x="5693015" y="2860304"/>
                    <a:pt x="5734069" y="2914818"/>
                  </a:cubicBezTo>
                  <a:cubicBezTo>
                    <a:pt x="5816176" y="2810501"/>
                    <a:pt x="5894246" y="2708876"/>
                    <a:pt x="5963566" y="2599175"/>
                  </a:cubicBezTo>
                  <a:cubicBezTo>
                    <a:pt x="6032887" y="2488801"/>
                    <a:pt x="6091438" y="2373716"/>
                    <a:pt x="6141914" y="2254593"/>
                  </a:cubicBezTo>
                  <a:cubicBezTo>
                    <a:pt x="6192390" y="2134797"/>
                    <a:pt x="6230752" y="2010289"/>
                    <a:pt x="6262384" y="1884436"/>
                  </a:cubicBezTo>
                  <a:cubicBezTo>
                    <a:pt x="6294015" y="1759928"/>
                    <a:pt x="6316898" y="1634075"/>
                    <a:pt x="6343145" y="1508222"/>
                  </a:cubicBezTo>
                  <a:cubicBezTo>
                    <a:pt x="6334396" y="1588310"/>
                    <a:pt x="6322955" y="1668399"/>
                    <a:pt x="6310167" y="1747814"/>
                  </a:cubicBezTo>
                  <a:cubicBezTo>
                    <a:pt x="6263057" y="2034518"/>
                    <a:pt x="6182295" y="2311126"/>
                    <a:pt x="6045001" y="2568890"/>
                  </a:cubicBezTo>
                  <a:cubicBezTo>
                    <a:pt x="5914436" y="2813867"/>
                    <a:pt x="5741472" y="3027211"/>
                    <a:pt x="5560432" y="3235173"/>
                  </a:cubicBezTo>
                  <a:cubicBezTo>
                    <a:pt x="5409677" y="3407464"/>
                    <a:pt x="5252192" y="3573698"/>
                    <a:pt x="5096726" y="3741278"/>
                  </a:cubicBezTo>
                  <a:cubicBezTo>
                    <a:pt x="5087977" y="3750700"/>
                    <a:pt x="5080574" y="3763488"/>
                    <a:pt x="5067113" y="3767525"/>
                  </a:cubicBezTo>
                  <a:cubicBezTo>
                    <a:pt x="5022694" y="3661190"/>
                    <a:pt x="4968180" y="3560238"/>
                    <a:pt x="4911647" y="3459959"/>
                  </a:cubicBezTo>
                  <a:cubicBezTo>
                    <a:pt x="4901552" y="3442460"/>
                    <a:pt x="4894822" y="3423616"/>
                    <a:pt x="4890784" y="3404099"/>
                  </a:cubicBezTo>
                  <a:cubicBezTo>
                    <a:pt x="4801530" y="3273513"/>
                    <a:pt x="4850679" y="2890254"/>
                    <a:pt x="4952701" y="2717626"/>
                  </a:cubicBezTo>
                  <a:cubicBezTo>
                    <a:pt x="5043743" y="2563576"/>
                    <a:pt x="5096053" y="2482071"/>
                    <a:pt x="5173449" y="2368332"/>
                  </a:cubicBezTo>
                  <a:cubicBezTo>
                    <a:pt x="5302668" y="2179215"/>
                    <a:pt x="5422464" y="1984715"/>
                    <a:pt x="5481689" y="1759928"/>
                  </a:cubicBezTo>
                  <a:cubicBezTo>
                    <a:pt x="5487073" y="1739738"/>
                    <a:pt x="5499187" y="1741084"/>
                    <a:pt x="5514667" y="1741757"/>
                  </a:cubicBezTo>
                  <a:cubicBezTo>
                    <a:pt x="5645904" y="1744449"/>
                    <a:pt x="5743491" y="1686570"/>
                    <a:pt x="5803389" y="1570812"/>
                  </a:cubicBezTo>
                  <a:cubicBezTo>
                    <a:pt x="5882804" y="1416019"/>
                    <a:pt x="5882804" y="1256515"/>
                    <a:pt x="5822907" y="1095665"/>
                  </a:cubicBezTo>
                  <a:cubicBezTo>
                    <a:pt x="5755605" y="915297"/>
                    <a:pt x="5643885" y="760504"/>
                    <a:pt x="5540241" y="601000"/>
                  </a:cubicBezTo>
                  <a:cubicBezTo>
                    <a:pt x="5530819" y="586867"/>
                    <a:pt x="5524089" y="590232"/>
                    <a:pt x="5514667" y="600327"/>
                  </a:cubicBezTo>
                  <a:cubicBezTo>
                    <a:pt x="5483708" y="632632"/>
                    <a:pt x="5451403" y="663591"/>
                    <a:pt x="5421791" y="697914"/>
                  </a:cubicBezTo>
                  <a:cubicBezTo>
                    <a:pt x="5293918" y="846650"/>
                    <a:pt x="5180852" y="1006154"/>
                    <a:pt x="5124319" y="1196617"/>
                  </a:cubicBezTo>
                  <a:cubicBezTo>
                    <a:pt x="5060383" y="1410635"/>
                    <a:pt x="5124992" y="1588983"/>
                    <a:pt x="5316801" y="1686570"/>
                  </a:cubicBezTo>
                  <a:cubicBezTo>
                    <a:pt x="5342375" y="1699357"/>
                    <a:pt x="5351798" y="1696665"/>
                    <a:pt x="5361220" y="1669072"/>
                  </a:cubicBezTo>
                  <a:cubicBezTo>
                    <a:pt x="5409004" y="1531777"/>
                    <a:pt x="5438616" y="1391117"/>
                    <a:pt x="5461499" y="1248439"/>
                  </a:cubicBezTo>
                  <a:cubicBezTo>
                    <a:pt x="5472267" y="1181137"/>
                    <a:pt x="5481016" y="1113836"/>
                    <a:pt x="5491784" y="1043170"/>
                  </a:cubicBezTo>
                  <a:cubicBezTo>
                    <a:pt x="5503225" y="1057303"/>
                    <a:pt x="5498514" y="1070090"/>
                    <a:pt x="5497841" y="1081532"/>
                  </a:cubicBezTo>
                  <a:cubicBezTo>
                    <a:pt x="5493130" y="1172388"/>
                    <a:pt x="5489765" y="1263245"/>
                    <a:pt x="5481016" y="1353429"/>
                  </a:cubicBezTo>
                  <a:cubicBezTo>
                    <a:pt x="5469575" y="1479955"/>
                    <a:pt x="5451403" y="1605135"/>
                    <a:pt x="5415734" y="1727624"/>
                  </a:cubicBezTo>
                  <a:cubicBezTo>
                    <a:pt x="5360547" y="1917413"/>
                    <a:pt x="5262960" y="2084994"/>
                    <a:pt x="5151240" y="2245171"/>
                  </a:cubicBezTo>
                  <a:cubicBezTo>
                    <a:pt x="5069805" y="2361602"/>
                    <a:pt x="4982987" y="2474668"/>
                    <a:pt x="4908282" y="2596483"/>
                  </a:cubicBezTo>
                  <a:cubicBezTo>
                    <a:pt x="4833578" y="2718299"/>
                    <a:pt x="4770314" y="2845498"/>
                    <a:pt x="4750124" y="2989523"/>
                  </a:cubicBezTo>
                  <a:cubicBezTo>
                    <a:pt x="4738792" y="3076994"/>
                    <a:pt x="4748890" y="3148017"/>
                    <a:pt x="4737337" y="3162487"/>
                  </a:cubicBezTo>
                  <a:cubicBezTo>
                    <a:pt x="4716473" y="3130856"/>
                    <a:pt x="4694937" y="3105281"/>
                    <a:pt x="4680804" y="3076341"/>
                  </a:cubicBezTo>
                  <a:cubicBezTo>
                    <a:pt x="4653883" y="3020481"/>
                    <a:pt x="4622252" y="2968659"/>
                    <a:pt x="4591293" y="2915491"/>
                  </a:cubicBezTo>
                  <a:cubicBezTo>
                    <a:pt x="4569869" y="2875783"/>
                    <a:pt x="4583330" y="2907415"/>
                    <a:pt x="4552259" y="2838095"/>
                  </a:cubicBezTo>
                  <a:cubicBezTo>
                    <a:pt x="4495725" y="2728394"/>
                    <a:pt x="4446595" y="2616001"/>
                    <a:pt x="4404869" y="2499569"/>
                  </a:cubicBezTo>
                  <a:cubicBezTo>
                    <a:pt x="4391408" y="2462554"/>
                    <a:pt x="4387370" y="2435633"/>
                    <a:pt x="4425059" y="2408713"/>
                  </a:cubicBezTo>
                  <a:cubicBezTo>
                    <a:pt x="4459382" y="2383811"/>
                    <a:pt x="4478900" y="2343431"/>
                    <a:pt x="4497071" y="2304396"/>
                  </a:cubicBezTo>
                  <a:cubicBezTo>
                    <a:pt x="4519954" y="2255939"/>
                    <a:pt x="4538125" y="2204790"/>
                    <a:pt x="4551585" y="2152968"/>
                  </a:cubicBezTo>
                  <a:cubicBezTo>
                    <a:pt x="4614175" y="1905972"/>
                    <a:pt x="4662632" y="1655611"/>
                    <a:pt x="4741375" y="1413327"/>
                  </a:cubicBezTo>
                  <a:cubicBezTo>
                    <a:pt x="4805311" y="1216134"/>
                    <a:pt x="4858479" y="1014903"/>
                    <a:pt x="4929146" y="819730"/>
                  </a:cubicBezTo>
                  <a:cubicBezTo>
                    <a:pt x="5028751" y="551870"/>
                    <a:pt x="5129703" y="289396"/>
                    <a:pt x="5233347" y="28940"/>
                  </a:cubicBezTo>
                  <a:cubicBezTo>
                    <a:pt x="5236712" y="20863"/>
                    <a:pt x="5245462" y="12114"/>
                    <a:pt x="5238058" y="0"/>
                  </a:cubicBezTo>
                  <a:cubicBezTo>
                    <a:pt x="5147875" y="48457"/>
                    <a:pt x="5061729" y="102971"/>
                    <a:pt x="4976929" y="159504"/>
                  </a:cubicBezTo>
                  <a:cubicBezTo>
                    <a:pt x="4678112" y="360062"/>
                    <a:pt x="4409580" y="592924"/>
                    <a:pt x="4204984" y="890396"/>
                  </a:cubicBezTo>
                  <a:cubicBezTo>
                    <a:pt x="3944528" y="1269302"/>
                    <a:pt x="3823385" y="1679840"/>
                    <a:pt x="3943182" y="2139508"/>
                  </a:cubicBezTo>
                  <a:cubicBezTo>
                    <a:pt x="3967410" y="2233056"/>
                    <a:pt x="4009810" y="2318529"/>
                    <a:pt x="4076438" y="2389868"/>
                  </a:cubicBezTo>
                  <a:cubicBezTo>
                    <a:pt x="4114800" y="2430922"/>
                    <a:pt x="4159219" y="2461881"/>
                    <a:pt x="4215079" y="2474668"/>
                  </a:cubicBezTo>
                  <a:cubicBezTo>
                    <a:pt x="4252768" y="2483417"/>
                    <a:pt x="4252768" y="2483417"/>
                    <a:pt x="4244018" y="2445055"/>
                  </a:cubicBezTo>
                  <a:cubicBezTo>
                    <a:pt x="4188158" y="2204117"/>
                    <a:pt x="4182101" y="1962505"/>
                    <a:pt x="4230558" y="1718875"/>
                  </a:cubicBezTo>
                  <a:cubicBezTo>
                    <a:pt x="4267574" y="1533123"/>
                    <a:pt x="4334875" y="1358140"/>
                    <a:pt x="4411599" y="1186522"/>
                  </a:cubicBezTo>
                  <a:cubicBezTo>
                    <a:pt x="4450633" y="1099030"/>
                    <a:pt x="4505148" y="1018268"/>
                    <a:pt x="4552259" y="934815"/>
                  </a:cubicBezTo>
                  <a:cubicBezTo>
                    <a:pt x="4555624" y="928758"/>
                    <a:pt x="4557643" y="920008"/>
                    <a:pt x="4572449" y="920008"/>
                  </a:cubicBezTo>
                  <a:cubicBezTo>
                    <a:pt x="4565719" y="933469"/>
                    <a:pt x="4560334" y="944910"/>
                    <a:pt x="4553604" y="956351"/>
                  </a:cubicBezTo>
                  <a:cubicBezTo>
                    <a:pt x="4491687" y="1068071"/>
                    <a:pt x="4437173" y="1183829"/>
                    <a:pt x="4390735" y="1302280"/>
                  </a:cubicBezTo>
                  <a:cubicBezTo>
                    <a:pt x="4233250" y="1704068"/>
                    <a:pt x="4200273" y="2110568"/>
                    <a:pt x="4340260" y="2524471"/>
                  </a:cubicBezTo>
                  <a:cubicBezTo>
                    <a:pt x="4383332" y="2651670"/>
                    <a:pt x="4434481" y="2775505"/>
                    <a:pt x="4501109" y="2892609"/>
                  </a:cubicBezTo>
                  <a:cubicBezTo>
                    <a:pt x="4559885" y="3012069"/>
                    <a:pt x="4611035" y="3088344"/>
                    <a:pt x="4692918" y="3241230"/>
                  </a:cubicBezTo>
                  <a:cubicBezTo>
                    <a:pt x="4774801" y="3394116"/>
                    <a:pt x="4908955" y="3611386"/>
                    <a:pt x="4992409" y="3809925"/>
                  </a:cubicBezTo>
                  <a:cubicBezTo>
                    <a:pt x="4997120" y="3822040"/>
                    <a:pt x="5006542" y="3833481"/>
                    <a:pt x="5000485" y="3847614"/>
                  </a:cubicBezTo>
                  <a:cubicBezTo>
                    <a:pt x="5005196" y="3857036"/>
                    <a:pt x="4997120" y="3853671"/>
                    <a:pt x="4993755" y="3855017"/>
                  </a:cubicBezTo>
                  <a:lnTo>
                    <a:pt x="4993082" y="3855690"/>
                  </a:lnTo>
                  <a:cubicBezTo>
                    <a:pt x="4992409" y="3862421"/>
                    <a:pt x="4989717" y="3866458"/>
                    <a:pt x="4982313" y="3867131"/>
                  </a:cubicBezTo>
                  <a:cubicBezTo>
                    <a:pt x="4858479" y="3998369"/>
                    <a:pt x="4740029" y="4134317"/>
                    <a:pt x="4626290" y="4274977"/>
                  </a:cubicBezTo>
                  <a:cubicBezTo>
                    <a:pt x="4452652" y="4490341"/>
                    <a:pt x="4294494" y="4715127"/>
                    <a:pt x="4180755" y="4968853"/>
                  </a:cubicBezTo>
                  <a:cubicBezTo>
                    <a:pt x="4053556" y="5252192"/>
                    <a:pt x="4002407" y="5545625"/>
                    <a:pt x="4071727" y="5853192"/>
                  </a:cubicBezTo>
                  <a:cubicBezTo>
                    <a:pt x="4079803" y="5887516"/>
                    <a:pt x="4069708" y="5898284"/>
                    <a:pt x="4040769" y="5907706"/>
                  </a:cubicBezTo>
                  <a:cubicBezTo>
                    <a:pt x="4013175" y="5916455"/>
                    <a:pt x="4003753" y="5911071"/>
                    <a:pt x="4005099" y="5881459"/>
                  </a:cubicBezTo>
                  <a:cubicBezTo>
                    <a:pt x="4005772" y="5864634"/>
                    <a:pt x="4008464" y="5847808"/>
                    <a:pt x="4007791" y="5830983"/>
                  </a:cubicBezTo>
                  <a:cubicBezTo>
                    <a:pt x="4007118" y="5820214"/>
                    <a:pt x="4001734" y="5802043"/>
                    <a:pt x="3990293" y="5807427"/>
                  </a:cubicBezTo>
                  <a:cubicBezTo>
                    <a:pt x="3966064" y="5818196"/>
                    <a:pt x="3967410" y="5800697"/>
                    <a:pt x="3964045" y="5789256"/>
                  </a:cubicBezTo>
                  <a:cubicBezTo>
                    <a:pt x="3955969" y="5761662"/>
                    <a:pt x="3946547" y="5733396"/>
                    <a:pt x="3941836" y="5705129"/>
                  </a:cubicBezTo>
                  <a:cubicBezTo>
                    <a:pt x="3915588" y="5549663"/>
                    <a:pt x="3911550" y="5392851"/>
                    <a:pt x="3908185" y="5236040"/>
                  </a:cubicBezTo>
                  <a:cubicBezTo>
                    <a:pt x="3902128" y="4902898"/>
                    <a:pt x="3918953" y="4569757"/>
                    <a:pt x="3918953" y="4237288"/>
                  </a:cubicBezTo>
                  <a:cubicBezTo>
                    <a:pt x="3918953" y="3860401"/>
                    <a:pt x="3890687" y="3486879"/>
                    <a:pt x="3786370" y="3122779"/>
                  </a:cubicBezTo>
                  <a:cubicBezTo>
                    <a:pt x="3731856" y="2931644"/>
                    <a:pt x="3660517" y="2747238"/>
                    <a:pt x="3570333" y="2570236"/>
                  </a:cubicBezTo>
                  <a:cubicBezTo>
                    <a:pt x="3507743" y="2428679"/>
                    <a:pt x="3437301" y="2330307"/>
                    <a:pt x="3410829" y="2273437"/>
                  </a:cubicBezTo>
                  <a:cubicBezTo>
                    <a:pt x="3401406" y="2257285"/>
                    <a:pt x="3399387" y="2245844"/>
                    <a:pt x="3411502" y="2229018"/>
                  </a:cubicBezTo>
                  <a:cubicBezTo>
                    <a:pt x="3434384" y="2198733"/>
                    <a:pt x="3444479" y="2163736"/>
                    <a:pt x="3451209" y="2126720"/>
                  </a:cubicBezTo>
                  <a:cubicBezTo>
                    <a:pt x="3466016" y="2047978"/>
                    <a:pt x="3451209" y="1971254"/>
                    <a:pt x="3431692" y="1895877"/>
                  </a:cubicBezTo>
                  <a:cubicBezTo>
                    <a:pt x="3383908" y="1714837"/>
                    <a:pt x="3289686" y="1556006"/>
                    <a:pt x="3186715" y="1401886"/>
                  </a:cubicBezTo>
                  <a:cubicBezTo>
                    <a:pt x="3007021" y="1132681"/>
                    <a:pt x="2776851" y="909913"/>
                    <a:pt x="2531874" y="701952"/>
                  </a:cubicBezTo>
                  <a:cubicBezTo>
                    <a:pt x="2268053" y="477166"/>
                    <a:pt x="1992791" y="267186"/>
                    <a:pt x="1731662" y="39035"/>
                  </a:cubicBezTo>
                  <a:cubicBezTo>
                    <a:pt x="1729643" y="37016"/>
                    <a:pt x="1726278" y="37016"/>
                    <a:pt x="1722913" y="36343"/>
                  </a:cubicBezTo>
                  <a:cubicBezTo>
                    <a:pt x="1722913" y="41054"/>
                    <a:pt x="1722913" y="44419"/>
                    <a:pt x="1723586" y="47111"/>
                  </a:cubicBezTo>
                  <a:cubicBezTo>
                    <a:pt x="1774735" y="333141"/>
                    <a:pt x="1868283" y="605712"/>
                    <a:pt x="1984042" y="871552"/>
                  </a:cubicBezTo>
                  <a:cubicBezTo>
                    <a:pt x="2177869" y="1315067"/>
                    <a:pt x="2432268" y="1718875"/>
                    <a:pt x="2773486" y="2064130"/>
                  </a:cubicBezTo>
                  <a:cubicBezTo>
                    <a:pt x="2858958" y="2150276"/>
                    <a:pt x="2949142" y="2231037"/>
                    <a:pt x="3058170" y="2286897"/>
                  </a:cubicBezTo>
                  <a:cubicBezTo>
                    <a:pt x="3114030" y="2315164"/>
                    <a:pt x="3172582" y="2333335"/>
                    <a:pt x="3235845" y="2329297"/>
                  </a:cubicBezTo>
                  <a:cubicBezTo>
                    <a:pt x="3272861" y="2327278"/>
                    <a:pt x="3273534" y="2326605"/>
                    <a:pt x="3256709" y="2294974"/>
                  </a:cubicBezTo>
                  <a:cubicBezTo>
                    <a:pt x="3202195" y="2194695"/>
                    <a:pt x="3143643" y="2096435"/>
                    <a:pt x="3083072" y="1999521"/>
                  </a:cubicBezTo>
                  <a:cubicBezTo>
                    <a:pt x="2887225" y="1686570"/>
                    <a:pt x="2666477" y="1391117"/>
                    <a:pt x="2450440" y="1092973"/>
                  </a:cubicBezTo>
                  <a:cubicBezTo>
                    <a:pt x="2443709" y="1083551"/>
                    <a:pt x="2433614" y="1075474"/>
                    <a:pt x="2432941" y="1062014"/>
                  </a:cubicBezTo>
                  <a:cubicBezTo>
                    <a:pt x="2447074" y="1060668"/>
                    <a:pt x="2449766" y="1070763"/>
                    <a:pt x="2454478" y="1076820"/>
                  </a:cubicBezTo>
                  <a:cubicBezTo>
                    <a:pt x="2627442" y="1296223"/>
                    <a:pt x="2802425" y="1514279"/>
                    <a:pt x="2967986" y="1739738"/>
                  </a:cubicBezTo>
                  <a:cubicBezTo>
                    <a:pt x="3072303" y="1881744"/>
                    <a:pt x="3172582" y="2026442"/>
                    <a:pt x="3266131" y="2175850"/>
                  </a:cubicBezTo>
                  <a:cubicBezTo>
                    <a:pt x="3334105" y="2284878"/>
                    <a:pt x="3396022" y="2397272"/>
                    <a:pt x="3457939" y="2509665"/>
                  </a:cubicBezTo>
                  <a:cubicBezTo>
                    <a:pt x="3535896" y="2688687"/>
                    <a:pt x="3672967" y="2941627"/>
                    <a:pt x="3733875" y="3249979"/>
                  </a:cubicBezTo>
                  <a:cubicBezTo>
                    <a:pt x="3819347" y="3615425"/>
                    <a:pt x="3832808" y="3986928"/>
                    <a:pt x="3823385" y="4359777"/>
                  </a:cubicBezTo>
                  <a:cubicBezTo>
                    <a:pt x="3823385" y="4363142"/>
                    <a:pt x="3825405" y="4369199"/>
                    <a:pt x="3816655" y="4369199"/>
                  </a:cubicBezTo>
                  <a:lnTo>
                    <a:pt x="3800503" y="4322761"/>
                  </a:lnTo>
                  <a:cubicBezTo>
                    <a:pt x="3713684" y="4076438"/>
                    <a:pt x="3615329" y="3882849"/>
                    <a:pt x="3407464" y="3663208"/>
                  </a:cubicBezTo>
                  <a:cubicBezTo>
                    <a:pt x="3199599" y="3443567"/>
                    <a:pt x="2778657" y="3171259"/>
                    <a:pt x="2553310" y="3004913"/>
                  </a:cubicBezTo>
                  <a:cubicBezTo>
                    <a:pt x="2327963" y="2838567"/>
                    <a:pt x="2235619" y="2807795"/>
                    <a:pt x="2055381" y="2665131"/>
                  </a:cubicBezTo>
                  <a:cubicBezTo>
                    <a:pt x="1875143" y="2522467"/>
                    <a:pt x="1648208" y="2341411"/>
                    <a:pt x="1471879" y="2148930"/>
                  </a:cubicBezTo>
                  <a:cubicBezTo>
                    <a:pt x="1461784" y="2138162"/>
                    <a:pt x="1448323" y="2130759"/>
                    <a:pt x="1461111" y="2109895"/>
                  </a:cubicBezTo>
                  <a:cubicBezTo>
                    <a:pt x="1496780" y="2051343"/>
                    <a:pt x="1505530" y="1986734"/>
                    <a:pt x="1501492" y="1918759"/>
                  </a:cubicBezTo>
                  <a:cubicBezTo>
                    <a:pt x="1494088" y="1794252"/>
                    <a:pt x="1446304" y="1681859"/>
                    <a:pt x="1395155" y="1570812"/>
                  </a:cubicBezTo>
                  <a:cubicBezTo>
                    <a:pt x="1276705" y="1312375"/>
                    <a:pt x="1113836" y="1082205"/>
                    <a:pt x="937507" y="860783"/>
                  </a:cubicBezTo>
                  <a:cubicBezTo>
                    <a:pt x="841266" y="738295"/>
                    <a:pt x="749736" y="612442"/>
                    <a:pt x="682435" y="471109"/>
                  </a:cubicBezTo>
                  <a:cubicBezTo>
                    <a:pt x="643400" y="389001"/>
                    <a:pt x="613788" y="304202"/>
                    <a:pt x="590905" y="214691"/>
                  </a:cubicBezTo>
                  <a:cubicBezTo>
                    <a:pt x="586194" y="218729"/>
                    <a:pt x="583502" y="220748"/>
                    <a:pt x="581483" y="222767"/>
                  </a:cubicBezTo>
                  <a:cubicBezTo>
                    <a:pt x="572734" y="235554"/>
                    <a:pt x="563985" y="249015"/>
                    <a:pt x="555909" y="262475"/>
                  </a:cubicBezTo>
                  <a:cubicBezTo>
                    <a:pt x="489280" y="373522"/>
                    <a:pt x="446880" y="493318"/>
                    <a:pt x="423998" y="619845"/>
                  </a:cubicBezTo>
                  <a:cubicBezTo>
                    <a:pt x="386982" y="823768"/>
                    <a:pt x="405154" y="1026344"/>
                    <a:pt x="443515" y="1227575"/>
                  </a:cubicBezTo>
                  <a:cubicBezTo>
                    <a:pt x="498702" y="1514952"/>
                    <a:pt x="613115" y="1774062"/>
                    <a:pt x="806942" y="1996156"/>
                  </a:cubicBezTo>
                  <a:cubicBezTo>
                    <a:pt x="886358" y="2087013"/>
                    <a:pt x="975195" y="2167101"/>
                    <a:pt x="1087589" y="2216231"/>
                  </a:cubicBezTo>
                  <a:cubicBezTo>
                    <a:pt x="1161620" y="2248536"/>
                    <a:pt x="1237670" y="2259304"/>
                    <a:pt x="1317086" y="2233729"/>
                  </a:cubicBezTo>
                  <a:cubicBezTo>
                    <a:pt x="1341987" y="2225653"/>
                    <a:pt x="1343334" y="2218250"/>
                    <a:pt x="1327181" y="2198060"/>
                  </a:cubicBezTo>
                  <a:cubicBezTo>
                    <a:pt x="1115855" y="1930874"/>
                    <a:pt x="948948" y="1637440"/>
                    <a:pt x="816364" y="1324489"/>
                  </a:cubicBezTo>
                  <a:cubicBezTo>
                    <a:pt x="775311" y="1228248"/>
                    <a:pt x="734257" y="1131335"/>
                    <a:pt x="702625" y="1031056"/>
                  </a:cubicBezTo>
                  <a:cubicBezTo>
                    <a:pt x="725508" y="1078166"/>
                    <a:pt x="746371" y="1125950"/>
                    <a:pt x="767908" y="1173061"/>
                  </a:cubicBezTo>
                  <a:cubicBezTo>
                    <a:pt x="940872" y="1558025"/>
                    <a:pt x="1158255" y="1913375"/>
                    <a:pt x="1444285" y="2226326"/>
                  </a:cubicBezTo>
                  <a:cubicBezTo>
                    <a:pt x="1671764" y="2475341"/>
                    <a:pt x="2060092" y="2752174"/>
                    <a:pt x="2209501" y="2876457"/>
                  </a:cubicBezTo>
                  <a:cubicBezTo>
                    <a:pt x="2358910" y="3000740"/>
                    <a:pt x="2331316" y="2956882"/>
                    <a:pt x="2340738" y="2972025"/>
                  </a:cubicBezTo>
                  <a:lnTo>
                    <a:pt x="2266034" y="2967313"/>
                  </a:lnTo>
                  <a:cubicBezTo>
                    <a:pt x="2113260" y="2959910"/>
                    <a:pt x="1964524" y="2985485"/>
                    <a:pt x="1817807" y="3025866"/>
                  </a:cubicBezTo>
                  <a:cubicBezTo>
                    <a:pt x="1541199" y="3102589"/>
                    <a:pt x="1276032" y="3210944"/>
                    <a:pt x="1007500" y="3309877"/>
                  </a:cubicBezTo>
                  <a:cubicBezTo>
                    <a:pt x="985291" y="3317953"/>
                    <a:pt x="972503" y="3320645"/>
                    <a:pt x="960389" y="3293725"/>
                  </a:cubicBezTo>
                  <a:cubicBezTo>
                    <a:pt x="865494" y="3082399"/>
                    <a:pt x="617153" y="3022500"/>
                    <a:pt x="446207" y="3134221"/>
                  </a:cubicBezTo>
                  <a:cubicBezTo>
                    <a:pt x="376214" y="3179312"/>
                    <a:pt x="299491" y="3210944"/>
                    <a:pt x="217383" y="3227096"/>
                  </a:cubicBezTo>
                  <a:cubicBezTo>
                    <a:pt x="145371" y="3241230"/>
                    <a:pt x="72685" y="3237865"/>
                    <a:pt x="0" y="3236518"/>
                  </a:cubicBezTo>
                  <a:lnTo>
                    <a:pt x="0" y="3330740"/>
                  </a:lnTo>
                  <a:cubicBezTo>
                    <a:pt x="8749" y="3332759"/>
                    <a:pt x="8076" y="3340835"/>
                    <a:pt x="9422" y="3346892"/>
                  </a:cubicBezTo>
                  <a:cubicBezTo>
                    <a:pt x="43073" y="3502359"/>
                    <a:pt x="126526" y="3625520"/>
                    <a:pt x="255072" y="3717723"/>
                  </a:cubicBezTo>
                  <a:cubicBezTo>
                    <a:pt x="403135" y="3824059"/>
                    <a:pt x="565331" y="3869823"/>
                    <a:pt x="747044" y="3826078"/>
                  </a:cubicBezTo>
                  <a:cubicBezTo>
                    <a:pt x="930777" y="3781659"/>
                    <a:pt x="1026344" y="3661862"/>
                    <a:pt x="1016249" y="3490244"/>
                  </a:cubicBezTo>
                  <a:cubicBezTo>
                    <a:pt x="1014903" y="3464670"/>
                    <a:pt x="1009519" y="3455921"/>
                    <a:pt x="981253" y="3461305"/>
                  </a:cubicBezTo>
                  <a:cubicBezTo>
                    <a:pt x="843285" y="3487552"/>
                    <a:pt x="703971" y="3500339"/>
                    <a:pt x="563312" y="3490917"/>
                  </a:cubicBezTo>
                  <a:cubicBezTo>
                    <a:pt x="506779" y="3487552"/>
                    <a:pt x="450246" y="3478803"/>
                    <a:pt x="390347" y="3460632"/>
                  </a:cubicBezTo>
                  <a:cubicBezTo>
                    <a:pt x="428036" y="3453228"/>
                    <a:pt x="458995" y="3462651"/>
                    <a:pt x="489953" y="3463997"/>
                  </a:cubicBezTo>
                  <a:cubicBezTo>
                    <a:pt x="631286" y="3470727"/>
                    <a:pt x="767235" y="3443133"/>
                    <a:pt x="903183" y="3408137"/>
                  </a:cubicBezTo>
                  <a:cubicBezTo>
                    <a:pt x="949621" y="3396023"/>
                    <a:pt x="997405" y="3385927"/>
                    <a:pt x="1043170" y="3372467"/>
                  </a:cubicBezTo>
                  <a:cubicBezTo>
                    <a:pt x="1200655" y="3328048"/>
                    <a:pt x="1354102" y="3270842"/>
                    <a:pt x="1508895" y="3218347"/>
                  </a:cubicBezTo>
                  <a:cubicBezTo>
                    <a:pt x="1641478" y="3173255"/>
                    <a:pt x="1776081" y="3134893"/>
                    <a:pt x="1912029" y="3101243"/>
                  </a:cubicBezTo>
                  <a:lnTo>
                    <a:pt x="1912029" y="3101243"/>
                  </a:lnTo>
                  <a:lnTo>
                    <a:pt x="2113933" y="3072976"/>
                  </a:lnTo>
                  <a:cubicBezTo>
                    <a:pt x="2220786" y="3077800"/>
                    <a:pt x="2358418" y="3030663"/>
                    <a:pt x="2553150" y="3130187"/>
                  </a:cubicBezTo>
                  <a:cubicBezTo>
                    <a:pt x="2747882" y="3229711"/>
                    <a:pt x="3111111" y="3510502"/>
                    <a:pt x="3282324" y="3670118"/>
                  </a:cubicBezTo>
                  <a:cubicBezTo>
                    <a:pt x="3453537" y="3829734"/>
                    <a:pt x="3498103" y="3928518"/>
                    <a:pt x="3580428" y="4087880"/>
                  </a:cubicBezTo>
                  <a:cubicBezTo>
                    <a:pt x="3662753" y="4247242"/>
                    <a:pt x="3724453" y="4441884"/>
                    <a:pt x="3776274" y="4626290"/>
                  </a:cubicBezTo>
                  <a:cubicBezTo>
                    <a:pt x="3792427" y="4684169"/>
                    <a:pt x="3815982" y="4741375"/>
                    <a:pt x="3813963" y="4802619"/>
                  </a:cubicBezTo>
                  <a:cubicBezTo>
                    <a:pt x="3807906" y="5004523"/>
                    <a:pt x="3803868" y="5206427"/>
                    <a:pt x="3811944" y="5407658"/>
                  </a:cubicBezTo>
                  <a:cubicBezTo>
                    <a:pt x="3818001" y="5565143"/>
                    <a:pt x="3820020" y="5723974"/>
                    <a:pt x="3881265" y="5874056"/>
                  </a:cubicBezTo>
                  <a:cubicBezTo>
                    <a:pt x="3884630" y="5882805"/>
                    <a:pt x="3885303" y="5890208"/>
                    <a:pt x="3879919" y="5898957"/>
                  </a:cubicBezTo>
                  <a:cubicBezTo>
                    <a:pt x="3850979" y="5945395"/>
                    <a:pt x="3808579" y="5962220"/>
                    <a:pt x="3757430" y="5946068"/>
                  </a:cubicBezTo>
                  <a:cubicBezTo>
                    <a:pt x="3746662" y="5981065"/>
                    <a:pt x="3742624" y="6017407"/>
                    <a:pt x="3743970" y="6053750"/>
                  </a:cubicBezTo>
                  <a:cubicBezTo>
                    <a:pt x="3745316" y="6079998"/>
                    <a:pt x="3777621" y="6099515"/>
                    <a:pt x="3803195" y="6092112"/>
                  </a:cubicBezTo>
                  <a:cubicBezTo>
                    <a:pt x="3842230" y="6080671"/>
                    <a:pt x="3871842" y="6055769"/>
                    <a:pt x="3896071" y="6023464"/>
                  </a:cubicBezTo>
                  <a:cubicBezTo>
                    <a:pt x="3903474" y="6013369"/>
                    <a:pt x="3910204" y="6004620"/>
                    <a:pt x="3920972" y="5996544"/>
                  </a:cubicBezTo>
                  <a:cubicBezTo>
                    <a:pt x="3931741" y="6017407"/>
                    <a:pt x="3912223" y="6034906"/>
                    <a:pt x="3918953" y="6053077"/>
                  </a:cubicBezTo>
                  <a:cubicBezTo>
                    <a:pt x="3922318" y="6061826"/>
                    <a:pt x="3921645" y="6076633"/>
                    <a:pt x="3931741" y="6077978"/>
                  </a:cubicBezTo>
                  <a:cubicBezTo>
                    <a:pt x="3944528" y="6079324"/>
                    <a:pt x="3948566" y="6067210"/>
                    <a:pt x="3951931" y="6055769"/>
                  </a:cubicBezTo>
                  <a:cubicBezTo>
                    <a:pt x="3957988" y="6032887"/>
                    <a:pt x="3964045" y="6010677"/>
                    <a:pt x="3972121" y="5988468"/>
                  </a:cubicBezTo>
                  <a:cubicBezTo>
                    <a:pt x="3975486" y="5978372"/>
                    <a:pt x="3979524" y="5965585"/>
                    <a:pt x="3994331" y="5968277"/>
                  </a:cubicBezTo>
                  <a:cubicBezTo>
                    <a:pt x="4011156" y="5971642"/>
                    <a:pt x="4005099" y="5985776"/>
                    <a:pt x="4005099" y="5995198"/>
                  </a:cubicBezTo>
                  <a:cubicBezTo>
                    <a:pt x="4005099" y="6063172"/>
                    <a:pt x="3999042" y="6064518"/>
                    <a:pt x="4071054" y="6040290"/>
                  </a:cubicBezTo>
                  <a:cubicBezTo>
                    <a:pt x="4081150" y="6036925"/>
                    <a:pt x="4093264" y="6036925"/>
                    <a:pt x="4100667" y="6026829"/>
                  </a:cubicBezTo>
                  <a:cubicBezTo>
                    <a:pt x="4086534" y="6014042"/>
                    <a:pt x="4086534" y="6014042"/>
                    <a:pt x="4110089" y="5993179"/>
                  </a:cubicBezTo>
                  <a:cubicBezTo>
                    <a:pt x="4118838" y="6004620"/>
                    <a:pt x="4122876" y="6018080"/>
                    <a:pt x="4124895" y="6032214"/>
                  </a:cubicBezTo>
                  <a:cubicBezTo>
                    <a:pt x="4146431" y="6054423"/>
                    <a:pt x="4145086" y="6076633"/>
                    <a:pt x="4117492" y="6106918"/>
                  </a:cubicBezTo>
                  <a:cubicBezTo>
                    <a:pt x="4106051" y="6119032"/>
                    <a:pt x="4091245" y="6127781"/>
                    <a:pt x="4080476" y="6141242"/>
                  </a:cubicBezTo>
                  <a:cubicBezTo>
                    <a:pt x="4118838" y="6152683"/>
                    <a:pt x="4149796" y="6167489"/>
                    <a:pt x="4176717" y="6189025"/>
                  </a:cubicBezTo>
                  <a:cubicBezTo>
                    <a:pt x="4219790" y="6223349"/>
                    <a:pt x="4218444" y="6244213"/>
                    <a:pt x="4170660" y="6271133"/>
                  </a:cubicBezTo>
                  <a:cubicBezTo>
                    <a:pt x="4178063" y="6278536"/>
                    <a:pt x="4184793" y="6286612"/>
                    <a:pt x="4195562" y="6277863"/>
                  </a:cubicBezTo>
                  <a:cubicBezTo>
                    <a:pt x="4215752" y="6261711"/>
                    <a:pt x="4237288" y="6259692"/>
                    <a:pt x="4261517" y="6267768"/>
                  </a:cubicBezTo>
                  <a:cubicBezTo>
                    <a:pt x="4277669" y="6273152"/>
                    <a:pt x="4289784" y="6269787"/>
                    <a:pt x="4289784" y="6247578"/>
                  </a:cubicBezTo>
                  <a:cubicBezTo>
                    <a:pt x="4289784" y="6233444"/>
                    <a:pt x="4293821" y="6218638"/>
                    <a:pt x="4295840" y="6204505"/>
                  </a:cubicBezTo>
                  <a:cubicBezTo>
                    <a:pt x="4297187" y="6196429"/>
                    <a:pt x="4293149" y="6184315"/>
                    <a:pt x="4305936" y="6182969"/>
                  </a:cubicBezTo>
                  <a:cubicBezTo>
                    <a:pt x="4316704" y="6181622"/>
                    <a:pt x="4320742" y="6191718"/>
                    <a:pt x="4324107" y="6199794"/>
                  </a:cubicBezTo>
                  <a:cubicBezTo>
                    <a:pt x="4328818" y="6209889"/>
                    <a:pt x="4332183" y="6219984"/>
                    <a:pt x="4336894" y="6230752"/>
                  </a:cubicBezTo>
                  <a:cubicBezTo>
                    <a:pt x="4339586" y="6228733"/>
                    <a:pt x="4341605" y="6228060"/>
                    <a:pt x="4342951" y="6226714"/>
                  </a:cubicBezTo>
                  <a:cubicBezTo>
                    <a:pt x="4350355" y="6211235"/>
                    <a:pt x="4352374" y="6182969"/>
                    <a:pt x="4369872" y="6185660"/>
                  </a:cubicBezTo>
                  <a:cubicBezTo>
                    <a:pt x="4394101" y="6189699"/>
                    <a:pt x="4381986" y="6217292"/>
                    <a:pt x="4382659" y="6234791"/>
                  </a:cubicBezTo>
                  <a:cubicBezTo>
                    <a:pt x="4383332" y="6253635"/>
                    <a:pt x="4388716" y="6269114"/>
                    <a:pt x="4406888" y="6265749"/>
                  </a:cubicBezTo>
                  <a:cubicBezTo>
                    <a:pt x="4434481" y="6261038"/>
                    <a:pt x="4459382" y="6262384"/>
                    <a:pt x="4484284" y="6275171"/>
                  </a:cubicBezTo>
                  <a:cubicBezTo>
                    <a:pt x="4488322" y="6277190"/>
                    <a:pt x="4495052" y="6277190"/>
                    <a:pt x="4499090" y="6272479"/>
                  </a:cubicBezTo>
                  <a:cubicBezTo>
                    <a:pt x="4458710" y="6233444"/>
                    <a:pt x="4461402" y="6209216"/>
                    <a:pt x="4512551" y="6181622"/>
                  </a:cubicBezTo>
                  <a:cubicBezTo>
                    <a:pt x="4532068" y="6170854"/>
                    <a:pt x="4549566" y="6157394"/>
                    <a:pt x="4572449" y="6153356"/>
                  </a:cubicBezTo>
                  <a:cubicBezTo>
                    <a:pt x="4591293" y="6149991"/>
                    <a:pt x="4593312" y="6140569"/>
                    <a:pt x="4575814" y="6127781"/>
                  </a:cubicBezTo>
                  <a:cubicBezTo>
                    <a:pt x="4558989" y="6114994"/>
                    <a:pt x="4548220" y="6095477"/>
                    <a:pt x="4538125" y="6076633"/>
                  </a:cubicBezTo>
                  <a:cubicBezTo>
                    <a:pt x="4532068" y="6065191"/>
                    <a:pt x="4527357" y="6053750"/>
                    <a:pt x="4536779" y="6042309"/>
                  </a:cubicBezTo>
                  <a:cubicBezTo>
                    <a:pt x="4546201" y="6030867"/>
                    <a:pt x="4558989" y="6028176"/>
                    <a:pt x="4573122" y="6032214"/>
                  </a:cubicBezTo>
                  <a:cubicBezTo>
                    <a:pt x="4594658" y="6038271"/>
                    <a:pt x="4616195" y="6044328"/>
                    <a:pt x="4637731" y="6051058"/>
                  </a:cubicBezTo>
                  <a:cubicBezTo>
                    <a:pt x="4659267" y="6058461"/>
                    <a:pt x="4667344" y="6051058"/>
                    <a:pt x="4665997" y="6029522"/>
                  </a:cubicBezTo>
                  <a:cubicBezTo>
                    <a:pt x="4665325" y="6014715"/>
                    <a:pt x="4665325" y="6000582"/>
                    <a:pt x="4665997" y="5985776"/>
                  </a:cubicBezTo>
                  <a:cubicBezTo>
                    <a:pt x="4665997" y="5975681"/>
                    <a:pt x="4671381" y="5968277"/>
                    <a:pt x="4681477" y="5966931"/>
                  </a:cubicBezTo>
                  <a:cubicBezTo>
                    <a:pt x="4692245" y="5964912"/>
                    <a:pt x="4698975" y="5971642"/>
                    <a:pt x="4701667" y="5981065"/>
                  </a:cubicBezTo>
                  <a:cubicBezTo>
                    <a:pt x="4709743" y="6005293"/>
                    <a:pt x="4717147" y="6030195"/>
                    <a:pt x="4724550" y="6054423"/>
                  </a:cubicBezTo>
                  <a:cubicBezTo>
                    <a:pt x="4727242" y="6064518"/>
                    <a:pt x="4730607" y="6075959"/>
                    <a:pt x="4743394" y="6073268"/>
                  </a:cubicBezTo>
                  <a:cubicBezTo>
                    <a:pt x="4754835" y="6071248"/>
                    <a:pt x="4752143" y="6059134"/>
                    <a:pt x="4752143" y="6050385"/>
                  </a:cubicBezTo>
                  <a:lnTo>
                    <a:pt x="4752143" y="5996544"/>
                  </a:lnTo>
                  <a:cubicBezTo>
                    <a:pt x="4775698" y="6008658"/>
                    <a:pt x="4783775" y="6032214"/>
                    <a:pt x="4800600" y="6046347"/>
                  </a:cubicBezTo>
                  <a:cubicBezTo>
                    <a:pt x="4819444" y="6061826"/>
                    <a:pt x="4835597" y="6080671"/>
                    <a:pt x="4859825" y="6088747"/>
                  </a:cubicBezTo>
                  <a:cubicBezTo>
                    <a:pt x="4901552" y="6102880"/>
                    <a:pt x="4935203" y="6080671"/>
                    <a:pt x="4932511" y="6036252"/>
                  </a:cubicBezTo>
                  <a:cubicBezTo>
                    <a:pt x="4930491" y="6003947"/>
                    <a:pt x="4923761" y="5972316"/>
                    <a:pt x="4919050" y="5940011"/>
                  </a:cubicBezTo>
                  <a:cubicBezTo>
                    <a:pt x="4887419" y="5962893"/>
                    <a:pt x="4858479" y="5956836"/>
                    <a:pt x="4830213" y="5933281"/>
                  </a:cubicBezTo>
                  <a:cubicBezTo>
                    <a:pt x="4810022" y="5916455"/>
                    <a:pt x="4795216" y="5895592"/>
                    <a:pt x="4779064" y="5876074"/>
                  </a:cubicBezTo>
                  <a:cubicBezTo>
                    <a:pt x="4765603" y="5859249"/>
                    <a:pt x="4766949" y="5847135"/>
                    <a:pt x="4778391" y="5829637"/>
                  </a:cubicBezTo>
                  <a:cubicBezTo>
                    <a:pt x="4900879" y="5641866"/>
                    <a:pt x="5008561" y="5446020"/>
                    <a:pt x="5091342" y="5236712"/>
                  </a:cubicBezTo>
                  <a:cubicBezTo>
                    <a:pt x="5096726" y="5222579"/>
                    <a:pt x="5104129" y="5211138"/>
                    <a:pt x="5116243" y="5202389"/>
                  </a:cubicBezTo>
                  <a:cubicBezTo>
                    <a:pt x="5168738" y="5166046"/>
                    <a:pt x="5216522" y="5122973"/>
                    <a:pt x="5269690" y="5086631"/>
                  </a:cubicBezTo>
                  <a:cubicBezTo>
                    <a:pt x="5423810" y="4982314"/>
                    <a:pt x="5582641" y="4886746"/>
                    <a:pt x="5744837" y="4795889"/>
                  </a:cubicBezTo>
                  <a:cubicBezTo>
                    <a:pt x="5767047" y="4783775"/>
                    <a:pt x="5789929" y="4777718"/>
                    <a:pt x="5814830" y="4775699"/>
                  </a:cubicBezTo>
                  <a:cubicBezTo>
                    <a:pt x="5911071" y="4769642"/>
                    <a:pt x="6007312" y="4767623"/>
                    <a:pt x="6103553" y="4765603"/>
                  </a:cubicBezTo>
                  <a:cubicBezTo>
                    <a:pt x="6432656" y="4758200"/>
                    <a:pt x="6759067" y="4795216"/>
                    <a:pt x="7086824" y="4811369"/>
                  </a:cubicBezTo>
                  <a:cubicBezTo>
                    <a:pt x="7221427" y="4818099"/>
                    <a:pt x="7355357" y="4819444"/>
                    <a:pt x="7489959" y="4805311"/>
                  </a:cubicBezTo>
                  <a:cubicBezTo>
                    <a:pt x="7497362" y="4790505"/>
                    <a:pt x="7506784" y="4792524"/>
                    <a:pt x="7516880" y="4801946"/>
                  </a:cubicBezTo>
                  <a:cubicBezTo>
                    <a:pt x="7523610" y="4801273"/>
                    <a:pt x="7530340" y="4801273"/>
                    <a:pt x="7536397" y="4800600"/>
                  </a:cubicBezTo>
                  <a:cubicBezTo>
                    <a:pt x="7563991" y="4797908"/>
                    <a:pt x="7592257" y="4796562"/>
                    <a:pt x="7619850" y="4791178"/>
                  </a:cubicBezTo>
                  <a:cubicBezTo>
                    <a:pt x="7642060" y="4787140"/>
                    <a:pt x="7652828" y="4789832"/>
                    <a:pt x="7661577" y="4813388"/>
                  </a:cubicBezTo>
                  <a:cubicBezTo>
                    <a:pt x="7705996" y="4932511"/>
                    <a:pt x="7794161" y="4997793"/>
                    <a:pt x="7920014" y="5004523"/>
                  </a:cubicBezTo>
                  <a:cubicBezTo>
                    <a:pt x="8090959" y="5013945"/>
                    <a:pt x="8235657" y="4952701"/>
                    <a:pt x="8354780" y="4830886"/>
                  </a:cubicBezTo>
                  <a:cubicBezTo>
                    <a:pt x="8470538" y="4712436"/>
                    <a:pt x="8539186" y="4568411"/>
                    <a:pt x="8579567" y="4409580"/>
                  </a:cubicBezTo>
                  <a:cubicBezTo>
                    <a:pt x="8593027" y="4357085"/>
                    <a:pt x="8602448" y="4303244"/>
                    <a:pt x="8613217" y="4250076"/>
                  </a:cubicBezTo>
                  <a:lnTo>
                    <a:pt x="8613217" y="4196235"/>
                  </a:lnTo>
                  <a:cubicBezTo>
                    <a:pt x="8549954" y="4202292"/>
                    <a:pt x="8484671" y="4207003"/>
                    <a:pt x="8420062" y="4211041"/>
                  </a:cubicBezTo>
                  <a:close/>
                  <a:moveTo>
                    <a:pt x="4571776" y="915970"/>
                  </a:moveTo>
                  <a:cubicBezTo>
                    <a:pt x="4567065" y="903183"/>
                    <a:pt x="4575141" y="897126"/>
                    <a:pt x="4583890" y="888377"/>
                  </a:cubicBezTo>
                  <a:cubicBezTo>
                    <a:pt x="4586582" y="902510"/>
                    <a:pt x="4580525" y="909240"/>
                    <a:pt x="4571776" y="915970"/>
                  </a:cubicBezTo>
                  <a:close/>
                  <a:moveTo>
                    <a:pt x="2362948" y="965100"/>
                  </a:moveTo>
                  <a:cubicBezTo>
                    <a:pt x="2362948" y="964427"/>
                    <a:pt x="2363621" y="963081"/>
                    <a:pt x="2363621" y="962408"/>
                  </a:cubicBezTo>
                  <a:lnTo>
                    <a:pt x="2368332" y="967119"/>
                  </a:lnTo>
                  <a:cubicBezTo>
                    <a:pt x="2366313" y="969138"/>
                    <a:pt x="2364294" y="968465"/>
                    <a:pt x="2362948" y="965100"/>
                  </a:cubicBezTo>
                  <a:close/>
                  <a:moveTo>
                    <a:pt x="2435633" y="1055284"/>
                  </a:moveTo>
                  <a:cubicBezTo>
                    <a:pt x="2431595" y="1059995"/>
                    <a:pt x="2428903" y="1055957"/>
                    <a:pt x="2426211" y="1053265"/>
                  </a:cubicBezTo>
                  <a:cubicBezTo>
                    <a:pt x="2406694" y="1025671"/>
                    <a:pt x="2379773" y="1002789"/>
                    <a:pt x="2370351" y="968465"/>
                  </a:cubicBezTo>
                  <a:cubicBezTo>
                    <a:pt x="2394579" y="991348"/>
                    <a:pt x="2413424" y="1018268"/>
                    <a:pt x="2432268" y="1045862"/>
                  </a:cubicBezTo>
                  <a:cubicBezTo>
                    <a:pt x="2434287" y="1048554"/>
                    <a:pt x="2438998" y="1050573"/>
                    <a:pt x="2435633" y="1055284"/>
                  </a:cubicBezTo>
                  <a:close/>
                  <a:moveTo>
                    <a:pt x="695895" y="1016922"/>
                  </a:moveTo>
                  <a:cubicBezTo>
                    <a:pt x="694549" y="1012884"/>
                    <a:pt x="693876" y="1009519"/>
                    <a:pt x="692530" y="1005481"/>
                  </a:cubicBezTo>
                  <a:cubicBezTo>
                    <a:pt x="695222" y="1008846"/>
                    <a:pt x="699260" y="1012211"/>
                    <a:pt x="695895" y="1016922"/>
                  </a:cubicBezTo>
                  <a:close/>
                  <a:moveTo>
                    <a:pt x="4511205" y="6014042"/>
                  </a:moveTo>
                  <a:cubicBezTo>
                    <a:pt x="4518608" y="5993179"/>
                    <a:pt x="4526684" y="5972988"/>
                    <a:pt x="4537452" y="5944049"/>
                  </a:cubicBezTo>
                  <a:cubicBezTo>
                    <a:pt x="4556969" y="5983757"/>
                    <a:pt x="4521973" y="5995198"/>
                    <a:pt x="4511205" y="6014042"/>
                  </a:cubicBezTo>
                  <a:close/>
                  <a:moveTo>
                    <a:pt x="4750797" y="5917128"/>
                  </a:moveTo>
                  <a:cubicBezTo>
                    <a:pt x="4750124" y="5925878"/>
                    <a:pt x="4751470" y="5935300"/>
                    <a:pt x="4741375" y="5939338"/>
                  </a:cubicBezTo>
                  <a:cubicBezTo>
                    <a:pt x="4739356" y="5940011"/>
                    <a:pt x="4734645" y="5937992"/>
                    <a:pt x="4732626" y="5935300"/>
                  </a:cubicBezTo>
                  <a:cubicBezTo>
                    <a:pt x="4726569" y="5927224"/>
                    <a:pt x="4721857" y="5917801"/>
                    <a:pt x="4727915" y="5907706"/>
                  </a:cubicBezTo>
                  <a:cubicBezTo>
                    <a:pt x="4733299" y="5899630"/>
                    <a:pt x="4739356" y="5891554"/>
                    <a:pt x="4750797" y="5875402"/>
                  </a:cubicBezTo>
                  <a:cubicBezTo>
                    <a:pt x="4750797" y="5896265"/>
                    <a:pt x="4751470" y="5907033"/>
                    <a:pt x="4750797" y="5917128"/>
                  </a:cubicBezTo>
                  <a:close/>
                  <a:moveTo>
                    <a:pt x="4875978" y="5457461"/>
                  </a:moveTo>
                  <a:cubicBezTo>
                    <a:pt x="4798581" y="5602831"/>
                    <a:pt x="4710417" y="5741472"/>
                    <a:pt x="4616868" y="5877421"/>
                  </a:cubicBezTo>
                  <a:cubicBezTo>
                    <a:pt x="4598696" y="5903668"/>
                    <a:pt x="4582544" y="5885497"/>
                    <a:pt x="4562354" y="5884824"/>
                  </a:cubicBezTo>
                  <a:cubicBezTo>
                    <a:pt x="4641096" y="5709841"/>
                    <a:pt x="4748778" y="5558413"/>
                    <a:pt x="4880015" y="5419772"/>
                  </a:cubicBezTo>
                  <a:cubicBezTo>
                    <a:pt x="4891457" y="5437270"/>
                    <a:pt x="4881362" y="5447366"/>
                    <a:pt x="4875978" y="5457461"/>
                  </a:cubicBezTo>
                  <a:close/>
                  <a:moveTo>
                    <a:pt x="5020675" y="5141145"/>
                  </a:moveTo>
                  <a:cubicBezTo>
                    <a:pt x="5014618" y="5157970"/>
                    <a:pt x="5003177" y="5168738"/>
                    <a:pt x="4989717" y="5179506"/>
                  </a:cubicBezTo>
                  <a:cubicBezTo>
                    <a:pt x="4756854" y="5372661"/>
                    <a:pt x="4566392" y="5598794"/>
                    <a:pt x="4445922" y="5878767"/>
                  </a:cubicBezTo>
                  <a:cubicBezTo>
                    <a:pt x="4435154" y="5903668"/>
                    <a:pt x="4427078" y="5929243"/>
                    <a:pt x="4415637" y="5953471"/>
                  </a:cubicBezTo>
                  <a:cubicBezTo>
                    <a:pt x="4396120" y="5993852"/>
                    <a:pt x="4398138" y="6043655"/>
                    <a:pt x="4357085" y="6075286"/>
                  </a:cubicBezTo>
                  <a:cubicBezTo>
                    <a:pt x="4344970" y="6084036"/>
                    <a:pt x="4344297" y="6107591"/>
                    <a:pt x="4338240" y="6125762"/>
                  </a:cubicBezTo>
                  <a:cubicBezTo>
                    <a:pt x="4332856" y="6109610"/>
                    <a:pt x="4328145" y="6094804"/>
                    <a:pt x="4322761" y="6080671"/>
                  </a:cubicBezTo>
                  <a:cubicBezTo>
                    <a:pt x="4319396" y="6072594"/>
                    <a:pt x="4316704" y="6061153"/>
                    <a:pt x="4306609" y="6061826"/>
                  </a:cubicBezTo>
                  <a:cubicBezTo>
                    <a:pt x="4295168" y="6062499"/>
                    <a:pt x="4296514" y="6074613"/>
                    <a:pt x="4295168" y="6082689"/>
                  </a:cubicBezTo>
                  <a:cubicBezTo>
                    <a:pt x="4293821" y="6092785"/>
                    <a:pt x="4293149" y="6102207"/>
                    <a:pt x="4292475" y="6112302"/>
                  </a:cubicBezTo>
                  <a:cubicBezTo>
                    <a:pt x="4279688" y="6114321"/>
                    <a:pt x="4280361" y="6102880"/>
                    <a:pt x="4277669" y="6097496"/>
                  </a:cubicBezTo>
                  <a:cubicBezTo>
                    <a:pt x="4149796" y="5837040"/>
                    <a:pt x="4118165" y="5565143"/>
                    <a:pt x="4183447" y="5282478"/>
                  </a:cubicBezTo>
                  <a:cubicBezTo>
                    <a:pt x="4227866" y="5089323"/>
                    <a:pt x="4311320" y="4912321"/>
                    <a:pt x="4412945" y="4743394"/>
                  </a:cubicBezTo>
                  <a:cubicBezTo>
                    <a:pt x="4589274" y="4449961"/>
                    <a:pt x="4810022" y="4190177"/>
                    <a:pt x="5036828" y="3935106"/>
                  </a:cubicBezTo>
                  <a:cubicBezTo>
                    <a:pt x="5050288" y="3941836"/>
                    <a:pt x="5050961" y="3955296"/>
                    <a:pt x="5054999" y="3966064"/>
                  </a:cubicBezTo>
                  <a:cubicBezTo>
                    <a:pt x="5190947" y="4362469"/>
                    <a:pt x="5167392" y="4753489"/>
                    <a:pt x="5020675" y="5141145"/>
                  </a:cubicBezTo>
                  <a:close/>
                </a:path>
              </a:pathLst>
            </a:custGeom>
            <a:grpFill/>
            <a:ln w="6727" cap="flat">
              <a:noFill/>
              <a:prstDash val="solid"/>
              <a:miter/>
            </a:ln>
          </p:spPr>
          <p:txBody>
            <a:bodyPr rtlCol="0" anchor="ctr"/>
            <a:lstStyle/>
            <a:p>
              <a:endParaRPr lang="en-US" dirty="0">
                <a:solidFill>
                  <a:prstClr val="black"/>
                </a:solidFill>
              </a:endParaRPr>
            </a:p>
          </p:txBody>
        </p:sp>
        <p:sp>
          <p:nvSpPr>
            <p:cNvPr id="21" name="Freeform: Shape 20">
              <a:extLst>
                <a:ext uri="{FF2B5EF4-FFF2-40B4-BE49-F238E27FC236}">
                  <a16:creationId xmlns:a16="http://schemas.microsoft.com/office/drawing/2014/main" id="{E850A7B0-E89F-47E7-B767-AC0E534EEFE6}"/>
                </a:ext>
              </a:extLst>
            </p:cNvPr>
            <p:cNvSpPr/>
            <p:nvPr/>
          </p:nvSpPr>
          <p:spPr>
            <a:xfrm>
              <a:off x="2490299" y="5690409"/>
              <a:ext cx="7268540" cy="1164310"/>
            </a:xfrm>
            <a:custGeom>
              <a:avLst/>
              <a:gdLst>
                <a:gd name="connsiteX0" fmla="*/ 7261508 w 7268537"/>
                <a:gd name="connsiteY0" fmla="*/ 1038374 h 1164312"/>
                <a:gd name="connsiteX1" fmla="*/ 7246702 w 7268537"/>
                <a:gd name="connsiteY1" fmla="*/ 1000012 h 1164312"/>
                <a:gd name="connsiteX2" fmla="*/ 7192861 w 7268537"/>
                <a:gd name="connsiteY2" fmla="*/ 836470 h 1164312"/>
                <a:gd name="connsiteX3" fmla="*/ 7119502 w 7268537"/>
                <a:gd name="connsiteY3" fmla="*/ 823683 h 1164312"/>
                <a:gd name="connsiteX4" fmla="*/ 7047490 w 7268537"/>
                <a:gd name="connsiteY4" fmla="*/ 883581 h 1164312"/>
                <a:gd name="connsiteX5" fmla="*/ 7019897 w 7268537"/>
                <a:gd name="connsiteY5" fmla="*/ 874159 h 1164312"/>
                <a:gd name="connsiteX6" fmla="*/ 6933751 w 7268537"/>
                <a:gd name="connsiteY6" fmla="*/ 837816 h 1164312"/>
                <a:gd name="connsiteX7" fmla="*/ 6848278 w 7268537"/>
                <a:gd name="connsiteY7" fmla="*/ 829067 h 1164312"/>
                <a:gd name="connsiteX8" fmla="*/ 6843567 w 7268537"/>
                <a:gd name="connsiteY8" fmla="*/ 741575 h 1164312"/>
                <a:gd name="connsiteX9" fmla="*/ 6809243 w 7268537"/>
                <a:gd name="connsiteY9" fmla="*/ 759074 h 1164312"/>
                <a:gd name="connsiteX10" fmla="*/ 6781650 w 7268537"/>
                <a:gd name="connsiteY10" fmla="*/ 708598 h 1164312"/>
                <a:gd name="connsiteX11" fmla="*/ 6716367 w 7268537"/>
                <a:gd name="connsiteY11" fmla="*/ 648026 h 1164312"/>
                <a:gd name="connsiteX12" fmla="*/ 6714349 w 7268537"/>
                <a:gd name="connsiteY12" fmla="*/ 705232 h 1164312"/>
                <a:gd name="connsiteX13" fmla="*/ 6716367 w 7268537"/>
                <a:gd name="connsiteY13" fmla="*/ 732153 h 1164312"/>
                <a:gd name="connsiteX14" fmla="*/ 6707619 w 7268537"/>
                <a:gd name="connsiteY14" fmla="*/ 777245 h 1164312"/>
                <a:gd name="connsiteX15" fmla="*/ 6663873 w 7268537"/>
                <a:gd name="connsiteY15" fmla="*/ 761092 h 1164312"/>
                <a:gd name="connsiteX16" fmla="*/ 6634933 w 7268537"/>
                <a:gd name="connsiteY16" fmla="*/ 738210 h 1164312"/>
                <a:gd name="connsiteX17" fmla="*/ 6527251 w 7268537"/>
                <a:gd name="connsiteY17" fmla="*/ 732153 h 1164312"/>
                <a:gd name="connsiteX18" fmla="*/ 6444471 w 7268537"/>
                <a:gd name="connsiteY18" fmla="*/ 775226 h 1164312"/>
                <a:gd name="connsiteX19" fmla="*/ 6382553 w 7268537"/>
                <a:gd name="connsiteY19" fmla="*/ 760420 h 1164312"/>
                <a:gd name="connsiteX20" fmla="*/ 6398706 w 7268537"/>
                <a:gd name="connsiteY20" fmla="*/ 706579 h 1164312"/>
                <a:gd name="connsiteX21" fmla="*/ 6408128 w 7268537"/>
                <a:gd name="connsiteY21" fmla="*/ 671582 h 1164312"/>
                <a:gd name="connsiteX22" fmla="*/ 6390630 w 7268537"/>
                <a:gd name="connsiteY22" fmla="*/ 648026 h 1164312"/>
                <a:gd name="connsiteX23" fmla="*/ 6367747 w 7268537"/>
                <a:gd name="connsiteY23" fmla="*/ 650719 h 1164312"/>
                <a:gd name="connsiteX24" fmla="*/ 6272179 w 7268537"/>
                <a:gd name="connsiteY24" fmla="*/ 553132 h 1164312"/>
                <a:gd name="connsiteX25" fmla="*/ 6283621 w 7268537"/>
                <a:gd name="connsiteY25" fmla="*/ 526211 h 1164312"/>
                <a:gd name="connsiteX26" fmla="*/ 6291696 w 7268537"/>
                <a:gd name="connsiteY26" fmla="*/ 487177 h 1164312"/>
                <a:gd name="connsiteX27" fmla="*/ 6276218 w 7268537"/>
                <a:gd name="connsiteY27" fmla="*/ 426605 h 1164312"/>
                <a:gd name="connsiteX28" fmla="*/ 6161805 w 7268537"/>
                <a:gd name="connsiteY28" fmla="*/ 474389 h 1164312"/>
                <a:gd name="connsiteX29" fmla="*/ 6141615 w 7268537"/>
                <a:gd name="connsiteY29" fmla="*/ 518808 h 1164312"/>
                <a:gd name="connsiteX30" fmla="*/ 6109983 w 7268537"/>
                <a:gd name="connsiteY30" fmla="*/ 639950 h 1164312"/>
                <a:gd name="connsiteX31" fmla="*/ 5951825 w 7268537"/>
                <a:gd name="connsiteY31" fmla="*/ 668890 h 1164312"/>
                <a:gd name="connsiteX32" fmla="*/ 5920866 w 7268537"/>
                <a:gd name="connsiteY32" fmla="*/ 626490 h 1164312"/>
                <a:gd name="connsiteX33" fmla="*/ 5934327 w 7268537"/>
                <a:gd name="connsiteY33" fmla="*/ 571303 h 1164312"/>
                <a:gd name="connsiteX34" fmla="*/ 5922213 w 7268537"/>
                <a:gd name="connsiteY34" fmla="*/ 526884 h 1164312"/>
                <a:gd name="connsiteX35" fmla="*/ 5915482 w 7268537"/>
                <a:gd name="connsiteY35" fmla="*/ 526884 h 1164312"/>
                <a:gd name="connsiteX36" fmla="*/ 5865679 w 7268537"/>
                <a:gd name="connsiteY36" fmla="*/ 471024 h 1164312"/>
                <a:gd name="connsiteX37" fmla="*/ 5855584 w 7268537"/>
                <a:gd name="connsiteY37" fmla="*/ 435355 h 1164312"/>
                <a:gd name="connsiteX38" fmla="*/ 5825299 w 7268537"/>
                <a:gd name="connsiteY38" fmla="*/ 450834 h 1164312"/>
                <a:gd name="connsiteX39" fmla="*/ 5759343 w 7268537"/>
                <a:gd name="connsiteY39" fmla="*/ 547074 h 1164312"/>
                <a:gd name="connsiteX40" fmla="*/ 5704156 w 7268537"/>
                <a:gd name="connsiteY40" fmla="*/ 574668 h 1164312"/>
                <a:gd name="connsiteX41" fmla="*/ 5646950 w 7268537"/>
                <a:gd name="connsiteY41" fmla="*/ 497272 h 1164312"/>
                <a:gd name="connsiteX42" fmla="*/ 5653007 w 7268537"/>
                <a:gd name="connsiteY42" fmla="*/ 438720 h 1164312"/>
                <a:gd name="connsiteX43" fmla="*/ 5472640 w 7268537"/>
                <a:gd name="connsiteY43" fmla="*/ 503329 h 1164312"/>
                <a:gd name="connsiteX44" fmla="*/ 5406685 w 7268537"/>
                <a:gd name="connsiteY44" fmla="*/ 478427 h 1164312"/>
                <a:gd name="connsiteX45" fmla="*/ 5423510 w 7268537"/>
                <a:gd name="connsiteY45" fmla="*/ 415164 h 1164312"/>
                <a:gd name="connsiteX46" fmla="*/ 5465910 w 7268537"/>
                <a:gd name="connsiteY46" fmla="*/ 384205 h 1164312"/>
                <a:gd name="connsiteX47" fmla="*/ 5494176 w 7268537"/>
                <a:gd name="connsiteY47" fmla="*/ 346517 h 1164312"/>
                <a:gd name="connsiteX48" fmla="*/ 5452450 w 7268537"/>
                <a:gd name="connsiteY48" fmla="*/ 359304 h 1164312"/>
                <a:gd name="connsiteX49" fmla="*/ 5403993 w 7268537"/>
                <a:gd name="connsiteY49" fmla="*/ 345171 h 1164312"/>
                <a:gd name="connsiteX50" fmla="*/ 5396589 w 7268537"/>
                <a:gd name="connsiteY50" fmla="*/ 273831 h 1164312"/>
                <a:gd name="connsiteX51" fmla="*/ 5396589 w 7268537"/>
                <a:gd name="connsiteY51" fmla="*/ 253641 h 1164312"/>
                <a:gd name="connsiteX52" fmla="*/ 5294965 w 7268537"/>
                <a:gd name="connsiteY52" fmla="*/ 184321 h 1164312"/>
                <a:gd name="connsiteX53" fmla="*/ 5274774 w 7268537"/>
                <a:gd name="connsiteY53" fmla="*/ 205184 h 1164312"/>
                <a:gd name="connsiteX54" fmla="*/ 5261314 w 7268537"/>
                <a:gd name="connsiteY54" fmla="*/ 221337 h 1164312"/>
                <a:gd name="connsiteX55" fmla="*/ 5248527 w 7268537"/>
                <a:gd name="connsiteY55" fmla="*/ 203165 h 1164312"/>
                <a:gd name="connsiteX56" fmla="*/ 5228336 w 7268537"/>
                <a:gd name="connsiteY56" fmla="*/ 82696 h 1164312"/>
                <a:gd name="connsiteX57" fmla="*/ 5202089 w 7268537"/>
                <a:gd name="connsiteY57" fmla="*/ 146632 h 1164312"/>
                <a:gd name="connsiteX58" fmla="*/ 5198051 w 7268537"/>
                <a:gd name="connsiteY58" fmla="*/ 159419 h 1164312"/>
                <a:gd name="connsiteX59" fmla="*/ 5169784 w 7268537"/>
                <a:gd name="connsiteY59" fmla="*/ 201819 h 1164312"/>
                <a:gd name="connsiteX60" fmla="*/ 5131423 w 7268537"/>
                <a:gd name="connsiteY60" fmla="*/ 166149 h 1164312"/>
                <a:gd name="connsiteX61" fmla="*/ 5054699 w 7268537"/>
                <a:gd name="connsiteY61" fmla="*/ 149324 h 1164312"/>
                <a:gd name="connsiteX62" fmla="*/ 4948363 w 7268537"/>
                <a:gd name="connsiteY62" fmla="*/ 230086 h 1164312"/>
                <a:gd name="connsiteX63" fmla="*/ 4918750 w 7268537"/>
                <a:gd name="connsiteY63" fmla="*/ 246238 h 1164312"/>
                <a:gd name="connsiteX64" fmla="*/ 4897887 w 7268537"/>
                <a:gd name="connsiteY64" fmla="*/ 213260 h 1164312"/>
                <a:gd name="connsiteX65" fmla="*/ 4884427 w 7268537"/>
                <a:gd name="connsiteY65" fmla="*/ 123750 h 1164312"/>
                <a:gd name="connsiteX66" fmla="*/ 4850103 w 7268537"/>
                <a:gd name="connsiteY66" fmla="*/ 105578 h 1164312"/>
                <a:gd name="connsiteX67" fmla="*/ 4774053 w 7268537"/>
                <a:gd name="connsiteY67" fmla="*/ 88753 h 1164312"/>
                <a:gd name="connsiteX68" fmla="*/ 4689253 w 7268537"/>
                <a:gd name="connsiteY68" fmla="*/ 13375 h 1164312"/>
                <a:gd name="connsiteX69" fmla="*/ 4617914 w 7268537"/>
                <a:gd name="connsiteY69" fmla="*/ 20778 h 1164312"/>
                <a:gd name="connsiteX70" fmla="*/ 4578206 w 7268537"/>
                <a:gd name="connsiteY70" fmla="*/ 66544 h 1164312"/>
                <a:gd name="connsiteX71" fmla="*/ 4570803 w 7268537"/>
                <a:gd name="connsiteY71" fmla="*/ 103559 h 1164312"/>
                <a:gd name="connsiteX72" fmla="*/ 4562727 w 7268537"/>
                <a:gd name="connsiteY72" fmla="*/ 136537 h 1164312"/>
                <a:gd name="connsiteX73" fmla="*/ 4531768 w 7268537"/>
                <a:gd name="connsiteY73" fmla="*/ 124423 h 1164312"/>
                <a:gd name="connsiteX74" fmla="*/ 4483984 w 7268537"/>
                <a:gd name="connsiteY74" fmla="*/ 76639 h 1164312"/>
                <a:gd name="connsiteX75" fmla="*/ 4437546 w 7268537"/>
                <a:gd name="connsiteY75" fmla="*/ 63851 h 1164312"/>
                <a:gd name="connsiteX76" fmla="*/ 4425432 w 7268537"/>
                <a:gd name="connsiteY76" fmla="*/ 102213 h 1164312"/>
                <a:gd name="connsiteX77" fmla="*/ 4425432 w 7268537"/>
                <a:gd name="connsiteY77" fmla="*/ 152016 h 1164312"/>
                <a:gd name="connsiteX78" fmla="*/ 4385725 w 7268537"/>
                <a:gd name="connsiteY78" fmla="*/ 117692 h 1164312"/>
                <a:gd name="connsiteX79" fmla="*/ 4325153 w 7268537"/>
                <a:gd name="connsiteY79" fmla="*/ 96829 h 1164312"/>
                <a:gd name="connsiteX80" fmla="*/ 4297560 w 7268537"/>
                <a:gd name="connsiteY80" fmla="*/ 144613 h 1164312"/>
                <a:gd name="connsiteX81" fmla="*/ 4270639 w 7268537"/>
                <a:gd name="connsiteY81" fmla="*/ 176245 h 1164312"/>
                <a:gd name="connsiteX82" fmla="*/ 4232277 w 7268537"/>
                <a:gd name="connsiteY82" fmla="*/ 208549 h 1164312"/>
                <a:gd name="connsiteX83" fmla="*/ 4217471 w 7268537"/>
                <a:gd name="connsiteY83" fmla="*/ 250276 h 1164312"/>
                <a:gd name="connsiteX84" fmla="*/ 4230932 w 7268537"/>
                <a:gd name="connsiteY84" fmla="*/ 346517 h 1164312"/>
                <a:gd name="connsiteX85" fmla="*/ 4158246 w 7268537"/>
                <a:gd name="connsiteY85" fmla="*/ 399012 h 1164312"/>
                <a:gd name="connsiteX86" fmla="*/ 4099021 w 7268537"/>
                <a:gd name="connsiteY86" fmla="*/ 356612 h 1164312"/>
                <a:gd name="connsiteX87" fmla="*/ 4050564 w 7268537"/>
                <a:gd name="connsiteY87" fmla="*/ 306809 h 1164312"/>
                <a:gd name="connsiteX88" fmla="*/ 4050564 w 7268537"/>
                <a:gd name="connsiteY88" fmla="*/ 360650 h 1164312"/>
                <a:gd name="connsiteX89" fmla="*/ 4041815 w 7268537"/>
                <a:gd name="connsiteY89" fmla="*/ 383532 h 1164312"/>
                <a:gd name="connsiteX90" fmla="*/ 4022970 w 7268537"/>
                <a:gd name="connsiteY90" fmla="*/ 364688 h 1164312"/>
                <a:gd name="connsiteX91" fmla="*/ 4000088 w 7268537"/>
                <a:gd name="connsiteY91" fmla="*/ 291330 h 1164312"/>
                <a:gd name="connsiteX92" fmla="*/ 3979897 w 7268537"/>
                <a:gd name="connsiteY92" fmla="*/ 277197 h 1164312"/>
                <a:gd name="connsiteX93" fmla="*/ 3964418 w 7268537"/>
                <a:gd name="connsiteY93" fmla="*/ 296041 h 1164312"/>
                <a:gd name="connsiteX94" fmla="*/ 3964418 w 7268537"/>
                <a:gd name="connsiteY94" fmla="*/ 339787 h 1164312"/>
                <a:gd name="connsiteX95" fmla="*/ 3936152 w 7268537"/>
                <a:gd name="connsiteY95" fmla="*/ 361323 h 1164312"/>
                <a:gd name="connsiteX96" fmla="*/ 3871543 w 7268537"/>
                <a:gd name="connsiteY96" fmla="*/ 342479 h 1164312"/>
                <a:gd name="connsiteX97" fmla="*/ 3835200 w 7268537"/>
                <a:gd name="connsiteY97" fmla="*/ 352574 h 1164312"/>
                <a:gd name="connsiteX98" fmla="*/ 3836546 w 7268537"/>
                <a:gd name="connsiteY98" fmla="*/ 386898 h 1164312"/>
                <a:gd name="connsiteX99" fmla="*/ 3874235 w 7268537"/>
                <a:gd name="connsiteY99" fmla="*/ 438046 h 1164312"/>
                <a:gd name="connsiteX100" fmla="*/ 3870870 w 7268537"/>
                <a:gd name="connsiteY100" fmla="*/ 463621 h 1164312"/>
                <a:gd name="connsiteX101" fmla="*/ 3810971 w 7268537"/>
                <a:gd name="connsiteY101" fmla="*/ 491887 h 1164312"/>
                <a:gd name="connsiteX102" fmla="*/ 3797511 w 7268537"/>
                <a:gd name="connsiteY102" fmla="*/ 582744 h 1164312"/>
                <a:gd name="connsiteX103" fmla="*/ 3782705 w 7268537"/>
                <a:gd name="connsiteY103" fmla="*/ 585436 h 1164312"/>
                <a:gd name="connsiteX104" fmla="*/ 3705308 w 7268537"/>
                <a:gd name="connsiteY104" fmla="*/ 576014 h 1164312"/>
                <a:gd name="connsiteX105" fmla="*/ 3681080 w 7268537"/>
                <a:gd name="connsiteY105" fmla="*/ 545056 h 1164312"/>
                <a:gd name="connsiteX106" fmla="*/ 3668293 w 7268537"/>
                <a:gd name="connsiteY106" fmla="*/ 495926 h 1164312"/>
                <a:gd name="connsiteX107" fmla="*/ 3641372 w 7268537"/>
                <a:gd name="connsiteY107" fmla="*/ 536979 h 1164312"/>
                <a:gd name="connsiteX108" fmla="*/ 3635315 w 7268537"/>
                <a:gd name="connsiteY108" fmla="*/ 541018 h 1164312"/>
                <a:gd name="connsiteX109" fmla="*/ 3622528 w 7268537"/>
                <a:gd name="connsiteY109" fmla="*/ 510059 h 1164312"/>
                <a:gd name="connsiteX110" fmla="*/ 3604356 w 7268537"/>
                <a:gd name="connsiteY110" fmla="*/ 493233 h 1164312"/>
                <a:gd name="connsiteX111" fmla="*/ 3594261 w 7268537"/>
                <a:gd name="connsiteY111" fmla="*/ 514770 h 1164312"/>
                <a:gd name="connsiteX112" fmla="*/ 3588204 w 7268537"/>
                <a:gd name="connsiteY112" fmla="*/ 557843 h 1164312"/>
                <a:gd name="connsiteX113" fmla="*/ 3559938 w 7268537"/>
                <a:gd name="connsiteY113" fmla="*/ 578033 h 1164312"/>
                <a:gd name="connsiteX114" fmla="*/ 3493983 w 7268537"/>
                <a:gd name="connsiteY114" fmla="*/ 588129 h 1164312"/>
                <a:gd name="connsiteX115" fmla="*/ 3469081 w 7268537"/>
                <a:gd name="connsiteY115" fmla="*/ 581398 h 1164312"/>
                <a:gd name="connsiteX116" fmla="*/ 3475138 w 7268537"/>
                <a:gd name="connsiteY116" fmla="*/ 499291 h 1164312"/>
                <a:gd name="connsiteX117" fmla="*/ 3378897 w 7268537"/>
                <a:gd name="connsiteY117" fmla="*/ 451507 h 1164312"/>
                <a:gd name="connsiteX118" fmla="*/ 3415913 w 7268537"/>
                <a:gd name="connsiteY118" fmla="*/ 417183 h 1164312"/>
                <a:gd name="connsiteX119" fmla="*/ 3423316 w 7268537"/>
                <a:gd name="connsiteY119" fmla="*/ 342479 h 1164312"/>
                <a:gd name="connsiteX120" fmla="*/ 3399088 w 7268537"/>
                <a:gd name="connsiteY120" fmla="*/ 336422 h 1164312"/>
                <a:gd name="connsiteX121" fmla="*/ 3369475 w 7268537"/>
                <a:gd name="connsiteY121" fmla="*/ 349882 h 1164312"/>
                <a:gd name="connsiteX122" fmla="*/ 3303520 w 7268537"/>
                <a:gd name="connsiteY122" fmla="*/ 304790 h 1164312"/>
                <a:gd name="connsiteX123" fmla="*/ 3292752 w 7268537"/>
                <a:gd name="connsiteY123" fmla="*/ 277869 h 1164312"/>
                <a:gd name="connsiteX124" fmla="*/ 3270542 w 7268537"/>
                <a:gd name="connsiteY124" fmla="*/ 298060 h 1164312"/>
                <a:gd name="connsiteX125" fmla="*/ 3250352 w 7268537"/>
                <a:gd name="connsiteY125" fmla="*/ 365361 h 1164312"/>
                <a:gd name="connsiteX126" fmla="*/ 3230162 w 7268537"/>
                <a:gd name="connsiteY126" fmla="*/ 387570 h 1164312"/>
                <a:gd name="connsiteX127" fmla="*/ 3217374 w 7268537"/>
                <a:gd name="connsiteY127" fmla="*/ 362669 h 1164312"/>
                <a:gd name="connsiteX128" fmla="*/ 3219393 w 7268537"/>
                <a:gd name="connsiteY128" fmla="*/ 306136 h 1164312"/>
                <a:gd name="connsiteX129" fmla="*/ 3194492 w 7268537"/>
                <a:gd name="connsiteY129" fmla="*/ 333056 h 1164312"/>
                <a:gd name="connsiteX130" fmla="*/ 3101616 w 7268537"/>
                <a:gd name="connsiteY130" fmla="*/ 401704 h 1164312"/>
                <a:gd name="connsiteX131" fmla="*/ 3042391 w 7268537"/>
                <a:gd name="connsiteY131" fmla="*/ 363342 h 1164312"/>
                <a:gd name="connsiteX132" fmla="*/ 3055851 w 7268537"/>
                <a:gd name="connsiteY132" fmla="*/ 255660 h 1164312"/>
                <a:gd name="connsiteX133" fmla="*/ 3040372 w 7268537"/>
                <a:gd name="connsiteY133" fmla="*/ 208549 h 1164312"/>
                <a:gd name="connsiteX134" fmla="*/ 2977108 w 7268537"/>
                <a:gd name="connsiteY134" fmla="*/ 160092 h 1164312"/>
                <a:gd name="connsiteX135" fmla="*/ 2969033 w 7268537"/>
                <a:gd name="connsiteY135" fmla="*/ 139229 h 1164312"/>
                <a:gd name="connsiteX136" fmla="*/ 2919902 w 7268537"/>
                <a:gd name="connsiteY136" fmla="*/ 98175 h 1164312"/>
                <a:gd name="connsiteX137" fmla="*/ 2860677 w 7268537"/>
                <a:gd name="connsiteY137" fmla="*/ 139902 h 1164312"/>
                <a:gd name="connsiteX138" fmla="*/ 2843852 w 7268537"/>
                <a:gd name="connsiteY138" fmla="*/ 151343 h 1164312"/>
                <a:gd name="connsiteX139" fmla="*/ 2841160 w 7268537"/>
                <a:gd name="connsiteY139" fmla="*/ 133172 h 1164312"/>
                <a:gd name="connsiteX140" fmla="*/ 2829046 w 7268537"/>
                <a:gd name="connsiteY140" fmla="*/ 61159 h 1164312"/>
                <a:gd name="connsiteX141" fmla="*/ 2767802 w 7268537"/>
                <a:gd name="connsiteY141" fmla="*/ 91445 h 1164312"/>
                <a:gd name="connsiteX142" fmla="*/ 2728767 w 7268537"/>
                <a:gd name="connsiteY142" fmla="*/ 128460 h 1164312"/>
                <a:gd name="connsiteX143" fmla="*/ 2704539 w 7268537"/>
                <a:gd name="connsiteY143" fmla="*/ 133172 h 1164312"/>
                <a:gd name="connsiteX144" fmla="*/ 2699154 w 7268537"/>
                <a:gd name="connsiteY144" fmla="*/ 111635 h 1164312"/>
                <a:gd name="connsiteX145" fmla="*/ 2632526 w 7268537"/>
                <a:gd name="connsiteY145" fmla="*/ 2607 h 1164312"/>
                <a:gd name="connsiteX146" fmla="*/ 2569936 w 7268537"/>
                <a:gd name="connsiteY146" fmla="*/ 19433 h 1164312"/>
                <a:gd name="connsiteX147" fmla="*/ 2487828 w 7268537"/>
                <a:gd name="connsiteY147" fmla="*/ 98175 h 1164312"/>
                <a:gd name="connsiteX148" fmla="*/ 2425911 w 7268537"/>
                <a:gd name="connsiteY148" fmla="*/ 108270 h 1164312"/>
                <a:gd name="connsiteX149" fmla="*/ 2386203 w 7268537"/>
                <a:gd name="connsiteY149" fmla="*/ 123076 h 1164312"/>
                <a:gd name="connsiteX150" fmla="*/ 2370051 w 7268537"/>
                <a:gd name="connsiteY150" fmla="*/ 211241 h 1164312"/>
                <a:gd name="connsiteX151" fmla="*/ 2314864 w 7268537"/>
                <a:gd name="connsiteY151" fmla="*/ 226721 h 1164312"/>
                <a:gd name="connsiteX152" fmla="*/ 2203144 w 7268537"/>
                <a:gd name="connsiteY152" fmla="*/ 143267 h 1164312"/>
                <a:gd name="connsiteX153" fmla="*/ 2138535 w 7268537"/>
                <a:gd name="connsiteY153" fmla="*/ 161438 h 1164312"/>
                <a:gd name="connsiteX154" fmla="*/ 2101519 w 7268537"/>
                <a:gd name="connsiteY154" fmla="*/ 199800 h 1164312"/>
                <a:gd name="connsiteX155" fmla="*/ 2067868 w 7268537"/>
                <a:gd name="connsiteY155" fmla="*/ 150670 h 1164312"/>
                <a:gd name="connsiteX156" fmla="*/ 2044313 w 7268537"/>
                <a:gd name="connsiteY156" fmla="*/ 82696 h 1164312"/>
                <a:gd name="connsiteX157" fmla="*/ 2036237 w 7268537"/>
                <a:gd name="connsiteY157" fmla="*/ 83369 h 1164312"/>
                <a:gd name="connsiteX158" fmla="*/ 2026142 w 7268537"/>
                <a:gd name="connsiteY158" fmla="*/ 160765 h 1164312"/>
                <a:gd name="connsiteX159" fmla="*/ 2021431 w 7268537"/>
                <a:gd name="connsiteY159" fmla="*/ 197108 h 1164312"/>
                <a:gd name="connsiteX160" fmla="*/ 2005278 w 7268537"/>
                <a:gd name="connsiteY160" fmla="*/ 218644 h 1164312"/>
                <a:gd name="connsiteX161" fmla="*/ 1991818 w 7268537"/>
                <a:gd name="connsiteY161" fmla="*/ 199127 h 1164312"/>
                <a:gd name="connsiteX162" fmla="*/ 1878752 w 7268537"/>
                <a:gd name="connsiteY162" fmla="*/ 180956 h 1164312"/>
                <a:gd name="connsiteX163" fmla="*/ 1872695 w 7268537"/>
                <a:gd name="connsiteY163" fmla="*/ 201819 h 1164312"/>
                <a:gd name="connsiteX164" fmla="*/ 1876733 w 7268537"/>
                <a:gd name="connsiteY164" fmla="*/ 333056 h 1164312"/>
                <a:gd name="connsiteX165" fmla="*/ 1865965 w 7268537"/>
                <a:gd name="connsiteY165" fmla="*/ 349209 h 1164312"/>
                <a:gd name="connsiteX166" fmla="*/ 1784530 w 7268537"/>
                <a:gd name="connsiteY166" fmla="*/ 348536 h 1164312"/>
                <a:gd name="connsiteX167" fmla="*/ 1783184 w 7268537"/>
                <a:gd name="connsiteY167" fmla="*/ 349882 h 1164312"/>
                <a:gd name="connsiteX168" fmla="*/ 1806740 w 7268537"/>
                <a:gd name="connsiteY168" fmla="*/ 381513 h 1164312"/>
                <a:gd name="connsiteX169" fmla="*/ 1851158 w 7268537"/>
                <a:gd name="connsiteY169" fmla="*/ 415837 h 1164312"/>
                <a:gd name="connsiteX170" fmla="*/ 1860581 w 7268537"/>
                <a:gd name="connsiteY170" fmla="*/ 477081 h 1164312"/>
                <a:gd name="connsiteX171" fmla="*/ 1796644 w 7268537"/>
                <a:gd name="connsiteY171" fmla="*/ 501310 h 1164312"/>
                <a:gd name="connsiteX172" fmla="*/ 1615604 w 7268537"/>
                <a:gd name="connsiteY172" fmla="*/ 436701 h 1164312"/>
                <a:gd name="connsiteX173" fmla="*/ 1614258 w 7268537"/>
                <a:gd name="connsiteY173" fmla="*/ 442757 h 1164312"/>
                <a:gd name="connsiteX174" fmla="*/ 1623680 w 7268537"/>
                <a:gd name="connsiteY174" fmla="*/ 522173 h 1164312"/>
                <a:gd name="connsiteX175" fmla="*/ 1557725 w 7268537"/>
                <a:gd name="connsiteY175" fmla="*/ 576014 h 1164312"/>
                <a:gd name="connsiteX176" fmla="*/ 1514652 w 7268537"/>
                <a:gd name="connsiteY176" fmla="*/ 553805 h 1164312"/>
                <a:gd name="connsiteX177" fmla="*/ 1453408 w 7268537"/>
                <a:gd name="connsiteY177" fmla="*/ 458237 h 1164312"/>
                <a:gd name="connsiteX178" fmla="*/ 1417065 w 7268537"/>
                <a:gd name="connsiteY178" fmla="*/ 434681 h 1164312"/>
                <a:gd name="connsiteX179" fmla="*/ 1406970 w 7268537"/>
                <a:gd name="connsiteY179" fmla="*/ 476408 h 1164312"/>
                <a:gd name="connsiteX180" fmla="*/ 1411008 w 7268537"/>
                <a:gd name="connsiteY180" fmla="*/ 495926 h 1164312"/>
                <a:gd name="connsiteX181" fmla="*/ 1379376 w 7268537"/>
                <a:gd name="connsiteY181" fmla="*/ 526884 h 1164312"/>
                <a:gd name="connsiteX182" fmla="*/ 1349091 w 7268537"/>
                <a:gd name="connsiteY182" fmla="*/ 525538 h 1164312"/>
                <a:gd name="connsiteX183" fmla="*/ 1337650 w 7268537"/>
                <a:gd name="connsiteY183" fmla="*/ 569284 h 1164312"/>
                <a:gd name="connsiteX184" fmla="*/ 1350437 w 7268537"/>
                <a:gd name="connsiteY184" fmla="*/ 624471 h 1164312"/>
                <a:gd name="connsiteX185" fmla="*/ 1324189 w 7268537"/>
                <a:gd name="connsiteY185" fmla="*/ 666871 h 1164312"/>
                <a:gd name="connsiteX186" fmla="*/ 1151225 w 7268537"/>
                <a:gd name="connsiteY186" fmla="*/ 635239 h 1164312"/>
                <a:gd name="connsiteX187" fmla="*/ 1130362 w 7268537"/>
                <a:gd name="connsiteY187" fmla="*/ 518135 h 1164312"/>
                <a:gd name="connsiteX188" fmla="*/ 1110171 w 7268537"/>
                <a:gd name="connsiteY188" fmla="*/ 473043 h 1164312"/>
                <a:gd name="connsiteX189" fmla="*/ 995759 w 7268537"/>
                <a:gd name="connsiteY189" fmla="*/ 425259 h 1164312"/>
                <a:gd name="connsiteX190" fmla="*/ 978934 w 7268537"/>
                <a:gd name="connsiteY190" fmla="*/ 481119 h 1164312"/>
                <a:gd name="connsiteX191" fmla="*/ 989702 w 7268537"/>
                <a:gd name="connsiteY191" fmla="*/ 525538 h 1164312"/>
                <a:gd name="connsiteX192" fmla="*/ 973550 w 7268537"/>
                <a:gd name="connsiteY192" fmla="*/ 645335 h 1164312"/>
                <a:gd name="connsiteX193" fmla="*/ 909613 w 7268537"/>
                <a:gd name="connsiteY193" fmla="*/ 653410 h 1164312"/>
                <a:gd name="connsiteX194" fmla="*/ 880674 w 7268537"/>
                <a:gd name="connsiteY194" fmla="*/ 646680 h 1164312"/>
                <a:gd name="connsiteX195" fmla="*/ 868560 w 7268537"/>
                <a:gd name="connsiteY195" fmla="*/ 664852 h 1164312"/>
                <a:gd name="connsiteX196" fmla="*/ 874617 w 7268537"/>
                <a:gd name="connsiteY196" fmla="*/ 706579 h 1164312"/>
                <a:gd name="connsiteX197" fmla="*/ 887404 w 7268537"/>
                <a:gd name="connsiteY197" fmla="*/ 761766 h 1164312"/>
                <a:gd name="connsiteX198" fmla="*/ 812027 w 7268537"/>
                <a:gd name="connsiteY198" fmla="*/ 769842 h 1164312"/>
                <a:gd name="connsiteX199" fmla="*/ 713094 w 7268537"/>
                <a:gd name="connsiteY199" fmla="*/ 721385 h 1164312"/>
                <a:gd name="connsiteX200" fmla="*/ 630986 w 7268537"/>
                <a:gd name="connsiteY200" fmla="*/ 740229 h 1164312"/>
                <a:gd name="connsiteX201" fmla="*/ 578491 w 7268537"/>
                <a:gd name="connsiteY201" fmla="*/ 775899 h 1164312"/>
                <a:gd name="connsiteX202" fmla="*/ 552244 w 7268537"/>
                <a:gd name="connsiteY202" fmla="*/ 761092 h 1164312"/>
                <a:gd name="connsiteX203" fmla="*/ 559647 w 7268537"/>
                <a:gd name="connsiteY203" fmla="*/ 706579 h 1164312"/>
                <a:gd name="connsiteX204" fmla="*/ 555609 w 7268537"/>
                <a:gd name="connsiteY204" fmla="*/ 648026 h 1164312"/>
                <a:gd name="connsiteX205" fmla="*/ 488980 w 7268537"/>
                <a:gd name="connsiteY205" fmla="*/ 698502 h 1164312"/>
                <a:gd name="connsiteX206" fmla="*/ 484942 w 7268537"/>
                <a:gd name="connsiteY206" fmla="*/ 721385 h 1164312"/>
                <a:gd name="connsiteX207" fmla="*/ 424371 w 7268537"/>
                <a:gd name="connsiteY207" fmla="*/ 741575 h 1164312"/>
                <a:gd name="connsiteX208" fmla="*/ 423025 w 7268537"/>
                <a:gd name="connsiteY208" fmla="*/ 832432 h 1164312"/>
                <a:gd name="connsiteX209" fmla="*/ 335534 w 7268537"/>
                <a:gd name="connsiteY209" fmla="*/ 836470 h 1164312"/>
                <a:gd name="connsiteX210" fmla="*/ 252753 w 7268537"/>
                <a:gd name="connsiteY210" fmla="*/ 870121 h 1164312"/>
                <a:gd name="connsiteX211" fmla="*/ 223140 w 7268537"/>
                <a:gd name="connsiteY211" fmla="*/ 882235 h 1164312"/>
                <a:gd name="connsiteX212" fmla="*/ 153820 w 7268537"/>
                <a:gd name="connsiteY212" fmla="*/ 823683 h 1164312"/>
                <a:gd name="connsiteX213" fmla="*/ 80462 w 7268537"/>
                <a:gd name="connsiteY213" fmla="*/ 835124 h 1164312"/>
                <a:gd name="connsiteX214" fmla="*/ 29313 w 7268537"/>
                <a:gd name="connsiteY214" fmla="*/ 984533 h 1164312"/>
                <a:gd name="connsiteX215" fmla="*/ 9795 w 7268537"/>
                <a:gd name="connsiteY215" fmla="*/ 1059910 h 1164312"/>
                <a:gd name="connsiteX216" fmla="*/ 4411 w 7268537"/>
                <a:gd name="connsiteY216" fmla="*/ 1122500 h 1164312"/>
                <a:gd name="connsiteX217" fmla="*/ 13160 w 7268537"/>
                <a:gd name="connsiteY217" fmla="*/ 1164900 h 1164312"/>
                <a:gd name="connsiteX218" fmla="*/ 7261508 w 7268537"/>
                <a:gd name="connsiteY218" fmla="*/ 1164900 h 1164312"/>
                <a:gd name="connsiteX219" fmla="*/ 7261508 w 7268537"/>
                <a:gd name="connsiteY219" fmla="*/ 1038374 h 1164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7268537" h="1164312">
                  <a:moveTo>
                    <a:pt x="7261508" y="1038374"/>
                  </a:moveTo>
                  <a:cubicBezTo>
                    <a:pt x="7256124" y="1026932"/>
                    <a:pt x="7248721" y="1015492"/>
                    <a:pt x="7246702" y="1000012"/>
                  </a:cubicBezTo>
                  <a:cubicBezTo>
                    <a:pt x="7238626" y="942806"/>
                    <a:pt x="7223819" y="886946"/>
                    <a:pt x="7192861" y="836470"/>
                  </a:cubicBezTo>
                  <a:cubicBezTo>
                    <a:pt x="7171324" y="800800"/>
                    <a:pt x="7151807" y="797435"/>
                    <a:pt x="7119502" y="823683"/>
                  </a:cubicBezTo>
                  <a:cubicBezTo>
                    <a:pt x="7095274" y="843200"/>
                    <a:pt x="7071718" y="864064"/>
                    <a:pt x="7047490" y="883581"/>
                  </a:cubicBezTo>
                  <a:cubicBezTo>
                    <a:pt x="7035375" y="893676"/>
                    <a:pt x="7025280" y="895695"/>
                    <a:pt x="7019897" y="874159"/>
                  </a:cubicBezTo>
                  <a:cubicBezTo>
                    <a:pt x="7006436" y="814261"/>
                    <a:pt x="6987592" y="806184"/>
                    <a:pt x="6933751" y="837816"/>
                  </a:cubicBezTo>
                  <a:cubicBezTo>
                    <a:pt x="6894043" y="861372"/>
                    <a:pt x="6881929" y="860025"/>
                    <a:pt x="6848278" y="829067"/>
                  </a:cubicBezTo>
                  <a:cubicBezTo>
                    <a:pt x="6845586" y="800128"/>
                    <a:pt x="6858374" y="769842"/>
                    <a:pt x="6843567" y="741575"/>
                  </a:cubicBezTo>
                  <a:cubicBezTo>
                    <a:pt x="6830779" y="744267"/>
                    <a:pt x="6828761" y="770515"/>
                    <a:pt x="6809243" y="759074"/>
                  </a:cubicBezTo>
                  <a:cubicBezTo>
                    <a:pt x="6789726" y="748305"/>
                    <a:pt x="6783668" y="729461"/>
                    <a:pt x="6781650" y="708598"/>
                  </a:cubicBezTo>
                  <a:cubicBezTo>
                    <a:pt x="6776938" y="661487"/>
                    <a:pt x="6762805" y="648026"/>
                    <a:pt x="6716367" y="648026"/>
                  </a:cubicBezTo>
                  <a:cubicBezTo>
                    <a:pt x="6711656" y="666871"/>
                    <a:pt x="6711656" y="686388"/>
                    <a:pt x="6714349" y="705232"/>
                  </a:cubicBezTo>
                  <a:cubicBezTo>
                    <a:pt x="6715022" y="713982"/>
                    <a:pt x="6713676" y="724077"/>
                    <a:pt x="6716367" y="732153"/>
                  </a:cubicBezTo>
                  <a:cubicBezTo>
                    <a:pt x="6722424" y="749652"/>
                    <a:pt x="6723771" y="768496"/>
                    <a:pt x="6707619" y="777245"/>
                  </a:cubicBezTo>
                  <a:cubicBezTo>
                    <a:pt x="6691466" y="786667"/>
                    <a:pt x="6677333" y="769842"/>
                    <a:pt x="6663873" y="761092"/>
                  </a:cubicBezTo>
                  <a:cubicBezTo>
                    <a:pt x="6653778" y="754362"/>
                    <a:pt x="6643682" y="746959"/>
                    <a:pt x="6634933" y="738210"/>
                  </a:cubicBezTo>
                  <a:cubicBezTo>
                    <a:pt x="6602629" y="703886"/>
                    <a:pt x="6561574" y="714655"/>
                    <a:pt x="6527251" y="732153"/>
                  </a:cubicBezTo>
                  <a:cubicBezTo>
                    <a:pt x="6499657" y="746287"/>
                    <a:pt x="6473410" y="765131"/>
                    <a:pt x="6444471" y="775226"/>
                  </a:cubicBezTo>
                  <a:cubicBezTo>
                    <a:pt x="6424280" y="781956"/>
                    <a:pt x="6395340" y="784648"/>
                    <a:pt x="6382553" y="760420"/>
                  </a:cubicBezTo>
                  <a:cubicBezTo>
                    <a:pt x="6371785" y="740902"/>
                    <a:pt x="6377169" y="719366"/>
                    <a:pt x="6398706" y="706579"/>
                  </a:cubicBezTo>
                  <a:cubicBezTo>
                    <a:pt x="6396013" y="693118"/>
                    <a:pt x="6405436" y="683696"/>
                    <a:pt x="6408128" y="671582"/>
                  </a:cubicBezTo>
                  <a:cubicBezTo>
                    <a:pt x="6410820" y="656775"/>
                    <a:pt x="6408128" y="647354"/>
                    <a:pt x="6390630" y="648026"/>
                  </a:cubicBezTo>
                  <a:cubicBezTo>
                    <a:pt x="6383226" y="648700"/>
                    <a:pt x="6375150" y="649373"/>
                    <a:pt x="6367747" y="650719"/>
                  </a:cubicBezTo>
                  <a:cubicBezTo>
                    <a:pt x="6299773" y="666871"/>
                    <a:pt x="6256700" y="623125"/>
                    <a:pt x="6272179" y="553132"/>
                  </a:cubicBezTo>
                  <a:cubicBezTo>
                    <a:pt x="6274198" y="543709"/>
                    <a:pt x="6279583" y="534960"/>
                    <a:pt x="6283621" y="526211"/>
                  </a:cubicBezTo>
                  <a:cubicBezTo>
                    <a:pt x="6286313" y="513424"/>
                    <a:pt x="6289004" y="499964"/>
                    <a:pt x="6291696" y="487177"/>
                  </a:cubicBezTo>
                  <a:cubicBezTo>
                    <a:pt x="6297081" y="464294"/>
                    <a:pt x="6297081" y="442757"/>
                    <a:pt x="6276218" y="426605"/>
                  </a:cubicBezTo>
                  <a:cubicBezTo>
                    <a:pt x="6232472" y="429297"/>
                    <a:pt x="6202186" y="462948"/>
                    <a:pt x="6161805" y="474389"/>
                  </a:cubicBezTo>
                  <a:cubicBezTo>
                    <a:pt x="6150364" y="487177"/>
                    <a:pt x="6139596" y="499964"/>
                    <a:pt x="6141615" y="518808"/>
                  </a:cubicBezTo>
                  <a:cubicBezTo>
                    <a:pt x="6173919" y="576687"/>
                    <a:pt x="6163824" y="602262"/>
                    <a:pt x="6109983" y="639950"/>
                  </a:cubicBezTo>
                  <a:cubicBezTo>
                    <a:pt x="6059507" y="674947"/>
                    <a:pt x="6009031" y="681677"/>
                    <a:pt x="5951825" y="668890"/>
                  </a:cubicBezTo>
                  <a:cubicBezTo>
                    <a:pt x="5928269" y="663506"/>
                    <a:pt x="5916155" y="651391"/>
                    <a:pt x="5920866" y="626490"/>
                  </a:cubicBezTo>
                  <a:cubicBezTo>
                    <a:pt x="5924232" y="607646"/>
                    <a:pt x="5930289" y="589474"/>
                    <a:pt x="5934327" y="571303"/>
                  </a:cubicBezTo>
                  <a:cubicBezTo>
                    <a:pt x="5935000" y="555151"/>
                    <a:pt x="5934327" y="539672"/>
                    <a:pt x="5922213" y="526884"/>
                  </a:cubicBezTo>
                  <a:cubicBezTo>
                    <a:pt x="5920194" y="526884"/>
                    <a:pt x="5917501" y="526884"/>
                    <a:pt x="5915482" y="526884"/>
                  </a:cubicBezTo>
                  <a:cubicBezTo>
                    <a:pt x="5856930" y="527557"/>
                    <a:pt x="5857603" y="528230"/>
                    <a:pt x="5865679" y="471024"/>
                  </a:cubicBezTo>
                  <a:cubicBezTo>
                    <a:pt x="5867698" y="458237"/>
                    <a:pt x="5871737" y="442757"/>
                    <a:pt x="5855584" y="435355"/>
                  </a:cubicBezTo>
                  <a:cubicBezTo>
                    <a:pt x="5841451" y="429297"/>
                    <a:pt x="5833375" y="442757"/>
                    <a:pt x="5825299" y="450834"/>
                  </a:cubicBezTo>
                  <a:cubicBezTo>
                    <a:pt x="5797032" y="479100"/>
                    <a:pt x="5783572" y="516789"/>
                    <a:pt x="5759343" y="547074"/>
                  </a:cubicBezTo>
                  <a:cubicBezTo>
                    <a:pt x="5745883" y="563900"/>
                    <a:pt x="5736461" y="589474"/>
                    <a:pt x="5704156" y="574668"/>
                  </a:cubicBezTo>
                  <a:cubicBezTo>
                    <a:pt x="5646950" y="547748"/>
                    <a:pt x="5636182" y="536979"/>
                    <a:pt x="5646950" y="497272"/>
                  </a:cubicBezTo>
                  <a:cubicBezTo>
                    <a:pt x="5652334" y="477754"/>
                    <a:pt x="5649642" y="458237"/>
                    <a:pt x="5653007" y="438720"/>
                  </a:cubicBezTo>
                  <a:cubicBezTo>
                    <a:pt x="5593782" y="462948"/>
                    <a:pt x="5536576" y="491887"/>
                    <a:pt x="5472640" y="503329"/>
                  </a:cubicBezTo>
                  <a:cubicBezTo>
                    <a:pt x="5443700" y="508713"/>
                    <a:pt x="5420145" y="502656"/>
                    <a:pt x="5406685" y="478427"/>
                  </a:cubicBezTo>
                  <a:cubicBezTo>
                    <a:pt x="5394570" y="455545"/>
                    <a:pt x="5406012" y="433336"/>
                    <a:pt x="5423510" y="415164"/>
                  </a:cubicBezTo>
                  <a:cubicBezTo>
                    <a:pt x="5435624" y="402377"/>
                    <a:pt x="5448411" y="389590"/>
                    <a:pt x="5465910" y="384205"/>
                  </a:cubicBezTo>
                  <a:cubicBezTo>
                    <a:pt x="5468602" y="367380"/>
                    <a:pt x="5489465" y="364688"/>
                    <a:pt x="5494176" y="346517"/>
                  </a:cubicBezTo>
                  <a:cubicBezTo>
                    <a:pt x="5479370" y="351228"/>
                    <a:pt x="5465910" y="355939"/>
                    <a:pt x="5452450" y="359304"/>
                  </a:cubicBezTo>
                  <a:cubicBezTo>
                    <a:pt x="5433605" y="364015"/>
                    <a:pt x="5414761" y="368726"/>
                    <a:pt x="5403993" y="345171"/>
                  </a:cubicBezTo>
                  <a:cubicBezTo>
                    <a:pt x="5387167" y="322961"/>
                    <a:pt x="5399954" y="297387"/>
                    <a:pt x="5396589" y="273831"/>
                  </a:cubicBezTo>
                  <a:cubicBezTo>
                    <a:pt x="5395917" y="267101"/>
                    <a:pt x="5396589" y="260371"/>
                    <a:pt x="5396589" y="253641"/>
                  </a:cubicBezTo>
                  <a:cubicBezTo>
                    <a:pt x="5396589" y="164803"/>
                    <a:pt x="5378418" y="152016"/>
                    <a:pt x="5294965" y="184321"/>
                  </a:cubicBezTo>
                  <a:cubicBezTo>
                    <a:pt x="5284869" y="188359"/>
                    <a:pt x="5277466" y="194416"/>
                    <a:pt x="5274774" y="205184"/>
                  </a:cubicBezTo>
                  <a:cubicBezTo>
                    <a:pt x="5272755" y="213260"/>
                    <a:pt x="5270736" y="222009"/>
                    <a:pt x="5261314" y="221337"/>
                  </a:cubicBezTo>
                  <a:cubicBezTo>
                    <a:pt x="5251892" y="220663"/>
                    <a:pt x="5251219" y="209895"/>
                    <a:pt x="5248527" y="203165"/>
                  </a:cubicBezTo>
                  <a:cubicBezTo>
                    <a:pt x="5233721" y="165476"/>
                    <a:pt x="5249200" y="123076"/>
                    <a:pt x="5228336" y="82696"/>
                  </a:cubicBezTo>
                  <a:cubicBezTo>
                    <a:pt x="5212184" y="102213"/>
                    <a:pt x="5211511" y="126441"/>
                    <a:pt x="5202089" y="146632"/>
                  </a:cubicBezTo>
                  <a:cubicBezTo>
                    <a:pt x="5200070" y="150670"/>
                    <a:pt x="5200743" y="155381"/>
                    <a:pt x="5198051" y="159419"/>
                  </a:cubicBezTo>
                  <a:cubicBezTo>
                    <a:pt x="5189302" y="174226"/>
                    <a:pt x="5188629" y="199127"/>
                    <a:pt x="5169784" y="201819"/>
                  </a:cubicBezTo>
                  <a:cubicBezTo>
                    <a:pt x="5148248" y="205184"/>
                    <a:pt x="5141518" y="180956"/>
                    <a:pt x="5131423" y="166149"/>
                  </a:cubicBezTo>
                  <a:cubicBezTo>
                    <a:pt x="5106521" y="129807"/>
                    <a:pt x="5093734" y="125769"/>
                    <a:pt x="5054699" y="149324"/>
                  </a:cubicBezTo>
                  <a:cubicBezTo>
                    <a:pt x="5016337" y="172206"/>
                    <a:pt x="4982014" y="201146"/>
                    <a:pt x="4948363" y="230086"/>
                  </a:cubicBezTo>
                  <a:cubicBezTo>
                    <a:pt x="4939614" y="237489"/>
                    <a:pt x="4934230" y="253641"/>
                    <a:pt x="4918750" y="246238"/>
                  </a:cubicBezTo>
                  <a:cubicBezTo>
                    <a:pt x="4905963" y="240181"/>
                    <a:pt x="4900579" y="226721"/>
                    <a:pt x="4897887" y="213260"/>
                  </a:cubicBezTo>
                  <a:cubicBezTo>
                    <a:pt x="4893176" y="183648"/>
                    <a:pt x="4887119" y="154035"/>
                    <a:pt x="4884427" y="123750"/>
                  </a:cubicBezTo>
                  <a:cubicBezTo>
                    <a:pt x="4882408" y="97502"/>
                    <a:pt x="4872986" y="93464"/>
                    <a:pt x="4850103" y="105578"/>
                  </a:cubicBezTo>
                  <a:cubicBezTo>
                    <a:pt x="4807030" y="129134"/>
                    <a:pt x="4804338" y="128460"/>
                    <a:pt x="4774053" y="88753"/>
                  </a:cubicBezTo>
                  <a:cubicBezTo>
                    <a:pt x="4750497" y="57794"/>
                    <a:pt x="4720885" y="34912"/>
                    <a:pt x="4689253" y="13375"/>
                  </a:cubicBezTo>
                  <a:cubicBezTo>
                    <a:pt x="4663679" y="-4123"/>
                    <a:pt x="4639450" y="-4796"/>
                    <a:pt x="4617914" y="20778"/>
                  </a:cubicBezTo>
                  <a:cubicBezTo>
                    <a:pt x="4605127" y="36258"/>
                    <a:pt x="4591666" y="51064"/>
                    <a:pt x="4578206" y="66544"/>
                  </a:cubicBezTo>
                  <a:cubicBezTo>
                    <a:pt x="4568784" y="77312"/>
                    <a:pt x="4564746" y="89426"/>
                    <a:pt x="4570803" y="103559"/>
                  </a:cubicBezTo>
                  <a:cubicBezTo>
                    <a:pt x="4576187" y="116346"/>
                    <a:pt x="4575514" y="129134"/>
                    <a:pt x="4562727" y="136537"/>
                  </a:cubicBezTo>
                  <a:cubicBezTo>
                    <a:pt x="4548593" y="144613"/>
                    <a:pt x="4540518" y="132499"/>
                    <a:pt x="4531768" y="124423"/>
                  </a:cubicBezTo>
                  <a:cubicBezTo>
                    <a:pt x="4515616" y="108943"/>
                    <a:pt x="4500810" y="92118"/>
                    <a:pt x="4483984" y="76639"/>
                  </a:cubicBezTo>
                  <a:cubicBezTo>
                    <a:pt x="4471197" y="64524"/>
                    <a:pt x="4455045" y="57121"/>
                    <a:pt x="4437546" y="63851"/>
                  </a:cubicBezTo>
                  <a:cubicBezTo>
                    <a:pt x="4420048" y="70582"/>
                    <a:pt x="4426105" y="88753"/>
                    <a:pt x="4425432" y="102213"/>
                  </a:cubicBezTo>
                  <a:cubicBezTo>
                    <a:pt x="4424759" y="117692"/>
                    <a:pt x="4425432" y="133845"/>
                    <a:pt x="4425432" y="152016"/>
                  </a:cubicBezTo>
                  <a:cubicBezTo>
                    <a:pt x="4406588" y="145286"/>
                    <a:pt x="4397839" y="129134"/>
                    <a:pt x="4385725" y="117692"/>
                  </a:cubicBezTo>
                  <a:cubicBezTo>
                    <a:pt x="4368226" y="101540"/>
                    <a:pt x="4348709" y="89426"/>
                    <a:pt x="4325153" y="96829"/>
                  </a:cubicBezTo>
                  <a:cubicBezTo>
                    <a:pt x="4302944" y="103559"/>
                    <a:pt x="4296887" y="121730"/>
                    <a:pt x="4297560" y="144613"/>
                  </a:cubicBezTo>
                  <a:cubicBezTo>
                    <a:pt x="4298233" y="160765"/>
                    <a:pt x="4281408" y="167496"/>
                    <a:pt x="4270639" y="176245"/>
                  </a:cubicBezTo>
                  <a:cubicBezTo>
                    <a:pt x="4257179" y="186340"/>
                    <a:pt x="4245065" y="197781"/>
                    <a:pt x="4232277" y="208549"/>
                  </a:cubicBezTo>
                  <a:cubicBezTo>
                    <a:pt x="4222855" y="220663"/>
                    <a:pt x="4216798" y="234124"/>
                    <a:pt x="4217471" y="250276"/>
                  </a:cubicBezTo>
                  <a:cubicBezTo>
                    <a:pt x="4222182" y="282581"/>
                    <a:pt x="4228912" y="314212"/>
                    <a:pt x="4230932" y="346517"/>
                  </a:cubicBezTo>
                  <a:cubicBezTo>
                    <a:pt x="4233623" y="390935"/>
                    <a:pt x="4199973" y="413145"/>
                    <a:pt x="4158246" y="399012"/>
                  </a:cubicBezTo>
                  <a:cubicBezTo>
                    <a:pt x="4134018" y="390935"/>
                    <a:pt x="4117192" y="372764"/>
                    <a:pt x="4099021" y="356612"/>
                  </a:cubicBezTo>
                  <a:cubicBezTo>
                    <a:pt x="4082195" y="342479"/>
                    <a:pt x="4073446" y="318923"/>
                    <a:pt x="4050564" y="306809"/>
                  </a:cubicBezTo>
                  <a:cubicBezTo>
                    <a:pt x="4050564" y="326999"/>
                    <a:pt x="4050564" y="343825"/>
                    <a:pt x="4050564" y="360650"/>
                  </a:cubicBezTo>
                  <a:cubicBezTo>
                    <a:pt x="4050564" y="369399"/>
                    <a:pt x="4052583" y="380840"/>
                    <a:pt x="4041815" y="383532"/>
                  </a:cubicBezTo>
                  <a:cubicBezTo>
                    <a:pt x="4029028" y="386225"/>
                    <a:pt x="4025663" y="374783"/>
                    <a:pt x="4022970" y="364688"/>
                  </a:cubicBezTo>
                  <a:cubicBezTo>
                    <a:pt x="4015567" y="339787"/>
                    <a:pt x="4008164" y="315558"/>
                    <a:pt x="4000088" y="291330"/>
                  </a:cubicBezTo>
                  <a:cubicBezTo>
                    <a:pt x="3997396" y="282581"/>
                    <a:pt x="3990666" y="275178"/>
                    <a:pt x="3979897" y="277197"/>
                  </a:cubicBezTo>
                  <a:cubicBezTo>
                    <a:pt x="3969802" y="279215"/>
                    <a:pt x="3964418" y="286618"/>
                    <a:pt x="3964418" y="296041"/>
                  </a:cubicBezTo>
                  <a:cubicBezTo>
                    <a:pt x="3963745" y="310847"/>
                    <a:pt x="3963745" y="324980"/>
                    <a:pt x="3964418" y="339787"/>
                  </a:cubicBezTo>
                  <a:cubicBezTo>
                    <a:pt x="3965092" y="361323"/>
                    <a:pt x="3957015" y="368726"/>
                    <a:pt x="3936152" y="361323"/>
                  </a:cubicBezTo>
                  <a:cubicBezTo>
                    <a:pt x="3915288" y="353920"/>
                    <a:pt x="3893079" y="348536"/>
                    <a:pt x="3871543" y="342479"/>
                  </a:cubicBezTo>
                  <a:cubicBezTo>
                    <a:pt x="3857409" y="338441"/>
                    <a:pt x="3844622" y="341806"/>
                    <a:pt x="3835200" y="352574"/>
                  </a:cubicBezTo>
                  <a:cubicBezTo>
                    <a:pt x="3825778" y="364015"/>
                    <a:pt x="3830489" y="376129"/>
                    <a:pt x="3836546" y="386898"/>
                  </a:cubicBezTo>
                  <a:cubicBezTo>
                    <a:pt x="3846641" y="405742"/>
                    <a:pt x="3856736" y="425259"/>
                    <a:pt x="3874235" y="438046"/>
                  </a:cubicBezTo>
                  <a:cubicBezTo>
                    <a:pt x="3891060" y="450834"/>
                    <a:pt x="3889041" y="460256"/>
                    <a:pt x="3870870" y="463621"/>
                  </a:cubicBezTo>
                  <a:cubicBezTo>
                    <a:pt x="3847987" y="467659"/>
                    <a:pt x="3829816" y="481792"/>
                    <a:pt x="3810971" y="491887"/>
                  </a:cubicBezTo>
                  <a:cubicBezTo>
                    <a:pt x="3759823" y="519481"/>
                    <a:pt x="3757130" y="543709"/>
                    <a:pt x="3797511" y="582744"/>
                  </a:cubicBezTo>
                  <a:cubicBezTo>
                    <a:pt x="3793473" y="588129"/>
                    <a:pt x="3786743" y="587455"/>
                    <a:pt x="3782705" y="585436"/>
                  </a:cubicBezTo>
                  <a:cubicBezTo>
                    <a:pt x="3757803" y="572649"/>
                    <a:pt x="3732902" y="571303"/>
                    <a:pt x="3705308" y="576014"/>
                  </a:cubicBezTo>
                  <a:cubicBezTo>
                    <a:pt x="3686464" y="579379"/>
                    <a:pt x="3681080" y="563227"/>
                    <a:pt x="3681080" y="545056"/>
                  </a:cubicBezTo>
                  <a:cubicBezTo>
                    <a:pt x="3680407" y="528230"/>
                    <a:pt x="3692521" y="499964"/>
                    <a:pt x="3668293" y="495926"/>
                  </a:cubicBezTo>
                  <a:cubicBezTo>
                    <a:pt x="3650794" y="493233"/>
                    <a:pt x="3648776" y="521500"/>
                    <a:pt x="3641372" y="536979"/>
                  </a:cubicBezTo>
                  <a:cubicBezTo>
                    <a:pt x="3640699" y="538325"/>
                    <a:pt x="3638680" y="538998"/>
                    <a:pt x="3635315" y="541018"/>
                  </a:cubicBezTo>
                  <a:cubicBezTo>
                    <a:pt x="3631277" y="530249"/>
                    <a:pt x="3627239" y="520154"/>
                    <a:pt x="3622528" y="510059"/>
                  </a:cubicBezTo>
                  <a:cubicBezTo>
                    <a:pt x="3619163" y="501983"/>
                    <a:pt x="3615125" y="491887"/>
                    <a:pt x="3604356" y="493233"/>
                  </a:cubicBezTo>
                  <a:cubicBezTo>
                    <a:pt x="3591569" y="495252"/>
                    <a:pt x="3595607" y="506694"/>
                    <a:pt x="3594261" y="514770"/>
                  </a:cubicBezTo>
                  <a:cubicBezTo>
                    <a:pt x="3592242" y="528903"/>
                    <a:pt x="3588204" y="543709"/>
                    <a:pt x="3588204" y="557843"/>
                  </a:cubicBezTo>
                  <a:cubicBezTo>
                    <a:pt x="3588877" y="580052"/>
                    <a:pt x="3576090" y="583417"/>
                    <a:pt x="3559938" y="578033"/>
                  </a:cubicBezTo>
                  <a:cubicBezTo>
                    <a:pt x="3535709" y="569284"/>
                    <a:pt x="3514173" y="571976"/>
                    <a:pt x="3493983" y="588129"/>
                  </a:cubicBezTo>
                  <a:cubicBezTo>
                    <a:pt x="3483214" y="596204"/>
                    <a:pt x="3476484" y="588801"/>
                    <a:pt x="3469081" y="581398"/>
                  </a:cubicBezTo>
                  <a:cubicBezTo>
                    <a:pt x="3516865" y="554478"/>
                    <a:pt x="3518211" y="533614"/>
                    <a:pt x="3475138" y="499291"/>
                  </a:cubicBezTo>
                  <a:cubicBezTo>
                    <a:pt x="3448217" y="477754"/>
                    <a:pt x="3417259" y="462948"/>
                    <a:pt x="3378897" y="451507"/>
                  </a:cubicBezTo>
                  <a:cubicBezTo>
                    <a:pt x="3389666" y="438046"/>
                    <a:pt x="3404472" y="429297"/>
                    <a:pt x="3415913" y="417183"/>
                  </a:cubicBezTo>
                  <a:cubicBezTo>
                    <a:pt x="3443507" y="387570"/>
                    <a:pt x="3444852" y="364688"/>
                    <a:pt x="3423316" y="342479"/>
                  </a:cubicBezTo>
                  <a:cubicBezTo>
                    <a:pt x="3415240" y="340459"/>
                    <a:pt x="3407164" y="338441"/>
                    <a:pt x="3399088" y="336422"/>
                  </a:cubicBezTo>
                  <a:cubicBezTo>
                    <a:pt x="3391685" y="346517"/>
                    <a:pt x="3379570" y="346517"/>
                    <a:pt x="3369475" y="349882"/>
                  </a:cubicBezTo>
                  <a:cubicBezTo>
                    <a:pt x="3297463" y="374110"/>
                    <a:pt x="3304193" y="373437"/>
                    <a:pt x="3303520" y="304790"/>
                  </a:cubicBezTo>
                  <a:cubicBezTo>
                    <a:pt x="3303520" y="294695"/>
                    <a:pt x="3309577" y="280562"/>
                    <a:pt x="3292752" y="277869"/>
                  </a:cubicBezTo>
                  <a:cubicBezTo>
                    <a:pt x="3277272" y="275178"/>
                    <a:pt x="3273907" y="287965"/>
                    <a:pt x="3270542" y="298060"/>
                  </a:cubicBezTo>
                  <a:cubicBezTo>
                    <a:pt x="3263139" y="320269"/>
                    <a:pt x="3256409" y="342479"/>
                    <a:pt x="3250352" y="365361"/>
                  </a:cubicBezTo>
                  <a:cubicBezTo>
                    <a:pt x="3246987" y="376802"/>
                    <a:pt x="3242949" y="389590"/>
                    <a:pt x="3230162" y="387570"/>
                  </a:cubicBezTo>
                  <a:cubicBezTo>
                    <a:pt x="3219393" y="386225"/>
                    <a:pt x="3220739" y="371418"/>
                    <a:pt x="3217374" y="362669"/>
                  </a:cubicBezTo>
                  <a:cubicBezTo>
                    <a:pt x="3210644" y="344498"/>
                    <a:pt x="3230162" y="326999"/>
                    <a:pt x="3219393" y="306136"/>
                  </a:cubicBezTo>
                  <a:cubicBezTo>
                    <a:pt x="3208625" y="314212"/>
                    <a:pt x="3201895" y="323634"/>
                    <a:pt x="3194492" y="333056"/>
                  </a:cubicBezTo>
                  <a:cubicBezTo>
                    <a:pt x="3170263" y="364688"/>
                    <a:pt x="3141324" y="390263"/>
                    <a:pt x="3101616" y="401704"/>
                  </a:cubicBezTo>
                  <a:cubicBezTo>
                    <a:pt x="3075369" y="409107"/>
                    <a:pt x="3043064" y="389590"/>
                    <a:pt x="3042391" y="363342"/>
                  </a:cubicBezTo>
                  <a:cubicBezTo>
                    <a:pt x="3041045" y="326999"/>
                    <a:pt x="3045083" y="290657"/>
                    <a:pt x="3055851" y="255660"/>
                  </a:cubicBezTo>
                  <a:cubicBezTo>
                    <a:pt x="3055178" y="238835"/>
                    <a:pt x="3051140" y="222682"/>
                    <a:pt x="3040372" y="208549"/>
                  </a:cubicBezTo>
                  <a:cubicBezTo>
                    <a:pt x="3014797" y="198454"/>
                    <a:pt x="3000664" y="173552"/>
                    <a:pt x="2977108" y="160092"/>
                  </a:cubicBezTo>
                  <a:cubicBezTo>
                    <a:pt x="2969706" y="156054"/>
                    <a:pt x="2968359" y="148651"/>
                    <a:pt x="2969033" y="139229"/>
                  </a:cubicBezTo>
                  <a:cubicBezTo>
                    <a:pt x="2972398" y="105578"/>
                    <a:pt x="2952207" y="89426"/>
                    <a:pt x="2919902" y="98175"/>
                  </a:cubicBezTo>
                  <a:cubicBezTo>
                    <a:pt x="2895674" y="104905"/>
                    <a:pt x="2876157" y="119039"/>
                    <a:pt x="2860677" y="139902"/>
                  </a:cubicBezTo>
                  <a:cubicBezTo>
                    <a:pt x="2855966" y="145959"/>
                    <a:pt x="2853947" y="156727"/>
                    <a:pt x="2843852" y="151343"/>
                  </a:cubicBezTo>
                  <a:cubicBezTo>
                    <a:pt x="2837795" y="147978"/>
                    <a:pt x="2839814" y="139229"/>
                    <a:pt x="2841160" y="133172"/>
                  </a:cubicBezTo>
                  <a:cubicBezTo>
                    <a:pt x="2847890" y="106924"/>
                    <a:pt x="2857986" y="76639"/>
                    <a:pt x="2829046" y="61159"/>
                  </a:cubicBezTo>
                  <a:cubicBezTo>
                    <a:pt x="2802125" y="47026"/>
                    <a:pt x="2786646" y="78658"/>
                    <a:pt x="2767802" y="91445"/>
                  </a:cubicBezTo>
                  <a:cubicBezTo>
                    <a:pt x="2752995" y="101540"/>
                    <a:pt x="2741554" y="116346"/>
                    <a:pt x="2728767" y="128460"/>
                  </a:cubicBezTo>
                  <a:cubicBezTo>
                    <a:pt x="2722037" y="135191"/>
                    <a:pt x="2713288" y="138556"/>
                    <a:pt x="2704539" y="133172"/>
                  </a:cubicBezTo>
                  <a:cubicBezTo>
                    <a:pt x="2696462" y="128460"/>
                    <a:pt x="2698481" y="119711"/>
                    <a:pt x="2699154" y="111635"/>
                  </a:cubicBezTo>
                  <a:cubicBezTo>
                    <a:pt x="2702519" y="75293"/>
                    <a:pt x="2665504" y="14048"/>
                    <a:pt x="2632526" y="2607"/>
                  </a:cubicBezTo>
                  <a:cubicBezTo>
                    <a:pt x="2608971" y="-5469"/>
                    <a:pt x="2588780" y="6645"/>
                    <a:pt x="2569936" y="19433"/>
                  </a:cubicBezTo>
                  <a:cubicBezTo>
                    <a:pt x="2538977" y="41642"/>
                    <a:pt x="2510038" y="66544"/>
                    <a:pt x="2487828" y="98175"/>
                  </a:cubicBezTo>
                  <a:cubicBezTo>
                    <a:pt x="2470330" y="123076"/>
                    <a:pt x="2450813" y="128460"/>
                    <a:pt x="2425911" y="108270"/>
                  </a:cubicBezTo>
                  <a:cubicBezTo>
                    <a:pt x="2405048" y="91445"/>
                    <a:pt x="2390915" y="91445"/>
                    <a:pt x="2386203" y="123076"/>
                  </a:cubicBezTo>
                  <a:cubicBezTo>
                    <a:pt x="2382165" y="152689"/>
                    <a:pt x="2377454" y="182301"/>
                    <a:pt x="2370051" y="211241"/>
                  </a:cubicBezTo>
                  <a:cubicBezTo>
                    <a:pt x="2358610" y="254314"/>
                    <a:pt x="2346496" y="257006"/>
                    <a:pt x="2314864" y="226721"/>
                  </a:cubicBezTo>
                  <a:cubicBezTo>
                    <a:pt x="2281214" y="193743"/>
                    <a:pt x="2244198" y="165476"/>
                    <a:pt x="2203144" y="143267"/>
                  </a:cubicBezTo>
                  <a:cubicBezTo>
                    <a:pt x="2175550" y="128460"/>
                    <a:pt x="2155360" y="134518"/>
                    <a:pt x="2138535" y="161438"/>
                  </a:cubicBezTo>
                  <a:cubicBezTo>
                    <a:pt x="2129113" y="176245"/>
                    <a:pt x="2123056" y="202492"/>
                    <a:pt x="2101519" y="199800"/>
                  </a:cubicBezTo>
                  <a:cubicBezTo>
                    <a:pt x="2076617" y="197108"/>
                    <a:pt x="2075272" y="169514"/>
                    <a:pt x="2067868" y="150670"/>
                  </a:cubicBezTo>
                  <a:cubicBezTo>
                    <a:pt x="2059792" y="128460"/>
                    <a:pt x="2052389" y="105578"/>
                    <a:pt x="2044313" y="82696"/>
                  </a:cubicBezTo>
                  <a:cubicBezTo>
                    <a:pt x="2041621" y="82696"/>
                    <a:pt x="2038929" y="83369"/>
                    <a:pt x="2036237" y="83369"/>
                  </a:cubicBezTo>
                  <a:cubicBezTo>
                    <a:pt x="2032872" y="108943"/>
                    <a:pt x="2028834" y="135191"/>
                    <a:pt x="2026142" y="160765"/>
                  </a:cubicBezTo>
                  <a:cubicBezTo>
                    <a:pt x="2024796" y="172880"/>
                    <a:pt x="2026815" y="184994"/>
                    <a:pt x="2021431" y="197108"/>
                  </a:cubicBezTo>
                  <a:cubicBezTo>
                    <a:pt x="2017392" y="205857"/>
                    <a:pt x="2019411" y="219317"/>
                    <a:pt x="2005278" y="218644"/>
                  </a:cubicBezTo>
                  <a:cubicBezTo>
                    <a:pt x="1993837" y="217971"/>
                    <a:pt x="1995183" y="207203"/>
                    <a:pt x="1991818" y="199127"/>
                  </a:cubicBezTo>
                  <a:cubicBezTo>
                    <a:pt x="1981050" y="172880"/>
                    <a:pt x="1907691" y="162111"/>
                    <a:pt x="1878752" y="180956"/>
                  </a:cubicBezTo>
                  <a:cubicBezTo>
                    <a:pt x="1876733" y="187686"/>
                    <a:pt x="1874714" y="194416"/>
                    <a:pt x="1872695" y="201819"/>
                  </a:cubicBezTo>
                  <a:cubicBezTo>
                    <a:pt x="1874041" y="245565"/>
                    <a:pt x="1876060" y="289311"/>
                    <a:pt x="1876733" y="333056"/>
                  </a:cubicBezTo>
                  <a:cubicBezTo>
                    <a:pt x="1876733" y="338441"/>
                    <a:pt x="1870003" y="343825"/>
                    <a:pt x="1865965" y="349209"/>
                  </a:cubicBezTo>
                  <a:cubicBezTo>
                    <a:pt x="1838371" y="376129"/>
                    <a:pt x="1811450" y="348536"/>
                    <a:pt x="1784530" y="348536"/>
                  </a:cubicBezTo>
                  <a:lnTo>
                    <a:pt x="1783184" y="349882"/>
                  </a:lnTo>
                  <a:cubicBezTo>
                    <a:pt x="1791260" y="360650"/>
                    <a:pt x="1799336" y="370745"/>
                    <a:pt x="1806740" y="381513"/>
                  </a:cubicBezTo>
                  <a:cubicBezTo>
                    <a:pt x="1825584" y="387570"/>
                    <a:pt x="1840390" y="400358"/>
                    <a:pt x="1851158" y="415837"/>
                  </a:cubicBezTo>
                  <a:cubicBezTo>
                    <a:pt x="1863946" y="434008"/>
                    <a:pt x="1876733" y="454199"/>
                    <a:pt x="1860581" y="477081"/>
                  </a:cubicBezTo>
                  <a:cubicBezTo>
                    <a:pt x="1845101" y="499291"/>
                    <a:pt x="1822892" y="505348"/>
                    <a:pt x="1796644" y="501310"/>
                  </a:cubicBezTo>
                  <a:cubicBezTo>
                    <a:pt x="1732035" y="491887"/>
                    <a:pt x="1674829" y="460929"/>
                    <a:pt x="1615604" y="436701"/>
                  </a:cubicBezTo>
                  <a:cubicBezTo>
                    <a:pt x="1614258" y="438720"/>
                    <a:pt x="1614258" y="440739"/>
                    <a:pt x="1614258" y="442757"/>
                  </a:cubicBezTo>
                  <a:cubicBezTo>
                    <a:pt x="1625699" y="468332"/>
                    <a:pt x="1624353" y="495926"/>
                    <a:pt x="1623680" y="522173"/>
                  </a:cubicBezTo>
                  <a:cubicBezTo>
                    <a:pt x="1622334" y="559189"/>
                    <a:pt x="1583299" y="562554"/>
                    <a:pt x="1557725" y="576014"/>
                  </a:cubicBezTo>
                  <a:cubicBezTo>
                    <a:pt x="1536861" y="586782"/>
                    <a:pt x="1524747" y="568611"/>
                    <a:pt x="1514652" y="553805"/>
                  </a:cubicBezTo>
                  <a:cubicBezTo>
                    <a:pt x="1493789" y="522173"/>
                    <a:pt x="1472925" y="490542"/>
                    <a:pt x="1453408" y="458237"/>
                  </a:cubicBezTo>
                  <a:cubicBezTo>
                    <a:pt x="1444659" y="444104"/>
                    <a:pt x="1432544" y="429970"/>
                    <a:pt x="1417065" y="434681"/>
                  </a:cubicBezTo>
                  <a:cubicBezTo>
                    <a:pt x="1397548" y="440739"/>
                    <a:pt x="1407643" y="461602"/>
                    <a:pt x="1406970" y="476408"/>
                  </a:cubicBezTo>
                  <a:cubicBezTo>
                    <a:pt x="1406297" y="482465"/>
                    <a:pt x="1410335" y="489196"/>
                    <a:pt x="1411008" y="495926"/>
                  </a:cubicBezTo>
                  <a:cubicBezTo>
                    <a:pt x="1416392" y="523519"/>
                    <a:pt x="1408316" y="530922"/>
                    <a:pt x="1379376" y="526884"/>
                  </a:cubicBezTo>
                  <a:cubicBezTo>
                    <a:pt x="1369281" y="525538"/>
                    <a:pt x="1359186" y="525538"/>
                    <a:pt x="1349091" y="525538"/>
                  </a:cubicBezTo>
                  <a:cubicBezTo>
                    <a:pt x="1337650" y="538325"/>
                    <a:pt x="1336303" y="553132"/>
                    <a:pt x="1337650" y="569284"/>
                  </a:cubicBezTo>
                  <a:cubicBezTo>
                    <a:pt x="1341688" y="587455"/>
                    <a:pt x="1346399" y="605627"/>
                    <a:pt x="1350437" y="624471"/>
                  </a:cubicBezTo>
                  <a:cubicBezTo>
                    <a:pt x="1355148" y="646680"/>
                    <a:pt x="1345726" y="662160"/>
                    <a:pt x="1324189" y="666871"/>
                  </a:cubicBezTo>
                  <a:cubicBezTo>
                    <a:pt x="1262945" y="679658"/>
                    <a:pt x="1204393" y="676966"/>
                    <a:pt x="1151225" y="635239"/>
                  </a:cubicBezTo>
                  <a:cubicBezTo>
                    <a:pt x="1106806" y="600243"/>
                    <a:pt x="1098730" y="566592"/>
                    <a:pt x="1130362" y="518135"/>
                  </a:cubicBezTo>
                  <a:cubicBezTo>
                    <a:pt x="1131708" y="499291"/>
                    <a:pt x="1120267" y="486503"/>
                    <a:pt x="1110171" y="473043"/>
                  </a:cubicBezTo>
                  <a:cubicBezTo>
                    <a:pt x="1069791" y="461602"/>
                    <a:pt x="1038832" y="429297"/>
                    <a:pt x="995759" y="425259"/>
                  </a:cubicBezTo>
                  <a:cubicBezTo>
                    <a:pt x="976915" y="439392"/>
                    <a:pt x="974223" y="458910"/>
                    <a:pt x="978934" y="481119"/>
                  </a:cubicBezTo>
                  <a:cubicBezTo>
                    <a:pt x="982299" y="495926"/>
                    <a:pt x="985664" y="510732"/>
                    <a:pt x="989702" y="525538"/>
                  </a:cubicBezTo>
                  <a:cubicBezTo>
                    <a:pt x="1011911" y="570630"/>
                    <a:pt x="1006527" y="611684"/>
                    <a:pt x="973550" y="645335"/>
                  </a:cubicBezTo>
                  <a:cubicBezTo>
                    <a:pt x="955378" y="663506"/>
                    <a:pt x="931150" y="652738"/>
                    <a:pt x="909613" y="653410"/>
                  </a:cubicBezTo>
                  <a:cubicBezTo>
                    <a:pt x="900191" y="654084"/>
                    <a:pt x="890096" y="649373"/>
                    <a:pt x="880674" y="646680"/>
                  </a:cubicBezTo>
                  <a:cubicBezTo>
                    <a:pt x="866541" y="645335"/>
                    <a:pt x="867887" y="656103"/>
                    <a:pt x="868560" y="664852"/>
                  </a:cubicBezTo>
                  <a:cubicBezTo>
                    <a:pt x="869906" y="678985"/>
                    <a:pt x="872598" y="693118"/>
                    <a:pt x="874617" y="706579"/>
                  </a:cubicBezTo>
                  <a:cubicBezTo>
                    <a:pt x="888077" y="723404"/>
                    <a:pt x="906248" y="741575"/>
                    <a:pt x="887404" y="761766"/>
                  </a:cubicBezTo>
                  <a:cubicBezTo>
                    <a:pt x="866541" y="784648"/>
                    <a:pt x="837601" y="777918"/>
                    <a:pt x="812027" y="769842"/>
                  </a:cubicBezTo>
                  <a:cubicBezTo>
                    <a:pt x="777030" y="758401"/>
                    <a:pt x="748763" y="732826"/>
                    <a:pt x="713094" y="721385"/>
                  </a:cubicBezTo>
                  <a:cubicBezTo>
                    <a:pt x="680789" y="711290"/>
                    <a:pt x="654542" y="715328"/>
                    <a:pt x="630986" y="740229"/>
                  </a:cubicBezTo>
                  <a:cubicBezTo>
                    <a:pt x="616180" y="755708"/>
                    <a:pt x="597336" y="765804"/>
                    <a:pt x="578491" y="775899"/>
                  </a:cubicBezTo>
                  <a:cubicBezTo>
                    <a:pt x="560993" y="785321"/>
                    <a:pt x="551571" y="778591"/>
                    <a:pt x="552244" y="761092"/>
                  </a:cubicBezTo>
                  <a:cubicBezTo>
                    <a:pt x="552917" y="742921"/>
                    <a:pt x="544168" y="722731"/>
                    <a:pt x="559647" y="706579"/>
                  </a:cubicBezTo>
                  <a:cubicBezTo>
                    <a:pt x="559647" y="687061"/>
                    <a:pt x="561666" y="666871"/>
                    <a:pt x="555609" y="648026"/>
                  </a:cubicBezTo>
                  <a:cubicBezTo>
                    <a:pt x="507152" y="647354"/>
                    <a:pt x="500422" y="652065"/>
                    <a:pt x="488980" y="698502"/>
                  </a:cubicBezTo>
                  <a:cubicBezTo>
                    <a:pt x="486961" y="705906"/>
                    <a:pt x="486288" y="713982"/>
                    <a:pt x="484942" y="721385"/>
                  </a:cubicBezTo>
                  <a:cubicBezTo>
                    <a:pt x="477539" y="759747"/>
                    <a:pt x="458695" y="765804"/>
                    <a:pt x="424371" y="741575"/>
                  </a:cubicBezTo>
                  <a:cubicBezTo>
                    <a:pt x="423698" y="771861"/>
                    <a:pt x="423698" y="802146"/>
                    <a:pt x="423025" y="832432"/>
                  </a:cubicBezTo>
                  <a:cubicBezTo>
                    <a:pt x="394759" y="858679"/>
                    <a:pt x="367165" y="857334"/>
                    <a:pt x="335534" y="836470"/>
                  </a:cubicBezTo>
                  <a:cubicBezTo>
                    <a:pt x="287077" y="805512"/>
                    <a:pt x="262848" y="815607"/>
                    <a:pt x="252753" y="870121"/>
                  </a:cubicBezTo>
                  <a:cubicBezTo>
                    <a:pt x="248042" y="894349"/>
                    <a:pt x="238620" y="895022"/>
                    <a:pt x="223140" y="882235"/>
                  </a:cubicBezTo>
                  <a:cubicBezTo>
                    <a:pt x="199585" y="863390"/>
                    <a:pt x="177376" y="843200"/>
                    <a:pt x="153820" y="823683"/>
                  </a:cubicBezTo>
                  <a:cubicBezTo>
                    <a:pt x="121516" y="796762"/>
                    <a:pt x="101325" y="798781"/>
                    <a:pt x="80462" y="835124"/>
                  </a:cubicBezTo>
                  <a:cubicBezTo>
                    <a:pt x="53541" y="881562"/>
                    <a:pt x="36716" y="931365"/>
                    <a:pt x="29313" y="984533"/>
                  </a:cubicBezTo>
                  <a:cubicBezTo>
                    <a:pt x="25948" y="1010107"/>
                    <a:pt x="22583" y="1038374"/>
                    <a:pt x="9795" y="1059910"/>
                  </a:cubicBezTo>
                  <a:cubicBezTo>
                    <a:pt x="-3665" y="1082793"/>
                    <a:pt x="-973" y="1100964"/>
                    <a:pt x="4411" y="1122500"/>
                  </a:cubicBezTo>
                  <a:cubicBezTo>
                    <a:pt x="7776" y="1136634"/>
                    <a:pt x="10468" y="1150767"/>
                    <a:pt x="13160" y="1164900"/>
                  </a:cubicBezTo>
                  <a:cubicBezTo>
                    <a:pt x="2429276" y="1164900"/>
                    <a:pt x="4845392" y="1164900"/>
                    <a:pt x="7261508" y="1164900"/>
                  </a:cubicBezTo>
                  <a:cubicBezTo>
                    <a:pt x="7266219" y="1123847"/>
                    <a:pt x="7283044" y="1082120"/>
                    <a:pt x="7261508" y="1038374"/>
                  </a:cubicBezTo>
                  <a:close/>
                </a:path>
              </a:pathLst>
            </a:custGeom>
            <a:grpFill/>
            <a:ln w="6727" cap="flat">
              <a:noFill/>
              <a:prstDash val="solid"/>
              <a:miter/>
            </a:ln>
          </p:spPr>
          <p:txBody>
            <a:bodyPr rtlCol="0" anchor="ctr"/>
            <a:lstStyle/>
            <a:p>
              <a:endParaRPr lang="en-US">
                <a:solidFill>
                  <a:prstClr val="black"/>
                </a:solidFill>
              </a:endParaRPr>
            </a:p>
          </p:txBody>
        </p:sp>
        <p:sp>
          <p:nvSpPr>
            <p:cNvPr id="22" name="Freeform: Shape 21">
              <a:extLst>
                <a:ext uri="{FF2B5EF4-FFF2-40B4-BE49-F238E27FC236}">
                  <a16:creationId xmlns:a16="http://schemas.microsoft.com/office/drawing/2014/main" id="{78EC3744-6145-4436-9638-007DB9994655}"/>
                </a:ext>
              </a:extLst>
            </p:cNvPr>
            <p:cNvSpPr/>
            <p:nvPr/>
          </p:nvSpPr>
          <p:spPr>
            <a:xfrm>
              <a:off x="8143304" y="6127781"/>
              <a:ext cx="6730" cy="6730"/>
            </a:xfrm>
            <a:custGeom>
              <a:avLst/>
              <a:gdLst>
                <a:gd name="connsiteX0" fmla="*/ 0 w 0"/>
                <a:gd name="connsiteY0" fmla="*/ 0 h 0"/>
                <a:gd name="connsiteX1" fmla="*/ 0 w 0"/>
                <a:gd name="connsiteY1" fmla="*/ 673 h 0"/>
                <a:gd name="connsiteX2" fmla="*/ 673 w 0"/>
                <a:gd name="connsiteY2" fmla="*/ 673 h 0"/>
                <a:gd name="connsiteX3" fmla="*/ 0 w 0"/>
                <a:gd name="connsiteY3" fmla="*/ 0 h 0"/>
              </a:gdLst>
              <a:ahLst/>
              <a:cxnLst>
                <a:cxn ang="0">
                  <a:pos x="connsiteX0" y="connsiteY0"/>
                </a:cxn>
                <a:cxn ang="0">
                  <a:pos x="connsiteX1" y="connsiteY1"/>
                </a:cxn>
                <a:cxn ang="0">
                  <a:pos x="connsiteX2" y="connsiteY2"/>
                </a:cxn>
                <a:cxn ang="0">
                  <a:pos x="connsiteX3" y="connsiteY3"/>
                </a:cxn>
              </a:cxnLst>
              <a:rect l="l" t="t" r="r" b="b"/>
              <a:pathLst>
                <a:path>
                  <a:moveTo>
                    <a:pt x="0" y="0"/>
                  </a:moveTo>
                  <a:cubicBezTo>
                    <a:pt x="0" y="0"/>
                    <a:pt x="0" y="673"/>
                    <a:pt x="0" y="673"/>
                  </a:cubicBezTo>
                  <a:cubicBezTo>
                    <a:pt x="0" y="673"/>
                    <a:pt x="673" y="673"/>
                    <a:pt x="673" y="673"/>
                  </a:cubicBezTo>
                  <a:cubicBezTo>
                    <a:pt x="673" y="0"/>
                    <a:pt x="0" y="0"/>
                    <a:pt x="0" y="0"/>
                  </a:cubicBezTo>
                  <a:close/>
                </a:path>
              </a:pathLst>
            </a:custGeom>
            <a:grpFill/>
            <a:ln w="6727" cap="flat">
              <a:noFill/>
              <a:prstDash val="solid"/>
              <a:miter/>
            </a:ln>
          </p:spPr>
          <p:txBody>
            <a:bodyPr rtlCol="0" anchor="ctr"/>
            <a:lstStyle/>
            <a:p>
              <a:endParaRPr lang="en-US">
                <a:solidFill>
                  <a:prstClr val="black"/>
                </a:solidFill>
              </a:endParaRPr>
            </a:p>
          </p:txBody>
        </p:sp>
      </p:grpSp>
    </p:spTree>
    <p:extLst>
      <p:ext uri="{BB962C8B-B14F-4D97-AF65-F5344CB8AC3E}">
        <p14:creationId xmlns:p14="http://schemas.microsoft.com/office/powerpoint/2010/main" val="4068610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6_Contents slide layout">
    <p:spTree>
      <p:nvGrpSpPr>
        <p:cNvPr id="1" name=""/>
        <p:cNvGrpSpPr/>
        <p:nvPr/>
      </p:nvGrpSpPr>
      <p:grpSpPr>
        <a:xfrm>
          <a:off x="0" y="0"/>
          <a:ext cx="0" cy="0"/>
          <a:chOff x="0" y="0"/>
          <a:chExt cx="0" cy="0"/>
        </a:xfrm>
      </p:grpSpPr>
      <p:sp>
        <p:nvSpPr>
          <p:cNvPr id="2" name="Graphic 41">
            <a:extLst>
              <a:ext uri="{FF2B5EF4-FFF2-40B4-BE49-F238E27FC236}">
                <a16:creationId xmlns:a16="http://schemas.microsoft.com/office/drawing/2014/main" id="{139AABBE-E560-40BA-B0CD-80A1A96075A3}"/>
              </a:ext>
            </a:extLst>
          </p:cNvPr>
          <p:cNvSpPr/>
          <p:nvPr userDrawn="1"/>
        </p:nvSpPr>
        <p:spPr>
          <a:xfrm>
            <a:off x="-17930" y="5896216"/>
            <a:ext cx="12304294" cy="979714"/>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solidFill>
                <a:prstClr val="black"/>
              </a:solidFill>
            </a:endParaRPr>
          </a:p>
        </p:txBody>
      </p:sp>
    </p:spTree>
    <p:extLst>
      <p:ext uri="{BB962C8B-B14F-4D97-AF65-F5344CB8AC3E}">
        <p14:creationId xmlns:p14="http://schemas.microsoft.com/office/powerpoint/2010/main" val="10201109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E6B23181-4F9D-4E97-821D-0BE7CB3122EB}"/>
              </a:ext>
            </a:extLst>
          </p:cNvPr>
          <p:cNvSpPr/>
          <p:nvPr userDrawn="1"/>
        </p:nvSpPr>
        <p:spPr>
          <a:xfrm>
            <a:off x="0" y="2276872"/>
            <a:ext cx="12192000" cy="273630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prstClr val="white"/>
              </a:solidFill>
            </a:endParaRPr>
          </a:p>
        </p:txBody>
      </p:sp>
      <p:sp>
        <p:nvSpPr>
          <p:cNvPr id="19" name="Picture Placeholder 18">
            <a:extLst>
              <a:ext uri="{FF2B5EF4-FFF2-40B4-BE49-F238E27FC236}">
                <a16:creationId xmlns:a16="http://schemas.microsoft.com/office/drawing/2014/main" id="{9CCB45B5-7695-4B33-AFC0-5AFBA7FD42D0}"/>
              </a:ext>
            </a:extLst>
          </p:cNvPr>
          <p:cNvSpPr>
            <a:spLocks noGrp="1"/>
          </p:cNvSpPr>
          <p:nvPr>
            <p:ph type="pic" sz="quarter" idx="10" hasCustomPrompt="1"/>
          </p:nvPr>
        </p:nvSpPr>
        <p:spPr>
          <a:xfrm>
            <a:off x="4968356" y="1"/>
            <a:ext cx="7223645" cy="6558019"/>
          </a:xfrm>
          <a:custGeom>
            <a:avLst/>
            <a:gdLst>
              <a:gd name="connsiteX0" fmla="*/ 7223645 w 7223645"/>
              <a:gd name="connsiteY0" fmla="*/ 5090856 h 6558019"/>
              <a:gd name="connsiteX1" fmla="*/ 7223645 w 7223645"/>
              <a:gd name="connsiteY1" fmla="*/ 5608384 h 6558019"/>
              <a:gd name="connsiteX2" fmla="*/ 5948062 w 7223645"/>
              <a:gd name="connsiteY2" fmla="*/ 6518816 h 6558019"/>
              <a:gd name="connsiteX3" fmla="*/ 5654271 w 7223645"/>
              <a:gd name="connsiteY3" fmla="*/ 6469741 h 6558019"/>
              <a:gd name="connsiteX4" fmla="*/ 5703346 w 7223645"/>
              <a:gd name="connsiteY4" fmla="*/ 6175951 h 6558019"/>
              <a:gd name="connsiteX5" fmla="*/ 7223645 w 7223645"/>
              <a:gd name="connsiteY5" fmla="*/ 4384514 h 6558019"/>
              <a:gd name="connsiteX6" fmla="*/ 7223645 w 7223645"/>
              <a:gd name="connsiteY6" fmla="*/ 4902042 h 6558019"/>
              <a:gd name="connsiteX7" fmla="*/ 5273061 w 7223645"/>
              <a:gd name="connsiteY7" fmla="*/ 6294248 h 6558019"/>
              <a:gd name="connsiteX8" fmla="*/ 4979271 w 7223645"/>
              <a:gd name="connsiteY8" fmla="*/ 6245174 h 6558019"/>
              <a:gd name="connsiteX9" fmla="*/ 5028345 w 7223645"/>
              <a:gd name="connsiteY9" fmla="*/ 5951383 h 6558019"/>
              <a:gd name="connsiteX10" fmla="*/ 7223645 w 7223645"/>
              <a:gd name="connsiteY10" fmla="*/ 3708825 h 6558019"/>
              <a:gd name="connsiteX11" fmla="*/ 7223645 w 7223645"/>
              <a:gd name="connsiteY11" fmla="*/ 4226354 h 6558019"/>
              <a:gd name="connsiteX12" fmla="*/ 4207199 w 7223645"/>
              <a:gd name="connsiteY12" fmla="*/ 6379305 h 6558019"/>
              <a:gd name="connsiteX13" fmla="*/ 3913408 w 7223645"/>
              <a:gd name="connsiteY13" fmla="*/ 6330230 h 6558019"/>
              <a:gd name="connsiteX14" fmla="*/ 3962483 w 7223645"/>
              <a:gd name="connsiteY14" fmla="*/ 6036439 h 6558019"/>
              <a:gd name="connsiteX15" fmla="*/ 7223645 w 7223645"/>
              <a:gd name="connsiteY15" fmla="*/ 3033131 h 6558019"/>
              <a:gd name="connsiteX16" fmla="*/ 7223645 w 7223645"/>
              <a:gd name="connsiteY16" fmla="*/ 3550660 h 6558019"/>
              <a:gd name="connsiteX17" fmla="*/ 3141336 w 7223645"/>
              <a:gd name="connsiteY17" fmla="*/ 6464358 h 6558019"/>
              <a:gd name="connsiteX18" fmla="*/ 2847545 w 7223645"/>
              <a:gd name="connsiteY18" fmla="*/ 6415283 h 6558019"/>
              <a:gd name="connsiteX19" fmla="*/ 2896620 w 7223645"/>
              <a:gd name="connsiteY19" fmla="*/ 6121492 h 6558019"/>
              <a:gd name="connsiteX20" fmla="*/ 7223645 w 7223645"/>
              <a:gd name="connsiteY20" fmla="*/ 2357436 h 6558019"/>
              <a:gd name="connsiteX21" fmla="*/ 7223645 w 7223645"/>
              <a:gd name="connsiteY21" fmla="*/ 2874964 h 6558019"/>
              <a:gd name="connsiteX22" fmla="*/ 2525289 w 7223645"/>
              <a:gd name="connsiteY22" fmla="*/ 6228358 h 6558019"/>
              <a:gd name="connsiteX23" fmla="*/ 2231498 w 7223645"/>
              <a:gd name="connsiteY23" fmla="*/ 6179284 h 6558019"/>
              <a:gd name="connsiteX24" fmla="*/ 2280573 w 7223645"/>
              <a:gd name="connsiteY24" fmla="*/ 5885492 h 6558019"/>
              <a:gd name="connsiteX25" fmla="*/ 7223645 w 7223645"/>
              <a:gd name="connsiteY25" fmla="*/ 1681741 h 6558019"/>
              <a:gd name="connsiteX26" fmla="*/ 7223645 w 7223645"/>
              <a:gd name="connsiteY26" fmla="*/ 2199270 h 6558019"/>
              <a:gd name="connsiteX27" fmla="*/ 1849260 w 7223645"/>
              <a:gd name="connsiteY27" fmla="*/ 6035171 h 6558019"/>
              <a:gd name="connsiteX28" fmla="*/ 1555469 w 7223645"/>
              <a:gd name="connsiteY28" fmla="*/ 5986096 h 6558019"/>
              <a:gd name="connsiteX29" fmla="*/ 1604544 w 7223645"/>
              <a:gd name="connsiteY29" fmla="*/ 5692305 h 6558019"/>
              <a:gd name="connsiteX30" fmla="*/ 7223645 w 7223645"/>
              <a:gd name="connsiteY30" fmla="*/ 1006048 h 6558019"/>
              <a:gd name="connsiteX31" fmla="*/ 7223645 w 7223645"/>
              <a:gd name="connsiteY31" fmla="*/ 1523576 h 6558019"/>
              <a:gd name="connsiteX32" fmla="*/ 2182819 w 7223645"/>
              <a:gd name="connsiteY32" fmla="*/ 5121402 h 6558019"/>
              <a:gd name="connsiteX33" fmla="*/ 1889027 w 7223645"/>
              <a:gd name="connsiteY33" fmla="*/ 5072328 h 6558019"/>
              <a:gd name="connsiteX34" fmla="*/ 1938103 w 7223645"/>
              <a:gd name="connsiteY34" fmla="*/ 4778538 h 6558019"/>
              <a:gd name="connsiteX35" fmla="*/ 7223645 w 7223645"/>
              <a:gd name="connsiteY35" fmla="*/ 330352 h 6558019"/>
              <a:gd name="connsiteX36" fmla="*/ 7223645 w 7223645"/>
              <a:gd name="connsiteY36" fmla="*/ 847881 h 6558019"/>
              <a:gd name="connsiteX37" fmla="*/ 2048238 w 7223645"/>
              <a:gd name="connsiteY37" fmla="*/ 4541763 h 6558019"/>
              <a:gd name="connsiteX38" fmla="*/ 1754448 w 7223645"/>
              <a:gd name="connsiteY38" fmla="*/ 4492688 h 6558019"/>
              <a:gd name="connsiteX39" fmla="*/ 1803522 w 7223645"/>
              <a:gd name="connsiteY39" fmla="*/ 4198897 h 6558019"/>
              <a:gd name="connsiteX40" fmla="*/ 6739791 w 7223645"/>
              <a:gd name="connsiteY40" fmla="*/ 0 h 6558019"/>
              <a:gd name="connsiteX41" fmla="*/ 7223645 w 7223645"/>
              <a:gd name="connsiteY41" fmla="*/ 0 h 6558019"/>
              <a:gd name="connsiteX42" fmla="*/ 7223645 w 7223645"/>
              <a:gd name="connsiteY42" fmla="*/ 172186 h 6558019"/>
              <a:gd name="connsiteX43" fmla="*/ 910732 w 7223645"/>
              <a:gd name="connsiteY43" fmla="*/ 4677950 h 6558019"/>
              <a:gd name="connsiteX44" fmla="*/ 616940 w 7223645"/>
              <a:gd name="connsiteY44" fmla="*/ 4628875 h 6558019"/>
              <a:gd name="connsiteX45" fmla="*/ 666015 w 7223645"/>
              <a:gd name="connsiteY45" fmla="*/ 4335083 h 6558019"/>
              <a:gd name="connsiteX46" fmla="*/ 5793093 w 7223645"/>
              <a:gd name="connsiteY46" fmla="*/ 0 h 6558019"/>
              <a:gd name="connsiteX47" fmla="*/ 6518192 w 7223645"/>
              <a:gd name="connsiteY47" fmla="*/ 0 h 6558019"/>
              <a:gd name="connsiteX48" fmla="*/ 332995 w 7223645"/>
              <a:gd name="connsiteY48" fmla="*/ 4414607 h 6558019"/>
              <a:gd name="connsiteX49" fmla="*/ 39204 w 7223645"/>
              <a:gd name="connsiteY49" fmla="*/ 4365532 h 6558019"/>
              <a:gd name="connsiteX50" fmla="*/ 88280 w 7223645"/>
              <a:gd name="connsiteY50" fmla="*/ 4071741 h 6558019"/>
              <a:gd name="connsiteX51" fmla="*/ 4846394 w 7223645"/>
              <a:gd name="connsiteY51" fmla="*/ 0 h 6558019"/>
              <a:gd name="connsiteX52" fmla="*/ 5571492 w 7223645"/>
              <a:gd name="connsiteY52" fmla="*/ 0 h 6558019"/>
              <a:gd name="connsiteX53" fmla="*/ 744860 w 7223645"/>
              <a:gd name="connsiteY53" fmla="*/ 3444949 h 6558019"/>
              <a:gd name="connsiteX54" fmla="*/ 451068 w 7223645"/>
              <a:gd name="connsiteY54" fmla="*/ 3395874 h 6558019"/>
              <a:gd name="connsiteX55" fmla="*/ 500143 w 7223645"/>
              <a:gd name="connsiteY55" fmla="*/ 3102083 h 6558019"/>
              <a:gd name="connsiteX56" fmla="*/ 3899695 w 7223645"/>
              <a:gd name="connsiteY56" fmla="*/ 0 h 6558019"/>
              <a:gd name="connsiteX57" fmla="*/ 4624794 w 7223645"/>
              <a:gd name="connsiteY57" fmla="*/ 0 h 6558019"/>
              <a:gd name="connsiteX58" fmla="*/ 686912 w 7223645"/>
              <a:gd name="connsiteY58" fmla="*/ 2810614 h 6558019"/>
              <a:gd name="connsiteX59" fmla="*/ 393120 w 7223645"/>
              <a:gd name="connsiteY59" fmla="*/ 2761539 h 6558019"/>
              <a:gd name="connsiteX60" fmla="*/ 442195 w 7223645"/>
              <a:gd name="connsiteY60" fmla="*/ 2467748 h 6558019"/>
              <a:gd name="connsiteX61" fmla="*/ 2952994 w 7223645"/>
              <a:gd name="connsiteY61" fmla="*/ 0 h 6558019"/>
              <a:gd name="connsiteX62" fmla="*/ 3678092 w 7223645"/>
              <a:gd name="connsiteY62" fmla="*/ 0 h 6558019"/>
              <a:gd name="connsiteX63" fmla="*/ 973827 w 7223645"/>
              <a:gd name="connsiteY63" fmla="*/ 1930136 h 6558019"/>
              <a:gd name="connsiteX64" fmla="*/ 680036 w 7223645"/>
              <a:gd name="connsiteY64" fmla="*/ 1881061 h 6558019"/>
              <a:gd name="connsiteX65" fmla="*/ 729111 w 7223645"/>
              <a:gd name="connsiteY65" fmla="*/ 1587270 h 6558019"/>
              <a:gd name="connsiteX66" fmla="*/ 1962915 w 7223645"/>
              <a:gd name="connsiteY66" fmla="*/ 0 h 6558019"/>
              <a:gd name="connsiteX67" fmla="*/ 2688012 w 7223645"/>
              <a:gd name="connsiteY67" fmla="*/ 0 h 6558019"/>
              <a:gd name="connsiteX68" fmla="*/ 1051983 w 7223645"/>
              <a:gd name="connsiteY68" fmla="*/ 1167696 h 6558019"/>
              <a:gd name="connsiteX69" fmla="*/ 758192 w 7223645"/>
              <a:gd name="connsiteY69" fmla="*/ 1118621 h 6558019"/>
              <a:gd name="connsiteX70" fmla="*/ 807267 w 7223645"/>
              <a:gd name="connsiteY70" fmla="*/ 824830 h 6558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223645" h="6558019">
                <a:moveTo>
                  <a:pt x="7223645" y="5090856"/>
                </a:moveTo>
                <a:lnTo>
                  <a:pt x="7223645" y="5608384"/>
                </a:lnTo>
                <a:lnTo>
                  <a:pt x="5948062" y="6518816"/>
                </a:lnTo>
                <a:cubicBezTo>
                  <a:pt x="5853384" y="6586393"/>
                  <a:pt x="5721847" y="6564421"/>
                  <a:pt x="5654271" y="6469741"/>
                </a:cubicBezTo>
                <a:cubicBezTo>
                  <a:pt x="5586696" y="6375062"/>
                  <a:pt x="5608666" y="6243526"/>
                  <a:pt x="5703346" y="6175951"/>
                </a:cubicBezTo>
                <a:close/>
                <a:moveTo>
                  <a:pt x="7223645" y="4384514"/>
                </a:moveTo>
                <a:lnTo>
                  <a:pt x="7223645" y="4902042"/>
                </a:lnTo>
                <a:lnTo>
                  <a:pt x="5273061" y="6294248"/>
                </a:lnTo>
                <a:cubicBezTo>
                  <a:pt x="5178383" y="6361824"/>
                  <a:pt x="5046846" y="6339853"/>
                  <a:pt x="4979271" y="6245174"/>
                </a:cubicBezTo>
                <a:cubicBezTo>
                  <a:pt x="4911695" y="6150494"/>
                  <a:pt x="4933665" y="6018958"/>
                  <a:pt x="5028345" y="5951383"/>
                </a:cubicBezTo>
                <a:close/>
                <a:moveTo>
                  <a:pt x="7223645" y="3708825"/>
                </a:moveTo>
                <a:lnTo>
                  <a:pt x="7223645" y="4226354"/>
                </a:lnTo>
                <a:lnTo>
                  <a:pt x="4207199" y="6379305"/>
                </a:lnTo>
                <a:cubicBezTo>
                  <a:pt x="4112518" y="6446882"/>
                  <a:pt x="3980984" y="6424909"/>
                  <a:pt x="3913408" y="6330230"/>
                </a:cubicBezTo>
                <a:cubicBezTo>
                  <a:pt x="3845831" y="6235551"/>
                  <a:pt x="3867803" y="6104016"/>
                  <a:pt x="3962483" y="6036439"/>
                </a:cubicBezTo>
                <a:close/>
                <a:moveTo>
                  <a:pt x="7223645" y="3033131"/>
                </a:moveTo>
                <a:lnTo>
                  <a:pt x="7223645" y="3550660"/>
                </a:lnTo>
                <a:lnTo>
                  <a:pt x="3141336" y="6464358"/>
                </a:lnTo>
                <a:cubicBezTo>
                  <a:pt x="3046657" y="6531935"/>
                  <a:pt x="2915122" y="6509963"/>
                  <a:pt x="2847545" y="6415283"/>
                </a:cubicBezTo>
                <a:cubicBezTo>
                  <a:pt x="2779969" y="6320604"/>
                  <a:pt x="2801940" y="6189069"/>
                  <a:pt x="2896620" y="6121492"/>
                </a:cubicBezTo>
                <a:close/>
                <a:moveTo>
                  <a:pt x="7223645" y="2357436"/>
                </a:moveTo>
                <a:lnTo>
                  <a:pt x="7223645" y="2874964"/>
                </a:lnTo>
                <a:lnTo>
                  <a:pt x="2525289" y="6228358"/>
                </a:lnTo>
                <a:cubicBezTo>
                  <a:pt x="2430610" y="6295935"/>
                  <a:pt x="2299074" y="6273963"/>
                  <a:pt x="2231498" y="6179284"/>
                </a:cubicBezTo>
                <a:cubicBezTo>
                  <a:pt x="2163922" y="6084604"/>
                  <a:pt x="2185893" y="5953069"/>
                  <a:pt x="2280573" y="5885492"/>
                </a:cubicBezTo>
                <a:close/>
                <a:moveTo>
                  <a:pt x="7223645" y="1681741"/>
                </a:moveTo>
                <a:lnTo>
                  <a:pt x="7223645" y="2199270"/>
                </a:lnTo>
                <a:lnTo>
                  <a:pt x="1849260" y="6035171"/>
                </a:lnTo>
                <a:cubicBezTo>
                  <a:pt x="1754580" y="6102747"/>
                  <a:pt x="1623045" y="6080776"/>
                  <a:pt x="1555469" y="5986096"/>
                </a:cubicBezTo>
                <a:cubicBezTo>
                  <a:pt x="1487892" y="5891416"/>
                  <a:pt x="1509864" y="5759881"/>
                  <a:pt x="1604544" y="5692305"/>
                </a:cubicBezTo>
                <a:close/>
                <a:moveTo>
                  <a:pt x="7223645" y="1006048"/>
                </a:moveTo>
                <a:lnTo>
                  <a:pt x="7223645" y="1523576"/>
                </a:lnTo>
                <a:lnTo>
                  <a:pt x="2182819" y="5121402"/>
                </a:lnTo>
                <a:cubicBezTo>
                  <a:pt x="2088139" y="5188979"/>
                  <a:pt x="1956604" y="5167008"/>
                  <a:pt x="1889027" y="5072328"/>
                </a:cubicBezTo>
                <a:cubicBezTo>
                  <a:pt x="1821451" y="4977649"/>
                  <a:pt x="1843423" y="4846113"/>
                  <a:pt x="1938103" y="4778538"/>
                </a:cubicBezTo>
                <a:close/>
                <a:moveTo>
                  <a:pt x="7223645" y="330352"/>
                </a:moveTo>
                <a:lnTo>
                  <a:pt x="7223645" y="847881"/>
                </a:lnTo>
                <a:lnTo>
                  <a:pt x="2048238" y="4541763"/>
                </a:lnTo>
                <a:cubicBezTo>
                  <a:pt x="1953558" y="4609340"/>
                  <a:pt x="1822023" y="4587368"/>
                  <a:pt x="1754448" y="4492688"/>
                </a:cubicBezTo>
                <a:cubicBezTo>
                  <a:pt x="1686870" y="4398009"/>
                  <a:pt x="1708842" y="4266474"/>
                  <a:pt x="1803522" y="4198897"/>
                </a:cubicBezTo>
                <a:close/>
                <a:moveTo>
                  <a:pt x="6739791" y="0"/>
                </a:moveTo>
                <a:lnTo>
                  <a:pt x="7223645" y="0"/>
                </a:lnTo>
                <a:lnTo>
                  <a:pt x="7223645" y="172186"/>
                </a:lnTo>
                <a:lnTo>
                  <a:pt x="910732" y="4677950"/>
                </a:lnTo>
                <a:cubicBezTo>
                  <a:pt x="816052" y="4745526"/>
                  <a:pt x="684517" y="4723554"/>
                  <a:pt x="616940" y="4628875"/>
                </a:cubicBezTo>
                <a:cubicBezTo>
                  <a:pt x="549364" y="4534195"/>
                  <a:pt x="571336" y="4402660"/>
                  <a:pt x="666015" y="4335083"/>
                </a:cubicBezTo>
                <a:close/>
                <a:moveTo>
                  <a:pt x="5793093" y="0"/>
                </a:moveTo>
                <a:lnTo>
                  <a:pt x="6518192" y="0"/>
                </a:lnTo>
                <a:lnTo>
                  <a:pt x="332995" y="4414607"/>
                </a:lnTo>
                <a:cubicBezTo>
                  <a:pt x="238316" y="4482183"/>
                  <a:pt x="106781" y="4460212"/>
                  <a:pt x="39204" y="4365532"/>
                </a:cubicBezTo>
                <a:cubicBezTo>
                  <a:pt x="-28372" y="4270852"/>
                  <a:pt x="-6401" y="4139317"/>
                  <a:pt x="88280" y="4071741"/>
                </a:cubicBezTo>
                <a:close/>
                <a:moveTo>
                  <a:pt x="4846394" y="0"/>
                </a:moveTo>
                <a:lnTo>
                  <a:pt x="5571492" y="0"/>
                </a:lnTo>
                <a:lnTo>
                  <a:pt x="744860" y="3444949"/>
                </a:lnTo>
                <a:cubicBezTo>
                  <a:pt x="650180" y="3512525"/>
                  <a:pt x="518645" y="3490554"/>
                  <a:pt x="451068" y="3395874"/>
                </a:cubicBezTo>
                <a:cubicBezTo>
                  <a:pt x="383492" y="3301195"/>
                  <a:pt x="405463" y="3169660"/>
                  <a:pt x="500143" y="3102083"/>
                </a:cubicBezTo>
                <a:close/>
                <a:moveTo>
                  <a:pt x="3899695" y="0"/>
                </a:moveTo>
                <a:lnTo>
                  <a:pt x="4624794" y="0"/>
                </a:lnTo>
                <a:lnTo>
                  <a:pt x="686912" y="2810614"/>
                </a:lnTo>
                <a:cubicBezTo>
                  <a:pt x="592232" y="2878190"/>
                  <a:pt x="460697" y="2856219"/>
                  <a:pt x="393120" y="2761539"/>
                </a:cubicBezTo>
                <a:cubicBezTo>
                  <a:pt x="325544" y="2666859"/>
                  <a:pt x="347516" y="2535324"/>
                  <a:pt x="442195" y="2467748"/>
                </a:cubicBezTo>
                <a:close/>
                <a:moveTo>
                  <a:pt x="2952994" y="0"/>
                </a:moveTo>
                <a:lnTo>
                  <a:pt x="3678092" y="0"/>
                </a:lnTo>
                <a:lnTo>
                  <a:pt x="973827" y="1930136"/>
                </a:lnTo>
                <a:cubicBezTo>
                  <a:pt x="879147" y="1997712"/>
                  <a:pt x="747612" y="1975740"/>
                  <a:pt x="680036" y="1881061"/>
                </a:cubicBezTo>
                <a:cubicBezTo>
                  <a:pt x="612460" y="1786382"/>
                  <a:pt x="634431" y="1654846"/>
                  <a:pt x="729111" y="1587270"/>
                </a:cubicBezTo>
                <a:close/>
                <a:moveTo>
                  <a:pt x="1962915" y="0"/>
                </a:moveTo>
                <a:lnTo>
                  <a:pt x="2688012" y="0"/>
                </a:lnTo>
                <a:lnTo>
                  <a:pt x="1051983" y="1167696"/>
                </a:lnTo>
                <a:cubicBezTo>
                  <a:pt x="957304" y="1235272"/>
                  <a:pt x="825769" y="1213301"/>
                  <a:pt x="758192" y="1118621"/>
                </a:cubicBezTo>
                <a:cubicBezTo>
                  <a:pt x="690616" y="1023941"/>
                  <a:pt x="712587" y="892406"/>
                  <a:pt x="807267" y="824830"/>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29040495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2AA8423-F0F6-433D-B4FA-F1D6C0FC073A}"/>
              </a:ext>
            </a:extLst>
          </p:cNvPr>
          <p:cNvSpPr>
            <a:spLocks noGrp="1"/>
          </p:cNvSpPr>
          <p:nvPr>
            <p:ph type="pic" sz="quarter" idx="10" hasCustomPrompt="1"/>
          </p:nvPr>
        </p:nvSpPr>
        <p:spPr>
          <a:xfrm>
            <a:off x="3353072" y="2"/>
            <a:ext cx="5472876" cy="6857999"/>
          </a:xfrm>
          <a:custGeom>
            <a:avLst/>
            <a:gdLst>
              <a:gd name="connsiteX0" fmla="*/ 1236560 w 5472876"/>
              <a:gd name="connsiteY0" fmla="*/ 0 h 6857999"/>
              <a:gd name="connsiteX1" fmla="*/ 5472876 w 5472876"/>
              <a:gd name="connsiteY1" fmla="*/ 0 h 6857999"/>
              <a:gd name="connsiteX2" fmla="*/ 4236316 w 5472876"/>
              <a:gd name="connsiteY2" fmla="*/ 6857999 h 6857999"/>
              <a:gd name="connsiteX3" fmla="*/ 0 w 5472876"/>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5472876" h="6857999">
                <a:moveTo>
                  <a:pt x="1236560" y="0"/>
                </a:moveTo>
                <a:lnTo>
                  <a:pt x="5472876" y="0"/>
                </a:lnTo>
                <a:lnTo>
                  <a:pt x="4236316" y="6857999"/>
                </a:lnTo>
                <a:lnTo>
                  <a:pt x="0" y="6857999"/>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a:t>Your Picture Here And Send To Back</a:t>
            </a:r>
            <a:endParaRPr lang="ko-KR" altLang="en-US" dirty="0"/>
          </a:p>
        </p:txBody>
      </p:sp>
    </p:spTree>
    <p:extLst>
      <p:ext uri="{BB962C8B-B14F-4D97-AF65-F5344CB8AC3E}">
        <p14:creationId xmlns:p14="http://schemas.microsoft.com/office/powerpoint/2010/main" val="3080401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F5BEF8-2B51-4ACF-B07D-8E7C24C407A1}"/>
              </a:ext>
            </a:extLst>
          </p:cNvPr>
          <p:cNvSpPr>
            <a:spLocks noGrp="1"/>
          </p:cNvSpPr>
          <p:nvPr>
            <p:ph type="pic" sz="quarter" idx="10" hasCustomPrompt="1"/>
          </p:nvPr>
        </p:nvSpPr>
        <p:spPr>
          <a:xfrm>
            <a:off x="6734308" y="1617572"/>
            <a:ext cx="3622856" cy="3622856"/>
          </a:xfrm>
          <a:custGeom>
            <a:avLst/>
            <a:gdLst>
              <a:gd name="connsiteX0" fmla="*/ 1711572 w 3423144"/>
              <a:gd name="connsiteY0" fmla="*/ 0 h 3423144"/>
              <a:gd name="connsiteX1" fmla="*/ 3423144 w 3423144"/>
              <a:gd name="connsiteY1" fmla="*/ 1711572 h 3423144"/>
              <a:gd name="connsiteX2" fmla="*/ 1711572 w 3423144"/>
              <a:gd name="connsiteY2" fmla="*/ 3423144 h 3423144"/>
              <a:gd name="connsiteX3" fmla="*/ 0 w 3423144"/>
              <a:gd name="connsiteY3" fmla="*/ 1711572 h 3423144"/>
              <a:gd name="connsiteX4" fmla="*/ 1711572 w 3423144"/>
              <a:gd name="connsiteY4" fmla="*/ 0 h 342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3144" h="3423144">
                <a:moveTo>
                  <a:pt x="1711572" y="0"/>
                </a:moveTo>
                <a:cubicBezTo>
                  <a:pt x="2656847" y="0"/>
                  <a:pt x="3423144" y="766297"/>
                  <a:pt x="3423144" y="1711572"/>
                </a:cubicBezTo>
                <a:cubicBezTo>
                  <a:pt x="3423144" y="2656847"/>
                  <a:pt x="2656847" y="3423144"/>
                  <a:pt x="1711572" y="3423144"/>
                </a:cubicBezTo>
                <a:cubicBezTo>
                  <a:pt x="766297" y="3423144"/>
                  <a:pt x="0" y="2656847"/>
                  <a:pt x="0" y="1711572"/>
                </a:cubicBezTo>
                <a:cubicBezTo>
                  <a:pt x="0" y="766297"/>
                  <a:pt x="766297" y="0"/>
                  <a:pt x="1711572" y="0"/>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8366739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D079DFE-31BE-4F2D-A3F9-C3DC56D775D1}"/>
              </a:ext>
            </a:extLst>
          </p:cNvPr>
          <p:cNvSpPr>
            <a:spLocks noGrp="1"/>
          </p:cNvSpPr>
          <p:nvPr>
            <p:ph type="pic" sz="quarter" idx="10" hasCustomPrompt="1"/>
          </p:nvPr>
        </p:nvSpPr>
        <p:spPr>
          <a:xfrm>
            <a:off x="5658418" y="2"/>
            <a:ext cx="6533583" cy="6857999"/>
          </a:xfrm>
          <a:custGeom>
            <a:avLst/>
            <a:gdLst>
              <a:gd name="connsiteX0" fmla="*/ 2592666 w 6533583"/>
              <a:gd name="connsiteY0" fmla="*/ 0 h 6857999"/>
              <a:gd name="connsiteX1" fmla="*/ 6533583 w 6533583"/>
              <a:gd name="connsiteY1" fmla="*/ 0 h 6857999"/>
              <a:gd name="connsiteX2" fmla="*/ 6533583 w 6533583"/>
              <a:gd name="connsiteY2" fmla="*/ 1085634 h 6857999"/>
              <a:gd name="connsiteX3" fmla="*/ 4351340 w 6533583"/>
              <a:gd name="connsiteY3" fmla="*/ 6857999 h 6857999"/>
              <a:gd name="connsiteX4" fmla="*/ 0 w 6533583"/>
              <a:gd name="connsiteY4" fmla="*/ 6857999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3583" h="6857999">
                <a:moveTo>
                  <a:pt x="2592666" y="0"/>
                </a:moveTo>
                <a:lnTo>
                  <a:pt x="6533583" y="0"/>
                </a:lnTo>
                <a:lnTo>
                  <a:pt x="6533583" y="1085634"/>
                </a:lnTo>
                <a:lnTo>
                  <a:pt x="4351340" y="6857999"/>
                </a:lnTo>
                <a:lnTo>
                  <a:pt x="0" y="6857999"/>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35371878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8_Image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09BE71-597D-4A6A-8D7A-83715514DE16}"/>
              </a:ext>
            </a:extLst>
          </p:cNvPr>
          <p:cNvSpPr/>
          <p:nvPr userDrawn="1"/>
        </p:nvSpPr>
        <p:spPr>
          <a:xfrm>
            <a:off x="7731666" y="2553080"/>
            <a:ext cx="3657600"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Frame 2">
            <a:extLst>
              <a:ext uri="{FF2B5EF4-FFF2-40B4-BE49-F238E27FC236}">
                <a16:creationId xmlns:a16="http://schemas.microsoft.com/office/drawing/2014/main" id="{31414031-C26E-4379-84D6-EB0DADCE361E}"/>
              </a:ext>
            </a:extLst>
          </p:cNvPr>
          <p:cNvSpPr/>
          <p:nvPr userDrawn="1"/>
        </p:nvSpPr>
        <p:spPr>
          <a:xfrm>
            <a:off x="7604918" y="2426332"/>
            <a:ext cx="3911097" cy="3911097"/>
          </a:xfrm>
          <a:prstGeom prst="frame">
            <a:avLst>
              <a:gd name="adj1" fmla="val 115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endParaRPr>
          </a:p>
        </p:txBody>
      </p:sp>
      <p:sp>
        <p:nvSpPr>
          <p:cNvPr id="11" name="Picture Placeholder 10">
            <a:extLst>
              <a:ext uri="{FF2B5EF4-FFF2-40B4-BE49-F238E27FC236}">
                <a16:creationId xmlns:a16="http://schemas.microsoft.com/office/drawing/2014/main" id="{464500F5-9962-47B6-8198-62606B536EBB}"/>
              </a:ext>
            </a:extLst>
          </p:cNvPr>
          <p:cNvSpPr>
            <a:spLocks noGrp="1"/>
          </p:cNvSpPr>
          <p:nvPr>
            <p:ph type="pic" sz="quarter" idx="10" hasCustomPrompt="1"/>
          </p:nvPr>
        </p:nvSpPr>
        <p:spPr>
          <a:xfrm>
            <a:off x="4535976" y="108642"/>
            <a:ext cx="4644245" cy="5803188"/>
          </a:xfrm>
          <a:custGeom>
            <a:avLst/>
            <a:gdLst>
              <a:gd name="connsiteX0" fmla="*/ 5387767 w 5482474"/>
              <a:gd name="connsiteY0" fmla="*/ 0 h 6850592"/>
              <a:gd name="connsiteX1" fmla="*/ 5451981 w 5482474"/>
              <a:gd name="connsiteY1" fmla="*/ 41550 h 6850592"/>
              <a:gd name="connsiteX2" fmla="*/ 5475903 w 5482474"/>
              <a:gd name="connsiteY2" fmla="*/ 137243 h 6850592"/>
              <a:gd name="connsiteX3" fmla="*/ 5372657 w 5482474"/>
              <a:gd name="connsiteY3" fmla="*/ 877606 h 6850592"/>
              <a:gd name="connsiteX4" fmla="*/ 5206452 w 5482474"/>
              <a:gd name="connsiteY4" fmla="*/ 1181053 h 6850592"/>
              <a:gd name="connsiteX5" fmla="*/ 5185047 w 5482474"/>
              <a:gd name="connsiteY5" fmla="*/ 1626780 h 6850592"/>
              <a:gd name="connsiteX6" fmla="*/ 5159865 w 5482474"/>
              <a:gd name="connsiteY6" fmla="*/ 1860976 h 6850592"/>
              <a:gd name="connsiteX7" fmla="*/ 5135941 w 5482474"/>
              <a:gd name="connsiteY7" fmla="*/ 2057398 h 6850592"/>
              <a:gd name="connsiteX8" fmla="*/ 5108242 w 5482474"/>
              <a:gd name="connsiteY8" fmla="*/ 2335665 h 6850592"/>
              <a:gd name="connsiteX9" fmla="*/ 5152311 w 5482474"/>
              <a:gd name="connsiteY9" fmla="*/ 2479203 h 6850592"/>
              <a:gd name="connsiteX10" fmla="*/ 5098169 w 5482474"/>
              <a:gd name="connsiteY10" fmla="*/ 2659258 h 6850592"/>
              <a:gd name="connsiteX11" fmla="*/ 5112018 w 5482474"/>
              <a:gd name="connsiteY11" fmla="*/ 2922413 h 6850592"/>
              <a:gd name="connsiteX12" fmla="*/ 4981071 w 5482474"/>
              <a:gd name="connsiteY12" fmla="*/ 3076025 h 6850592"/>
              <a:gd name="connsiteX13" fmla="*/ 4892932 w 5482474"/>
              <a:gd name="connsiteY13" fmla="*/ 3230897 h 6850592"/>
              <a:gd name="connsiteX14" fmla="*/ 4867749 w 5482474"/>
              <a:gd name="connsiteY14" fmla="*/ 3278744 h 6850592"/>
              <a:gd name="connsiteX15" fmla="*/ 4735543 w 5482474"/>
              <a:gd name="connsiteY15" fmla="*/ 3392064 h 6850592"/>
              <a:gd name="connsiteX16" fmla="*/ 4636072 w 5482474"/>
              <a:gd name="connsiteY16" fmla="*/ 3637592 h 6850592"/>
              <a:gd name="connsiteX17" fmla="*/ 4619705 w 5482474"/>
              <a:gd name="connsiteY17" fmla="*/ 3733286 h 6850592"/>
              <a:gd name="connsiteX18" fmla="*/ 4589485 w 5482474"/>
              <a:gd name="connsiteY18" fmla="*/ 3870529 h 6850592"/>
              <a:gd name="connsiteX19" fmla="*/ 4270929 w 5482474"/>
              <a:gd name="connsiteY19" fmla="*/ 4037990 h 6850592"/>
              <a:gd name="connsiteX20" fmla="*/ 4177752 w 5482474"/>
              <a:gd name="connsiteY20" fmla="*/ 4065692 h 6850592"/>
              <a:gd name="connsiteX21" fmla="*/ 4177752 w 5482474"/>
              <a:gd name="connsiteY21" fmla="*/ 4083318 h 6850592"/>
              <a:gd name="connsiteX22" fmla="*/ 4241969 w 5482474"/>
              <a:gd name="connsiteY22" fmla="*/ 4105984 h 6850592"/>
              <a:gd name="connsiteX23" fmla="*/ 4443428 w 5482474"/>
              <a:gd name="connsiteY23" fmla="*/ 4199159 h 6850592"/>
              <a:gd name="connsiteX24" fmla="*/ 4607113 w 5482474"/>
              <a:gd name="connsiteY24" fmla="*/ 4457277 h 6850592"/>
              <a:gd name="connsiteX25" fmla="*/ 4652441 w 5482474"/>
              <a:gd name="connsiteY25" fmla="*/ 4537862 h 6850592"/>
              <a:gd name="connsiteX26" fmla="*/ 4695251 w 5482474"/>
              <a:gd name="connsiteY26" fmla="*/ 4814868 h 6850592"/>
              <a:gd name="connsiteX27" fmla="*/ 4659995 w 5482474"/>
              <a:gd name="connsiteY27" fmla="*/ 4986107 h 6850592"/>
              <a:gd name="connsiteX28" fmla="*/ 4584449 w 5482474"/>
              <a:gd name="connsiteY28" fmla="*/ 5125869 h 6850592"/>
              <a:gd name="connsiteX29" fmla="*/ 4552970 w 5482474"/>
              <a:gd name="connsiteY29" fmla="*/ 5191342 h 6850592"/>
              <a:gd name="connsiteX30" fmla="*/ 4450982 w 5482474"/>
              <a:gd name="connsiteY30" fmla="*/ 5348733 h 6850592"/>
              <a:gd name="connsiteX31" fmla="*/ 4429577 w 5482474"/>
              <a:gd name="connsiteY31" fmla="*/ 5390283 h 6850592"/>
              <a:gd name="connsiteX32" fmla="*/ 4357807 w 5482474"/>
              <a:gd name="connsiteY32" fmla="*/ 5507381 h 6850592"/>
              <a:gd name="connsiteX33" fmla="*/ 4345215 w 5482474"/>
              <a:gd name="connsiteY33" fmla="*/ 5551452 h 6850592"/>
              <a:gd name="connsiteX34" fmla="*/ 4750651 w 5482474"/>
              <a:gd name="connsiteY34" fmla="*/ 6415205 h 6850592"/>
              <a:gd name="connsiteX35" fmla="*/ 5065431 w 5482474"/>
              <a:gd name="connsiteY35" fmla="*/ 6553710 h 6850592"/>
              <a:gd name="connsiteX36" fmla="*/ 5140979 w 5482474"/>
              <a:gd name="connsiteY36" fmla="*/ 6606592 h 6850592"/>
              <a:gd name="connsiteX37" fmla="*/ 5070468 w 5482474"/>
              <a:gd name="connsiteY37" fmla="*/ 6670806 h 6850592"/>
              <a:gd name="connsiteX38" fmla="*/ 4866492 w 5482474"/>
              <a:gd name="connsiteY38" fmla="*/ 6630515 h 6850592"/>
              <a:gd name="connsiteX39" fmla="*/ 4590744 w 5482474"/>
              <a:gd name="connsiteY39" fmla="*/ 6350991 h 6850592"/>
              <a:gd name="connsiteX40" fmla="*/ 4272187 w 5482474"/>
              <a:gd name="connsiteY40" fmla="*/ 5752909 h 6850592"/>
              <a:gd name="connsiteX41" fmla="*/ 3944815 w 5482474"/>
              <a:gd name="connsiteY41" fmla="*/ 5086836 h 6850592"/>
              <a:gd name="connsiteX42" fmla="*/ 3585967 w 5482474"/>
              <a:gd name="connsiteY42" fmla="*/ 4700288 h 6850592"/>
              <a:gd name="connsiteX43" fmla="*/ 3544417 w 5482474"/>
              <a:gd name="connsiteY43" fmla="*/ 4676365 h 6850592"/>
              <a:gd name="connsiteX44" fmla="*/ 3524272 w 5482474"/>
              <a:gd name="connsiteY44" fmla="*/ 4934482 h 6850592"/>
              <a:gd name="connsiteX45" fmla="*/ 3505384 w 5482474"/>
              <a:gd name="connsiteY45" fmla="*/ 4938260 h 6850592"/>
              <a:gd name="connsiteX46" fmla="*/ 3359327 w 5482474"/>
              <a:gd name="connsiteY46" fmla="*/ 4682659 h 6850592"/>
              <a:gd name="connsiteX47" fmla="*/ 3228379 w 5482474"/>
              <a:gd name="connsiteY47" fmla="*/ 5041508 h 6850592"/>
              <a:gd name="connsiteX48" fmla="*/ 3244748 w 5482474"/>
              <a:gd name="connsiteY48" fmla="*/ 6110498 h 6850592"/>
              <a:gd name="connsiteX49" fmla="*/ 3190605 w 5482474"/>
              <a:gd name="connsiteY49" fmla="*/ 6595260 h 6850592"/>
              <a:gd name="connsiteX50" fmla="*/ 3093654 w 5482474"/>
              <a:gd name="connsiteY50" fmla="*/ 6776572 h 6850592"/>
              <a:gd name="connsiteX51" fmla="*/ 2966483 w 5482474"/>
              <a:gd name="connsiteY51" fmla="*/ 6849601 h 6850592"/>
              <a:gd name="connsiteX52" fmla="*/ 2917377 w 5482474"/>
              <a:gd name="connsiteY52" fmla="*/ 6825678 h 6850592"/>
              <a:gd name="connsiteX53" fmla="*/ 2927450 w 5482474"/>
              <a:gd name="connsiteY53" fmla="*/ 6770277 h 6850592"/>
              <a:gd name="connsiteX54" fmla="*/ 3161646 w 5482474"/>
              <a:gd name="connsiteY54" fmla="*/ 5919113 h 6850592"/>
              <a:gd name="connsiteX55" fmla="*/ 3112540 w 5482474"/>
              <a:gd name="connsiteY55" fmla="*/ 5737801 h 6850592"/>
              <a:gd name="connsiteX56" fmla="*/ 3033216 w 5482474"/>
              <a:gd name="connsiteY56" fmla="*/ 5653440 h 6850592"/>
              <a:gd name="connsiteX57" fmla="*/ 2819165 w 5482474"/>
              <a:gd name="connsiteY57" fmla="*/ 5528788 h 6850592"/>
              <a:gd name="connsiteX58" fmla="*/ 2705845 w 5482474"/>
              <a:gd name="connsiteY58" fmla="*/ 5454499 h 6850592"/>
              <a:gd name="connsiteX59" fmla="*/ 2627780 w 5482474"/>
              <a:gd name="connsiteY59" fmla="*/ 5391542 h 6850592"/>
              <a:gd name="connsiteX60" fmla="*/ 2484240 w 5482474"/>
              <a:gd name="connsiteY60" fmla="*/ 5225340 h 6850592"/>
              <a:gd name="connsiteX61" fmla="*/ 2448985 w 5482474"/>
              <a:gd name="connsiteY61" fmla="*/ 5026400 h 6850592"/>
              <a:gd name="connsiteX62" fmla="*/ 2455279 w 5482474"/>
              <a:gd name="connsiteY62" fmla="*/ 4977294 h 6850592"/>
              <a:gd name="connsiteX63" fmla="*/ 2457798 w 5482474"/>
              <a:gd name="connsiteY63" fmla="*/ 4736803 h 6850592"/>
              <a:gd name="connsiteX64" fmla="*/ 2566083 w 5482474"/>
              <a:gd name="connsiteY64" fmla="*/ 4559267 h 6850592"/>
              <a:gd name="connsiteX65" fmla="*/ 2639112 w 5482474"/>
              <a:gd name="connsiteY65" fmla="*/ 4512679 h 6850592"/>
              <a:gd name="connsiteX66" fmla="*/ 2617706 w 5482474"/>
              <a:gd name="connsiteY66" fmla="*/ 4483719 h 6850592"/>
              <a:gd name="connsiteX67" fmla="*/ 2562305 w 5482474"/>
              <a:gd name="connsiteY67" fmla="*/ 4493791 h 6850592"/>
              <a:gd name="connsiteX68" fmla="*/ 2268930 w 5482474"/>
              <a:gd name="connsiteY68" fmla="*/ 4510161 h 6850592"/>
              <a:gd name="connsiteX69" fmla="*/ 2146797 w 5482474"/>
              <a:gd name="connsiteY69" fmla="*/ 4403135 h 6850592"/>
              <a:gd name="connsiteX70" fmla="*/ 2076286 w 5482474"/>
              <a:gd name="connsiteY70" fmla="*/ 4335143 h 6850592"/>
              <a:gd name="connsiteX71" fmla="*/ 1916379 w 5482474"/>
              <a:gd name="connsiteY71" fmla="*/ 4192862 h 6850592"/>
              <a:gd name="connsiteX72" fmla="*/ 1762766 w 5482474"/>
              <a:gd name="connsiteY72" fmla="*/ 4155088 h 6850592"/>
              <a:gd name="connsiteX73" fmla="*/ 1689736 w 5482474"/>
              <a:gd name="connsiteY73" fmla="*/ 4124870 h 6850592"/>
              <a:gd name="connsiteX74" fmla="*/ 1606634 w 5482474"/>
              <a:gd name="connsiteY74" fmla="*/ 4059397 h 6850592"/>
              <a:gd name="connsiteX75" fmla="*/ 1458059 w 5482474"/>
              <a:gd name="connsiteY75" fmla="*/ 3983849 h 6850592"/>
              <a:gd name="connsiteX76" fmla="*/ 1420285 w 5482474"/>
              <a:gd name="connsiteY76" fmla="*/ 3854160 h 6850592"/>
              <a:gd name="connsiteX77" fmla="*/ 1315778 w 5482474"/>
              <a:gd name="connsiteY77" fmla="*/ 3772317 h 6850592"/>
              <a:gd name="connsiteX78" fmla="*/ 1227641 w 5482474"/>
              <a:gd name="connsiteY78" fmla="*/ 3671588 h 6850592"/>
              <a:gd name="connsiteX79" fmla="*/ 1199940 w 5482474"/>
              <a:gd name="connsiteY79" fmla="*/ 3536861 h 6850592"/>
              <a:gd name="connsiteX80" fmla="*/ 1066472 w 5482474"/>
              <a:gd name="connsiteY80" fmla="*/ 3339180 h 6850592"/>
              <a:gd name="connsiteX81" fmla="*/ 963225 w 5482474"/>
              <a:gd name="connsiteY81" fmla="*/ 3165422 h 6850592"/>
              <a:gd name="connsiteX82" fmla="*/ 938044 w 5482474"/>
              <a:gd name="connsiteY82" fmla="*/ 3101208 h 6850592"/>
              <a:gd name="connsiteX83" fmla="*/ 829759 w 5482474"/>
              <a:gd name="connsiteY83" fmla="*/ 3015587 h 6850592"/>
              <a:gd name="connsiteX84" fmla="*/ 653483 w 5482474"/>
              <a:gd name="connsiteY84" fmla="*/ 2724731 h 6850592"/>
              <a:gd name="connsiteX85" fmla="*/ 618227 w 5482474"/>
              <a:gd name="connsiteY85" fmla="*/ 2668071 h 6850592"/>
              <a:gd name="connsiteX86" fmla="*/ 22664 w 5482474"/>
              <a:gd name="connsiteY86" fmla="*/ 2004516 h 6850592"/>
              <a:gd name="connsiteX87" fmla="*/ 5038 w 5482474"/>
              <a:gd name="connsiteY87" fmla="*/ 1965483 h 6850592"/>
              <a:gd name="connsiteX88" fmla="*/ 0 w 5482474"/>
              <a:gd name="connsiteY88" fmla="*/ 1894972 h 6850592"/>
              <a:gd name="connsiteX89" fmla="*/ 93175 w 5482474"/>
              <a:gd name="connsiteY89" fmla="*/ 1912600 h 6850592"/>
              <a:gd name="connsiteX90" fmla="*/ 420546 w 5482474"/>
              <a:gd name="connsiteY90" fmla="*/ 2248785 h 6850592"/>
              <a:gd name="connsiteX91" fmla="*/ 1275488 w 5482474"/>
              <a:gd name="connsiteY91" fmla="*/ 2561045 h 6850592"/>
              <a:gd name="connsiteX92" fmla="*/ 1702328 w 5482474"/>
              <a:gd name="connsiteY92" fmla="*/ 2691994 h 6850592"/>
              <a:gd name="connsiteX93" fmla="*/ 3067212 w 5482474"/>
              <a:gd name="connsiteY93" fmla="*/ 3779873 h 6850592"/>
              <a:gd name="connsiteX94" fmla="*/ 3104986 w 5482474"/>
              <a:gd name="connsiteY94" fmla="*/ 3837792 h 6850592"/>
              <a:gd name="connsiteX95" fmla="*/ 3169200 w 5482474"/>
              <a:gd name="connsiteY95" fmla="*/ 3783649 h 6850592"/>
              <a:gd name="connsiteX96" fmla="*/ 3043288 w 5482474"/>
              <a:gd name="connsiteY96" fmla="*/ 3494052 h 6850592"/>
              <a:gd name="connsiteX97" fmla="*/ 2591266 w 5482474"/>
              <a:gd name="connsiteY97" fmla="*/ 2660517 h 6850592"/>
              <a:gd name="connsiteX98" fmla="*/ 2320555 w 5482474"/>
              <a:gd name="connsiteY98" fmla="*/ 2331887 h 6850592"/>
              <a:gd name="connsiteX99" fmla="*/ 1813129 w 5482474"/>
              <a:gd name="connsiteY99" fmla="*/ 2134205 h 6850592"/>
              <a:gd name="connsiteX100" fmla="*/ 1906304 w 5482474"/>
              <a:gd name="connsiteY100" fmla="*/ 2078805 h 6850592"/>
              <a:gd name="connsiteX101" fmla="*/ 2169461 w 5482474"/>
              <a:gd name="connsiteY101" fmla="*/ 2150573 h 6850592"/>
              <a:gd name="connsiteX102" fmla="*/ 2592525 w 5482474"/>
              <a:gd name="connsiteY102" fmla="*/ 2584969 h 6850592"/>
              <a:gd name="connsiteX103" fmla="*/ 3170459 w 5482474"/>
              <a:gd name="connsiteY103" fmla="*/ 3726989 h 6850592"/>
              <a:gd name="connsiteX104" fmla="*/ 3179273 w 5482474"/>
              <a:gd name="connsiteY104" fmla="*/ 3750912 h 6850592"/>
              <a:gd name="connsiteX105" fmla="*/ 3209493 w 5482474"/>
              <a:gd name="connsiteY105" fmla="*/ 3784908 h 6850592"/>
              <a:gd name="connsiteX106" fmla="*/ 3233416 w 5482474"/>
              <a:gd name="connsiteY106" fmla="*/ 3739580 h 6850592"/>
              <a:gd name="connsiteX107" fmla="*/ 3242229 w 5482474"/>
              <a:gd name="connsiteY107" fmla="*/ 3638851 h 6850592"/>
              <a:gd name="connsiteX108" fmla="*/ 2991664 w 5482474"/>
              <a:gd name="connsiteY108" fmla="*/ 1835793 h 6850592"/>
              <a:gd name="connsiteX109" fmla="*/ 2822943 w 5482474"/>
              <a:gd name="connsiteY109" fmla="*/ 1471910 h 6850592"/>
              <a:gd name="connsiteX110" fmla="*/ 2616448 w 5482474"/>
              <a:gd name="connsiteY110" fmla="*/ 1204977 h 6850592"/>
              <a:gd name="connsiteX111" fmla="*/ 2720955 w 5482474"/>
              <a:gd name="connsiteY111" fmla="*/ 1235195 h 6850592"/>
              <a:gd name="connsiteX112" fmla="*/ 2879603 w 5482474"/>
              <a:gd name="connsiteY112" fmla="*/ 1451762 h 6850592"/>
              <a:gd name="connsiteX113" fmla="*/ 3107502 w 5482474"/>
              <a:gd name="connsiteY113" fmla="*/ 2090137 h 6850592"/>
              <a:gd name="connsiteX114" fmla="*/ 3256080 w 5482474"/>
              <a:gd name="connsiteY114" fmla="*/ 3719435 h 6850592"/>
              <a:gd name="connsiteX115" fmla="*/ 3303927 w 5482474"/>
              <a:gd name="connsiteY115" fmla="*/ 3803796 h 6850592"/>
              <a:gd name="connsiteX116" fmla="*/ 3321553 w 5482474"/>
              <a:gd name="connsiteY116" fmla="*/ 3796240 h 6850592"/>
              <a:gd name="connsiteX117" fmla="*/ 3345477 w 5482474"/>
              <a:gd name="connsiteY117" fmla="*/ 3473907 h 6850592"/>
              <a:gd name="connsiteX118" fmla="*/ 4163904 w 5482474"/>
              <a:gd name="connsiteY118" fmla="*/ 1718695 h 6850592"/>
              <a:gd name="connsiteX119" fmla="*/ 5023881 w 5482474"/>
              <a:gd name="connsiteY119" fmla="*/ 820946 h 6850592"/>
              <a:gd name="connsiteX120" fmla="*/ 5253039 w 5482474"/>
              <a:gd name="connsiteY120" fmla="*/ 521274 h 6850592"/>
              <a:gd name="connsiteX121" fmla="*/ 5355029 w 5482474"/>
              <a:gd name="connsiteY121" fmla="*/ 134725 h 6850592"/>
              <a:gd name="connsiteX122" fmla="*/ 5353771 w 5482474"/>
              <a:gd name="connsiteY122" fmla="*/ 65473 h 6850592"/>
              <a:gd name="connsiteX123" fmla="*/ 5387767 w 5482474"/>
              <a:gd name="connsiteY123" fmla="*/ 0 h 685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5482474" h="6850592">
                <a:moveTo>
                  <a:pt x="5387767" y="0"/>
                </a:moveTo>
                <a:cubicBezTo>
                  <a:pt x="5410431" y="13851"/>
                  <a:pt x="5440649" y="22664"/>
                  <a:pt x="5451981" y="41550"/>
                </a:cubicBezTo>
                <a:cubicBezTo>
                  <a:pt x="5468349" y="69251"/>
                  <a:pt x="5473387" y="104507"/>
                  <a:pt x="5475903" y="137243"/>
                </a:cubicBezTo>
                <a:cubicBezTo>
                  <a:pt x="5496051" y="391585"/>
                  <a:pt x="5472127" y="640891"/>
                  <a:pt x="5372657" y="877606"/>
                </a:cubicBezTo>
                <a:cubicBezTo>
                  <a:pt x="5329847" y="980853"/>
                  <a:pt x="5265631" y="1075287"/>
                  <a:pt x="5206452" y="1181053"/>
                </a:cubicBezTo>
                <a:cubicBezTo>
                  <a:pt x="5305923" y="1324592"/>
                  <a:pt x="5282001" y="1475686"/>
                  <a:pt x="5185047" y="1626780"/>
                </a:cubicBezTo>
                <a:cubicBezTo>
                  <a:pt x="5138460" y="1698550"/>
                  <a:pt x="5110761" y="1770320"/>
                  <a:pt x="5159865" y="1860976"/>
                </a:cubicBezTo>
                <a:cubicBezTo>
                  <a:pt x="5192603" y="1922673"/>
                  <a:pt x="5182529" y="1999479"/>
                  <a:pt x="5135941" y="2057398"/>
                </a:cubicBezTo>
                <a:cubicBezTo>
                  <a:pt x="5065431" y="2145537"/>
                  <a:pt x="5072987" y="2238712"/>
                  <a:pt x="5108242" y="2335665"/>
                </a:cubicBezTo>
                <a:cubicBezTo>
                  <a:pt x="5124609" y="2382252"/>
                  <a:pt x="5143497" y="2430097"/>
                  <a:pt x="5152311" y="2479203"/>
                </a:cubicBezTo>
                <a:cubicBezTo>
                  <a:pt x="5164902" y="2545935"/>
                  <a:pt x="5144757" y="2606373"/>
                  <a:pt x="5098169" y="2659258"/>
                </a:cubicBezTo>
                <a:cubicBezTo>
                  <a:pt x="5027659" y="2741101"/>
                  <a:pt x="5032694" y="2840570"/>
                  <a:pt x="5112018" y="2922413"/>
                </a:cubicBezTo>
                <a:cubicBezTo>
                  <a:pt x="5025140" y="2938782"/>
                  <a:pt x="4997439" y="2995442"/>
                  <a:pt x="4981071" y="3076025"/>
                </a:cubicBezTo>
                <a:cubicBezTo>
                  <a:pt x="4969739" y="3131426"/>
                  <a:pt x="4923152" y="3179273"/>
                  <a:pt x="4892932" y="3230897"/>
                </a:cubicBezTo>
                <a:cubicBezTo>
                  <a:pt x="4884119" y="3246005"/>
                  <a:pt x="4871527" y="3262375"/>
                  <a:pt x="4867749" y="3278744"/>
                </a:cubicBezTo>
                <a:cubicBezTo>
                  <a:pt x="4850123" y="3342958"/>
                  <a:pt x="4818645" y="3389545"/>
                  <a:pt x="4735543" y="3392064"/>
                </a:cubicBezTo>
                <a:cubicBezTo>
                  <a:pt x="4754429" y="3496571"/>
                  <a:pt x="4701547" y="3568341"/>
                  <a:pt x="4636072" y="3637592"/>
                </a:cubicBezTo>
                <a:cubicBezTo>
                  <a:pt x="4617186" y="3657737"/>
                  <a:pt x="4609632" y="3706843"/>
                  <a:pt x="4619705" y="3733286"/>
                </a:cubicBezTo>
                <a:cubicBezTo>
                  <a:pt x="4642369" y="3789946"/>
                  <a:pt x="4624740" y="3831496"/>
                  <a:pt x="4589485" y="3870529"/>
                </a:cubicBezTo>
                <a:cubicBezTo>
                  <a:pt x="4503866" y="3963704"/>
                  <a:pt x="4389285" y="4005254"/>
                  <a:pt x="4270929" y="4037990"/>
                </a:cubicBezTo>
                <a:cubicBezTo>
                  <a:pt x="4239449" y="4046806"/>
                  <a:pt x="4209231" y="4055619"/>
                  <a:pt x="4177752" y="4065692"/>
                </a:cubicBezTo>
                <a:cubicBezTo>
                  <a:pt x="4177752" y="4071986"/>
                  <a:pt x="4177752" y="4077024"/>
                  <a:pt x="4177752" y="4083318"/>
                </a:cubicBezTo>
                <a:cubicBezTo>
                  <a:pt x="4199159" y="4090874"/>
                  <a:pt x="4221823" y="4097169"/>
                  <a:pt x="4241969" y="4105984"/>
                </a:cubicBezTo>
                <a:cubicBezTo>
                  <a:pt x="4309961" y="4134943"/>
                  <a:pt x="4396841" y="4148794"/>
                  <a:pt x="4443428" y="4199159"/>
                </a:cubicBezTo>
                <a:cubicBezTo>
                  <a:pt x="4511420" y="4272187"/>
                  <a:pt x="4590744" y="4346475"/>
                  <a:pt x="4607113" y="4457277"/>
                </a:cubicBezTo>
                <a:cubicBezTo>
                  <a:pt x="4612149" y="4486237"/>
                  <a:pt x="4633555" y="4512679"/>
                  <a:pt x="4652441" y="4537862"/>
                </a:cubicBezTo>
                <a:cubicBezTo>
                  <a:pt x="4714139" y="4623481"/>
                  <a:pt x="4738060" y="4710361"/>
                  <a:pt x="4695251" y="4814868"/>
                </a:cubicBezTo>
                <a:cubicBezTo>
                  <a:pt x="4673846" y="4867750"/>
                  <a:pt x="4678883" y="4931966"/>
                  <a:pt x="4659995" y="4986107"/>
                </a:cubicBezTo>
                <a:cubicBezTo>
                  <a:pt x="4643628" y="5035213"/>
                  <a:pt x="4609632" y="5079282"/>
                  <a:pt x="4584449" y="5125869"/>
                </a:cubicBezTo>
                <a:cubicBezTo>
                  <a:pt x="4573117" y="5147274"/>
                  <a:pt x="4560526" y="5168678"/>
                  <a:pt x="4552970" y="5191342"/>
                </a:cubicBezTo>
                <a:cubicBezTo>
                  <a:pt x="4532825" y="5253040"/>
                  <a:pt x="4520233" y="5318515"/>
                  <a:pt x="4450982" y="5348733"/>
                </a:cubicBezTo>
                <a:cubicBezTo>
                  <a:pt x="4439650" y="5353771"/>
                  <a:pt x="4437131" y="5376435"/>
                  <a:pt x="4429577" y="5390283"/>
                </a:cubicBezTo>
                <a:cubicBezTo>
                  <a:pt x="4405654" y="5429316"/>
                  <a:pt x="4380471" y="5468350"/>
                  <a:pt x="4357807" y="5507381"/>
                </a:cubicBezTo>
                <a:cubicBezTo>
                  <a:pt x="4350253" y="5519973"/>
                  <a:pt x="4343957" y="5537601"/>
                  <a:pt x="4345215" y="5551452"/>
                </a:cubicBezTo>
                <a:cubicBezTo>
                  <a:pt x="4386768" y="5882599"/>
                  <a:pt x="4497569" y="6182268"/>
                  <a:pt x="4750651" y="6415205"/>
                </a:cubicBezTo>
                <a:cubicBezTo>
                  <a:pt x="4840050" y="6497048"/>
                  <a:pt x="4940779" y="6552450"/>
                  <a:pt x="5065431" y="6553710"/>
                </a:cubicBezTo>
                <a:cubicBezTo>
                  <a:pt x="5101945" y="6553710"/>
                  <a:pt x="5148533" y="6560004"/>
                  <a:pt x="5140979" y="6606592"/>
                </a:cubicBezTo>
                <a:cubicBezTo>
                  <a:pt x="5137201" y="6631774"/>
                  <a:pt x="5098169" y="6661992"/>
                  <a:pt x="5070468" y="6670806"/>
                </a:cubicBezTo>
                <a:cubicBezTo>
                  <a:pt x="4998698" y="6690953"/>
                  <a:pt x="4929447" y="6668289"/>
                  <a:pt x="4866492" y="6630515"/>
                </a:cubicBezTo>
                <a:cubicBezTo>
                  <a:pt x="4751911" y="6560004"/>
                  <a:pt x="4656217" y="6465570"/>
                  <a:pt x="4590744" y="6350991"/>
                </a:cubicBezTo>
                <a:cubicBezTo>
                  <a:pt x="4477424" y="6155828"/>
                  <a:pt x="4374177" y="5954369"/>
                  <a:pt x="4272187" y="5752909"/>
                </a:cubicBezTo>
                <a:cubicBezTo>
                  <a:pt x="4160125" y="5532564"/>
                  <a:pt x="4055619" y="5308440"/>
                  <a:pt x="3944815" y="5086836"/>
                </a:cubicBezTo>
                <a:cubicBezTo>
                  <a:pt x="3862975" y="4923152"/>
                  <a:pt x="3743358" y="4793463"/>
                  <a:pt x="3585967" y="4700288"/>
                </a:cubicBezTo>
                <a:cubicBezTo>
                  <a:pt x="3573376" y="4692732"/>
                  <a:pt x="3562044" y="4686437"/>
                  <a:pt x="3544417" y="4676365"/>
                </a:cubicBezTo>
                <a:cubicBezTo>
                  <a:pt x="3536863" y="4767021"/>
                  <a:pt x="3530567" y="4850123"/>
                  <a:pt x="3524272" y="4934482"/>
                </a:cubicBezTo>
                <a:cubicBezTo>
                  <a:pt x="3517975" y="4935742"/>
                  <a:pt x="3511681" y="4937001"/>
                  <a:pt x="3505384" y="4938260"/>
                </a:cubicBezTo>
                <a:cubicBezTo>
                  <a:pt x="3457537" y="4855158"/>
                  <a:pt x="3410950" y="4773315"/>
                  <a:pt x="3359327" y="4682659"/>
                </a:cubicBezTo>
                <a:cubicBezTo>
                  <a:pt x="3292595" y="4798498"/>
                  <a:pt x="3227119" y="4909302"/>
                  <a:pt x="3228379" y="5041508"/>
                </a:cubicBezTo>
                <a:cubicBezTo>
                  <a:pt x="3230897" y="5397839"/>
                  <a:pt x="3238451" y="5754169"/>
                  <a:pt x="3244748" y="6110498"/>
                </a:cubicBezTo>
                <a:cubicBezTo>
                  <a:pt x="3247265" y="6274184"/>
                  <a:pt x="3246005" y="6439128"/>
                  <a:pt x="3190605" y="6595260"/>
                </a:cubicBezTo>
                <a:cubicBezTo>
                  <a:pt x="3167941" y="6659476"/>
                  <a:pt x="3136463" y="6723690"/>
                  <a:pt x="3093654" y="6776572"/>
                </a:cubicBezTo>
                <a:cubicBezTo>
                  <a:pt x="3064693" y="6811827"/>
                  <a:pt x="3011811" y="6830715"/>
                  <a:pt x="2966483" y="6849601"/>
                </a:cubicBezTo>
                <a:cubicBezTo>
                  <a:pt x="2955149" y="6854639"/>
                  <a:pt x="2923672" y="6839529"/>
                  <a:pt x="2917377" y="6825678"/>
                </a:cubicBezTo>
                <a:cubicBezTo>
                  <a:pt x="2911080" y="6811827"/>
                  <a:pt x="2916118" y="6779091"/>
                  <a:pt x="2927450" y="6770277"/>
                </a:cubicBezTo>
                <a:cubicBezTo>
                  <a:pt x="3244748" y="6551191"/>
                  <a:pt x="3206974" y="6236412"/>
                  <a:pt x="3161646" y="5919113"/>
                </a:cubicBezTo>
                <a:cubicBezTo>
                  <a:pt x="3152830" y="5857416"/>
                  <a:pt x="3130166" y="5796978"/>
                  <a:pt x="3112540" y="5737801"/>
                </a:cubicBezTo>
                <a:cubicBezTo>
                  <a:pt x="3099948" y="5697509"/>
                  <a:pt x="3087357" y="5669807"/>
                  <a:pt x="3033216" y="5653440"/>
                </a:cubicBezTo>
                <a:cubicBezTo>
                  <a:pt x="2956408" y="5629517"/>
                  <a:pt x="2889676" y="5572857"/>
                  <a:pt x="2819165" y="5528788"/>
                </a:cubicBezTo>
                <a:cubicBezTo>
                  <a:pt x="2781391" y="5504865"/>
                  <a:pt x="2743619" y="5480941"/>
                  <a:pt x="2705845" y="5454499"/>
                </a:cubicBezTo>
                <a:cubicBezTo>
                  <a:pt x="2678144" y="5435613"/>
                  <a:pt x="2650444" y="5415466"/>
                  <a:pt x="2627780" y="5391542"/>
                </a:cubicBezTo>
                <a:cubicBezTo>
                  <a:pt x="2578674" y="5337401"/>
                  <a:pt x="2529568" y="5283260"/>
                  <a:pt x="2484240" y="5225340"/>
                </a:cubicBezTo>
                <a:cubicBezTo>
                  <a:pt x="2437653" y="5166162"/>
                  <a:pt x="2442688" y="5095651"/>
                  <a:pt x="2448985" y="5026400"/>
                </a:cubicBezTo>
                <a:cubicBezTo>
                  <a:pt x="2450244" y="5010030"/>
                  <a:pt x="2461576" y="4989885"/>
                  <a:pt x="2455279" y="4977294"/>
                </a:cubicBezTo>
                <a:cubicBezTo>
                  <a:pt x="2413729" y="4896710"/>
                  <a:pt x="2454020" y="4817386"/>
                  <a:pt x="2457798" y="4736803"/>
                </a:cubicBezTo>
                <a:cubicBezTo>
                  <a:pt x="2461576" y="4659995"/>
                  <a:pt x="2511942" y="4607113"/>
                  <a:pt x="2566083" y="4559267"/>
                </a:cubicBezTo>
                <a:cubicBezTo>
                  <a:pt x="2587488" y="4540379"/>
                  <a:pt x="2615189" y="4527787"/>
                  <a:pt x="2639112" y="4512679"/>
                </a:cubicBezTo>
                <a:cubicBezTo>
                  <a:pt x="2631556" y="4502607"/>
                  <a:pt x="2625262" y="4493791"/>
                  <a:pt x="2617706" y="4483719"/>
                </a:cubicBezTo>
                <a:cubicBezTo>
                  <a:pt x="2598820" y="4487497"/>
                  <a:pt x="2581193" y="4492532"/>
                  <a:pt x="2562305" y="4493791"/>
                </a:cubicBezTo>
                <a:cubicBezTo>
                  <a:pt x="2464095" y="4500088"/>
                  <a:pt x="2367142" y="4511420"/>
                  <a:pt x="2268930" y="4510161"/>
                </a:cubicBezTo>
                <a:cubicBezTo>
                  <a:pt x="2192125" y="4508901"/>
                  <a:pt x="2171979" y="4478683"/>
                  <a:pt x="2146797" y="4403135"/>
                </a:cubicBezTo>
                <a:cubicBezTo>
                  <a:pt x="2137983" y="4375434"/>
                  <a:pt x="2103987" y="4345216"/>
                  <a:pt x="2076286" y="4335143"/>
                </a:cubicBezTo>
                <a:cubicBezTo>
                  <a:pt x="2005775" y="4309961"/>
                  <a:pt x="1947856" y="4274705"/>
                  <a:pt x="1916379" y="4192862"/>
                </a:cubicBezTo>
                <a:cubicBezTo>
                  <a:pt x="1850903" y="4235672"/>
                  <a:pt x="1808094" y="4196641"/>
                  <a:pt x="1762766" y="4155088"/>
                </a:cubicBezTo>
                <a:cubicBezTo>
                  <a:pt x="1743878" y="4138721"/>
                  <a:pt x="1711141" y="4138721"/>
                  <a:pt x="1689736" y="4124870"/>
                </a:cubicBezTo>
                <a:cubicBezTo>
                  <a:pt x="1659518" y="4105984"/>
                  <a:pt x="1629298" y="4085837"/>
                  <a:pt x="1606634" y="4059397"/>
                </a:cubicBezTo>
                <a:cubicBezTo>
                  <a:pt x="1563825" y="4009032"/>
                  <a:pt x="1519756" y="3967482"/>
                  <a:pt x="1458059" y="3983849"/>
                </a:cubicBezTo>
                <a:cubicBezTo>
                  <a:pt x="1445468" y="3936002"/>
                  <a:pt x="1442949" y="3888156"/>
                  <a:pt x="1420285" y="3854160"/>
                </a:cubicBezTo>
                <a:cubicBezTo>
                  <a:pt x="1396362" y="3818904"/>
                  <a:pt x="1348515" y="3801278"/>
                  <a:pt x="1315778" y="3772317"/>
                </a:cubicBezTo>
                <a:cubicBezTo>
                  <a:pt x="1283042" y="3742099"/>
                  <a:pt x="1246527" y="3710621"/>
                  <a:pt x="1227641" y="3671588"/>
                </a:cubicBezTo>
                <a:cubicBezTo>
                  <a:pt x="1208753" y="3631295"/>
                  <a:pt x="1204977" y="3582191"/>
                  <a:pt x="1199940" y="3536861"/>
                </a:cubicBezTo>
                <a:cubicBezTo>
                  <a:pt x="1188608" y="3447465"/>
                  <a:pt x="1153352" y="3379473"/>
                  <a:pt x="1066472" y="3339180"/>
                </a:cubicBezTo>
                <a:cubicBezTo>
                  <a:pt x="995963" y="3305184"/>
                  <a:pt x="967003" y="3242229"/>
                  <a:pt x="963225" y="3165422"/>
                </a:cubicBezTo>
                <a:cubicBezTo>
                  <a:pt x="961965" y="3144017"/>
                  <a:pt x="953152" y="3116318"/>
                  <a:pt x="938044" y="3101208"/>
                </a:cubicBezTo>
                <a:cubicBezTo>
                  <a:pt x="905305" y="3069730"/>
                  <a:pt x="868791" y="3039510"/>
                  <a:pt x="829759" y="3015587"/>
                </a:cubicBezTo>
                <a:cubicBezTo>
                  <a:pt x="720215" y="2948854"/>
                  <a:pt x="649705" y="2860715"/>
                  <a:pt x="653483" y="2724731"/>
                </a:cubicBezTo>
                <a:cubicBezTo>
                  <a:pt x="653483" y="2705845"/>
                  <a:pt x="634597" y="2676884"/>
                  <a:pt x="618227" y="2668071"/>
                </a:cubicBezTo>
                <a:cubicBezTo>
                  <a:pt x="328630" y="2528309"/>
                  <a:pt x="149835" y="2289078"/>
                  <a:pt x="22664" y="2004516"/>
                </a:cubicBezTo>
                <a:cubicBezTo>
                  <a:pt x="16370" y="1991925"/>
                  <a:pt x="10073" y="1978074"/>
                  <a:pt x="5038" y="1965483"/>
                </a:cubicBezTo>
                <a:cubicBezTo>
                  <a:pt x="0" y="1945337"/>
                  <a:pt x="0" y="1920155"/>
                  <a:pt x="0" y="1894972"/>
                </a:cubicBezTo>
                <a:cubicBezTo>
                  <a:pt x="52882" y="1847125"/>
                  <a:pt x="71770" y="1848384"/>
                  <a:pt x="93175" y="1912600"/>
                </a:cubicBezTo>
                <a:cubicBezTo>
                  <a:pt x="148576" y="2078805"/>
                  <a:pt x="265674" y="2188347"/>
                  <a:pt x="420546" y="2248785"/>
                </a:cubicBezTo>
                <a:cubicBezTo>
                  <a:pt x="702589" y="2359586"/>
                  <a:pt x="989667" y="2461576"/>
                  <a:pt x="1275488" y="2561045"/>
                </a:cubicBezTo>
                <a:cubicBezTo>
                  <a:pt x="1415250" y="2610152"/>
                  <a:pt x="1561306" y="2645407"/>
                  <a:pt x="1702328" y="2691994"/>
                </a:cubicBezTo>
                <a:cubicBezTo>
                  <a:pt x="2291594" y="2885898"/>
                  <a:pt x="2729768" y="3269929"/>
                  <a:pt x="3067212" y="3779873"/>
                </a:cubicBezTo>
                <a:cubicBezTo>
                  <a:pt x="3079803" y="3798759"/>
                  <a:pt x="3092395" y="3817645"/>
                  <a:pt x="3104986" y="3837792"/>
                </a:cubicBezTo>
                <a:cubicBezTo>
                  <a:pt x="3126391" y="3818904"/>
                  <a:pt x="3145277" y="3803796"/>
                  <a:pt x="3169200" y="3783649"/>
                </a:cubicBezTo>
                <a:cubicBezTo>
                  <a:pt x="3128909" y="3689215"/>
                  <a:pt x="3092395" y="3588486"/>
                  <a:pt x="3043288" y="3494052"/>
                </a:cubicBezTo>
                <a:cubicBezTo>
                  <a:pt x="2895972" y="3214528"/>
                  <a:pt x="2751173" y="2932485"/>
                  <a:pt x="2591266" y="2660517"/>
                </a:cubicBezTo>
                <a:cubicBezTo>
                  <a:pt x="2519496" y="2539641"/>
                  <a:pt x="2420024" y="2431356"/>
                  <a:pt x="2320555" y="2331887"/>
                </a:cubicBezTo>
                <a:cubicBezTo>
                  <a:pt x="2156869" y="2169461"/>
                  <a:pt x="2044809" y="2132946"/>
                  <a:pt x="1813129" y="2134205"/>
                </a:cubicBezTo>
                <a:cubicBezTo>
                  <a:pt x="1829499" y="2086359"/>
                  <a:pt x="1867273" y="2081321"/>
                  <a:pt x="1906304" y="2078805"/>
                </a:cubicBezTo>
                <a:cubicBezTo>
                  <a:pt x="2000738" y="2075027"/>
                  <a:pt x="2088877" y="2100210"/>
                  <a:pt x="2169461" y="2150573"/>
                </a:cubicBezTo>
                <a:cubicBezTo>
                  <a:pt x="2345737" y="2261376"/>
                  <a:pt x="2475427" y="2416248"/>
                  <a:pt x="2592525" y="2584969"/>
                </a:cubicBezTo>
                <a:cubicBezTo>
                  <a:pt x="2836794" y="2940041"/>
                  <a:pt x="3009292" y="3330367"/>
                  <a:pt x="3170459" y="3726989"/>
                </a:cubicBezTo>
                <a:cubicBezTo>
                  <a:pt x="3174237" y="3734545"/>
                  <a:pt x="3174237" y="3743358"/>
                  <a:pt x="3179273" y="3750912"/>
                </a:cubicBezTo>
                <a:cubicBezTo>
                  <a:pt x="3188086" y="3763503"/>
                  <a:pt x="3199420" y="3773576"/>
                  <a:pt x="3209493" y="3784908"/>
                </a:cubicBezTo>
                <a:cubicBezTo>
                  <a:pt x="3218306" y="3769798"/>
                  <a:pt x="3230897" y="3755950"/>
                  <a:pt x="3233416" y="3739580"/>
                </a:cubicBezTo>
                <a:cubicBezTo>
                  <a:pt x="3239711" y="3706843"/>
                  <a:pt x="3240970" y="3672847"/>
                  <a:pt x="3242229" y="3638851"/>
                </a:cubicBezTo>
                <a:cubicBezTo>
                  <a:pt x="3254821" y="3024401"/>
                  <a:pt x="3196901" y="2418765"/>
                  <a:pt x="2991664" y="1835793"/>
                </a:cubicBezTo>
                <a:cubicBezTo>
                  <a:pt x="2947595" y="1709882"/>
                  <a:pt x="2889676" y="1586489"/>
                  <a:pt x="2822943" y="1471910"/>
                </a:cubicBezTo>
                <a:cubicBezTo>
                  <a:pt x="2767542" y="1376216"/>
                  <a:pt x="2686957" y="1294374"/>
                  <a:pt x="2616448" y="1204977"/>
                </a:cubicBezTo>
                <a:cubicBezTo>
                  <a:pt x="2651704" y="1182313"/>
                  <a:pt x="2693254" y="1202458"/>
                  <a:pt x="2720955" y="1235195"/>
                </a:cubicBezTo>
                <a:cubicBezTo>
                  <a:pt x="2778874" y="1303187"/>
                  <a:pt x="2836794" y="1373698"/>
                  <a:pt x="2879603" y="1451762"/>
                </a:cubicBezTo>
                <a:cubicBezTo>
                  <a:pt x="2989147" y="1651962"/>
                  <a:pt x="3053361" y="1869791"/>
                  <a:pt x="3107502" y="2090137"/>
                </a:cubicBezTo>
                <a:cubicBezTo>
                  <a:pt x="3239711" y="2625262"/>
                  <a:pt x="3295111" y="3167940"/>
                  <a:pt x="3256080" y="3719435"/>
                </a:cubicBezTo>
                <a:cubicBezTo>
                  <a:pt x="3254821" y="3745877"/>
                  <a:pt x="3287557" y="3774835"/>
                  <a:pt x="3303927" y="3803796"/>
                </a:cubicBezTo>
                <a:cubicBezTo>
                  <a:pt x="3310221" y="3801278"/>
                  <a:pt x="3315259" y="3798759"/>
                  <a:pt x="3321553" y="3796240"/>
                </a:cubicBezTo>
                <a:cubicBezTo>
                  <a:pt x="3329107" y="3689215"/>
                  <a:pt x="3332885" y="3580932"/>
                  <a:pt x="3345477" y="3473907"/>
                </a:cubicBezTo>
                <a:cubicBezTo>
                  <a:pt x="3426060" y="2799020"/>
                  <a:pt x="3677883" y="2205975"/>
                  <a:pt x="4163904" y="1718695"/>
                </a:cubicBezTo>
                <a:cubicBezTo>
                  <a:pt x="4457279" y="1422804"/>
                  <a:pt x="4741838" y="1123134"/>
                  <a:pt x="5023881" y="820946"/>
                </a:cubicBezTo>
                <a:cubicBezTo>
                  <a:pt x="5109501" y="729029"/>
                  <a:pt x="5181271" y="624522"/>
                  <a:pt x="5253039" y="521274"/>
                </a:cubicBezTo>
                <a:cubicBezTo>
                  <a:pt x="5333623" y="406695"/>
                  <a:pt x="5373915" y="278265"/>
                  <a:pt x="5355029" y="134725"/>
                </a:cubicBezTo>
                <a:cubicBezTo>
                  <a:pt x="5352511" y="112061"/>
                  <a:pt x="5348733" y="86880"/>
                  <a:pt x="5353771" y="65473"/>
                </a:cubicBezTo>
                <a:cubicBezTo>
                  <a:pt x="5360065" y="41550"/>
                  <a:pt x="5376435" y="21405"/>
                  <a:pt x="5387767" y="0"/>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243498972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Images &amp; Contents Layout">
    <p:spTree>
      <p:nvGrpSpPr>
        <p:cNvPr id="1" name=""/>
        <p:cNvGrpSpPr/>
        <p:nvPr/>
      </p:nvGrpSpPr>
      <p:grpSpPr>
        <a:xfrm>
          <a:off x="0" y="0"/>
          <a:ext cx="0" cy="0"/>
          <a:chOff x="0" y="0"/>
          <a:chExt cx="0" cy="0"/>
        </a:xfrm>
      </p:grpSpPr>
      <p:sp>
        <p:nvSpPr>
          <p:cNvPr id="2" name="그림 개체 틀 5">
            <a:extLst>
              <a:ext uri="{FF2B5EF4-FFF2-40B4-BE49-F238E27FC236}">
                <a16:creationId xmlns:a16="http://schemas.microsoft.com/office/drawing/2014/main" id="{67539AF6-5D49-44B8-BBE5-89EA831A4873}"/>
              </a:ext>
            </a:extLst>
          </p:cNvPr>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3" name="직사각형 2">
            <a:extLst>
              <a:ext uri="{FF2B5EF4-FFF2-40B4-BE49-F238E27FC236}">
                <a16:creationId xmlns:a16="http://schemas.microsoft.com/office/drawing/2014/main" id="{4DAB0763-12DF-41B9-B692-22FB8DB24B15}"/>
              </a:ext>
            </a:extLst>
          </p:cNvPr>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Tree>
    <p:extLst>
      <p:ext uri="{BB962C8B-B14F-4D97-AF65-F5344CB8AC3E}">
        <p14:creationId xmlns:p14="http://schemas.microsoft.com/office/powerpoint/2010/main" val="14866013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E5EA7C7-8ABC-4BB8-83D4-FDCD6EF0024B}"/>
              </a:ext>
            </a:extLst>
          </p:cNvPr>
          <p:cNvSpPr>
            <a:spLocks noGrp="1"/>
          </p:cNvSpPr>
          <p:nvPr>
            <p:ph type="pic" sz="quarter" idx="10" hasCustomPrompt="1"/>
          </p:nvPr>
        </p:nvSpPr>
        <p:spPr>
          <a:xfrm>
            <a:off x="6177663" y="980038"/>
            <a:ext cx="4897924" cy="4897924"/>
          </a:xfrm>
          <a:custGeom>
            <a:avLst/>
            <a:gdLst>
              <a:gd name="connsiteX0" fmla="*/ 2448962 w 4897924"/>
              <a:gd name="connsiteY0" fmla="*/ 0 h 4897924"/>
              <a:gd name="connsiteX1" fmla="*/ 4897924 w 4897924"/>
              <a:gd name="connsiteY1" fmla="*/ 2448962 h 4897924"/>
              <a:gd name="connsiteX2" fmla="*/ 2448962 w 4897924"/>
              <a:gd name="connsiteY2" fmla="*/ 4897924 h 4897924"/>
              <a:gd name="connsiteX3" fmla="*/ 0 w 4897924"/>
              <a:gd name="connsiteY3" fmla="*/ 2448962 h 4897924"/>
            </a:gdLst>
            <a:ahLst/>
            <a:cxnLst>
              <a:cxn ang="0">
                <a:pos x="connsiteX0" y="connsiteY0"/>
              </a:cxn>
              <a:cxn ang="0">
                <a:pos x="connsiteX1" y="connsiteY1"/>
              </a:cxn>
              <a:cxn ang="0">
                <a:pos x="connsiteX2" y="connsiteY2"/>
              </a:cxn>
              <a:cxn ang="0">
                <a:pos x="connsiteX3" y="connsiteY3"/>
              </a:cxn>
            </a:cxnLst>
            <a:rect l="l" t="t" r="r" b="b"/>
            <a:pathLst>
              <a:path w="4897924" h="4897924">
                <a:moveTo>
                  <a:pt x="2448962" y="0"/>
                </a:moveTo>
                <a:lnTo>
                  <a:pt x="4897924" y="2448962"/>
                </a:lnTo>
                <a:lnTo>
                  <a:pt x="2448962" y="4897924"/>
                </a:lnTo>
                <a:lnTo>
                  <a:pt x="0" y="2448962"/>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9587805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Images &amp; Contents">
    <p:spTree>
      <p:nvGrpSpPr>
        <p:cNvPr id="1" name=""/>
        <p:cNvGrpSpPr/>
        <p:nvPr/>
      </p:nvGrpSpPr>
      <p:grpSpPr>
        <a:xfrm>
          <a:off x="0" y="0"/>
          <a:ext cx="0" cy="0"/>
          <a:chOff x="0" y="0"/>
          <a:chExt cx="0" cy="0"/>
        </a:xfrm>
      </p:grpSpPr>
      <p:sp>
        <p:nvSpPr>
          <p:cNvPr id="8" name="그림 개체 틀 7">
            <a:extLst>
              <a:ext uri="{FF2B5EF4-FFF2-40B4-BE49-F238E27FC236}">
                <a16:creationId xmlns:a16="http://schemas.microsoft.com/office/drawing/2014/main" id="{3CD10489-647D-4424-92F3-2E31185A69B8}"/>
              </a:ext>
            </a:extLst>
          </p:cNvPr>
          <p:cNvSpPr>
            <a:spLocks noGrp="1"/>
          </p:cNvSpPr>
          <p:nvPr>
            <p:ph type="pic" sz="quarter" idx="10" hasCustomPrompt="1"/>
          </p:nvPr>
        </p:nvSpPr>
        <p:spPr>
          <a:xfrm>
            <a:off x="4227514" y="0"/>
            <a:ext cx="7964489" cy="6858000"/>
          </a:xfrm>
          <a:custGeom>
            <a:avLst/>
            <a:gdLst>
              <a:gd name="connsiteX0" fmla="*/ 7895557 w 7964489"/>
              <a:gd name="connsiteY0" fmla="*/ 1035541 h 6858000"/>
              <a:gd name="connsiteX1" fmla="*/ 6561027 w 7964489"/>
              <a:gd name="connsiteY1" fmla="*/ 6858000 h 6858000"/>
              <a:gd name="connsiteX2" fmla="*/ 3421268 w 7964489"/>
              <a:gd name="connsiteY2" fmla="*/ 6858000 h 6858000"/>
              <a:gd name="connsiteX3" fmla="*/ 4816845 w 7964489"/>
              <a:gd name="connsiteY3" fmla="*/ 380744 h 6858000"/>
              <a:gd name="connsiteX4" fmla="*/ 3224260 w 7964489"/>
              <a:gd name="connsiteY4" fmla="*/ 6858000 h 6858000"/>
              <a:gd name="connsiteX5" fmla="*/ 0 w 7964489"/>
              <a:gd name="connsiteY5" fmla="*/ 6858000 h 6858000"/>
              <a:gd name="connsiteX6" fmla="*/ 5167647 w 7964489"/>
              <a:gd name="connsiteY6" fmla="*/ 0 h 6858000"/>
              <a:gd name="connsiteX7" fmla="*/ 7964489 w 7964489"/>
              <a:gd name="connsiteY7" fmla="*/ 0 h 6858000"/>
              <a:gd name="connsiteX8" fmla="*/ 7964489 w 7964489"/>
              <a:gd name="connsiteY8" fmla="*/ 581734 h 6858000"/>
              <a:gd name="connsiteX9" fmla="*/ 3748483 w 7964489"/>
              <a:gd name="connsiteY9" fmla="*/ 59826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64489" h="6858000">
                <a:moveTo>
                  <a:pt x="7895557" y="1035541"/>
                </a:moveTo>
                <a:lnTo>
                  <a:pt x="6561027" y="6858000"/>
                </a:lnTo>
                <a:lnTo>
                  <a:pt x="3421268" y="6858000"/>
                </a:lnTo>
                <a:close/>
                <a:moveTo>
                  <a:pt x="4816845" y="380744"/>
                </a:moveTo>
                <a:lnTo>
                  <a:pt x="3224260" y="6858000"/>
                </a:lnTo>
                <a:lnTo>
                  <a:pt x="0" y="6858000"/>
                </a:lnTo>
                <a:close/>
                <a:moveTo>
                  <a:pt x="5167647" y="0"/>
                </a:moveTo>
                <a:lnTo>
                  <a:pt x="7964489" y="0"/>
                </a:lnTo>
                <a:lnTo>
                  <a:pt x="7964489" y="581734"/>
                </a:lnTo>
                <a:lnTo>
                  <a:pt x="3748483" y="5982679"/>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6941103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IMAGE AND CONTENTS LAYOUT_04">
    <p:bg>
      <p:bgPr>
        <a:solidFill>
          <a:schemeClr val="bg1"/>
        </a:solidFill>
        <a:effectLst/>
      </p:bgPr>
    </p:bg>
    <p:spTree>
      <p:nvGrpSpPr>
        <p:cNvPr id="1" name=""/>
        <p:cNvGrpSpPr/>
        <p:nvPr/>
      </p:nvGrpSpPr>
      <p:grpSpPr>
        <a:xfrm>
          <a:off x="0" y="0"/>
          <a:ext cx="0" cy="0"/>
          <a:chOff x="0" y="0"/>
          <a:chExt cx="0" cy="0"/>
        </a:xfrm>
      </p:grpSpPr>
      <p:grpSp>
        <p:nvGrpSpPr>
          <p:cNvPr id="10" name="Graphic 14">
            <a:extLst>
              <a:ext uri="{FF2B5EF4-FFF2-40B4-BE49-F238E27FC236}">
                <a16:creationId xmlns:a16="http://schemas.microsoft.com/office/drawing/2014/main" id="{48EF60E7-2AC2-48D6-8B00-05C279CC0ECE}"/>
              </a:ext>
            </a:extLst>
          </p:cNvPr>
          <p:cNvGrpSpPr/>
          <p:nvPr userDrawn="1"/>
        </p:nvGrpSpPr>
        <p:grpSpPr>
          <a:xfrm>
            <a:off x="657610" y="2862016"/>
            <a:ext cx="4116403" cy="3237621"/>
            <a:chOff x="2444748" y="555045"/>
            <a:chExt cx="7282048" cy="5727454"/>
          </a:xfrm>
        </p:grpSpPr>
        <p:sp>
          <p:nvSpPr>
            <p:cNvPr id="16" name="Freeform: Shape 15">
              <a:extLst>
                <a:ext uri="{FF2B5EF4-FFF2-40B4-BE49-F238E27FC236}">
                  <a16:creationId xmlns:a16="http://schemas.microsoft.com/office/drawing/2014/main" id="{7FC77C4D-D698-4490-A883-D9743FC13CE2}"/>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solidFill>
                  <a:prstClr val="black"/>
                </a:solidFill>
              </a:endParaRPr>
            </a:p>
          </p:txBody>
        </p:sp>
        <p:sp>
          <p:nvSpPr>
            <p:cNvPr id="17" name="Freeform: Shape 16">
              <a:extLst>
                <a:ext uri="{FF2B5EF4-FFF2-40B4-BE49-F238E27FC236}">
                  <a16:creationId xmlns:a16="http://schemas.microsoft.com/office/drawing/2014/main" id="{C202F177-DA67-46BE-A7F3-C7D38E4FFFAE}"/>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solidFill>
                  <a:prstClr val="black"/>
                </a:solidFill>
              </a:endParaRPr>
            </a:p>
          </p:txBody>
        </p:sp>
        <p:sp>
          <p:nvSpPr>
            <p:cNvPr id="18" name="Freeform: Shape 17">
              <a:extLst>
                <a:ext uri="{FF2B5EF4-FFF2-40B4-BE49-F238E27FC236}">
                  <a16:creationId xmlns:a16="http://schemas.microsoft.com/office/drawing/2014/main" id="{47792A68-38A6-406E-83DD-D006EEB08441}"/>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solidFill>
                  <a:prstClr val="black"/>
                </a:solidFill>
              </a:endParaRPr>
            </a:p>
          </p:txBody>
        </p:sp>
        <p:sp>
          <p:nvSpPr>
            <p:cNvPr id="19" name="Freeform: Shape 18">
              <a:extLst>
                <a:ext uri="{FF2B5EF4-FFF2-40B4-BE49-F238E27FC236}">
                  <a16:creationId xmlns:a16="http://schemas.microsoft.com/office/drawing/2014/main" id="{07930C31-16D4-413F-8D72-503070802FED}"/>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solidFill>
                  <a:prstClr val="black"/>
                </a:solidFill>
              </a:endParaRPr>
            </a:p>
          </p:txBody>
        </p:sp>
        <p:sp>
          <p:nvSpPr>
            <p:cNvPr id="20" name="Freeform: Shape 19">
              <a:extLst>
                <a:ext uri="{FF2B5EF4-FFF2-40B4-BE49-F238E27FC236}">
                  <a16:creationId xmlns:a16="http://schemas.microsoft.com/office/drawing/2014/main" id="{E7987C57-44E0-4A09-8E46-55C9D31DCD6A}"/>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solidFill>
                  <a:prstClr val="black"/>
                </a:solidFill>
              </a:endParaRPr>
            </a:p>
          </p:txBody>
        </p:sp>
        <p:sp>
          <p:nvSpPr>
            <p:cNvPr id="21" name="Freeform: Shape 20">
              <a:extLst>
                <a:ext uri="{FF2B5EF4-FFF2-40B4-BE49-F238E27FC236}">
                  <a16:creationId xmlns:a16="http://schemas.microsoft.com/office/drawing/2014/main" id="{BE6E41BB-14D4-4DF7-912B-57EA17949609}"/>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solidFill>
                  <a:prstClr val="black"/>
                </a:solidFill>
              </a:endParaRPr>
            </a:p>
          </p:txBody>
        </p:sp>
        <p:sp>
          <p:nvSpPr>
            <p:cNvPr id="22" name="Freeform: Shape 21">
              <a:extLst>
                <a:ext uri="{FF2B5EF4-FFF2-40B4-BE49-F238E27FC236}">
                  <a16:creationId xmlns:a16="http://schemas.microsoft.com/office/drawing/2014/main" id="{354381B1-9753-48E4-B680-0F77747B7822}"/>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solidFill>
                  <a:prstClr val="black"/>
                </a:solidFill>
              </a:endParaRPr>
            </a:p>
          </p:txBody>
        </p:sp>
        <p:sp>
          <p:nvSpPr>
            <p:cNvPr id="23" name="Freeform: Shape 22">
              <a:extLst>
                <a:ext uri="{FF2B5EF4-FFF2-40B4-BE49-F238E27FC236}">
                  <a16:creationId xmlns:a16="http://schemas.microsoft.com/office/drawing/2014/main" id="{AAE388F8-9AC9-40D7-A752-68F865AE5C03}"/>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solidFill>
                  <a:prstClr val="black"/>
                </a:solidFill>
              </a:endParaRPr>
            </a:p>
          </p:txBody>
        </p:sp>
      </p:grpSp>
      <p:sp>
        <p:nvSpPr>
          <p:cNvPr id="8" name="그림 개체 틀 2"/>
          <p:cNvSpPr>
            <a:spLocks noGrp="1"/>
          </p:cNvSpPr>
          <p:nvPr>
            <p:ph type="pic" sz="quarter" idx="14" hasCustomPrompt="1"/>
          </p:nvPr>
        </p:nvSpPr>
        <p:spPr>
          <a:xfrm>
            <a:off x="0" y="1"/>
            <a:ext cx="12192000" cy="3884023"/>
          </a:xfrm>
          <a:custGeom>
            <a:avLst/>
            <a:gdLst>
              <a:gd name="connsiteX0" fmla="*/ 0 w 9144000"/>
              <a:gd name="connsiteY0" fmla="*/ 0 h 1556792"/>
              <a:gd name="connsiteX1" fmla="*/ 9144000 w 9144000"/>
              <a:gd name="connsiteY1" fmla="*/ 0 h 1556792"/>
              <a:gd name="connsiteX2" fmla="*/ 9144000 w 9144000"/>
              <a:gd name="connsiteY2" fmla="*/ 1556792 h 1556792"/>
              <a:gd name="connsiteX3" fmla="*/ 0 w 9144000"/>
              <a:gd name="connsiteY3" fmla="*/ 1556792 h 1556792"/>
              <a:gd name="connsiteX4" fmla="*/ 0 w 9144000"/>
              <a:gd name="connsiteY4" fmla="*/ 0 h 1556792"/>
              <a:gd name="connsiteX0" fmla="*/ 0 w 9144000"/>
              <a:gd name="connsiteY0" fmla="*/ 0 h 3176042"/>
              <a:gd name="connsiteX1" fmla="*/ 9144000 w 9144000"/>
              <a:gd name="connsiteY1" fmla="*/ 0 h 3176042"/>
              <a:gd name="connsiteX2" fmla="*/ 9144000 w 9144000"/>
              <a:gd name="connsiteY2" fmla="*/ 3176042 h 3176042"/>
              <a:gd name="connsiteX3" fmla="*/ 0 w 9144000"/>
              <a:gd name="connsiteY3" fmla="*/ 1556792 h 3176042"/>
              <a:gd name="connsiteX4" fmla="*/ 0 w 9144000"/>
              <a:gd name="connsiteY4" fmla="*/ 0 h 3176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76042">
                <a:moveTo>
                  <a:pt x="0" y="0"/>
                </a:moveTo>
                <a:lnTo>
                  <a:pt x="9144000" y="0"/>
                </a:lnTo>
                <a:lnTo>
                  <a:pt x="9144000" y="3176042"/>
                </a:lnTo>
                <a:lnTo>
                  <a:pt x="0" y="1556792"/>
                </a:lnTo>
                <a:lnTo>
                  <a:pt x="0" y="0"/>
                </a:lnTo>
                <a:close/>
              </a:path>
            </a:pathLst>
          </a:custGeom>
          <a:solidFill>
            <a:schemeClr val="bg1">
              <a:lumMod val="95000"/>
            </a:schemeClr>
          </a:solidFill>
        </p:spPr>
        <p:txBody>
          <a:bodyPr anchor="ctr"/>
          <a:lstStyle>
            <a:lvl1pPr marL="0" indent="0" algn="ctr">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15" name="그림 개체 틀 2">
            <a:extLst>
              <a:ext uri="{FF2B5EF4-FFF2-40B4-BE49-F238E27FC236}">
                <a16:creationId xmlns:a16="http://schemas.microsoft.com/office/drawing/2014/main" id="{E3B81D7B-48E6-41E9-9E21-6FE41BC0C7FE}"/>
              </a:ext>
            </a:extLst>
          </p:cNvPr>
          <p:cNvSpPr>
            <a:spLocks noGrp="1"/>
          </p:cNvSpPr>
          <p:nvPr>
            <p:ph type="pic" sz="quarter" idx="42" hasCustomPrompt="1"/>
          </p:nvPr>
        </p:nvSpPr>
        <p:spPr>
          <a:xfrm>
            <a:off x="828871" y="3044161"/>
            <a:ext cx="3773881" cy="2161450"/>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defRPr>
            </a:lvl1pPr>
          </a:lstStyle>
          <a:p>
            <a:r>
              <a:rPr lang="en-US" altLang="ko-KR" dirty="0"/>
              <a:t>Place Your Picture Here</a:t>
            </a:r>
            <a:endParaRPr lang="ko-KR" altLang="en-US" dirty="0"/>
          </a:p>
        </p:txBody>
      </p:sp>
      <p:grpSp>
        <p:nvGrpSpPr>
          <p:cNvPr id="24" name="Group 23">
            <a:extLst>
              <a:ext uri="{FF2B5EF4-FFF2-40B4-BE49-F238E27FC236}">
                <a16:creationId xmlns:a16="http://schemas.microsoft.com/office/drawing/2014/main" id="{39925AEE-E6B9-41A6-9DFB-D10FFACC677C}"/>
              </a:ext>
            </a:extLst>
          </p:cNvPr>
          <p:cNvGrpSpPr/>
          <p:nvPr userDrawn="1"/>
        </p:nvGrpSpPr>
        <p:grpSpPr>
          <a:xfrm>
            <a:off x="10836997" y="5709193"/>
            <a:ext cx="1183155" cy="960212"/>
            <a:chOff x="2002422" y="1255190"/>
            <a:chExt cx="6189146" cy="5022917"/>
          </a:xfrm>
        </p:grpSpPr>
        <p:grpSp>
          <p:nvGrpSpPr>
            <p:cNvPr id="25" name="Group 24">
              <a:extLst>
                <a:ext uri="{FF2B5EF4-FFF2-40B4-BE49-F238E27FC236}">
                  <a16:creationId xmlns:a16="http://schemas.microsoft.com/office/drawing/2014/main" id="{E639466B-642A-4288-BC0E-E617C9417DD5}"/>
                </a:ext>
              </a:extLst>
            </p:cNvPr>
            <p:cNvGrpSpPr/>
            <p:nvPr/>
          </p:nvGrpSpPr>
          <p:grpSpPr>
            <a:xfrm>
              <a:off x="4066220" y="1255190"/>
              <a:ext cx="2502860" cy="4993119"/>
              <a:chOff x="4066220" y="1255190"/>
              <a:chExt cx="2502860" cy="4993119"/>
            </a:xfrm>
          </p:grpSpPr>
          <p:sp>
            <p:nvSpPr>
              <p:cNvPr id="32" name="Freeform: Shape 31">
                <a:extLst>
                  <a:ext uri="{FF2B5EF4-FFF2-40B4-BE49-F238E27FC236}">
                    <a16:creationId xmlns:a16="http://schemas.microsoft.com/office/drawing/2014/main" id="{EBBAE43C-2FAD-4ED2-9242-781414D5DBE8}"/>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33" name="Freeform: Shape 32">
                <a:extLst>
                  <a:ext uri="{FF2B5EF4-FFF2-40B4-BE49-F238E27FC236}">
                    <a16:creationId xmlns:a16="http://schemas.microsoft.com/office/drawing/2014/main" id="{256949D7-07D7-4550-8AD2-1FB97BF659F1}"/>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26" name="Group 25">
              <a:extLst>
                <a:ext uri="{FF2B5EF4-FFF2-40B4-BE49-F238E27FC236}">
                  <a16:creationId xmlns:a16="http://schemas.microsoft.com/office/drawing/2014/main" id="{28C7F4D7-3F33-4928-9863-3E954281B414}"/>
                </a:ext>
              </a:extLst>
            </p:cNvPr>
            <p:cNvGrpSpPr/>
            <p:nvPr/>
          </p:nvGrpSpPr>
          <p:grpSpPr>
            <a:xfrm>
              <a:off x="7007595" y="3916121"/>
              <a:ext cx="1183973" cy="2361986"/>
              <a:chOff x="4066220" y="1255190"/>
              <a:chExt cx="2502860" cy="4993119"/>
            </a:xfrm>
          </p:grpSpPr>
          <p:sp>
            <p:nvSpPr>
              <p:cNvPr id="30" name="Freeform: Shape 29">
                <a:extLst>
                  <a:ext uri="{FF2B5EF4-FFF2-40B4-BE49-F238E27FC236}">
                    <a16:creationId xmlns:a16="http://schemas.microsoft.com/office/drawing/2014/main" id="{E4D77EED-222B-4460-89E4-A3B91E63C0BD}"/>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31" name="Freeform: Shape 30">
                <a:extLst>
                  <a:ext uri="{FF2B5EF4-FFF2-40B4-BE49-F238E27FC236}">
                    <a16:creationId xmlns:a16="http://schemas.microsoft.com/office/drawing/2014/main" id="{2BD794DA-52D1-4FA8-8053-F12B405B11D1}"/>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nvGrpSpPr>
            <p:cNvPr id="27" name="Group 26">
              <a:extLst>
                <a:ext uri="{FF2B5EF4-FFF2-40B4-BE49-F238E27FC236}">
                  <a16:creationId xmlns:a16="http://schemas.microsoft.com/office/drawing/2014/main" id="{5A8B8B15-21A0-474F-A749-8F71B75A4E13}"/>
                </a:ext>
              </a:extLst>
            </p:cNvPr>
            <p:cNvGrpSpPr/>
            <p:nvPr/>
          </p:nvGrpSpPr>
          <p:grpSpPr>
            <a:xfrm>
              <a:off x="2002422" y="2928902"/>
              <a:ext cx="1678828" cy="3349205"/>
              <a:chOff x="4066220" y="1255190"/>
              <a:chExt cx="2502860" cy="4993119"/>
            </a:xfrm>
          </p:grpSpPr>
          <p:sp>
            <p:nvSpPr>
              <p:cNvPr id="28" name="Freeform: Shape 27">
                <a:extLst>
                  <a:ext uri="{FF2B5EF4-FFF2-40B4-BE49-F238E27FC236}">
                    <a16:creationId xmlns:a16="http://schemas.microsoft.com/office/drawing/2014/main" id="{C2099767-A2E9-4F22-800D-893F0105E28C}"/>
                  </a:ext>
                </a:extLst>
              </p:cNvPr>
              <p:cNvSpPr/>
              <p:nvPr/>
            </p:nvSpPr>
            <p:spPr>
              <a:xfrm>
                <a:off x="4066220" y="1255190"/>
                <a:ext cx="2502860" cy="3992660"/>
              </a:xfrm>
              <a:custGeom>
                <a:avLst/>
                <a:gdLst>
                  <a:gd name="connsiteX0" fmla="*/ 149268 w 339665"/>
                  <a:gd name="connsiteY0" fmla="*/ 540137 h 541846"/>
                  <a:gd name="connsiteX1" fmla="*/ 38473 w 339665"/>
                  <a:gd name="connsiteY1" fmla="*/ 539328 h 541846"/>
                  <a:gd name="connsiteX2" fmla="*/ 10976 w 339665"/>
                  <a:gd name="connsiteY2" fmla="*/ 493231 h 541846"/>
                  <a:gd name="connsiteX3" fmla="*/ 40899 w 339665"/>
                  <a:gd name="connsiteY3" fmla="*/ 435002 h 541846"/>
                  <a:gd name="connsiteX4" fmla="*/ 12593 w 339665"/>
                  <a:gd name="connsiteY4" fmla="*/ 383244 h 541846"/>
                  <a:gd name="connsiteX5" fmla="*/ 33620 w 339665"/>
                  <a:gd name="connsiteY5" fmla="*/ 343616 h 541846"/>
                  <a:gd name="connsiteX6" fmla="*/ 53838 w 339665"/>
                  <a:gd name="connsiteY6" fmla="*/ 306415 h 541846"/>
                  <a:gd name="connsiteX7" fmla="*/ 50604 w 339665"/>
                  <a:gd name="connsiteY7" fmla="*/ 302372 h 541846"/>
                  <a:gd name="connsiteX8" fmla="*/ 19063 w 339665"/>
                  <a:gd name="connsiteY8" fmla="*/ 240908 h 541846"/>
                  <a:gd name="connsiteX9" fmla="*/ 145225 w 339665"/>
                  <a:gd name="connsiteY9" fmla="*/ 24169 h 541846"/>
                  <a:gd name="connsiteX10" fmla="*/ 192939 w 339665"/>
                  <a:gd name="connsiteY10" fmla="*/ 22552 h 541846"/>
                  <a:gd name="connsiteX11" fmla="*/ 333658 w 339665"/>
                  <a:gd name="connsiteY11" fmla="*/ 265170 h 541846"/>
                  <a:gd name="connsiteX12" fmla="*/ 311822 w 339665"/>
                  <a:gd name="connsiteY12" fmla="*/ 299945 h 541846"/>
                  <a:gd name="connsiteX13" fmla="*/ 297265 w 339665"/>
                  <a:gd name="connsiteY13" fmla="*/ 329868 h 541846"/>
                  <a:gd name="connsiteX14" fmla="*/ 326379 w 339665"/>
                  <a:gd name="connsiteY14" fmla="*/ 381627 h 541846"/>
                  <a:gd name="connsiteX15" fmla="*/ 298883 w 339665"/>
                  <a:gd name="connsiteY15" fmla="*/ 434194 h 541846"/>
                  <a:gd name="connsiteX16" fmla="*/ 336084 w 339665"/>
                  <a:gd name="connsiteY16" fmla="*/ 506979 h 541846"/>
                  <a:gd name="connsiteX17" fmla="*/ 321527 w 339665"/>
                  <a:gd name="connsiteY17" fmla="*/ 536093 h 541846"/>
                  <a:gd name="connsiteX18" fmla="*/ 199409 w 339665"/>
                  <a:gd name="connsiteY18" fmla="*/ 540946 h 541846"/>
                  <a:gd name="connsiteX19" fmla="*/ 149268 w 339665"/>
                  <a:gd name="connsiteY19" fmla="*/ 540137 h 54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665" h="541846">
                    <a:moveTo>
                      <a:pt x="149268" y="540137"/>
                    </a:moveTo>
                    <a:cubicBezTo>
                      <a:pt x="112067" y="540137"/>
                      <a:pt x="75674" y="540137"/>
                      <a:pt x="38473" y="539328"/>
                    </a:cubicBezTo>
                    <a:cubicBezTo>
                      <a:pt x="-2772" y="538520"/>
                      <a:pt x="-6816" y="531241"/>
                      <a:pt x="10976" y="493231"/>
                    </a:cubicBezTo>
                    <a:cubicBezTo>
                      <a:pt x="19872" y="473822"/>
                      <a:pt x="30385" y="454412"/>
                      <a:pt x="40899" y="435002"/>
                    </a:cubicBezTo>
                    <a:cubicBezTo>
                      <a:pt x="-6007" y="426915"/>
                      <a:pt x="-7625" y="423681"/>
                      <a:pt x="12593" y="383244"/>
                    </a:cubicBezTo>
                    <a:cubicBezTo>
                      <a:pt x="19063" y="369496"/>
                      <a:pt x="26342" y="356556"/>
                      <a:pt x="33620" y="343616"/>
                    </a:cubicBezTo>
                    <a:cubicBezTo>
                      <a:pt x="40090" y="330677"/>
                      <a:pt x="47369" y="317737"/>
                      <a:pt x="53838" y="306415"/>
                    </a:cubicBezTo>
                    <a:cubicBezTo>
                      <a:pt x="52221" y="303989"/>
                      <a:pt x="51412" y="302372"/>
                      <a:pt x="50604" y="302372"/>
                    </a:cubicBezTo>
                    <a:cubicBezTo>
                      <a:pt x="-9242" y="295902"/>
                      <a:pt x="-10860" y="295093"/>
                      <a:pt x="19063" y="240908"/>
                    </a:cubicBezTo>
                    <a:cubicBezTo>
                      <a:pt x="59500" y="168123"/>
                      <a:pt x="101553" y="96146"/>
                      <a:pt x="145225" y="24169"/>
                    </a:cubicBezTo>
                    <a:cubicBezTo>
                      <a:pt x="163825" y="-7371"/>
                      <a:pt x="173530" y="-8180"/>
                      <a:pt x="192939" y="22552"/>
                    </a:cubicBezTo>
                    <a:cubicBezTo>
                      <a:pt x="244698" y="100998"/>
                      <a:pt x="289178" y="182680"/>
                      <a:pt x="333658" y="265170"/>
                    </a:cubicBezTo>
                    <a:cubicBezTo>
                      <a:pt x="347406" y="290241"/>
                      <a:pt x="341745" y="299136"/>
                      <a:pt x="311822" y="299945"/>
                    </a:cubicBezTo>
                    <a:cubicBezTo>
                      <a:pt x="283517" y="300754"/>
                      <a:pt x="281899" y="308841"/>
                      <a:pt x="297265" y="329868"/>
                    </a:cubicBezTo>
                    <a:cubicBezTo>
                      <a:pt x="308587" y="346042"/>
                      <a:pt x="317483" y="363835"/>
                      <a:pt x="326379" y="381627"/>
                    </a:cubicBezTo>
                    <a:cubicBezTo>
                      <a:pt x="348215" y="423681"/>
                      <a:pt x="346597" y="426915"/>
                      <a:pt x="298883" y="434194"/>
                    </a:cubicBezTo>
                    <a:cubicBezTo>
                      <a:pt x="311822" y="459264"/>
                      <a:pt x="323953" y="482717"/>
                      <a:pt x="336084" y="506979"/>
                    </a:cubicBezTo>
                    <a:cubicBezTo>
                      <a:pt x="344171" y="523154"/>
                      <a:pt x="340936" y="532050"/>
                      <a:pt x="321527" y="536093"/>
                    </a:cubicBezTo>
                    <a:cubicBezTo>
                      <a:pt x="281091" y="544180"/>
                      <a:pt x="239846" y="538520"/>
                      <a:pt x="199409" y="540946"/>
                    </a:cubicBezTo>
                    <a:cubicBezTo>
                      <a:pt x="181617" y="550651"/>
                      <a:pt x="165443" y="551459"/>
                      <a:pt x="149268" y="540137"/>
                    </a:cubicBezTo>
                    <a:close/>
                  </a:path>
                </a:pathLst>
              </a:custGeom>
              <a:solidFill>
                <a:srgbClr val="44A900"/>
              </a:solidFill>
              <a:ln w="8081" cap="flat">
                <a:noFill/>
                <a:prstDash val="solid"/>
                <a:miter/>
              </a:ln>
            </p:spPr>
            <p:txBody>
              <a:bodyPr rtlCol="0" anchor="ctr"/>
              <a:lstStyle/>
              <a:p>
                <a:endParaRPr lang="en-US">
                  <a:solidFill>
                    <a:prstClr val="black"/>
                  </a:solidFill>
                </a:endParaRPr>
              </a:p>
            </p:txBody>
          </p:sp>
          <p:sp>
            <p:nvSpPr>
              <p:cNvPr id="29" name="Freeform: Shape 28">
                <a:extLst>
                  <a:ext uri="{FF2B5EF4-FFF2-40B4-BE49-F238E27FC236}">
                    <a16:creationId xmlns:a16="http://schemas.microsoft.com/office/drawing/2014/main" id="{24690243-FCBE-4A59-A8AF-F1D527CC86DD}"/>
                  </a:ext>
                </a:extLst>
              </p:cNvPr>
              <p:cNvSpPr/>
              <p:nvPr/>
            </p:nvSpPr>
            <p:spPr>
              <a:xfrm>
                <a:off x="5079283" y="5235250"/>
                <a:ext cx="476734" cy="1013059"/>
              </a:xfrm>
              <a:custGeom>
                <a:avLst/>
                <a:gdLst>
                  <a:gd name="connsiteX0" fmla="*/ 11563 w 64698"/>
                  <a:gd name="connsiteY0" fmla="*/ 0 h 137483"/>
                  <a:gd name="connsiteX1" fmla="*/ 60895 w 64698"/>
                  <a:gd name="connsiteY1" fmla="*/ 0 h 137483"/>
                  <a:gd name="connsiteX2" fmla="*/ 72217 w 64698"/>
                  <a:gd name="connsiteY2" fmla="*/ 100282 h 137483"/>
                  <a:gd name="connsiteX3" fmla="*/ 37442 w 64698"/>
                  <a:gd name="connsiteY3" fmla="*/ 142336 h 137483"/>
                  <a:gd name="connsiteX4" fmla="*/ 241 w 64698"/>
                  <a:gd name="connsiteY4" fmla="*/ 99474 h 137483"/>
                  <a:gd name="connsiteX5" fmla="*/ 11563 w 64698"/>
                  <a:gd name="connsiteY5" fmla="*/ 0 h 13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98" h="137483">
                    <a:moveTo>
                      <a:pt x="11563" y="0"/>
                    </a:moveTo>
                    <a:cubicBezTo>
                      <a:pt x="27737" y="0"/>
                      <a:pt x="44721" y="0"/>
                      <a:pt x="60895" y="0"/>
                    </a:cubicBezTo>
                    <a:cubicBezTo>
                      <a:pt x="64939" y="33158"/>
                      <a:pt x="68982" y="67125"/>
                      <a:pt x="72217" y="100282"/>
                    </a:cubicBezTo>
                    <a:cubicBezTo>
                      <a:pt x="74643" y="125353"/>
                      <a:pt x="62512" y="140719"/>
                      <a:pt x="37442" y="142336"/>
                    </a:cubicBezTo>
                    <a:cubicBezTo>
                      <a:pt x="13989" y="143954"/>
                      <a:pt x="-2186" y="126970"/>
                      <a:pt x="241" y="99474"/>
                    </a:cubicBezTo>
                    <a:cubicBezTo>
                      <a:pt x="1858" y="67125"/>
                      <a:pt x="7519" y="33158"/>
                      <a:pt x="11563" y="0"/>
                    </a:cubicBezTo>
                    <a:close/>
                  </a:path>
                </a:pathLst>
              </a:custGeom>
              <a:solidFill>
                <a:schemeClr val="accent1"/>
              </a:solidFill>
              <a:ln w="8081" cap="flat">
                <a:noFill/>
                <a:prstDash val="solid"/>
                <a:miter/>
              </a:ln>
            </p:spPr>
            <p:txBody>
              <a:bodyPr rtlCol="0" anchor="ctr"/>
              <a:lstStyle/>
              <a:p>
                <a:endParaRPr lang="en-US">
                  <a:solidFill>
                    <a:prstClr val="black"/>
                  </a:solidFill>
                </a:endParaRPr>
              </a:p>
            </p:txBody>
          </p:sp>
        </p:grpSp>
      </p:grpSp>
      <p:sp>
        <p:nvSpPr>
          <p:cNvPr id="34" name="Rectangle 33">
            <a:extLst>
              <a:ext uri="{FF2B5EF4-FFF2-40B4-BE49-F238E27FC236}">
                <a16:creationId xmlns:a16="http://schemas.microsoft.com/office/drawing/2014/main" id="{9F84F26A-2125-4AED-B288-70329CB023E8}"/>
              </a:ext>
            </a:extLst>
          </p:cNvPr>
          <p:cNvSpPr/>
          <p:nvPr userDrawn="1"/>
        </p:nvSpPr>
        <p:spPr>
          <a:xfrm>
            <a:off x="0" y="6623685"/>
            <a:ext cx="12192000"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6192683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white"/>
              </a:solidFill>
            </a:endParaRPr>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white"/>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black">
                  <a:lumMod val="85000"/>
                  <a:lumOff val="15000"/>
                </a:prst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prstClr val="white"/>
                </a:solidFill>
                <a:cs typeface="Arial" pitchFamily="34" charset="0"/>
              </a:rPr>
              <a:t>You can Resize without losing quality</a:t>
            </a:r>
            <a:endParaRPr lang="ko-KR" altLang="en-US" sz="1400" b="1" dirty="0">
              <a:solidFill>
                <a:prstClr val="white"/>
              </a:solidFill>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prstClr val="white"/>
                </a:solidFill>
                <a:cs typeface="Arial" pitchFamily="34" charset="0"/>
              </a:rPr>
              <a:t>You can Change Fill Color &amp;</a:t>
            </a:r>
          </a:p>
          <a:p>
            <a:r>
              <a:rPr lang="en-US" altLang="ko-KR" sz="1400" b="1" dirty="0">
                <a:solidFill>
                  <a:prstClr val="white"/>
                </a:solidFill>
                <a:cs typeface="Arial" pitchFamily="34" charset="0"/>
              </a:rPr>
              <a:t>Line Color</a:t>
            </a:r>
            <a:endParaRPr lang="ko-KR" altLang="en-US" sz="1400" b="1" dirty="0">
              <a:solidFill>
                <a:prstClr val="white"/>
              </a:solidFill>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prstClr val="white"/>
                </a:solidFill>
                <a:cs typeface="Arial" pitchFamily="34" charset="0"/>
              </a:rPr>
              <a:t>www.allppt.com</a:t>
            </a:r>
            <a:endParaRPr lang="ko-KR" altLang="en-US" sz="1400" dirty="0">
              <a:solidFill>
                <a:prstClr val="white"/>
              </a:solidFill>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prstClr val="white"/>
                </a:solidFill>
                <a:cs typeface="Arial" pitchFamily="34" charset="0"/>
              </a:rPr>
              <a:t>FREE </a:t>
            </a:r>
          </a:p>
          <a:p>
            <a:r>
              <a:rPr lang="en-US" altLang="ko-KR" sz="2800" b="1" dirty="0">
                <a:solidFill>
                  <a:prstClr val="white"/>
                </a:solidFill>
                <a:cs typeface="Arial" pitchFamily="34" charset="0"/>
              </a:rPr>
              <a:t>PPT TEMPLATES</a:t>
            </a:r>
          </a:p>
        </p:txBody>
      </p:sp>
    </p:spTree>
    <p:extLst>
      <p:ext uri="{BB962C8B-B14F-4D97-AF65-F5344CB8AC3E}">
        <p14:creationId xmlns:p14="http://schemas.microsoft.com/office/powerpoint/2010/main" val="2233765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435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Picture Placeholder 2">
            <a:extLst>
              <a:ext uri="{FF2B5EF4-FFF2-40B4-BE49-F238E27FC236}">
                <a16:creationId xmlns:a16="http://schemas.microsoft.com/office/drawing/2014/main" id="{7C275FF9-FACB-41D3-82C5-4B49C0F013B9}"/>
              </a:ext>
            </a:extLst>
          </p:cNvPr>
          <p:cNvSpPr>
            <a:spLocks noGrp="1"/>
          </p:cNvSpPr>
          <p:nvPr>
            <p:ph type="pic" idx="15" hasCustomPrompt="1"/>
          </p:nvPr>
        </p:nvSpPr>
        <p:spPr>
          <a:xfrm>
            <a:off x="3650190" y="1657274"/>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 name="Picture Placeholder 2">
            <a:extLst>
              <a:ext uri="{FF2B5EF4-FFF2-40B4-BE49-F238E27FC236}">
                <a16:creationId xmlns:a16="http://schemas.microsoft.com/office/drawing/2014/main" id="{CDE673F4-2E5F-4E41-BFDF-907F90E32962}"/>
              </a:ext>
            </a:extLst>
          </p:cNvPr>
          <p:cNvSpPr>
            <a:spLocks noGrp="1"/>
          </p:cNvSpPr>
          <p:nvPr>
            <p:ph type="pic" idx="16" hasCustomPrompt="1"/>
          </p:nvPr>
        </p:nvSpPr>
        <p:spPr>
          <a:xfrm>
            <a:off x="6403397" y="1657274"/>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Picture Placeholder 2">
            <a:extLst>
              <a:ext uri="{FF2B5EF4-FFF2-40B4-BE49-F238E27FC236}">
                <a16:creationId xmlns:a16="http://schemas.microsoft.com/office/drawing/2014/main" id="{ED7AE57D-7CC1-4AD1-A247-88D61476160E}"/>
              </a:ext>
            </a:extLst>
          </p:cNvPr>
          <p:cNvSpPr>
            <a:spLocks noGrp="1"/>
          </p:cNvSpPr>
          <p:nvPr>
            <p:ph type="pic" idx="17" hasCustomPrompt="1"/>
          </p:nvPr>
        </p:nvSpPr>
        <p:spPr>
          <a:xfrm>
            <a:off x="9156603" y="1657274"/>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7" name="Picture Placeholder 2">
            <a:extLst>
              <a:ext uri="{FF2B5EF4-FFF2-40B4-BE49-F238E27FC236}">
                <a16:creationId xmlns:a16="http://schemas.microsoft.com/office/drawing/2014/main" id="{0EB9B0FC-870B-49B2-B6FB-FE7F626B1033}"/>
              </a:ext>
            </a:extLst>
          </p:cNvPr>
          <p:cNvSpPr>
            <a:spLocks noGrp="1"/>
          </p:cNvSpPr>
          <p:nvPr>
            <p:ph type="pic" idx="18" hasCustomPrompt="1"/>
          </p:nvPr>
        </p:nvSpPr>
        <p:spPr>
          <a:xfrm>
            <a:off x="896983" y="1657274"/>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1C5F11EE-6599-4EE8-9635-5386935467E5}"/>
              </a:ext>
            </a:extLst>
          </p:cNvPr>
          <p:cNvGrpSpPr/>
          <p:nvPr userDrawn="1"/>
        </p:nvGrpSpPr>
        <p:grpSpPr>
          <a:xfrm>
            <a:off x="4934692" y="1876590"/>
            <a:ext cx="2297808" cy="4039426"/>
            <a:chOff x="445712" y="1449040"/>
            <a:chExt cx="2113018" cy="3924176"/>
          </a:xfrm>
        </p:grpSpPr>
        <p:sp>
          <p:nvSpPr>
            <p:cNvPr id="3" name="Rounded Rectangle 5">
              <a:extLst>
                <a:ext uri="{FF2B5EF4-FFF2-40B4-BE49-F238E27FC236}">
                  <a16:creationId xmlns:a16="http://schemas.microsoft.com/office/drawing/2014/main" id="{1DFBAA1A-A097-491A-AD06-5325C8670C7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 name="Rectangle 6">
              <a:extLst>
                <a:ext uri="{FF2B5EF4-FFF2-40B4-BE49-F238E27FC236}">
                  <a16:creationId xmlns:a16="http://schemas.microsoft.com/office/drawing/2014/main" id="{6029E473-2071-4803-A8F4-17B7CDA8FA8D}"/>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oup 7">
              <a:extLst>
                <a:ext uri="{FF2B5EF4-FFF2-40B4-BE49-F238E27FC236}">
                  <a16:creationId xmlns:a16="http://schemas.microsoft.com/office/drawing/2014/main" id="{4AEF078B-F6E3-4B65-ACF1-AF9422CF21C6}"/>
                </a:ext>
              </a:extLst>
            </p:cNvPr>
            <p:cNvGrpSpPr/>
            <p:nvPr userDrawn="1"/>
          </p:nvGrpSpPr>
          <p:grpSpPr>
            <a:xfrm>
              <a:off x="1407705" y="5045834"/>
              <a:ext cx="211967" cy="211967"/>
              <a:chOff x="1549420" y="5712364"/>
              <a:chExt cx="312583" cy="312583"/>
            </a:xfrm>
          </p:grpSpPr>
          <p:sp>
            <p:nvSpPr>
              <p:cNvPr id="6" name="Oval 8">
                <a:extLst>
                  <a:ext uri="{FF2B5EF4-FFF2-40B4-BE49-F238E27FC236}">
                    <a16:creationId xmlns:a16="http://schemas.microsoft.com/office/drawing/2014/main" id="{69F4797F-2F94-405A-8428-3EC22B58449F}"/>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Rounded Rectangle 10">
                <a:extLst>
                  <a:ext uri="{FF2B5EF4-FFF2-40B4-BE49-F238E27FC236}">
                    <a16:creationId xmlns:a16="http://schemas.microsoft.com/office/drawing/2014/main" id="{AFD20A30-03F4-4B69-8633-D3B8477EB217}"/>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8" name="Picture Placeholder 2">
            <a:extLst>
              <a:ext uri="{FF2B5EF4-FFF2-40B4-BE49-F238E27FC236}">
                <a16:creationId xmlns:a16="http://schemas.microsoft.com/office/drawing/2014/main" id="{542B02DD-4EDE-4522-9A61-986E7528E177}"/>
              </a:ext>
            </a:extLst>
          </p:cNvPr>
          <p:cNvSpPr>
            <a:spLocks noGrp="1"/>
          </p:cNvSpPr>
          <p:nvPr>
            <p:ph type="pic" idx="11" hasCustomPrompt="1"/>
          </p:nvPr>
        </p:nvSpPr>
        <p:spPr>
          <a:xfrm>
            <a:off x="5075352" y="2234767"/>
            <a:ext cx="2041298" cy="3236819"/>
          </a:xfrm>
          <a:prstGeom prst="rect">
            <a:avLst/>
          </a:prstGeom>
          <a:solidFill>
            <a:schemeClr val="bg1">
              <a:lumMod val="95000"/>
            </a:schemeClr>
          </a:solidFill>
          <a:ln w="12700">
            <a:noFill/>
          </a:ln>
        </p:spPr>
        <p:txBody>
          <a:bodyPr anchor="ctr"/>
          <a:lstStyle>
            <a:lvl1pPr marL="0" indent="0" algn="ctr">
              <a:buNone/>
              <a:defRPr sz="1400" b="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9" name="Text Placeholder 9">
            <a:extLst>
              <a:ext uri="{FF2B5EF4-FFF2-40B4-BE49-F238E27FC236}">
                <a16:creationId xmlns:a16="http://schemas.microsoft.com/office/drawing/2014/main" id="{13D4E7D2-26F4-457E-8E14-780B82CDE4C6}"/>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10" name="Picture Placeholder 2">
            <a:extLst>
              <a:ext uri="{FF2B5EF4-FFF2-40B4-BE49-F238E27FC236}">
                <a16:creationId xmlns:a16="http://schemas.microsoft.com/office/drawing/2014/main" id="{46207BAF-BD62-487A-8475-7C750FC5A7DD}"/>
              </a:ext>
            </a:extLst>
          </p:cNvPr>
          <p:cNvSpPr>
            <a:spLocks noGrp="1"/>
          </p:cNvSpPr>
          <p:nvPr>
            <p:ph type="pic" idx="12" hasCustomPrompt="1"/>
          </p:nvPr>
        </p:nvSpPr>
        <p:spPr>
          <a:xfrm>
            <a:off x="2802353" y="2234764"/>
            <a:ext cx="2041298" cy="3236819"/>
          </a:xfrm>
          <a:prstGeom prst="rect">
            <a:avLst/>
          </a:prstGeom>
          <a:solidFill>
            <a:schemeClr val="bg1">
              <a:lumMod val="95000"/>
            </a:schemeClr>
          </a:solidFill>
          <a:ln w="12700">
            <a:noFill/>
          </a:ln>
        </p:spPr>
        <p:txBody>
          <a:bodyPr anchor="ctr"/>
          <a:lstStyle>
            <a:lvl1pPr marL="0" indent="0" algn="ctr">
              <a:buNone/>
              <a:defRPr sz="1400" b="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1" name="Picture Placeholder 2">
            <a:extLst>
              <a:ext uri="{FF2B5EF4-FFF2-40B4-BE49-F238E27FC236}">
                <a16:creationId xmlns:a16="http://schemas.microsoft.com/office/drawing/2014/main" id="{3A4D91E6-8283-4C22-9E1A-C3BC16792543}"/>
              </a:ext>
            </a:extLst>
          </p:cNvPr>
          <p:cNvSpPr>
            <a:spLocks noGrp="1"/>
          </p:cNvSpPr>
          <p:nvPr>
            <p:ph type="pic" idx="13" hasCustomPrompt="1"/>
          </p:nvPr>
        </p:nvSpPr>
        <p:spPr>
          <a:xfrm>
            <a:off x="529354" y="2234764"/>
            <a:ext cx="2041298" cy="3236819"/>
          </a:xfrm>
          <a:prstGeom prst="rect">
            <a:avLst/>
          </a:prstGeom>
          <a:solidFill>
            <a:schemeClr val="bg1">
              <a:lumMod val="95000"/>
            </a:schemeClr>
          </a:solidFill>
          <a:ln w="12700">
            <a:noFill/>
          </a:ln>
        </p:spPr>
        <p:txBody>
          <a:bodyPr anchor="ctr"/>
          <a:lstStyle>
            <a:lvl1pPr marL="0" indent="0" algn="ctr">
              <a:buNone/>
              <a:defRPr sz="1400" b="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2" name="Picture Placeholder 2">
            <a:extLst>
              <a:ext uri="{FF2B5EF4-FFF2-40B4-BE49-F238E27FC236}">
                <a16:creationId xmlns:a16="http://schemas.microsoft.com/office/drawing/2014/main" id="{4C6F000E-F7A9-4BCD-92D9-6FC81D765DED}"/>
              </a:ext>
            </a:extLst>
          </p:cNvPr>
          <p:cNvSpPr>
            <a:spLocks noGrp="1"/>
          </p:cNvSpPr>
          <p:nvPr>
            <p:ph type="pic" idx="14" hasCustomPrompt="1"/>
          </p:nvPr>
        </p:nvSpPr>
        <p:spPr>
          <a:xfrm>
            <a:off x="9621348" y="2234764"/>
            <a:ext cx="2041298" cy="3236819"/>
          </a:xfrm>
          <a:prstGeom prst="rect">
            <a:avLst/>
          </a:prstGeom>
          <a:solidFill>
            <a:schemeClr val="bg1">
              <a:lumMod val="95000"/>
            </a:schemeClr>
          </a:solidFill>
          <a:ln w="12700">
            <a:noFill/>
          </a:ln>
        </p:spPr>
        <p:txBody>
          <a:bodyPr anchor="ctr"/>
          <a:lstStyle>
            <a:lvl1pPr marL="0" indent="0" algn="ctr">
              <a:buNone/>
              <a:defRPr sz="1400" b="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3" name="Picture Placeholder 2">
            <a:extLst>
              <a:ext uri="{FF2B5EF4-FFF2-40B4-BE49-F238E27FC236}">
                <a16:creationId xmlns:a16="http://schemas.microsoft.com/office/drawing/2014/main" id="{5F1ACAB3-51BE-4E70-873B-1F132DCDBC6E}"/>
              </a:ext>
            </a:extLst>
          </p:cNvPr>
          <p:cNvSpPr>
            <a:spLocks noGrp="1"/>
          </p:cNvSpPr>
          <p:nvPr>
            <p:ph type="pic" idx="15" hasCustomPrompt="1"/>
          </p:nvPr>
        </p:nvSpPr>
        <p:spPr>
          <a:xfrm>
            <a:off x="7348350" y="2234764"/>
            <a:ext cx="2041298" cy="3236819"/>
          </a:xfrm>
          <a:prstGeom prst="rect">
            <a:avLst/>
          </a:prstGeom>
          <a:solidFill>
            <a:schemeClr val="bg1">
              <a:lumMod val="95000"/>
            </a:schemeClr>
          </a:solidFill>
          <a:ln w="12700">
            <a:noFill/>
          </a:ln>
        </p:spPr>
        <p:txBody>
          <a:bodyPr anchor="ctr"/>
          <a:lstStyle>
            <a:lvl1pPr marL="0" indent="0" algn="ctr">
              <a:buNone/>
              <a:defRPr sz="1400" b="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6" Type="http://schemas.openxmlformats.org/officeDocument/2006/relationships/theme" Target="../theme/theme2.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theme" Target="../theme/theme4.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718"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8" r:id="rId5"/>
    <p:sldLayoutId id="2147483679" r:id="rId6"/>
    <p:sldLayoutId id="2147483680" r:id="rId7"/>
    <p:sldLayoutId id="2147483682" r:id="rId8"/>
    <p:sldLayoutId id="2147483683" r:id="rId9"/>
    <p:sldLayoutId id="2147483684" r:id="rId10"/>
    <p:sldLayoutId id="2147483686" r:id="rId11"/>
    <p:sldLayoutId id="2147483687" r:id="rId12"/>
    <p:sldLayoutId id="2147483688" r:id="rId13"/>
    <p:sldLayoutId id="2147483671" r:id="rId14"/>
    <p:sldLayoutId id="2147483672"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00089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5"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4991472"/>
      </p:ext>
    </p:extLst>
  </p:cSld>
  <p:clrMap bg1="lt1" tx1="dk1" bg2="lt2" tx2="dk2" accent1="accent1" accent2="accent2" accent3="accent3" accent4="accent4" accent5="accent5" accent6="accent6" hlink="hlink" folHlink="folHlink"/>
  <p:sldLayoutIdLst>
    <p:sldLayoutId id="214748371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g"/><Relationship Id="rId1" Type="http://schemas.openxmlformats.org/officeDocument/2006/relationships/slideLayout" Target="../slideLayouts/slideLayout23.xml"/><Relationship Id="rId4" Type="http://schemas.openxmlformats.org/officeDocument/2006/relationships/image" Target="../media/image28.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3B4C724-0776-4328-8F0A-B72DA1579537}"/>
              </a:ext>
            </a:extLst>
          </p:cNvPr>
          <p:cNvSpPr txBox="1"/>
          <p:nvPr/>
        </p:nvSpPr>
        <p:spPr>
          <a:xfrm>
            <a:off x="626262" y="2667173"/>
            <a:ext cx="5408778" cy="2308324"/>
          </a:xfrm>
          <a:prstGeom prst="rect">
            <a:avLst/>
          </a:prstGeom>
          <a:noFill/>
        </p:spPr>
        <p:txBody>
          <a:bodyPr wrap="square" rtlCol="0" anchor="ctr">
            <a:spAutoFit/>
          </a:bodyPr>
          <a:lstStyle/>
          <a:p>
            <a:r>
              <a:rPr lang="en-US" sz="7200" b="1" i="1" dirty="0">
                <a:latin typeface="+mj-lt"/>
              </a:rPr>
              <a:t>Rice Diseases</a:t>
            </a:r>
            <a:br>
              <a:rPr lang="en-US" sz="7200" b="1" i="1" dirty="0">
                <a:latin typeface="+mj-lt"/>
              </a:rPr>
            </a:br>
            <a:r>
              <a:rPr lang="en-US" sz="7200" b="1" i="1" dirty="0">
                <a:latin typeface="+mj-lt"/>
              </a:rPr>
              <a:t>Diagnosis</a:t>
            </a:r>
            <a:endParaRPr lang="ko-KR" altLang="en-US" sz="7200" b="1" i="1" dirty="0">
              <a:latin typeface="+mj-lt"/>
              <a:cs typeface="Arial" pitchFamily="34" charset="0"/>
            </a:endParaRPr>
          </a:p>
        </p:txBody>
      </p:sp>
      <p:sp>
        <p:nvSpPr>
          <p:cNvPr id="9" name="TextBox 8">
            <a:extLst>
              <a:ext uri="{FF2B5EF4-FFF2-40B4-BE49-F238E27FC236}">
                <a16:creationId xmlns:a16="http://schemas.microsoft.com/office/drawing/2014/main" id="{2B6167FF-AD5E-41E4-8385-3024DC936CF2}"/>
              </a:ext>
            </a:extLst>
          </p:cNvPr>
          <p:cNvSpPr txBox="1"/>
          <p:nvPr/>
        </p:nvSpPr>
        <p:spPr>
          <a:xfrm>
            <a:off x="626262" y="5504394"/>
            <a:ext cx="5408713" cy="954107"/>
          </a:xfrm>
          <a:prstGeom prst="rect">
            <a:avLst/>
          </a:prstGeom>
          <a:noFill/>
        </p:spPr>
        <p:txBody>
          <a:bodyPr wrap="square" rtlCol="0" anchor="ctr">
            <a:spAutoFit/>
          </a:bodyPr>
          <a:lstStyle/>
          <a:p>
            <a:pPr algn="ctr"/>
            <a:r>
              <a:rPr lang="en-US" altLang="en-US" sz="2000" dirty="0">
                <a:solidFill>
                  <a:schemeClr val="bg1"/>
                </a:solidFill>
              </a:rPr>
              <a:t> </a:t>
            </a:r>
            <a:r>
              <a:rPr lang="en-US" altLang="en-US" sz="2800" b="1" dirty="0">
                <a:latin typeface="Andalus" panose="02020603050405020304" pitchFamily="18" charset="-78"/>
                <a:cs typeface="Andalus" panose="02020603050405020304" pitchFamily="18" charset="-78"/>
              </a:rPr>
              <a:t>Under The Supervision</a:t>
            </a:r>
          </a:p>
          <a:p>
            <a:pPr algn="ctr"/>
            <a:r>
              <a:rPr lang="en-US" altLang="en-US" sz="2800" b="1" dirty="0">
                <a:latin typeface="Andalus" panose="02020603050405020304" pitchFamily="18" charset="-78"/>
                <a:cs typeface="Andalus" panose="02020603050405020304" pitchFamily="18" charset="-78"/>
              </a:rPr>
              <a:t>Dr. </a:t>
            </a:r>
            <a:r>
              <a:rPr lang="en-US" altLang="en-US" sz="2800" b="1" dirty="0" err="1">
                <a:latin typeface="Andalus" panose="02020603050405020304" pitchFamily="18" charset="-78"/>
                <a:cs typeface="Andalus" panose="02020603050405020304" pitchFamily="18" charset="-78"/>
              </a:rPr>
              <a:t>Eman</a:t>
            </a:r>
            <a:r>
              <a:rPr lang="en-US" altLang="en-US" sz="2800" b="1" dirty="0">
                <a:latin typeface="Andalus" panose="02020603050405020304" pitchFamily="18" charset="-78"/>
                <a:cs typeface="Andalus" panose="02020603050405020304" pitchFamily="18" charset="-78"/>
              </a:rPr>
              <a:t> </a:t>
            </a:r>
            <a:r>
              <a:rPr lang="en-US" altLang="en-US" sz="2800" b="1" dirty="0" err="1">
                <a:latin typeface="Andalus" panose="02020603050405020304" pitchFamily="18" charset="-78"/>
                <a:cs typeface="Andalus" panose="02020603050405020304" pitchFamily="18" charset="-78"/>
              </a:rPr>
              <a:t>Monir</a:t>
            </a:r>
            <a:endParaRPr lang="en-US" altLang="ko-KR" sz="2800" b="1" dirty="0">
              <a:latin typeface="Andalus" panose="02020603050405020304" pitchFamily="18" charset="-78"/>
              <a:cs typeface="Andalus" panose="02020603050405020304" pitchFamily="18" charset="-78"/>
            </a:endParaRPr>
          </a:p>
        </p:txBody>
      </p:sp>
      <p:pic>
        <p:nvPicPr>
          <p:cNvPr id="16" name="Picture 15"/>
          <p:cNvPicPr/>
          <p:nvPr/>
        </p:nvPicPr>
        <p:blipFill rotWithShape="1">
          <a:blip r:embed="rId2" cstate="print">
            <a:extLst>
              <a:ext uri="{28A0092B-C50C-407E-A947-70E740481C1C}">
                <a14:useLocalDpi xmlns:a14="http://schemas.microsoft.com/office/drawing/2010/main" val="0"/>
              </a:ext>
            </a:extLst>
          </a:blip>
          <a:srcRect l="12345" t="11111" r="8643" b="7407"/>
          <a:stretch/>
        </p:blipFill>
        <p:spPr bwMode="auto">
          <a:xfrm>
            <a:off x="905957" y="212150"/>
            <a:ext cx="975134" cy="1108614"/>
          </a:xfrm>
          <a:prstGeom prst="rect">
            <a:avLst/>
          </a:prstGeom>
          <a:ln>
            <a:noFill/>
          </a:ln>
          <a:extLst>
            <a:ext uri="{53640926-AAD7-44D8-BBD7-CCE9431645EC}">
              <a14:shadowObscured xmlns:a14="http://schemas.microsoft.com/office/drawing/2010/main"/>
            </a:ext>
          </a:extLst>
        </p:spPr>
      </p:pic>
      <p:pic>
        <p:nvPicPr>
          <p:cNvPr id="17" name="Picture 16" descr="شعار جامعة بنها الجديد"/>
          <p:cNvPicPr/>
          <p:nvPr/>
        </p:nvPicPr>
        <p:blipFill>
          <a:blip r:embed="rId3" cstate="print"/>
          <a:srcRect/>
          <a:stretch>
            <a:fillRect/>
          </a:stretch>
        </p:blipFill>
        <p:spPr>
          <a:xfrm>
            <a:off x="10487472" y="273884"/>
            <a:ext cx="1104644" cy="862256"/>
          </a:xfrm>
          <a:prstGeom prst="rect">
            <a:avLst/>
          </a:prstGeom>
          <a:noFill/>
          <a:ln w="9525">
            <a:noFill/>
            <a:miter lim="800000"/>
            <a:headEnd/>
            <a:tailEnd/>
          </a:ln>
        </p:spPr>
      </p:pic>
      <p:sp>
        <p:nvSpPr>
          <p:cNvPr id="18" name="TextBox 17"/>
          <p:cNvSpPr txBox="1"/>
          <p:nvPr/>
        </p:nvSpPr>
        <p:spPr>
          <a:xfrm>
            <a:off x="10255559" y="1274607"/>
            <a:ext cx="2022705" cy="369247"/>
          </a:xfrm>
          <a:prstGeom prst="rect">
            <a:avLst/>
          </a:prstGeom>
          <a:noFill/>
        </p:spPr>
        <p:txBody>
          <a:bodyPr wrap="square" rtlCol="1">
            <a:spAutoFit/>
          </a:bodyPr>
          <a:lstStyle/>
          <a:p>
            <a:r>
              <a:rPr lang="en-US" b="1" dirty="0" err="1">
                <a:latin typeface="Andalus" panose="02020603050405020304" pitchFamily="18" charset="-78"/>
                <a:cs typeface="Andalus" panose="02020603050405020304" pitchFamily="18" charset="-78"/>
              </a:rPr>
              <a:t>Benha</a:t>
            </a:r>
            <a:r>
              <a:rPr lang="en-US" b="1" dirty="0">
                <a:latin typeface="Andalus" panose="02020603050405020304" pitchFamily="18" charset="-78"/>
                <a:cs typeface="Andalus" panose="02020603050405020304" pitchFamily="18" charset="-78"/>
              </a:rPr>
              <a:t> University</a:t>
            </a:r>
            <a:endParaRPr lang="ar-SA" dirty="0">
              <a:latin typeface="Andalus" panose="02020603050405020304" pitchFamily="18" charset="-78"/>
              <a:cs typeface="Andalus" panose="02020603050405020304" pitchFamily="18" charset="-78"/>
            </a:endParaRPr>
          </a:p>
        </p:txBody>
      </p:sp>
      <p:sp>
        <p:nvSpPr>
          <p:cNvPr id="19" name="TextBox 18"/>
          <p:cNvSpPr txBox="1"/>
          <p:nvPr/>
        </p:nvSpPr>
        <p:spPr>
          <a:xfrm>
            <a:off x="394098" y="1320764"/>
            <a:ext cx="2591687" cy="646181"/>
          </a:xfrm>
          <a:prstGeom prst="rect">
            <a:avLst/>
          </a:prstGeom>
          <a:noFill/>
        </p:spPr>
        <p:txBody>
          <a:bodyPr wrap="square" rtlCol="1">
            <a:spAutoFit/>
          </a:bodyPr>
          <a:lstStyle/>
          <a:p>
            <a:r>
              <a:rPr lang="en-US" b="1" dirty="0">
                <a:latin typeface="Andalus" panose="02020603050405020304" pitchFamily="18" charset="-78"/>
                <a:cs typeface="Andalus" panose="02020603050405020304" pitchFamily="18" charset="-78"/>
              </a:rPr>
              <a:t>Faculty of Computers &amp; Artificial Intelligence</a:t>
            </a:r>
            <a:endParaRPr lang="ar-SA"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02117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circle(in)">
                                      <p:cBhvr>
                                        <p:cTn id="7" dur="20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 calcmode="lin" valueType="num">
                                      <p:cBhvr>
                                        <p:cTn id="12" dur="10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9">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9">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9">
                                            <p:txEl>
                                              <p:pRg st="0" end="0"/>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9">
                                            <p:txEl>
                                              <p:pRg st="1" end="1"/>
                                            </p:txEl>
                                          </p:spTgt>
                                        </p:tgtEl>
                                        <p:attrNameLst>
                                          <p:attrName>style.visibility</p:attrName>
                                        </p:attrNameLst>
                                      </p:cBhvr>
                                      <p:to>
                                        <p:strVal val="visible"/>
                                      </p:to>
                                    </p:set>
                                    <p:anim calcmode="lin" valueType="num">
                                      <p:cBhvr>
                                        <p:cTn id="18" dur="1000" fill="hold"/>
                                        <p:tgtEl>
                                          <p:spTgt spid="9">
                                            <p:txEl>
                                              <p:pRg st="1" end="1"/>
                                            </p:txEl>
                                          </p:spTgt>
                                        </p:tgtEl>
                                        <p:attrNameLst>
                                          <p:attrName>ppt_w</p:attrName>
                                        </p:attrNameLst>
                                      </p:cBhvr>
                                      <p:tavLst>
                                        <p:tav tm="0">
                                          <p:val>
                                            <p:fltVal val="0"/>
                                          </p:val>
                                        </p:tav>
                                        <p:tav tm="100000">
                                          <p:val>
                                            <p:strVal val="#ppt_w"/>
                                          </p:val>
                                        </p:tav>
                                      </p:tavLst>
                                    </p:anim>
                                    <p:anim calcmode="lin" valueType="num">
                                      <p:cBhvr>
                                        <p:cTn id="19" dur="1000" fill="hold"/>
                                        <p:tgtEl>
                                          <p:spTgt spid="9">
                                            <p:txEl>
                                              <p:pRg st="1" end="1"/>
                                            </p:txEl>
                                          </p:spTgt>
                                        </p:tgtEl>
                                        <p:attrNameLst>
                                          <p:attrName>ppt_h</p:attrName>
                                        </p:attrNameLst>
                                      </p:cBhvr>
                                      <p:tavLst>
                                        <p:tav tm="0">
                                          <p:val>
                                            <p:fltVal val="0"/>
                                          </p:val>
                                        </p:tav>
                                        <p:tav tm="100000">
                                          <p:val>
                                            <p:strVal val="#ppt_h"/>
                                          </p:val>
                                        </p:tav>
                                      </p:tavLst>
                                    </p:anim>
                                    <p:anim calcmode="lin" valueType="num">
                                      <p:cBhvr>
                                        <p:cTn id="20" dur="1000" fill="hold"/>
                                        <p:tgtEl>
                                          <p:spTgt spid="9">
                                            <p:txEl>
                                              <p:pRg st="1" end="1"/>
                                            </p:txEl>
                                          </p:spTgt>
                                        </p:tgtEl>
                                        <p:attrNameLst>
                                          <p:attrName>style.rotation</p:attrName>
                                        </p:attrNameLst>
                                      </p:cBhvr>
                                      <p:tavLst>
                                        <p:tav tm="0">
                                          <p:val>
                                            <p:fltVal val="90"/>
                                          </p:val>
                                        </p:tav>
                                        <p:tav tm="100000">
                                          <p:val>
                                            <p:fltVal val="0"/>
                                          </p:val>
                                        </p:tav>
                                      </p:tavLst>
                                    </p:anim>
                                    <p:animEffect transition="in" filter="fade">
                                      <p:cBhvr>
                                        <p:cTn id="21" dur="10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2"/>
          <a:srcRect l="5539" t="36912" r="50107" b="9411"/>
          <a:stretch/>
        </p:blipFill>
        <p:spPr>
          <a:xfrm>
            <a:off x="435006" y="2441359"/>
            <a:ext cx="4873841" cy="3240350"/>
          </a:xfrm>
          <a:prstGeom prst="rect">
            <a:avLst/>
          </a:prstGeom>
          <a:solidFill>
            <a:srgbClr val="FFFFFF">
              <a:shade val="85000"/>
            </a:srgbClr>
          </a:solidFill>
          <a:ln w="88900" cap="sq">
            <a:solidFill>
              <a:schemeClr val="accent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extBox 1">
            <a:extLst>
              <a:ext uri="{FF2B5EF4-FFF2-40B4-BE49-F238E27FC236}">
                <a16:creationId xmlns:a16="http://schemas.microsoft.com/office/drawing/2014/main" id="{DEAFA156-F3CA-4CE6-9244-51EF97F9C400}"/>
              </a:ext>
            </a:extLst>
          </p:cNvPr>
          <p:cNvSpPr txBox="1"/>
          <p:nvPr/>
        </p:nvSpPr>
        <p:spPr>
          <a:xfrm>
            <a:off x="0" y="822348"/>
            <a:ext cx="4137671" cy="707886"/>
          </a:xfrm>
          <a:prstGeom prst="rect">
            <a:avLst/>
          </a:prstGeom>
          <a:noFill/>
        </p:spPr>
        <p:txBody>
          <a:bodyPr wrap="none" rtlCol="0">
            <a:spAutoFit/>
          </a:bodyPr>
          <a:lstStyle/>
          <a:p>
            <a:r>
              <a:rPr lang="en-US" sz="4000" b="1" dirty="0">
                <a:solidFill>
                  <a:schemeClr val="accent1">
                    <a:lumMod val="75000"/>
                  </a:schemeClr>
                </a:solidFill>
                <a:latin typeface="Andalus" panose="02020603050405020304" pitchFamily="18" charset="-78"/>
                <a:cs typeface="Andalus" panose="02020603050405020304" pitchFamily="18" charset="-78"/>
              </a:rPr>
              <a:t>        Validation  Set</a:t>
            </a:r>
          </a:p>
        </p:txBody>
      </p:sp>
      <p:pic>
        <p:nvPicPr>
          <p:cNvPr id="4" name="Picture 3">
            <a:extLst>
              <a:ext uri="{FF2B5EF4-FFF2-40B4-BE49-F238E27FC236}">
                <a16:creationId xmlns:a16="http://schemas.microsoft.com/office/drawing/2014/main" id="{53B0357F-625F-4FA5-AF75-B376672FB51C}"/>
              </a:ext>
            </a:extLst>
          </p:cNvPr>
          <p:cNvPicPr>
            <a:picLocks noChangeAspect="1"/>
          </p:cNvPicPr>
          <p:nvPr/>
        </p:nvPicPr>
        <p:blipFill rotWithShape="1">
          <a:blip r:embed="rId2"/>
          <a:srcRect l="51354" t="36177" r="5343" b="10146"/>
          <a:stretch/>
        </p:blipFill>
        <p:spPr>
          <a:xfrm>
            <a:off x="6640497" y="2441359"/>
            <a:ext cx="5116497" cy="3240350"/>
          </a:xfrm>
          <a:prstGeom prst="rect">
            <a:avLst/>
          </a:prstGeom>
          <a:solidFill>
            <a:srgbClr val="FFFFFF">
              <a:shade val="85000"/>
            </a:srgbClr>
          </a:solidFill>
          <a:ln w="88900" cap="sq">
            <a:solidFill>
              <a:schemeClr val="accent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B1FEFCCB-560F-4D6B-9959-070BD07896BB}"/>
              </a:ext>
            </a:extLst>
          </p:cNvPr>
          <p:cNvSpPr txBox="1"/>
          <p:nvPr/>
        </p:nvSpPr>
        <p:spPr>
          <a:xfrm>
            <a:off x="7741949" y="822348"/>
            <a:ext cx="6147786" cy="707886"/>
          </a:xfrm>
          <a:prstGeom prst="rect">
            <a:avLst/>
          </a:prstGeom>
          <a:noFill/>
        </p:spPr>
        <p:txBody>
          <a:bodyPr wrap="square">
            <a:spAutoFit/>
          </a:bodyPr>
          <a:lstStyle/>
          <a:p>
            <a:r>
              <a:rPr lang="en-US" sz="4000" b="1" dirty="0">
                <a:solidFill>
                  <a:schemeClr val="accent1">
                    <a:lumMod val="75000"/>
                  </a:schemeClr>
                </a:solidFill>
                <a:latin typeface="Andalus" panose="02020603050405020304" pitchFamily="18" charset="-78"/>
                <a:cs typeface="Andalus" panose="02020603050405020304" pitchFamily="18" charset="-78"/>
              </a:rPr>
              <a:t>Training set </a:t>
            </a:r>
            <a:endParaRPr lang="en-US" sz="4000" dirty="0">
              <a:solidFill>
                <a:schemeClr val="accent1">
                  <a:lumMod val="75000"/>
                </a:schemeClr>
              </a:solidFill>
            </a:endParaRPr>
          </a:p>
        </p:txBody>
      </p:sp>
    </p:spTree>
    <p:extLst>
      <p:ext uri="{BB962C8B-B14F-4D97-AF65-F5344CB8AC3E}">
        <p14:creationId xmlns:p14="http://schemas.microsoft.com/office/powerpoint/2010/main" val="2432388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21" presetClass="entr" presetSubtype="1"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heel(1)">
                                      <p:cBhvr>
                                        <p:cTn id="10" dur="20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heel(1)">
                                      <p:cBhvr>
                                        <p:cTn id="15" dur="2000"/>
                                        <p:tgtEl>
                                          <p:spTgt spid="6"/>
                                        </p:tgtEl>
                                      </p:cBhvr>
                                    </p:animEffect>
                                  </p:childTnLst>
                                </p:cTn>
                              </p:par>
                              <p:par>
                                <p:cTn id="16" presetID="21" presetClass="entr" presetSubtype="1"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heel(1)">
                                      <p:cBhvr>
                                        <p:cTn id="18"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23529" y="339509"/>
            <a:ext cx="11573197" cy="724247"/>
          </a:xfrm>
        </p:spPr>
        <p:txBody>
          <a:bodyPr/>
          <a:lstStyle/>
          <a:p>
            <a:r>
              <a:rPr lang="en-US" b="1" dirty="0">
                <a:solidFill>
                  <a:schemeClr val="accent1">
                    <a:lumMod val="75000"/>
                  </a:schemeClr>
                </a:solidFill>
                <a:latin typeface="Andalus" panose="02020603050405020304" pitchFamily="18" charset="-78"/>
                <a:cs typeface="Andalus" panose="02020603050405020304" pitchFamily="18" charset="-78"/>
              </a:rPr>
              <a:t>5-2 Data Augmentation</a:t>
            </a:r>
          </a:p>
        </p:txBody>
      </p:sp>
      <p:grpSp>
        <p:nvGrpSpPr>
          <p:cNvPr id="33" name="Group 32">
            <a:extLst>
              <a:ext uri="{FF2B5EF4-FFF2-40B4-BE49-F238E27FC236}">
                <a16:creationId xmlns:a16="http://schemas.microsoft.com/office/drawing/2014/main" id="{A0234840-A303-4D3A-8D5A-830749061207}"/>
              </a:ext>
            </a:extLst>
          </p:cNvPr>
          <p:cNvGrpSpPr/>
          <p:nvPr/>
        </p:nvGrpSpPr>
        <p:grpSpPr>
          <a:xfrm>
            <a:off x="99901" y="1063756"/>
            <a:ext cx="3354813" cy="5149606"/>
            <a:chOff x="867651" y="1252482"/>
            <a:chExt cx="3354813" cy="5149606"/>
          </a:xfrm>
        </p:grpSpPr>
        <p:grpSp>
          <p:nvGrpSpPr>
            <p:cNvPr id="34" name="Group 33">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48"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49"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35"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37"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40"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41"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42"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44"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47"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sp>
        <p:nvSpPr>
          <p:cNvPr id="51" name="TextBox 50"/>
          <p:cNvSpPr txBox="1"/>
          <p:nvPr/>
        </p:nvSpPr>
        <p:spPr>
          <a:xfrm>
            <a:off x="4537550" y="1689047"/>
            <a:ext cx="5991020" cy="4524315"/>
          </a:xfrm>
          <a:prstGeom prst="rect">
            <a:avLst/>
          </a:prstGeom>
          <a:noFill/>
        </p:spPr>
        <p:txBody>
          <a:bodyPr wrap="square" rtlCol="0">
            <a:spAutoFit/>
          </a:bodyPr>
          <a:lstStyle/>
          <a:p>
            <a:r>
              <a:rPr lang="en-US" sz="2400" dirty="0"/>
              <a:t>We use some transformation on images to increase their accuracy such as</a:t>
            </a:r>
          </a:p>
          <a:p>
            <a:r>
              <a:rPr lang="en-US" sz="2400" dirty="0"/>
              <a:t>  </a:t>
            </a:r>
          </a:p>
          <a:p>
            <a:pPr marL="342900" indent="-342900">
              <a:buFont typeface="Arial" panose="020B0604020202020204" pitchFamily="34" charset="0"/>
              <a:buChar char="•"/>
            </a:pPr>
            <a:r>
              <a:rPr lang="en-US" sz="2400" dirty="0"/>
              <a:t>HorizontalFlip</a:t>
            </a:r>
          </a:p>
          <a:p>
            <a:pPr marL="342900" indent="-342900">
              <a:buFont typeface="Arial" panose="020B0604020202020204" pitchFamily="34" charset="0"/>
              <a:buChar char="•"/>
            </a:pPr>
            <a:r>
              <a:rPr lang="en-US" sz="2400" dirty="0" err="1"/>
              <a:t>VerticalFlip</a:t>
            </a:r>
            <a:endParaRPr lang="en-US" sz="2400" dirty="0"/>
          </a:p>
          <a:p>
            <a:pPr marL="342900" indent="-342900">
              <a:buFont typeface="Arial" panose="020B0604020202020204" pitchFamily="34" charset="0"/>
              <a:buChar char="•"/>
            </a:pPr>
            <a:r>
              <a:rPr lang="en-US" sz="2400" dirty="0" err="1"/>
              <a:t>RandomContrast</a:t>
            </a:r>
            <a:endParaRPr lang="en-US" sz="2400" dirty="0"/>
          </a:p>
          <a:p>
            <a:pPr marL="342900" indent="-342900">
              <a:buFont typeface="Arial" panose="020B0604020202020204" pitchFamily="34" charset="0"/>
              <a:buChar char="•"/>
            </a:pPr>
            <a:r>
              <a:rPr lang="en-US" sz="2400" dirty="0" err="1"/>
              <a:t>RandomGamma</a:t>
            </a:r>
            <a:endParaRPr lang="en-US" sz="2400" dirty="0"/>
          </a:p>
          <a:p>
            <a:pPr marL="342900" indent="-342900">
              <a:buFont typeface="Arial" panose="020B0604020202020204" pitchFamily="34" charset="0"/>
              <a:buChar char="•"/>
            </a:pPr>
            <a:r>
              <a:rPr lang="en-US" sz="2400" dirty="0" err="1"/>
              <a:t>RandomBrightness</a:t>
            </a:r>
            <a:endParaRPr lang="en-US" sz="2400" dirty="0"/>
          </a:p>
          <a:p>
            <a:pPr marL="342900" indent="-342900">
              <a:buFont typeface="Arial" panose="020B0604020202020204" pitchFamily="34" charset="0"/>
              <a:buChar char="•"/>
            </a:pPr>
            <a:r>
              <a:rPr lang="en-US" sz="2400" dirty="0" err="1"/>
              <a:t>ElasticTransform</a:t>
            </a:r>
            <a:endParaRPr lang="en-US" sz="2400" dirty="0"/>
          </a:p>
          <a:p>
            <a:pPr marL="342900" indent="-342900">
              <a:buFont typeface="Arial" panose="020B0604020202020204" pitchFamily="34" charset="0"/>
              <a:buChar char="•"/>
            </a:pPr>
            <a:r>
              <a:rPr lang="en-US" sz="2400" dirty="0" err="1"/>
              <a:t>GridDistortion</a:t>
            </a:r>
            <a:endParaRPr lang="en-US" sz="2400" dirty="0"/>
          </a:p>
          <a:p>
            <a:pPr marL="342900" indent="-342900">
              <a:buFont typeface="Arial" panose="020B0604020202020204" pitchFamily="34" charset="0"/>
              <a:buChar char="•"/>
            </a:pPr>
            <a:r>
              <a:rPr lang="en-US" sz="2400" dirty="0" err="1"/>
              <a:t>OpticalDistortion</a:t>
            </a:r>
            <a:endParaRPr lang="en-US" sz="2400" dirty="0"/>
          </a:p>
          <a:p>
            <a:pPr marL="342900" indent="-342900">
              <a:buFont typeface="Arial" panose="020B0604020202020204" pitchFamily="34" charset="0"/>
              <a:buChar char="•"/>
            </a:pPr>
            <a:r>
              <a:rPr lang="en-US" sz="2400" dirty="0" err="1"/>
              <a:t>ShiftScaleRotate</a:t>
            </a:r>
            <a:endParaRPr lang="en-US" sz="2400" dirty="0"/>
          </a:p>
        </p:txBody>
      </p:sp>
    </p:spTree>
    <p:extLst>
      <p:ext uri="{BB962C8B-B14F-4D97-AF65-F5344CB8AC3E}">
        <p14:creationId xmlns:p14="http://schemas.microsoft.com/office/powerpoint/2010/main" val="237475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1000"/>
                                        <p:tgtEl>
                                          <p:spTgt spid="30">
                                            <p:txEl>
                                              <p:pRg st="0" end="0"/>
                                            </p:txEl>
                                          </p:spTgt>
                                        </p:tgtEl>
                                      </p:cBhvr>
                                    </p:animEffect>
                                    <p:anim calcmode="lin" valueType="num">
                                      <p:cBhvr>
                                        <p:cTn id="8" dur="10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1">
                                            <p:txEl>
                                              <p:pRg st="0" end="0"/>
                                            </p:txEl>
                                          </p:spTgt>
                                        </p:tgtEl>
                                        <p:attrNameLst>
                                          <p:attrName>style.visibility</p:attrName>
                                        </p:attrNameLst>
                                      </p:cBhvr>
                                      <p:to>
                                        <p:strVal val="visible"/>
                                      </p:to>
                                    </p:set>
                                    <p:animEffect transition="in" filter="fade">
                                      <p:cBhvr>
                                        <p:cTn id="14" dur="1000"/>
                                        <p:tgtEl>
                                          <p:spTgt spid="51">
                                            <p:txEl>
                                              <p:pRg st="0" end="0"/>
                                            </p:txEl>
                                          </p:spTgt>
                                        </p:tgtEl>
                                      </p:cBhvr>
                                    </p:animEffect>
                                    <p:anim calcmode="lin" valueType="num">
                                      <p:cBhvr>
                                        <p:cTn id="15" dur="1000" fill="hold"/>
                                        <p:tgtEl>
                                          <p:spTgt spid="5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1">
                                            <p:txEl>
                                              <p:pRg st="2" end="2"/>
                                            </p:txEl>
                                          </p:spTgt>
                                        </p:tgtEl>
                                        <p:attrNameLst>
                                          <p:attrName>style.visibility</p:attrName>
                                        </p:attrNameLst>
                                      </p:cBhvr>
                                      <p:to>
                                        <p:strVal val="visible"/>
                                      </p:to>
                                    </p:set>
                                    <p:animEffect transition="in" filter="fade">
                                      <p:cBhvr>
                                        <p:cTn id="21" dur="1000"/>
                                        <p:tgtEl>
                                          <p:spTgt spid="51">
                                            <p:txEl>
                                              <p:pRg st="2" end="2"/>
                                            </p:txEl>
                                          </p:spTgt>
                                        </p:tgtEl>
                                      </p:cBhvr>
                                    </p:animEffect>
                                    <p:anim calcmode="lin" valueType="num">
                                      <p:cBhvr>
                                        <p:cTn id="22" dur="1000" fill="hold"/>
                                        <p:tgtEl>
                                          <p:spTgt spid="5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1">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51">
                                            <p:txEl>
                                              <p:pRg st="3" end="3"/>
                                            </p:txEl>
                                          </p:spTgt>
                                        </p:tgtEl>
                                        <p:attrNameLst>
                                          <p:attrName>style.visibility</p:attrName>
                                        </p:attrNameLst>
                                      </p:cBhvr>
                                      <p:to>
                                        <p:strVal val="visible"/>
                                      </p:to>
                                    </p:set>
                                    <p:animEffect transition="in" filter="fade">
                                      <p:cBhvr>
                                        <p:cTn id="26" dur="1000"/>
                                        <p:tgtEl>
                                          <p:spTgt spid="51">
                                            <p:txEl>
                                              <p:pRg st="3" end="3"/>
                                            </p:txEl>
                                          </p:spTgt>
                                        </p:tgtEl>
                                      </p:cBhvr>
                                    </p:animEffect>
                                    <p:anim calcmode="lin" valueType="num">
                                      <p:cBhvr>
                                        <p:cTn id="27" dur="1000" fill="hold"/>
                                        <p:tgtEl>
                                          <p:spTgt spid="51">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51">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1">
                                            <p:txEl>
                                              <p:pRg st="4" end="4"/>
                                            </p:txEl>
                                          </p:spTgt>
                                        </p:tgtEl>
                                        <p:attrNameLst>
                                          <p:attrName>style.visibility</p:attrName>
                                        </p:attrNameLst>
                                      </p:cBhvr>
                                      <p:to>
                                        <p:strVal val="visible"/>
                                      </p:to>
                                    </p:set>
                                    <p:animEffect transition="in" filter="fade">
                                      <p:cBhvr>
                                        <p:cTn id="31" dur="1000"/>
                                        <p:tgtEl>
                                          <p:spTgt spid="51">
                                            <p:txEl>
                                              <p:pRg st="4" end="4"/>
                                            </p:txEl>
                                          </p:spTgt>
                                        </p:tgtEl>
                                      </p:cBhvr>
                                    </p:animEffect>
                                    <p:anim calcmode="lin" valueType="num">
                                      <p:cBhvr>
                                        <p:cTn id="32" dur="1000" fill="hold"/>
                                        <p:tgtEl>
                                          <p:spTgt spid="51">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51">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51">
                                            <p:txEl>
                                              <p:pRg st="5" end="5"/>
                                            </p:txEl>
                                          </p:spTgt>
                                        </p:tgtEl>
                                        <p:attrNameLst>
                                          <p:attrName>style.visibility</p:attrName>
                                        </p:attrNameLst>
                                      </p:cBhvr>
                                      <p:to>
                                        <p:strVal val="visible"/>
                                      </p:to>
                                    </p:set>
                                    <p:animEffect transition="in" filter="fade">
                                      <p:cBhvr>
                                        <p:cTn id="36" dur="1000"/>
                                        <p:tgtEl>
                                          <p:spTgt spid="51">
                                            <p:txEl>
                                              <p:pRg st="5" end="5"/>
                                            </p:txEl>
                                          </p:spTgt>
                                        </p:tgtEl>
                                      </p:cBhvr>
                                    </p:animEffect>
                                    <p:anim calcmode="lin" valueType="num">
                                      <p:cBhvr>
                                        <p:cTn id="37" dur="1000" fill="hold"/>
                                        <p:tgtEl>
                                          <p:spTgt spid="51">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51">
                                            <p:txEl>
                                              <p:pRg st="5" end="5"/>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51">
                                            <p:txEl>
                                              <p:pRg st="6" end="6"/>
                                            </p:txEl>
                                          </p:spTgt>
                                        </p:tgtEl>
                                        <p:attrNameLst>
                                          <p:attrName>style.visibility</p:attrName>
                                        </p:attrNameLst>
                                      </p:cBhvr>
                                      <p:to>
                                        <p:strVal val="visible"/>
                                      </p:to>
                                    </p:set>
                                    <p:animEffect transition="in" filter="fade">
                                      <p:cBhvr>
                                        <p:cTn id="41" dur="1000"/>
                                        <p:tgtEl>
                                          <p:spTgt spid="51">
                                            <p:txEl>
                                              <p:pRg st="6" end="6"/>
                                            </p:txEl>
                                          </p:spTgt>
                                        </p:tgtEl>
                                      </p:cBhvr>
                                    </p:animEffect>
                                    <p:anim calcmode="lin" valueType="num">
                                      <p:cBhvr>
                                        <p:cTn id="42" dur="1000" fill="hold"/>
                                        <p:tgtEl>
                                          <p:spTgt spid="51">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51">
                                            <p:txEl>
                                              <p:pRg st="6" end="6"/>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51">
                                            <p:txEl>
                                              <p:pRg st="7" end="7"/>
                                            </p:txEl>
                                          </p:spTgt>
                                        </p:tgtEl>
                                        <p:attrNameLst>
                                          <p:attrName>style.visibility</p:attrName>
                                        </p:attrNameLst>
                                      </p:cBhvr>
                                      <p:to>
                                        <p:strVal val="visible"/>
                                      </p:to>
                                    </p:set>
                                    <p:animEffect transition="in" filter="fade">
                                      <p:cBhvr>
                                        <p:cTn id="46" dur="1000"/>
                                        <p:tgtEl>
                                          <p:spTgt spid="51">
                                            <p:txEl>
                                              <p:pRg st="7" end="7"/>
                                            </p:txEl>
                                          </p:spTgt>
                                        </p:tgtEl>
                                      </p:cBhvr>
                                    </p:animEffect>
                                    <p:anim calcmode="lin" valueType="num">
                                      <p:cBhvr>
                                        <p:cTn id="47" dur="1000" fill="hold"/>
                                        <p:tgtEl>
                                          <p:spTgt spid="51">
                                            <p:txEl>
                                              <p:pRg st="7" end="7"/>
                                            </p:txEl>
                                          </p:spTgt>
                                        </p:tgtEl>
                                        <p:attrNameLst>
                                          <p:attrName>ppt_x</p:attrName>
                                        </p:attrNameLst>
                                      </p:cBhvr>
                                      <p:tavLst>
                                        <p:tav tm="0">
                                          <p:val>
                                            <p:strVal val="#ppt_x"/>
                                          </p:val>
                                        </p:tav>
                                        <p:tav tm="100000">
                                          <p:val>
                                            <p:strVal val="#ppt_x"/>
                                          </p:val>
                                        </p:tav>
                                      </p:tavLst>
                                    </p:anim>
                                    <p:anim calcmode="lin" valueType="num">
                                      <p:cBhvr>
                                        <p:cTn id="48" dur="1000" fill="hold"/>
                                        <p:tgtEl>
                                          <p:spTgt spid="51">
                                            <p:txEl>
                                              <p:pRg st="7" end="7"/>
                                            </p:txEl>
                                          </p:spTgt>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51">
                                            <p:txEl>
                                              <p:pRg st="8" end="8"/>
                                            </p:txEl>
                                          </p:spTgt>
                                        </p:tgtEl>
                                        <p:attrNameLst>
                                          <p:attrName>style.visibility</p:attrName>
                                        </p:attrNameLst>
                                      </p:cBhvr>
                                      <p:to>
                                        <p:strVal val="visible"/>
                                      </p:to>
                                    </p:set>
                                    <p:animEffect transition="in" filter="fade">
                                      <p:cBhvr>
                                        <p:cTn id="51" dur="1000"/>
                                        <p:tgtEl>
                                          <p:spTgt spid="51">
                                            <p:txEl>
                                              <p:pRg st="8" end="8"/>
                                            </p:txEl>
                                          </p:spTgt>
                                        </p:tgtEl>
                                      </p:cBhvr>
                                    </p:animEffect>
                                    <p:anim calcmode="lin" valueType="num">
                                      <p:cBhvr>
                                        <p:cTn id="52" dur="1000" fill="hold"/>
                                        <p:tgtEl>
                                          <p:spTgt spid="51">
                                            <p:txEl>
                                              <p:pRg st="8" end="8"/>
                                            </p:txEl>
                                          </p:spTgt>
                                        </p:tgtEl>
                                        <p:attrNameLst>
                                          <p:attrName>ppt_x</p:attrName>
                                        </p:attrNameLst>
                                      </p:cBhvr>
                                      <p:tavLst>
                                        <p:tav tm="0">
                                          <p:val>
                                            <p:strVal val="#ppt_x"/>
                                          </p:val>
                                        </p:tav>
                                        <p:tav tm="100000">
                                          <p:val>
                                            <p:strVal val="#ppt_x"/>
                                          </p:val>
                                        </p:tav>
                                      </p:tavLst>
                                    </p:anim>
                                    <p:anim calcmode="lin" valueType="num">
                                      <p:cBhvr>
                                        <p:cTn id="53" dur="1000" fill="hold"/>
                                        <p:tgtEl>
                                          <p:spTgt spid="51">
                                            <p:txEl>
                                              <p:pRg st="8" end="8"/>
                                            </p:txEl>
                                          </p:spTgt>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51">
                                            <p:txEl>
                                              <p:pRg st="9" end="9"/>
                                            </p:txEl>
                                          </p:spTgt>
                                        </p:tgtEl>
                                        <p:attrNameLst>
                                          <p:attrName>style.visibility</p:attrName>
                                        </p:attrNameLst>
                                      </p:cBhvr>
                                      <p:to>
                                        <p:strVal val="visible"/>
                                      </p:to>
                                    </p:set>
                                    <p:animEffect transition="in" filter="fade">
                                      <p:cBhvr>
                                        <p:cTn id="56" dur="1000"/>
                                        <p:tgtEl>
                                          <p:spTgt spid="51">
                                            <p:txEl>
                                              <p:pRg st="9" end="9"/>
                                            </p:txEl>
                                          </p:spTgt>
                                        </p:tgtEl>
                                      </p:cBhvr>
                                    </p:animEffect>
                                    <p:anim calcmode="lin" valueType="num">
                                      <p:cBhvr>
                                        <p:cTn id="57" dur="1000" fill="hold"/>
                                        <p:tgtEl>
                                          <p:spTgt spid="51">
                                            <p:txEl>
                                              <p:pRg st="9" end="9"/>
                                            </p:txEl>
                                          </p:spTgt>
                                        </p:tgtEl>
                                        <p:attrNameLst>
                                          <p:attrName>ppt_x</p:attrName>
                                        </p:attrNameLst>
                                      </p:cBhvr>
                                      <p:tavLst>
                                        <p:tav tm="0">
                                          <p:val>
                                            <p:strVal val="#ppt_x"/>
                                          </p:val>
                                        </p:tav>
                                        <p:tav tm="100000">
                                          <p:val>
                                            <p:strVal val="#ppt_x"/>
                                          </p:val>
                                        </p:tav>
                                      </p:tavLst>
                                    </p:anim>
                                    <p:anim calcmode="lin" valueType="num">
                                      <p:cBhvr>
                                        <p:cTn id="58" dur="1000" fill="hold"/>
                                        <p:tgtEl>
                                          <p:spTgt spid="51">
                                            <p:txEl>
                                              <p:pRg st="9" end="9"/>
                                            </p:txEl>
                                          </p:spTgt>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51">
                                            <p:txEl>
                                              <p:pRg st="10" end="10"/>
                                            </p:txEl>
                                          </p:spTgt>
                                        </p:tgtEl>
                                        <p:attrNameLst>
                                          <p:attrName>style.visibility</p:attrName>
                                        </p:attrNameLst>
                                      </p:cBhvr>
                                      <p:to>
                                        <p:strVal val="visible"/>
                                      </p:to>
                                    </p:set>
                                    <p:animEffect transition="in" filter="fade">
                                      <p:cBhvr>
                                        <p:cTn id="61" dur="1000"/>
                                        <p:tgtEl>
                                          <p:spTgt spid="51">
                                            <p:txEl>
                                              <p:pRg st="10" end="10"/>
                                            </p:txEl>
                                          </p:spTgt>
                                        </p:tgtEl>
                                      </p:cBhvr>
                                    </p:animEffect>
                                    <p:anim calcmode="lin" valueType="num">
                                      <p:cBhvr>
                                        <p:cTn id="62" dur="1000" fill="hold"/>
                                        <p:tgtEl>
                                          <p:spTgt spid="51">
                                            <p:txEl>
                                              <p:pRg st="10" end="10"/>
                                            </p:txEl>
                                          </p:spTgt>
                                        </p:tgtEl>
                                        <p:attrNameLst>
                                          <p:attrName>ppt_x</p:attrName>
                                        </p:attrNameLst>
                                      </p:cBhvr>
                                      <p:tavLst>
                                        <p:tav tm="0">
                                          <p:val>
                                            <p:strVal val="#ppt_x"/>
                                          </p:val>
                                        </p:tav>
                                        <p:tav tm="100000">
                                          <p:val>
                                            <p:strVal val="#ppt_x"/>
                                          </p:val>
                                        </p:tav>
                                      </p:tavLst>
                                    </p:anim>
                                    <p:anim calcmode="lin" valueType="num">
                                      <p:cBhvr>
                                        <p:cTn id="63" dur="1000" fill="hold"/>
                                        <p:tgtEl>
                                          <p:spTgt spid="51">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6315" y="1929555"/>
            <a:ext cx="5362230" cy="4149304"/>
          </a:xfrm>
          <a:prstGeom prst="rect">
            <a:avLst/>
          </a:prstGeom>
          <a:solidFill>
            <a:srgbClr val="FFFFFF">
              <a:shade val="85000"/>
            </a:srgbClr>
          </a:solidFill>
          <a:ln w="88900" cap="sq">
            <a:solidFill>
              <a:schemeClr val="accent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a:blip r:embed="rId3"/>
          <a:stretch>
            <a:fillRect/>
          </a:stretch>
        </p:blipFill>
        <p:spPr>
          <a:xfrm>
            <a:off x="6503690" y="1929556"/>
            <a:ext cx="5501996" cy="4149304"/>
          </a:xfrm>
          <a:prstGeom prst="rect">
            <a:avLst/>
          </a:prstGeom>
          <a:solidFill>
            <a:srgbClr val="FFFFFF">
              <a:shade val="85000"/>
            </a:srgbClr>
          </a:solidFill>
          <a:ln w="88900" cap="sq">
            <a:solidFill>
              <a:schemeClr val="accent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p:cNvSpPr txBox="1"/>
          <p:nvPr/>
        </p:nvSpPr>
        <p:spPr>
          <a:xfrm>
            <a:off x="186314" y="418461"/>
            <a:ext cx="5184559" cy="553998"/>
          </a:xfrm>
          <a:prstGeom prst="rect">
            <a:avLst/>
          </a:prstGeom>
          <a:noFill/>
        </p:spPr>
        <p:txBody>
          <a:bodyPr wrap="square" rtlCol="0">
            <a:spAutoFit/>
          </a:bodyPr>
          <a:lstStyle/>
          <a:p>
            <a:r>
              <a:rPr lang="en-US" sz="3000" b="1" dirty="0">
                <a:solidFill>
                  <a:schemeClr val="accent1">
                    <a:lumMod val="75000"/>
                  </a:schemeClr>
                </a:solidFill>
                <a:latin typeface="Andalus" panose="02020603050405020304" pitchFamily="18" charset="-78"/>
                <a:cs typeface="Andalus" panose="02020603050405020304" pitchFamily="18" charset="-78"/>
              </a:rPr>
              <a:t>Image before data augmentation</a:t>
            </a:r>
          </a:p>
        </p:txBody>
      </p:sp>
      <p:sp>
        <p:nvSpPr>
          <p:cNvPr id="7" name="TextBox 6">
            <a:extLst>
              <a:ext uri="{FF2B5EF4-FFF2-40B4-BE49-F238E27FC236}">
                <a16:creationId xmlns:a16="http://schemas.microsoft.com/office/drawing/2014/main" id="{13D5EBF0-CA4B-4525-8BA9-679B55980235}"/>
              </a:ext>
            </a:extLst>
          </p:cNvPr>
          <p:cNvSpPr txBox="1"/>
          <p:nvPr/>
        </p:nvSpPr>
        <p:spPr>
          <a:xfrm>
            <a:off x="6306224" y="418461"/>
            <a:ext cx="6094520" cy="553998"/>
          </a:xfrm>
          <a:prstGeom prst="rect">
            <a:avLst/>
          </a:prstGeom>
          <a:noFill/>
        </p:spPr>
        <p:txBody>
          <a:bodyPr wrap="square">
            <a:spAutoFit/>
          </a:bodyPr>
          <a:lstStyle/>
          <a:p>
            <a:r>
              <a:rPr lang="en-US" sz="3000" b="1">
                <a:solidFill>
                  <a:schemeClr val="accent1">
                    <a:lumMod val="75000"/>
                  </a:schemeClr>
                </a:solidFill>
                <a:latin typeface="Andalus" panose="02020603050405020304" pitchFamily="18" charset="-78"/>
                <a:cs typeface="Andalus" panose="02020603050405020304" pitchFamily="18" charset="-78"/>
              </a:rPr>
              <a:t>Image </a:t>
            </a:r>
            <a:r>
              <a:rPr lang="en-US" sz="3000" b="1" smtClean="0">
                <a:solidFill>
                  <a:schemeClr val="accent1">
                    <a:lumMod val="75000"/>
                  </a:schemeClr>
                </a:solidFill>
                <a:latin typeface="Andalus" panose="02020603050405020304" pitchFamily="18" charset="-78"/>
                <a:cs typeface="Andalus" panose="02020603050405020304" pitchFamily="18" charset="-78"/>
              </a:rPr>
              <a:t>after</a:t>
            </a:r>
            <a:r>
              <a:rPr lang="en-US" sz="3000" b="1" smtClean="0">
                <a:solidFill>
                  <a:schemeClr val="accent1">
                    <a:lumMod val="75000"/>
                  </a:schemeClr>
                </a:solidFill>
                <a:latin typeface="Andalus" panose="02020603050405020304" pitchFamily="18" charset="-78"/>
                <a:cs typeface="Andalus" panose="02020603050405020304" pitchFamily="18" charset="-78"/>
              </a:rPr>
              <a:t> </a:t>
            </a:r>
            <a:r>
              <a:rPr lang="en-US" sz="3000" b="1" dirty="0">
                <a:solidFill>
                  <a:schemeClr val="accent1">
                    <a:lumMod val="75000"/>
                  </a:schemeClr>
                </a:solidFill>
                <a:latin typeface="Andalus" panose="02020603050405020304" pitchFamily="18" charset="-78"/>
                <a:cs typeface="Andalus" panose="02020603050405020304" pitchFamily="18" charset="-78"/>
              </a:rPr>
              <a:t>data augmentation</a:t>
            </a:r>
          </a:p>
        </p:txBody>
      </p:sp>
    </p:spTree>
    <p:extLst>
      <p:ext uri="{BB962C8B-B14F-4D97-AF65-F5344CB8AC3E}">
        <p14:creationId xmlns:p14="http://schemas.microsoft.com/office/powerpoint/2010/main" val="1897548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0234840-A303-4D3A-8D5A-830749061207}"/>
              </a:ext>
            </a:extLst>
          </p:cNvPr>
          <p:cNvGrpSpPr/>
          <p:nvPr/>
        </p:nvGrpSpPr>
        <p:grpSpPr>
          <a:xfrm>
            <a:off x="91273" y="1375170"/>
            <a:ext cx="3354813" cy="5149606"/>
            <a:chOff x="867651" y="1252482"/>
            <a:chExt cx="3354813" cy="5149606"/>
          </a:xfrm>
        </p:grpSpPr>
        <p:grpSp>
          <p:nvGrpSpPr>
            <p:cNvPr id="20" name="Group 19">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18"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19"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4"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graphicFrame>
        <p:nvGraphicFramePr>
          <p:cNvPr id="11" name="Table 10"/>
          <p:cNvGraphicFramePr>
            <a:graphicFrameLocks noGrp="1"/>
          </p:cNvGraphicFramePr>
          <p:nvPr>
            <p:extLst>
              <p:ext uri="{D42A27DB-BD31-4B8C-83A1-F6EECF244321}">
                <p14:modId xmlns:p14="http://schemas.microsoft.com/office/powerpoint/2010/main" val="2360807574"/>
              </p:ext>
            </p:extLst>
          </p:nvPr>
        </p:nvGraphicFramePr>
        <p:xfrm>
          <a:off x="3968392" y="4128117"/>
          <a:ext cx="6481894" cy="1565530"/>
        </p:xfrm>
        <a:graphic>
          <a:graphicData uri="http://schemas.openxmlformats.org/drawingml/2006/table">
            <a:tbl>
              <a:tblPr firstRow="1" firstCol="1" bandRow="1">
                <a:tableStyleId>{5C22544A-7EE6-4342-B048-85BDC9FD1C3A}</a:tableStyleId>
              </a:tblPr>
              <a:tblGrid>
                <a:gridCol w="1702624">
                  <a:extLst>
                    <a:ext uri="{9D8B030D-6E8A-4147-A177-3AD203B41FA5}">
                      <a16:colId xmlns:a16="http://schemas.microsoft.com/office/drawing/2014/main" val="20000"/>
                    </a:ext>
                  </a:extLst>
                </a:gridCol>
                <a:gridCol w="1623593">
                  <a:extLst>
                    <a:ext uri="{9D8B030D-6E8A-4147-A177-3AD203B41FA5}">
                      <a16:colId xmlns:a16="http://schemas.microsoft.com/office/drawing/2014/main" val="20001"/>
                    </a:ext>
                  </a:extLst>
                </a:gridCol>
                <a:gridCol w="1620820">
                  <a:extLst>
                    <a:ext uri="{9D8B030D-6E8A-4147-A177-3AD203B41FA5}">
                      <a16:colId xmlns:a16="http://schemas.microsoft.com/office/drawing/2014/main" val="20002"/>
                    </a:ext>
                  </a:extLst>
                </a:gridCol>
                <a:gridCol w="1534857">
                  <a:extLst>
                    <a:ext uri="{9D8B030D-6E8A-4147-A177-3AD203B41FA5}">
                      <a16:colId xmlns:a16="http://schemas.microsoft.com/office/drawing/2014/main" val="20003"/>
                    </a:ext>
                  </a:extLst>
                </a:gridCol>
              </a:tblGrid>
              <a:tr h="634753">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Model</a:t>
                      </a:r>
                    </a:p>
                    <a:p>
                      <a:pPr marL="0" marR="0" algn="ctr">
                        <a:lnSpc>
                          <a:spcPct val="107000"/>
                        </a:lnSpc>
                        <a:spcBef>
                          <a:spcPts val="0"/>
                        </a:spcBef>
                        <a:spcAft>
                          <a:spcPts val="0"/>
                        </a:spcAft>
                      </a:pP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SVM</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CNN</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ANN</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000"/>
                  </a:ext>
                </a:extLst>
              </a:tr>
              <a:tr h="634753">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Test accuracy</a:t>
                      </a:r>
                    </a:p>
                    <a:p>
                      <a:pPr marL="0" marR="0" algn="ctr">
                        <a:lnSpc>
                          <a:spcPct val="107000"/>
                        </a:lnSpc>
                        <a:spcBef>
                          <a:spcPts val="0"/>
                        </a:spcBef>
                        <a:spcAft>
                          <a:spcPts val="0"/>
                        </a:spcAft>
                      </a:pP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65%</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89.99%</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endParaRPr lang="en-US" sz="1600" b="1" dirty="0">
                        <a:solidFill>
                          <a:schemeClr val="tx1"/>
                        </a:solidFill>
                        <a:effectLst/>
                      </a:endParaRPr>
                    </a:p>
                    <a:p>
                      <a:pPr marL="0" marR="0" algn="ctr">
                        <a:lnSpc>
                          <a:spcPct val="107000"/>
                        </a:lnSpc>
                        <a:spcBef>
                          <a:spcPts val="0"/>
                        </a:spcBef>
                        <a:spcAft>
                          <a:spcPts val="0"/>
                        </a:spcAft>
                      </a:pPr>
                      <a:r>
                        <a:rPr lang="en-US" sz="1600" b="1" dirty="0">
                          <a:solidFill>
                            <a:schemeClr val="tx1"/>
                          </a:solidFill>
                          <a:effectLst/>
                        </a:rPr>
                        <a:t>75%</a:t>
                      </a:r>
                      <a:endParaRPr lang="en-US" sz="16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001"/>
                  </a:ext>
                </a:extLst>
              </a:tr>
            </a:tbl>
          </a:graphicData>
        </a:graphic>
      </p:graphicFrame>
      <p:sp>
        <p:nvSpPr>
          <p:cNvPr id="2" name="TextBox 1"/>
          <p:cNvSpPr txBox="1"/>
          <p:nvPr/>
        </p:nvSpPr>
        <p:spPr>
          <a:xfrm>
            <a:off x="3446086" y="1972765"/>
            <a:ext cx="8414946" cy="1754326"/>
          </a:xfrm>
          <a:prstGeom prst="rect">
            <a:avLst/>
          </a:prstGeom>
          <a:noFill/>
        </p:spPr>
        <p:txBody>
          <a:bodyPr wrap="square" rtlCol="0">
            <a:spAutoFit/>
          </a:bodyPr>
          <a:lstStyle/>
          <a:p>
            <a:pPr lvl="0" eaLnBrk="0" fontAlgn="base" hangingPunct="0">
              <a:spcBef>
                <a:spcPct val="0"/>
              </a:spcBef>
              <a:spcAft>
                <a:spcPct val="0"/>
              </a:spcAft>
            </a:pPr>
            <a:r>
              <a:rPr lang="en-US" altLang="en-US" dirty="0">
                <a:latin typeface="Calibri" panose="020F0502020204030204" pitchFamily="34" charset="0"/>
                <a:ea typeface="Calibri" panose="020F0502020204030204" pitchFamily="34" charset="0"/>
                <a:cs typeface="Arial" panose="020B0604020202020204" pitchFamily="34" charset="0"/>
              </a:rPr>
              <a:t>Our first approach was to try out as many models as possible and pick the best performing one, and so we did. We have used several models</a:t>
            </a:r>
          </a:p>
          <a:p>
            <a:pPr lvl="0" eaLnBrk="0" fontAlgn="base" hangingPunct="0">
              <a:spcBef>
                <a:spcPct val="0"/>
              </a:spcBef>
              <a:spcAft>
                <a:spcPct val="0"/>
              </a:spcAft>
            </a:pPr>
            <a:r>
              <a:rPr lang="en-US" altLang="en-US" dirty="0">
                <a:latin typeface="Calibri" panose="020F0502020204030204" pitchFamily="34" charset="0"/>
                <a:ea typeface="Calibri" panose="020F0502020204030204" pitchFamily="34" charset="0"/>
                <a:cs typeface="Arial" panose="020B0604020202020204" pitchFamily="34" charset="0"/>
              </a:rPr>
              <a:t>, including support vector machine (SVM), Artificial neural network (ANN) and Convolutional Neural Networks (CNN). Based on that,</a:t>
            </a:r>
          </a:p>
          <a:p>
            <a:pPr lvl="0" eaLnBrk="0" fontAlgn="base" hangingPunct="0">
              <a:spcBef>
                <a:spcPct val="0"/>
              </a:spcBef>
              <a:spcAft>
                <a:spcPct val="0"/>
              </a:spcAft>
            </a:pPr>
            <a:r>
              <a:rPr lang="en-US" altLang="en-US" dirty="0">
                <a:latin typeface="Calibri" panose="020F0502020204030204" pitchFamily="34" charset="0"/>
                <a:ea typeface="Calibri" panose="020F0502020204030204" pitchFamily="34" charset="0"/>
                <a:cs typeface="Arial" panose="020B0604020202020204" pitchFamily="34" charset="0"/>
              </a:rPr>
              <a:t> we concluded that the (CNN) is the model with the highest accuracy among these models, for its ability to classify images in general with high accuracy.</a:t>
            </a:r>
            <a:endParaRPr lang="en-US" altLang="en-US" sz="1100" dirty="0"/>
          </a:p>
        </p:txBody>
      </p:sp>
      <p:sp>
        <p:nvSpPr>
          <p:cNvPr id="8" name="TextBox 7"/>
          <p:cNvSpPr txBox="1"/>
          <p:nvPr/>
        </p:nvSpPr>
        <p:spPr>
          <a:xfrm>
            <a:off x="5183671" y="451840"/>
            <a:ext cx="4010298" cy="923330"/>
          </a:xfrm>
          <a:prstGeom prst="rect">
            <a:avLst/>
          </a:prstGeom>
          <a:noFill/>
        </p:spPr>
        <p:txBody>
          <a:bodyPr wrap="square" rtlCol="0">
            <a:spAutoFit/>
          </a:bodyPr>
          <a:lstStyle/>
          <a:p>
            <a:r>
              <a:rPr lang="en-US" sz="5400" dirty="0">
                <a:solidFill>
                  <a:schemeClr val="accent1">
                    <a:lumMod val="75000"/>
                  </a:schemeClr>
                </a:solidFill>
                <a:latin typeface="Andalus" panose="02020603050405020304" pitchFamily="18" charset="-78"/>
                <a:cs typeface="Andalus" panose="02020603050405020304" pitchFamily="18" charset="-78"/>
              </a:rPr>
              <a:t>5-3 Model</a:t>
            </a:r>
          </a:p>
        </p:txBody>
      </p:sp>
    </p:spTree>
    <p:extLst>
      <p:ext uri="{BB962C8B-B14F-4D97-AF65-F5344CB8AC3E}">
        <p14:creationId xmlns:p14="http://schemas.microsoft.com/office/powerpoint/2010/main" val="588671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Effect transition="in" filter="fade">
                                      <p:cBhvr>
                                        <p:cTn id="19" dur="1000"/>
                                        <p:tgtEl>
                                          <p:spTgt spid="2">
                                            <p:txEl>
                                              <p:pRg st="1" end="1"/>
                                            </p:txEl>
                                          </p:spTgt>
                                        </p:tgtEl>
                                      </p:cBhvr>
                                    </p:animEffect>
                                    <p:anim calcmode="lin" valueType="num">
                                      <p:cBhvr>
                                        <p:cTn id="20"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
                                            <p:txEl>
                                              <p:pRg st="2" end="2"/>
                                            </p:txEl>
                                          </p:spTgt>
                                        </p:tgtEl>
                                        <p:attrNameLst>
                                          <p:attrName>style.visibility</p:attrName>
                                        </p:attrNameLst>
                                      </p:cBhvr>
                                      <p:to>
                                        <p:strVal val="visible"/>
                                      </p:to>
                                    </p:set>
                                    <p:animEffect transition="in" filter="fade">
                                      <p:cBhvr>
                                        <p:cTn id="24" dur="1000"/>
                                        <p:tgtEl>
                                          <p:spTgt spid="2">
                                            <p:txEl>
                                              <p:pRg st="2" end="2"/>
                                            </p:txEl>
                                          </p:spTgt>
                                        </p:tgtEl>
                                      </p:cBhvr>
                                    </p:animEffect>
                                    <p:anim calcmode="lin" valueType="num">
                                      <p:cBhvr>
                                        <p:cTn id="2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barn(inVertical)">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b="1" dirty="0">
                <a:solidFill>
                  <a:schemeClr val="accent1">
                    <a:lumMod val="75000"/>
                  </a:schemeClr>
                </a:solidFill>
                <a:latin typeface="Andalus" panose="02020603050405020304" pitchFamily="18" charset="-78"/>
                <a:cs typeface="Andalus" panose="02020603050405020304" pitchFamily="18" charset="-78"/>
              </a:rPr>
              <a:t>5-4 </a:t>
            </a:r>
            <a:r>
              <a:rPr lang="en-US" b="1" dirty="0" err="1">
                <a:solidFill>
                  <a:schemeClr val="accent1">
                    <a:lumMod val="75000"/>
                  </a:schemeClr>
                </a:solidFill>
                <a:latin typeface="Andalus" panose="02020603050405020304" pitchFamily="18" charset="-78"/>
                <a:cs typeface="Andalus" panose="02020603050405020304" pitchFamily="18" charset="-78"/>
              </a:rPr>
              <a:t>MobileNet</a:t>
            </a:r>
            <a:endParaRPr lang="en-US" b="1" dirty="0">
              <a:solidFill>
                <a:schemeClr val="accent1">
                  <a:lumMod val="75000"/>
                </a:schemeClr>
              </a:solidFill>
              <a:latin typeface="Andalus" panose="02020603050405020304" pitchFamily="18" charset="-78"/>
              <a:cs typeface="Andalus" panose="02020603050405020304" pitchFamily="18" charset="-78"/>
            </a:endParaRPr>
          </a:p>
        </p:txBody>
      </p:sp>
      <p:grpSp>
        <p:nvGrpSpPr>
          <p:cNvPr id="3" name="Group 2">
            <a:extLst>
              <a:ext uri="{FF2B5EF4-FFF2-40B4-BE49-F238E27FC236}">
                <a16:creationId xmlns:a16="http://schemas.microsoft.com/office/drawing/2014/main" id="{A0234840-A303-4D3A-8D5A-830749061207}"/>
              </a:ext>
            </a:extLst>
          </p:cNvPr>
          <p:cNvGrpSpPr/>
          <p:nvPr/>
        </p:nvGrpSpPr>
        <p:grpSpPr>
          <a:xfrm>
            <a:off x="91273" y="1375170"/>
            <a:ext cx="3354813" cy="5149606"/>
            <a:chOff x="867651" y="1252482"/>
            <a:chExt cx="3354813" cy="5149606"/>
          </a:xfrm>
        </p:grpSpPr>
        <p:grpSp>
          <p:nvGrpSpPr>
            <p:cNvPr id="20" name="Group 19">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18"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19"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4"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sp>
        <p:nvSpPr>
          <p:cNvPr id="5" name="TextBox 4"/>
          <p:cNvSpPr txBox="1"/>
          <p:nvPr/>
        </p:nvSpPr>
        <p:spPr>
          <a:xfrm>
            <a:off x="4743099" y="2021501"/>
            <a:ext cx="6185140" cy="3139321"/>
          </a:xfrm>
          <a:prstGeom prst="rect">
            <a:avLst/>
          </a:prstGeom>
          <a:noFill/>
        </p:spPr>
        <p:txBody>
          <a:bodyPr wrap="square" rtlCol="0">
            <a:spAutoFit/>
          </a:bodyPr>
          <a:lstStyle/>
          <a:p>
            <a:r>
              <a:rPr lang="en-US" dirty="0"/>
              <a:t>Mobile Net: </a:t>
            </a:r>
          </a:p>
          <a:p>
            <a:pPr marL="285750" lvl="0" indent="-285750">
              <a:buFont typeface="Arial" panose="020B0604020202020204" pitchFamily="34" charset="0"/>
              <a:buChar char="•"/>
            </a:pPr>
            <a:r>
              <a:rPr lang="en-US" dirty="0"/>
              <a:t>CNN architecture model for image classification and mobile vision,</a:t>
            </a:r>
          </a:p>
          <a:p>
            <a:pPr marL="285750" lvl="0" indent="-285750">
              <a:buFont typeface="Arial" panose="020B0604020202020204" pitchFamily="34" charset="0"/>
              <a:buChar char="•"/>
            </a:pPr>
            <a:r>
              <a:rPr lang="en-US" dirty="0"/>
              <a:t>less computation power to run application</a:t>
            </a:r>
          </a:p>
          <a:p>
            <a:pPr marL="285750" lvl="0" indent="-285750">
              <a:buFont typeface="Arial" panose="020B0604020202020204" pitchFamily="34" charset="0"/>
              <a:buChar char="•"/>
            </a:pPr>
            <a:r>
              <a:rPr lang="en-US" dirty="0"/>
              <a:t>Suited for mobile devices, embedded system and computers without GPU.</a:t>
            </a:r>
          </a:p>
          <a:p>
            <a:pPr marL="285750" lvl="0" indent="-285750">
              <a:buFont typeface="Arial" panose="020B0604020202020204" pitchFamily="34" charset="0"/>
              <a:buChar char="•"/>
            </a:pPr>
            <a:r>
              <a:rPr lang="en-US" dirty="0"/>
              <a:t>Suited to web applications and applications in mobile device.</a:t>
            </a:r>
          </a:p>
          <a:p>
            <a:pPr marL="285750" lvl="0" indent="-285750">
              <a:buFont typeface="Arial" panose="020B0604020202020204" pitchFamily="34" charset="0"/>
              <a:buChar char="•"/>
            </a:pPr>
            <a:r>
              <a:rPr lang="en-US" dirty="0"/>
              <a:t>Used with large images and can filtration them so increase accuracy.</a:t>
            </a:r>
          </a:p>
          <a:p>
            <a:pPr marL="285750" indent="-285750">
              <a:buFont typeface="Arial" panose="020B0604020202020204" pitchFamily="34" charset="0"/>
              <a:buChar char="•"/>
            </a:pPr>
            <a:endParaRPr lang="en-US" dirty="0"/>
          </a:p>
        </p:txBody>
      </p:sp>
      <p:sp>
        <p:nvSpPr>
          <p:cNvPr id="27" name="TextBox 26"/>
          <p:cNvSpPr txBox="1"/>
          <p:nvPr/>
        </p:nvSpPr>
        <p:spPr>
          <a:xfrm>
            <a:off x="4744770" y="1375170"/>
            <a:ext cx="6986550" cy="646331"/>
          </a:xfrm>
          <a:prstGeom prst="rect">
            <a:avLst/>
          </a:prstGeom>
          <a:noFill/>
        </p:spPr>
        <p:txBody>
          <a:bodyPr wrap="square" rtlCol="0">
            <a:spAutoFit/>
          </a:bodyPr>
          <a:lstStyle/>
          <a:p>
            <a:r>
              <a:rPr lang="en-US" dirty="0"/>
              <a:t>Our project integrated </a:t>
            </a:r>
            <a:r>
              <a:rPr lang="en-US" dirty="0" err="1"/>
              <a:t>MobileNet</a:t>
            </a:r>
            <a:r>
              <a:rPr lang="en-US" dirty="0"/>
              <a:t> with flutter application by using tensor flow lite   </a:t>
            </a:r>
          </a:p>
        </p:txBody>
      </p:sp>
      <p:sp>
        <p:nvSpPr>
          <p:cNvPr id="28" name="TextBox 27"/>
          <p:cNvSpPr txBox="1"/>
          <p:nvPr/>
        </p:nvSpPr>
        <p:spPr>
          <a:xfrm>
            <a:off x="4744770" y="5085032"/>
            <a:ext cx="6986550" cy="1200329"/>
          </a:xfrm>
          <a:prstGeom prst="rect">
            <a:avLst/>
          </a:prstGeom>
          <a:noFill/>
        </p:spPr>
        <p:txBody>
          <a:bodyPr wrap="square" rtlCol="0">
            <a:spAutoFit/>
          </a:bodyPr>
          <a:lstStyle/>
          <a:p>
            <a:r>
              <a:rPr lang="en-US" dirty="0"/>
              <a:t>Tensor flow lite :</a:t>
            </a:r>
          </a:p>
          <a:p>
            <a:r>
              <a:rPr lang="en-US" dirty="0"/>
              <a:t>It is a set of tools that enable on-device machine learning by helping developers run their models on mobile, embedded and </a:t>
            </a:r>
            <a:r>
              <a:rPr lang="en-US" dirty="0" err="1"/>
              <a:t>IoT</a:t>
            </a:r>
            <a:r>
              <a:rPr lang="en-US" dirty="0"/>
              <a:t> devices.</a:t>
            </a:r>
          </a:p>
        </p:txBody>
      </p:sp>
    </p:spTree>
    <p:extLst>
      <p:ext uri="{BB962C8B-B14F-4D97-AF65-F5344CB8AC3E}">
        <p14:creationId xmlns:p14="http://schemas.microsoft.com/office/powerpoint/2010/main" val="423904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7">
                                            <p:txEl>
                                              <p:pRg st="0" end="0"/>
                                            </p:txEl>
                                          </p:spTgt>
                                        </p:tgtEl>
                                        <p:attrNameLst>
                                          <p:attrName>style.visibility</p:attrName>
                                        </p:attrNameLst>
                                      </p:cBhvr>
                                      <p:to>
                                        <p:strVal val="visible"/>
                                      </p:to>
                                    </p:set>
                                    <p:animEffect transition="in" filter="fade">
                                      <p:cBhvr>
                                        <p:cTn id="14" dur="1000"/>
                                        <p:tgtEl>
                                          <p:spTgt spid="27">
                                            <p:txEl>
                                              <p:pRg st="0" end="0"/>
                                            </p:txEl>
                                          </p:spTgt>
                                        </p:tgtEl>
                                      </p:cBhvr>
                                    </p:animEffect>
                                    <p:anim calcmode="lin" valueType="num">
                                      <p:cBhvr>
                                        <p:cTn id="15" dur="100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animEffect transition="in" filter="fade">
                                      <p:cBhvr>
                                        <p:cTn id="21" dur="1000"/>
                                        <p:tgtEl>
                                          <p:spTgt spid="5">
                                            <p:txEl>
                                              <p:pRg st="0" end="0"/>
                                            </p:txEl>
                                          </p:spTgt>
                                        </p:tgtEl>
                                      </p:cBhvr>
                                    </p:animEffect>
                                    <p:anim calcmode="lin" valueType="num">
                                      <p:cBhvr>
                                        <p:cTn id="22"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5">
                                            <p:txEl>
                                              <p:pRg st="1" end="1"/>
                                            </p:txEl>
                                          </p:spTgt>
                                        </p:tgtEl>
                                        <p:attrNameLst>
                                          <p:attrName>style.visibility</p:attrName>
                                        </p:attrNameLst>
                                      </p:cBhvr>
                                      <p:to>
                                        <p:strVal val="visible"/>
                                      </p:to>
                                    </p:set>
                                    <p:animEffect transition="in" filter="fade">
                                      <p:cBhvr>
                                        <p:cTn id="26" dur="1000"/>
                                        <p:tgtEl>
                                          <p:spTgt spid="5">
                                            <p:txEl>
                                              <p:pRg st="1" end="1"/>
                                            </p:txEl>
                                          </p:spTgt>
                                        </p:tgtEl>
                                      </p:cBhvr>
                                    </p:animEffect>
                                    <p:anim calcmode="lin" valueType="num">
                                      <p:cBhvr>
                                        <p:cTn id="27"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fade">
                                      <p:cBhvr>
                                        <p:cTn id="31" dur="1000"/>
                                        <p:tgtEl>
                                          <p:spTgt spid="5">
                                            <p:txEl>
                                              <p:pRg st="2" end="2"/>
                                            </p:txEl>
                                          </p:spTgt>
                                        </p:tgtEl>
                                      </p:cBhvr>
                                    </p:animEffect>
                                    <p:anim calcmode="lin" valueType="num">
                                      <p:cBhvr>
                                        <p:cTn id="3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5">
                                            <p:txEl>
                                              <p:pRg st="2" end="2"/>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5">
                                            <p:txEl>
                                              <p:pRg st="3" end="3"/>
                                            </p:txEl>
                                          </p:spTgt>
                                        </p:tgtEl>
                                        <p:attrNameLst>
                                          <p:attrName>style.visibility</p:attrName>
                                        </p:attrNameLst>
                                      </p:cBhvr>
                                      <p:to>
                                        <p:strVal val="visible"/>
                                      </p:to>
                                    </p:set>
                                    <p:animEffect transition="in" filter="fade">
                                      <p:cBhvr>
                                        <p:cTn id="36" dur="1000"/>
                                        <p:tgtEl>
                                          <p:spTgt spid="5">
                                            <p:txEl>
                                              <p:pRg st="3" end="3"/>
                                            </p:txEl>
                                          </p:spTgt>
                                        </p:tgtEl>
                                      </p:cBhvr>
                                    </p:animEffect>
                                    <p:anim calcmode="lin" valueType="num">
                                      <p:cBhvr>
                                        <p:cTn id="37"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5">
                                            <p:txEl>
                                              <p:pRg st="3" end="3"/>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animEffect transition="in" filter="fade">
                                      <p:cBhvr>
                                        <p:cTn id="41" dur="1000"/>
                                        <p:tgtEl>
                                          <p:spTgt spid="5">
                                            <p:txEl>
                                              <p:pRg st="4" end="4"/>
                                            </p:txEl>
                                          </p:spTgt>
                                        </p:tgtEl>
                                      </p:cBhvr>
                                    </p:animEffect>
                                    <p:anim calcmode="lin" valueType="num">
                                      <p:cBhvr>
                                        <p:cTn id="42"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5">
                                            <p:txEl>
                                              <p:pRg st="4" end="4"/>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5">
                                            <p:txEl>
                                              <p:pRg st="5" end="5"/>
                                            </p:txEl>
                                          </p:spTgt>
                                        </p:tgtEl>
                                        <p:attrNameLst>
                                          <p:attrName>style.visibility</p:attrName>
                                        </p:attrNameLst>
                                      </p:cBhvr>
                                      <p:to>
                                        <p:strVal val="visible"/>
                                      </p:to>
                                    </p:set>
                                    <p:animEffect transition="in" filter="fade">
                                      <p:cBhvr>
                                        <p:cTn id="46" dur="1000"/>
                                        <p:tgtEl>
                                          <p:spTgt spid="5">
                                            <p:txEl>
                                              <p:pRg st="5" end="5"/>
                                            </p:txEl>
                                          </p:spTgt>
                                        </p:tgtEl>
                                      </p:cBhvr>
                                    </p:animEffect>
                                    <p:anim calcmode="lin" valueType="num">
                                      <p:cBhvr>
                                        <p:cTn id="47"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8">
                                            <p:txEl>
                                              <p:pRg st="0" end="0"/>
                                            </p:txEl>
                                          </p:spTgt>
                                        </p:tgtEl>
                                        <p:attrNameLst>
                                          <p:attrName>style.visibility</p:attrName>
                                        </p:attrNameLst>
                                      </p:cBhvr>
                                      <p:to>
                                        <p:strVal val="visible"/>
                                      </p:to>
                                    </p:set>
                                    <p:animEffect transition="in" filter="fade">
                                      <p:cBhvr>
                                        <p:cTn id="53" dur="1000"/>
                                        <p:tgtEl>
                                          <p:spTgt spid="28">
                                            <p:txEl>
                                              <p:pRg st="0" end="0"/>
                                            </p:txEl>
                                          </p:spTgt>
                                        </p:tgtEl>
                                      </p:cBhvr>
                                    </p:animEffect>
                                    <p:anim calcmode="lin" valueType="num">
                                      <p:cBhvr>
                                        <p:cTn id="54" dur="10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28">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28">
                                            <p:txEl>
                                              <p:pRg st="1" end="1"/>
                                            </p:txEl>
                                          </p:spTgt>
                                        </p:tgtEl>
                                        <p:attrNameLst>
                                          <p:attrName>style.visibility</p:attrName>
                                        </p:attrNameLst>
                                      </p:cBhvr>
                                      <p:to>
                                        <p:strVal val="visible"/>
                                      </p:to>
                                    </p:set>
                                    <p:animEffect transition="in" filter="fade">
                                      <p:cBhvr>
                                        <p:cTn id="58" dur="1000"/>
                                        <p:tgtEl>
                                          <p:spTgt spid="28">
                                            <p:txEl>
                                              <p:pRg st="1" end="1"/>
                                            </p:txEl>
                                          </p:spTgt>
                                        </p:tgtEl>
                                      </p:cBhvr>
                                    </p:animEffect>
                                    <p:anim calcmode="lin" valueType="num">
                                      <p:cBhvr>
                                        <p:cTn id="59" dur="1000" fill="hold"/>
                                        <p:tgtEl>
                                          <p:spTgt spid="28">
                                            <p:txEl>
                                              <p:pRg st="1" end="1"/>
                                            </p:txEl>
                                          </p:spTgt>
                                        </p:tgtEl>
                                        <p:attrNameLst>
                                          <p:attrName>ppt_x</p:attrName>
                                        </p:attrNameLst>
                                      </p:cBhvr>
                                      <p:tavLst>
                                        <p:tav tm="0">
                                          <p:val>
                                            <p:strVal val="#ppt_x"/>
                                          </p:val>
                                        </p:tav>
                                        <p:tav tm="100000">
                                          <p:val>
                                            <p:strVal val="#ppt_x"/>
                                          </p:val>
                                        </p:tav>
                                      </p:tavLst>
                                    </p:anim>
                                    <p:anim calcmode="lin" valueType="num">
                                      <p:cBhvr>
                                        <p:cTn id="60" dur="1000" fill="hold"/>
                                        <p:tgtEl>
                                          <p:spTgt spid="2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6714309" y="1371599"/>
            <a:ext cx="5303519" cy="3605349"/>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131" y="1371599"/>
            <a:ext cx="6229047" cy="3762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0319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00273" y="1524451"/>
            <a:ext cx="8402393" cy="3855992"/>
          </a:xfrm>
          <a:prstGeom prst="rect">
            <a:avLst/>
          </a:prstGeom>
        </p:spPr>
        <p:txBody>
          <a:bodyPr wrap="square">
            <a:spAutoFit/>
          </a:bodyPr>
          <a:lstStyle/>
          <a:p>
            <a:pPr>
              <a:lnSpc>
                <a:spcPct val="107000"/>
              </a:lnSpc>
              <a:spcAft>
                <a:spcPts val="800"/>
              </a:spcAft>
            </a:pPr>
            <a:r>
              <a:rPr lang="en-US" dirty="0">
                <a:latin typeface="Calibri" panose="020F0502020204030204" pitchFamily="34" charset="0"/>
                <a:ea typeface="Calibri" panose="020F0502020204030204" pitchFamily="34" charset="0"/>
                <a:cs typeface="Arial" panose="020B0604020202020204" pitchFamily="34" charset="0"/>
              </a:rPr>
              <a:t>Flutter is defined as the Google’s UI toolkit for building good, natively compiled applications for mobile (Android, iOS ) desktop (Linux, Mac, Windows, Google Fuchsia) and the web from a single </a:t>
            </a:r>
            <a:r>
              <a:rPr lang="en-US" dirty="0" err="1">
                <a:latin typeface="Calibri" panose="020F0502020204030204" pitchFamily="34" charset="0"/>
                <a:ea typeface="Calibri" panose="020F0502020204030204" pitchFamily="34" charset="0"/>
                <a:cs typeface="Arial" panose="020B0604020202020204" pitchFamily="34" charset="0"/>
              </a:rPr>
              <a:t>codebasefrom</a:t>
            </a:r>
            <a:r>
              <a:rPr lang="en-US" dirty="0">
                <a:latin typeface="Calibri" panose="020F0502020204030204" pitchFamily="34" charset="0"/>
                <a:ea typeface="Calibri" panose="020F0502020204030204" pitchFamily="34" charset="0"/>
                <a:cs typeface="Arial" panose="020B0604020202020204" pitchFamily="34" charset="0"/>
              </a:rPr>
              <a:t> a single code base by using a modern, reactive framework.</a:t>
            </a:r>
          </a:p>
          <a:p>
            <a:pPr>
              <a:lnSpc>
                <a:spcPct val="107000"/>
              </a:lnSpc>
              <a:spcAft>
                <a:spcPts val="800"/>
              </a:spcAft>
            </a:pPr>
            <a:r>
              <a:rPr lang="en-US" sz="3000" b="1"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Benefits:</a:t>
            </a:r>
          </a:p>
          <a:p>
            <a:pPr marL="285750" indent="-285750">
              <a:lnSpc>
                <a:spcPct val="107000"/>
              </a:lnSpc>
              <a:spcAft>
                <a:spcPts val="800"/>
              </a:spcAft>
              <a:buFont typeface="Arial" panose="020B0604020202020204" pitchFamily="34" charset="0"/>
              <a:buChar char="•"/>
            </a:pPr>
            <a:r>
              <a:rPr lang="en-US" b="1" dirty="0">
                <a:latin typeface="Calibri" panose="020F0502020204030204" pitchFamily="34" charset="0"/>
                <a:ea typeface="Calibri" panose="020F0502020204030204" pitchFamily="34" charset="0"/>
                <a:cs typeface="Arial" panose="020B0604020202020204" pitchFamily="34" charset="0"/>
              </a:rPr>
              <a:t>High productivity</a:t>
            </a:r>
            <a:endParaRPr lang="en-US" dirty="0">
              <a:latin typeface="Calibri" panose="020F0502020204030204" pitchFamily="34" charset="0"/>
              <a:ea typeface="Calibri" panose="020F0502020204030204" pitchFamily="34" charset="0"/>
              <a:cs typeface="Arial" panose="020B0604020202020204" pitchFamily="34" charset="0"/>
            </a:endParaRPr>
          </a:p>
          <a:p>
            <a:pPr marL="285750" indent="-285750">
              <a:lnSpc>
                <a:spcPct val="107000"/>
              </a:lnSpc>
              <a:spcAft>
                <a:spcPts val="800"/>
              </a:spcAft>
              <a:buFont typeface="Arial" panose="020B0604020202020204" pitchFamily="34" charset="0"/>
              <a:buChar char="•"/>
            </a:pPr>
            <a:r>
              <a:rPr lang="en-US" b="1" dirty="0">
                <a:solidFill>
                  <a:srgbClr val="000626"/>
                </a:solidFill>
                <a:latin typeface="Calibri" panose="020F0502020204030204" pitchFamily="34" charset="0"/>
                <a:ea typeface="Calibri" panose="020F0502020204030204" pitchFamily="34" charset="0"/>
                <a:cs typeface="Arial" panose="020B0604020202020204" pitchFamily="34" charset="0"/>
              </a:rPr>
              <a:t>Great performance</a:t>
            </a:r>
            <a:endParaRPr lang="en-US" dirty="0">
              <a:latin typeface="Calibri" panose="020F0502020204030204" pitchFamily="34" charset="0"/>
              <a:ea typeface="Calibri" panose="020F0502020204030204" pitchFamily="34" charset="0"/>
              <a:cs typeface="Arial" panose="020B0604020202020204" pitchFamily="34" charset="0"/>
            </a:endParaRPr>
          </a:p>
          <a:p>
            <a:pPr marL="285750" indent="-285750">
              <a:lnSpc>
                <a:spcPct val="107000"/>
              </a:lnSpc>
              <a:spcAft>
                <a:spcPts val="800"/>
              </a:spcAft>
              <a:buFont typeface="Arial" panose="020B0604020202020204" pitchFamily="34" charset="0"/>
              <a:buChar char="•"/>
            </a:pPr>
            <a:r>
              <a:rPr lang="en-US" b="1" dirty="0">
                <a:solidFill>
                  <a:srgbClr val="000626"/>
                </a:solidFill>
                <a:latin typeface="Calibri" panose="020F0502020204030204" pitchFamily="34" charset="0"/>
                <a:ea typeface="Calibri" panose="020F0502020204030204" pitchFamily="34" charset="0"/>
                <a:cs typeface="Arial" panose="020B0604020202020204" pitchFamily="34" charset="0"/>
              </a:rPr>
              <a:t>Fast and simple development</a:t>
            </a:r>
            <a:endParaRPr lang="en-US" dirty="0">
              <a:latin typeface="Calibri" panose="020F0502020204030204" pitchFamily="34" charset="0"/>
              <a:ea typeface="Calibri" panose="020F0502020204030204" pitchFamily="34" charset="0"/>
              <a:cs typeface="Arial" panose="020B0604020202020204" pitchFamily="34" charset="0"/>
            </a:endParaRPr>
          </a:p>
          <a:p>
            <a:pPr marL="285750" indent="-285750">
              <a:lnSpc>
                <a:spcPct val="107000"/>
              </a:lnSpc>
              <a:spcAft>
                <a:spcPts val="800"/>
              </a:spcAft>
              <a:buFont typeface="Arial" panose="020B0604020202020204" pitchFamily="34" charset="0"/>
              <a:buChar char="•"/>
            </a:pPr>
            <a:r>
              <a:rPr lang="en-US" b="1" dirty="0">
                <a:solidFill>
                  <a:srgbClr val="000626"/>
                </a:solidFill>
                <a:latin typeface="Calibri" panose="020F0502020204030204" pitchFamily="34" charset="0"/>
                <a:ea typeface="Calibri" panose="020F0502020204030204" pitchFamily="34" charset="0"/>
                <a:cs typeface="Arial" panose="020B0604020202020204" pitchFamily="34" charset="0"/>
              </a:rPr>
              <a:t>Compatibility</a:t>
            </a:r>
            <a:endParaRPr lang="en-US" sz="1400" dirty="0">
              <a:latin typeface="Calibri" panose="020F0502020204030204" pitchFamily="34" charset="0"/>
              <a:ea typeface="Calibri" panose="020F0502020204030204" pitchFamily="34" charset="0"/>
              <a:cs typeface="Arial" panose="020B0604020202020204" pitchFamily="34" charset="0"/>
            </a:endParaRPr>
          </a:p>
          <a:p>
            <a:pPr marL="285750" indent="-285750">
              <a:lnSpc>
                <a:spcPct val="107000"/>
              </a:lnSpc>
              <a:spcAft>
                <a:spcPts val="800"/>
              </a:spcAft>
              <a:buFont typeface="Arial" panose="020B0604020202020204" pitchFamily="34" charset="0"/>
              <a:buChar char="•"/>
            </a:pPr>
            <a:r>
              <a:rPr lang="en-US" b="1" dirty="0">
                <a:solidFill>
                  <a:srgbClr val="000626"/>
                </a:solidFill>
                <a:latin typeface="Calibri" panose="020F0502020204030204" pitchFamily="34" charset="0"/>
                <a:ea typeface="Calibri" panose="020F0502020204030204" pitchFamily="34" charset="0"/>
                <a:cs typeface="Arial" panose="020B0604020202020204" pitchFamily="34" charset="0"/>
              </a:rPr>
              <a:t>Open-source</a:t>
            </a:r>
            <a:endParaRPr lang="en-US" sz="1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202760" y="247574"/>
            <a:ext cx="11573197" cy="968865"/>
          </a:xfrm>
        </p:spPr>
        <p:txBody>
          <a:bodyPr/>
          <a:lstStyle/>
          <a:p>
            <a:r>
              <a:rPr lang="en-US" sz="6000" b="1" dirty="0">
                <a:solidFill>
                  <a:schemeClr val="accent1">
                    <a:lumMod val="75000"/>
                  </a:schemeClr>
                </a:solidFill>
                <a:latin typeface="Andalus" panose="02020603050405020304" pitchFamily="18" charset="-78"/>
                <a:cs typeface="Andalus" panose="02020603050405020304" pitchFamily="18" charset="-78"/>
              </a:rPr>
              <a:t>5-5 Flutter</a:t>
            </a:r>
          </a:p>
        </p:txBody>
      </p:sp>
      <p:grpSp>
        <p:nvGrpSpPr>
          <p:cNvPr id="4" name="Group 3">
            <a:extLst>
              <a:ext uri="{FF2B5EF4-FFF2-40B4-BE49-F238E27FC236}">
                <a16:creationId xmlns:a16="http://schemas.microsoft.com/office/drawing/2014/main" id="{A0234840-A303-4D3A-8D5A-830749061207}"/>
              </a:ext>
            </a:extLst>
          </p:cNvPr>
          <p:cNvGrpSpPr/>
          <p:nvPr/>
        </p:nvGrpSpPr>
        <p:grpSpPr>
          <a:xfrm>
            <a:off x="91273" y="1375170"/>
            <a:ext cx="3354813" cy="5149606"/>
            <a:chOff x="867651" y="1252482"/>
            <a:chExt cx="3354813" cy="5149606"/>
          </a:xfrm>
        </p:grpSpPr>
        <p:grpSp>
          <p:nvGrpSpPr>
            <p:cNvPr id="5" name="Group 4">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13"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14"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6"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7"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8"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9"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10"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11"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12"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spTree>
    <p:extLst>
      <p:ext uri="{BB962C8B-B14F-4D97-AF65-F5344CB8AC3E}">
        <p14:creationId xmlns:p14="http://schemas.microsoft.com/office/powerpoint/2010/main" val="2088386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1" end="1"/>
                                            </p:txEl>
                                          </p:spTgt>
                                        </p:tgtEl>
                                        <p:attrNameLst>
                                          <p:attrName>style.visibility</p:attrName>
                                        </p:attrNameLst>
                                      </p:cBhvr>
                                      <p:to>
                                        <p:strVal val="visible"/>
                                      </p:to>
                                    </p:set>
                                    <p:animEffect transition="in" filter="fade">
                                      <p:cBhvr>
                                        <p:cTn id="21" dur="1000"/>
                                        <p:tgtEl>
                                          <p:spTgt spid="2">
                                            <p:txEl>
                                              <p:pRg st="1" end="1"/>
                                            </p:txEl>
                                          </p:spTgt>
                                        </p:tgtEl>
                                      </p:cBhvr>
                                    </p:animEffect>
                                    <p:anim calcmode="lin" valueType="num">
                                      <p:cBhvr>
                                        <p:cTn id="22"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2">
                                            <p:txEl>
                                              <p:pRg st="2" end="2"/>
                                            </p:txEl>
                                          </p:spTgt>
                                        </p:tgtEl>
                                        <p:attrNameLst>
                                          <p:attrName>style.visibility</p:attrName>
                                        </p:attrNameLst>
                                      </p:cBhvr>
                                      <p:to>
                                        <p:strVal val="visible"/>
                                      </p:to>
                                    </p:set>
                                    <p:animEffect transition="in" filter="fade">
                                      <p:cBhvr>
                                        <p:cTn id="26" dur="1000"/>
                                        <p:tgtEl>
                                          <p:spTgt spid="2">
                                            <p:txEl>
                                              <p:pRg st="2" end="2"/>
                                            </p:txEl>
                                          </p:spTgt>
                                        </p:tgtEl>
                                      </p:cBhvr>
                                    </p:animEffect>
                                    <p:anim calcmode="lin" valueType="num">
                                      <p:cBhvr>
                                        <p:cTn id="27"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2">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2">
                                            <p:txEl>
                                              <p:pRg st="3" end="3"/>
                                            </p:txEl>
                                          </p:spTgt>
                                        </p:tgtEl>
                                        <p:attrNameLst>
                                          <p:attrName>style.visibility</p:attrName>
                                        </p:attrNameLst>
                                      </p:cBhvr>
                                      <p:to>
                                        <p:strVal val="visible"/>
                                      </p:to>
                                    </p:set>
                                    <p:animEffect transition="in" filter="fade">
                                      <p:cBhvr>
                                        <p:cTn id="31" dur="1000"/>
                                        <p:tgtEl>
                                          <p:spTgt spid="2">
                                            <p:txEl>
                                              <p:pRg st="3" end="3"/>
                                            </p:txEl>
                                          </p:spTgt>
                                        </p:tgtEl>
                                      </p:cBhvr>
                                    </p:animEffect>
                                    <p:anim calcmode="lin" valueType="num">
                                      <p:cBhvr>
                                        <p:cTn id="32"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2">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2">
                                            <p:txEl>
                                              <p:pRg st="4" end="4"/>
                                            </p:txEl>
                                          </p:spTgt>
                                        </p:tgtEl>
                                        <p:attrNameLst>
                                          <p:attrName>style.visibility</p:attrName>
                                        </p:attrNameLst>
                                      </p:cBhvr>
                                      <p:to>
                                        <p:strVal val="visible"/>
                                      </p:to>
                                    </p:set>
                                    <p:animEffect transition="in" filter="fade">
                                      <p:cBhvr>
                                        <p:cTn id="36" dur="1000"/>
                                        <p:tgtEl>
                                          <p:spTgt spid="2">
                                            <p:txEl>
                                              <p:pRg st="4" end="4"/>
                                            </p:txEl>
                                          </p:spTgt>
                                        </p:tgtEl>
                                      </p:cBhvr>
                                    </p:animEffect>
                                    <p:anim calcmode="lin" valueType="num">
                                      <p:cBhvr>
                                        <p:cTn id="37"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2">
                                            <p:txEl>
                                              <p:pRg st="4" end="4"/>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2">
                                            <p:txEl>
                                              <p:pRg st="5" end="5"/>
                                            </p:txEl>
                                          </p:spTgt>
                                        </p:tgtEl>
                                        <p:attrNameLst>
                                          <p:attrName>style.visibility</p:attrName>
                                        </p:attrNameLst>
                                      </p:cBhvr>
                                      <p:to>
                                        <p:strVal val="visible"/>
                                      </p:to>
                                    </p:set>
                                    <p:animEffect transition="in" filter="fade">
                                      <p:cBhvr>
                                        <p:cTn id="41" dur="1000"/>
                                        <p:tgtEl>
                                          <p:spTgt spid="2">
                                            <p:txEl>
                                              <p:pRg st="5" end="5"/>
                                            </p:txEl>
                                          </p:spTgt>
                                        </p:tgtEl>
                                      </p:cBhvr>
                                    </p:animEffect>
                                    <p:anim calcmode="lin" valueType="num">
                                      <p:cBhvr>
                                        <p:cTn id="42"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5" end="5"/>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2">
                                            <p:txEl>
                                              <p:pRg st="6" end="6"/>
                                            </p:txEl>
                                          </p:spTgt>
                                        </p:tgtEl>
                                        <p:attrNameLst>
                                          <p:attrName>style.visibility</p:attrName>
                                        </p:attrNameLst>
                                      </p:cBhvr>
                                      <p:to>
                                        <p:strVal val="visible"/>
                                      </p:to>
                                    </p:set>
                                    <p:animEffect transition="in" filter="fade">
                                      <p:cBhvr>
                                        <p:cTn id="46" dur="1000"/>
                                        <p:tgtEl>
                                          <p:spTgt spid="2">
                                            <p:txEl>
                                              <p:pRg st="6" end="6"/>
                                            </p:txEl>
                                          </p:spTgt>
                                        </p:tgtEl>
                                      </p:cBhvr>
                                    </p:animEffect>
                                    <p:anim calcmode="lin" valueType="num">
                                      <p:cBhvr>
                                        <p:cTn id="47"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0" y="135422"/>
            <a:ext cx="12007970" cy="6412026"/>
            <a:chOff x="-264402" y="0"/>
            <a:chExt cx="7097198" cy="4640276"/>
          </a:xfrm>
          <a:solidFill>
            <a:schemeClr val="accent1">
              <a:lumMod val="75000"/>
            </a:schemeClr>
          </a:solidFill>
          <a:effectLst>
            <a:glow rad="63500">
              <a:schemeClr val="accent3">
                <a:satMod val="175000"/>
                <a:alpha val="40000"/>
              </a:schemeClr>
            </a:glow>
          </a:effectLst>
        </p:grpSpPr>
        <p:sp>
          <p:nvSpPr>
            <p:cNvPr id="52" name="Shape 3295"/>
            <p:cNvSpPr/>
            <p:nvPr/>
          </p:nvSpPr>
          <p:spPr>
            <a:xfrm>
              <a:off x="881186" y="754263"/>
              <a:ext cx="892393" cy="3024260"/>
            </a:xfrm>
            <a:custGeom>
              <a:avLst/>
              <a:gdLst/>
              <a:ahLst/>
              <a:cxnLst/>
              <a:rect l="0" t="0" r="0" b="0"/>
              <a:pathLst>
                <a:path w="727988" h="3024260">
                  <a:moveTo>
                    <a:pt x="727988" y="0"/>
                  </a:moveTo>
                  <a:lnTo>
                    <a:pt x="727988" y="251413"/>
                  </a:lnTo>
                  <a:lnTo>
                    <a:pt x="710384" y="260396"/>
                  </a:lnTo>
                  <a:cubicBezTo>
                    <a:pt x="702374" y="264094"/>
                    <a:pt x="695801" y="266563"/>
                    <a:pt x="689229" y="268214"/>
                  </a:cubicBezTo>
                  <a:cubicBezTo>
                    <a:pt x="662940" y="274564"/>
                    <a:pt x="426085" y="314188"/>
                    <a:pt x="426085" y="314188"/>
                  </a:cubicBezTo>
                  <a:lnTo>
                    <a:pt x="727988" y="314188"/>
                  </a:lnTo>
                  <a:lnTo>
                    <a:pt x="727988" y="557091"/>
                  </a:lnTo>
                  <a:lnTo>
                    <a:pt x="717532" y="551615"/>
                  </a:lnTo>
                  <a:cubicBezTo>
                    <a:pt x="709755" y="548376"/>
                    <a:pt x="701611" y="546217"/>
                    <a:pt x="692658" y="546217"/>
                  </a:cubicBezTo>
                  <a:cubicBezTo>
                    <a:pt x="687578" y="546217"/>
                    <a:pt x="682244" y="546979"/>
                    <a:pt x="676529" y="548630"/>
                  </a:cubicBezTo>
                  <a:cubicBezTo>
                    <a:pt x="622300" y="564251"/>
                    <a:pt x="656971" y="606669"/>
                    <a:pt x="610870" y="622036"/>
                  </a:cubicBezTo>
                  <a:cubicBezTo>
                    <a:pt x="603123" y="624576"/>
                    <a:pt x="596900" y="625592"/>
                    <a:pt x="591312" y="625592"/>
                  </a:cubicBezTo>
                  <a:cubicBezTo>
                    <a:pt x="573913" y="625592"/>
                    <a:pt x="564769" y="615686"/>
                    <a:pt x="545719" y="615686"/>
                  </a:cubicBezTo>
                  <a:cubicBezTo>
                    <a:pt x="534670" y="615686"/>
                    <a:pt x="520192" y="618988"/>
                    <a:pt x="498856" y="629783"/>
                  </a:cubicBezTo>
                  <a:cubicBezTo>
                    <a:pt x="429387" y="664454"/>
                    <a:pt x="414020" y="676138"/>
                    <a:pt x="398526" y="679948"/>
                  </a:cubicBezTo>
                  <a:cubicBezTo>
                    <a:pt x="383286" y="683631"/>
                    <a:pt x="244221" y="706999"/>
                    <a:pt x="244221" y="706999"/>
                  </a:cubicBezTo>
                  <a:lnTo>
                    <a:pt x="727988" y="706999"/>
                  </a:lnTo>
                  <a:lnTo>
                    <a:pt x="727988" y="3024260"/>
                  </a:lnTo>
                  <a:lnTo>
                    <a:pt x="640023" y="2937982"/>
                  </a:lnTo>
                  <a:cubicBezTo>
                    <a:pt x="299498" y="2582348"/>
                    <a:pt x="99758" y="2108603"/>
                    <a:pt x="38608" y="1639687"/>
                  </a:cubicBezTo>
                  <a:cubicBezTo>
                    <a:pt x="0" y="1343523"/>
                    <a:pt x="21590" y="1023610"/>
                    <a:pt x="109347" y="736717"/>
                  </a:cubicBezTo>
                  <a:cubicBezTo>
                    <a:pt x="193580" y="461794"/>
                    <a:pt x="362601" y="196011"/>
                    <a:pt x="627471" y="47334"/>
                  </a:cubicBezTo>
                  <a:lnTo>
                    <a:pt x="727988"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3" name="Shape 3296"/>
            <p:cNvSpPr/>
            <p:nvPr/>
          </p:nvSpPr>
          <p:spPr>
            <a:xfrm>
              <a:off x="1773579" y="3180"/>
              <a:ext cx="2811748" cy="4433058"/>
            </a:xfrm>
            <a:custGeom>
              <a:avLst/>
              <a:gdLst/>
              <a:ahLst/>
              <a:cxnLst/>
              <a:rect l="0" t="0" r="0" b="0"/>
              <a:pathLst>
                <a:path w="2811748" h="4433058">
                  <a:moveTo>
                    <a:pt x="2811748" y="0"/>
                  </a:moveTo>
                  <a:lnTo>
                    <a:pt x="2811748" y="2266603"/>
                  </a:lnTo>
                  <a:lnTo>
                    <a:pt x="2803406" y="2262254"/>
                  </a:lnTo>
                  <a:cubicBezTo>
                    <a:pt x="2797151" y="2259659"/>
                    <a:pt x="2790611" y="2257928"/>
                    <a:pt x="2783435" y="2257928"/>
                  </a:cubicBezTo>
                  <a:cubicBezTo>
                    <a:pt x="2779244" y="2257928"/>
                    <a:pt x="2774800" y="2258563"/>
                    <a:pt x="2770100" y="2259833"/>
                  </a:cubicBezTo>
                  <a:cubicBezTo>
                    <a:pt x="2726412" y="2272152"/>
                    <a:pt x="2754479" y="2306442"/>
                    <a:pt x="2717014" y="2319015"/>
                  </a:cubicBezTo>
                  <a:cubicBezTo>
                    <a:pt x="2710919" y="2321047"/>
                    <a:pt x="2705965" y="2321809"/>
                    <a:pt x="2701520" y="2321809"/>
                  </a:cubicBezTo>
                  <a:cubicBezTo>
                    <a:pt x="2687423" y="2321809"/>
                    <a:pt x="2680057" y="2313808"/>
                    <a:pt x="2664563" y="2313808"/>
                  </a:cubicBezTo>
                  <a:cubicBezTo>
                    <a:pt x="2655673" y="2313808"/>
                    <a:pt x="2643989" y="2316475"/>
                    <a:pt x="2626844" y="2325238"/>
                  </a:cubicBezTo>
                  <a:cubicBezTo>
                    <a:pt x="2570710" y="2353305"/>
                    <a:pt x="2558264" y="2362703"/>
                    <a:pt x="2545819" y="2365624"/>
                  </a:cubicBezTo>
                  <a:cubicBezTo>
                    <a:pt x="2533372" y="2368799"/>
                    <a:pt x="2421104" y="2387595"/>
                    <a:pt x="2421104" y="2387595"/>
                  </a:cubicBezTo>
                  <a:lnTo>
                    <a:pt x="2811748" y="2387595"/>
                  </a:lnTo>
                  <a:lnTo>
                    <a:pt x="2811748" y="4281866"/>
                  </a:lnTo>
                  <a:lnTo>
                    <a:pt x="2745780" y="4306712"/>
                  </a:lnTo>
                  <a:cubicBezTo>
                    <a:pt x="2483652" y="4391878"/>
                    <a:pt x="2196569" y="4433058"/>
                    <a:pt x="1903960" y="4433058"/>
                  </a:cubicBezTo>
                  <a:cubicBezTo>
                    <a:pt x="1344271" y="4433058"/>
                    <a:pt x="764135" y="4282397"/>
                    <a:pt x="299569" y="4000775"/>
                  </a:cubicBezTo>
                  <a:cubicBezTo>
                    <a:pt x="190913" y="3934967"/>
                    <a:pt x="91101" y="3859215"/>
                    <a:pt x="100" y="3775441"/>
                  </a:cubicBezTo>
                  <a:lnTo>
                    <a:pt x="0" y="3775343"/>
                  </a:lnTo>
                  <a:lnTo>
                    <a:pt x="0" y="1458082"/>
                  </a:lnTo>
                  <a:lnTo>
                    <a:pt x="476988" y="1458082"/>
                  </a:lnTo>
                  <a:cubicBezTo>
                    <a:pt x="476988" y="1458082"/>
                    <a:pt x="504039" y="1373119"/>
                    <a:pt x="450064" y="1338321"/>
                  </a:cubicBezTo>
                  <a:cubicBezTo>
                    <a:pt x="432030" y="1326764"/>
                    <a:pt x="420473" y="1323716"/>
                    <a:pt x="410821" y="1323716"/>
                  </a:cubicBezTo>
                  <a:cubicBezTo>
                    <a:pt x="400534" y="1323716"/>
                    <a:pt x="392533" y="1327272"/>
                    <a:pt x="381230" y="1327272"/>
                  </a:cubicBezTo>
                  <a:cubicBezTo>
                    <a:pt x="371705" y="1327272"/>
                    <a:pt x="359767" y="1324732"/>
                    <a:pt x="341987" y="1315334"/>
                  </a:cubicBezTo>
                  <a:cubicBezTo>
                    <a:pt x="341987" y="1315334"/>
                    <a:pt x="311126" y="1226561"/>
                    <a:pt x="222353" y="1222624"/>
                  </a:cubicBezTo>
                  <a:cubicBezTo>
                    <a:pt x="220448" y="1222624"/>
                    <a:pt x="218543" y="1222497"/>
                    <a:pt x="216638" y="1222497"/>
                  </a:cubicBezTo>
                  <a:cubicBezTo>
                    <a:pt x="134215" y="1222497"/>
                    <a:pt x="147677" y="1304158"/>
                    <a:pt x="87479" y="1326891"/>
                  </a:cubicBezTo>
                  <a:cubicBezTo>
                    <a:pt x="77954" y="1330320"/>
                    <a:pt x="69445" y="1331844"/>
                    <a:pt x="61571" y="1331844"/>
                  </a:cubicBezTo>
                  <a:cubicBezTo>
                    <a:pt x="42458" y="1331844"/>
                    <a:pt x="27186" y="1323208"/>
                    <a:pt x="12216" y="1314572"/>
                  </a:cubicBezTo>
                  <a:lnTo>
                    <a:pt x="0" y="1308174"/>
                  </a:lnTo>
                  <a:lnTo>
                    <a:pt x="0" y="1065271"/>
                  </a:lnTo>
                  <a:lnTo>
                    <a:pt x="1335762" y="1065271"/>
                  </a:lnTo>
                  <a:cubicBezTo>
                    <a:pt x="1335762" y="1065271"/>
                    <a:pt x="1381609" y="920618"/>
                    <a:pt x="1289534" y="861436"/>
                  </a:cubicBezTo>
                  <a:cubicBezTo>
                    <a:pt x="1258927" y="841751"/>
                    <a:pt x="1239242" y="836671"/>
                    <a:pt x="1222986" y="836671"/>
                  </a:cubicBezTo>
                  <a:cubicBezTo>
                    <a:pt x="1205333" y="836671"/>
                    <a:pt x="1191744" y="842513"/>
                    <a:pt x="1172694" y="842513"/>
                  </a:cubicBezTo>
                  <a:cubicBezTo>
                    <a:pt x="1156311" y="842513"/>
                    <a:pt x="1135864" y="838195"/>
                    <a:pt x="1105511" y="821939"/>
                  </a:cubicBezTo>
                  <a:cubicBezTo>
                    <a:pt x="1105511" y="821939"/>
                    <a:pt x="1052933" y="670809"/>
                    <a:pt x="901676" y="664205"/>
                  </a:cubicBezTo>
                  <a:cubicBezTo>
                    <a:pt x="898374" y="664078"/>
                    <a:pt x="895072" y="664078"/>
                    <a:pt x="891897" y="664078"/>
                  </a:cubicBezTo>
                  <a:cubicBezTo>
                    <a:pt x="751435" y="664078"/>
                    <a:pt x="774295" y="803143"/>
                    <a:pt x="671552" y="841751"/>
                  </a:cubicBezTo>
                  <a:cubicBezTo>
                    <a:pt x="655550" y="847847"/>
                    <a:pt x="640945" y="850260"/>
                    <a:pt x="627610" y="850260"/>
                  </a:cubicBezTo>
                  <a:cubicBezTo>
                    <a:pt x="562459" y="850260"/>
                    <a:pt x="523597" y="791586"/>
                    <a:pt x="462764" y="791586"/>
                  </a:cubicBezTo>
                  <a:cubicBezTo>
                    <a:pt x="454001" y="791586"/>
                    <a:pt x="444603" y="792856"/>
                    <a:pt x="434824" y="795650"/>
                  </a:cubicBezTo>
                  <a:cubicBezTo>
                    <a:pt x="342749" y="821939"/>
                    <a:pt x="401931" y="894329"/>
                    <a:pt x="323064" y="920618"/>
                  </a:cubicBezTo>
                  <a:cubicBezTo>
                    <a:pt x="309983" y="924936"/>
                    <a:pt x="299315" y="926587"/>
                    <a:pt x="289917" y="926587"/>
                  </a:cubicBezTo>
                  <a:cubicBezTo>
                    <a:pt x="260072" y="926587"/>
                    <a:pt x="244451" y="909823"/>
                    <a:pt x="212193" y="909823"/>
                  </a:cubicBezTo>
                  <a:cubicBezTo>
                    <a:pt x="193270" y="909823"/>
                    <a:pt x="168632" y="915665"/>
                    <a:pt x="132183" y="933826"/>
                  </a:cubicBezTo>
                  <a:cubicBezTo>
                    <a:pt x="73001" y="963417"/>
                    <a:pt x="36838" y="983134"/>
                    <a:pt x="12184" y="996278"/>
                  </a:cubicBezTo>
                  <a:lnTo>
                    <a:pt x="0" y="1002496"/>
                  </a:lnTo>
                  <a:lnTo>
                    <a:pt x="0" y="751083"/>
                  </a:lnTo>
                  <a:lnTo>
                    <a:pt x="18899" y="742183"/>
                  </a:lnTo>
                  <a:cubicBezTo>
                    <a:pt x="394311" y="597276"/>
                    <a:pt x="830175" y="581274"/>
                    <a:pt x="1219811" y="474594"/>
                  </a:cubicBezTo>
                  <a:cubicBezTo>
                    <a:pt x="1695466" y="344221"/>
                    <a:pt x="2259413" y="38379"/>
                    <a:pt x="2793508" y="658"/>
                  </a:cubicBezTo>
                  <a:lnTo>
                    <a:pt x="2811748"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4" name="Shape 3297"/>
            <p:cNvSpPr/>
            <p:nvPr/>
          </p:nvSpPr>
          <p:spPr>
            <a:xfrm>
              <a:off x="4585327" y="0"/>
              <a:ext cx="1924531" cy="4285046"/>
            </a:xfrm>
            <a:custGeom>
              <a:avLst/>
              <a:gdLst/>
              <a:ahLst/>
              <a:cxnLst/>
              <a:rect l="0" t="0" r="0" b="0"/>
              <a:pathLst>
                <a:path w="1375037" h="4285046">
                  <a:moveTo>
                    <a:pt x="88146" y="0"/>
                  </a:moveTo>
                  <a:cubicBezTo>
                    <a:pt x="294648" y="0"/>
                    <a:pt x="495435" y="45212"/>
                    <a:pt x="683395" y="161925"/>
                  </a:cubicBezTo>
                  <a:cubicBezTo>
                    <a:pt x="1084588" y="411226"/>
                    <a:pt x="1257816" y="851535"/>
                    <a:pt x="1328936" y="1293495"/>
                  </a:cubicBezTo>
                  <a:cubicBezTo>
                    <a:pt x="1327793" y="1292606"/>
                    <a:pt x="1326650" y="1291717"/>
                    <a:pt x="1325253" y="1290701"/>
                  </a:cubicBezTo>
                  <a:cubicBezTo>
                    <a:pt x="1307346" y="1279144"/>
                    <a:pt x="1295789" y="1276223"/>
                    <a:pt x="1286264" y="1276223"/>
                  </a:cubicBezTo>
                  <a:cubicBezTo>
                    <a:pt x="1275850" y="1276223"/>
                    <a:pt x="1267849" y="1279652"/>
                    <a:pt x="1256546" y="1279652"/>
                  </a:cubicBezTo>
                  <a:cubicBezTo>
                    <a:pt x="1247021" y="1279652"/>
                    <a:pt x="1235083" y="1277112"/>
                    <a:pt x="1217303" y="1267714"/>
                  </a:cubicBezTo>
                  <a:cubicBezTo>
                    <a:pt x="1217303" y="1267714"/>
                    <a:pt x="1186315" y="1178814"/>
                    <a:pt x="1097669" y="1175131"/>
                  </a:cubicBezTo>
                  <a:cubicBezTo>
                    <a:pt x="1095637" y="1175131"/>
                    <a:pt x="1093732" y="1175004"/>
                    <a:pt x="1091827" y="1175004"/>
                  </a:cubicBezTo>
                  <a:cubicBezTo>
                    <a:pt x="1009531" y="1175004"/>
                    <a:pt x="1022866" y="1256538"/>
                    <a:pt x="962541" y="1279144"/>
                  </a:cubicBezTo>
                  <a:cubicBezTo>
                    <a:pt x="953016" y="1282700"/>
                    <a:pt x="944507" y="1284224"/>
                    <a:pt x="936633" y="1284224"/>
                  </a:cubicBezTo>
                  <a:cubicBezTo>
                    <a:pt x="898533" y="1284224"/>
                    <a:pt x="875673" y="1249807"/>
                    <a:pt x="839986" y="1249807"/>
                  </a:cubicBezTo>
                  <a:cubicBezTo>
                    <a:pt x="834779" y="1249807"/>
                    <a:pt x="829318" y="1250442"/>
                    <a:pt x="823603" y="1252093"/>
                  </a:cubicBezTo>
                  <a:cubicBezTo>
                    <a:pt x="769628" y="1267714"/>
                    <a:pt x="804426" y="1310132"/>
                    <a:pt x="757944" y="1325499"/>
                  </a:cubicBezTo>
                  <a:cubicBezTo>
                    <a:pt x="750324" y="1328166"/>
                    <a:pt x="743974" y="1329055"/>
                    <a:pt x="738513" y="1329055"/>
                  </a:cubicBezTo>
                  <a:cubicBezTo>
                    <a:pt x="721241" y="1329055"/>
                    <a:pt x="712097" y="1319149"/>
                    <a:pt x="693174" y="1319149"/>
                  </a:cubicBezTo>
                  <a:cubicBezTo>
                    <a:pt x="682125" y="1319149"/>
                    <a:pt x="667647" y="1322578"/>
                    <a:pt x="646184" y="1333246"/>
                  </a:cubicBezTo>
                  <a:cubicBezTo>
                    <a:pt x="576715" y="1368044"/>
                    <a:pt x="561221" y="1379347"/>
                    <a:pt x="545854" y="1383284"/>
                  </a:cubicBezTo>
                  <a:cubicBezTo>
                    <a:pt x="530360" y="1387221"/>
                    <a:pt x="391422" y="1410589"/>
                    <a:pt x="391422" y="1410589"/>
                  </a:cubicBezTo>
                  <a:lnTo>
                    <a:pt x="1345573" y="1410589"/>
                  </a:lnTo>
                  <a:cubicBezTo>
                    <a:pt x="1363861" y="1559941"/>
                    <a:pt x="1371862" y="1707769"/>
                    <a:pt x="1374148" y="1846453"/>
                  </a:cubicBezTo>
                  <a:cubicBezTo>
                    <a:pt x="1375037" y="1912493"/>
                    <a:pt x="1374783" y="1976882"/>
                    <a:pt x="1373640" y="2039112"/>
                  </a:cubicBezTo>
                  <a:cubicBezTo>
                    <a:pt x="1360940" y="2714498"/>
                    <a:pt x="1158121" y="3434347"/>
                    <a:pt x="626118" y="3919626"/>
                  </a:cubicBezTo>
                  <a:cubicBezTo>
                    <a:pt x="481528" y="4051586"/>
                    <a:pt x="311971" y="4157224"/>
                    <a:pt x="125645" y="4237725"/>
                  </a:cubicBezTo>
                  <a:lnTo>
                    <a:pt x="0" y="4285046"/>
                  </a:lnTo>
                  <a:lnTo>
                    <a:pt x="0" y="2390775"/>
                  </a:lnTo>
                  <a:lnTo>
                    <a:pt x="385199" y="2390775"/>
                  </a:lnTo>
                  <a:cubicBezTo>
                    <a:pt x="385199" y="2390775"/>
                    <a:pt x="406916" y="2322195"/>
                    <a:pt x="363609" y="2294128"/>
                  </a:cubicBezTo>
                  <a:cubicBezTo>
                    <a:pt x="349004" y="2284730"/>
                    <a:pt x="339606" y="2282317"/>
                    <a:pt x="331859" y="2282317"/>
                  </a:cubicBezTo>
                  <a:cubicBezTo>
                    <a:pt x="323477" y="2282317"/>
                    <a:pt x="317000" y="2285111"/>
                    <a:pt x="307983" y="2285111"/>
                  </a:cubicBezTo>
                  <a:cubicBezTo>
                    <a:pt x="300109" y="2285111"/>
                    <a:pt x="290584" y="2283079"/>
                    <a:pt x="276233" y="2275332"/>
                  </a:cubicBezTo>
                  <a:cubicBezTo>
                    <a:pt x="276233" y="2275332"/>
                    <a:pt x="251341" y="2203831"/>
                    <a:pt x="179586" y="2200656"/>
                  </a:cubicBezTo>
                  <a:cubicBezTo>
                    <a:pt x="177935" y="2200529"/>
                    <a:pt x="176411" y="2200529"/>
                    <a:pt x="174760" y="2200529"/>
                  </a:cubicBezTo>
                  <a:cubicBezTo>
                    <a:pt x="108466" y="2200529"/>
                    <a:pt x="119134" y="2266442"/>
                    <a:pt x="70493" y="2284730"/>
                  </a:cubicBezTo>
                  <a:cubicBezTo>
                    <a:pt x="62873" y="2287524"/>
                    <a:pt x="56015" y="2288794"/>
                    <a:pt x="49665" y="2288794"/>
                  </a:cubicBezTo>
                  <a:cubicBezTo>
                    <a:pt x="34298" y="2288794"/>
                    <a:pt x="21979" y="2281872"/>
                    <a:pt x="9914" y="2274951"/>
                  </a:cubicBezTo>
                  <a:lnTo>
                    <a:pt x="0" y="2269783"/>
                  </a:lnTo>
                  <a:lnTo>
                    <a:pt x="0" y="3180"/>
                  </a:lnTo>
                  <a:lnTo>
                    <a:pt x="88146"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5" name="Shape 3298"/>
            <p:cNvSpPr/>
            <p:nvPr/>
          </p:nvSpPr>
          <p:spPr>
            <a:xfrm>
              <a:off x="-264402" y="3225084"/>
              <a:ext cx="1302893" cy="1394267"/>
            </a:xfrm>
            <a:custGeom>
              <a:avLst/>
              <a:gdLst/>
              <a:ahLst/>
              <a:cxnLst/>
              <a:rect l="0" t="0" r="0" b="0"/>
              <a:pathLst>
                <a:path w="1302893" h="1394267">
                  <a:moveTo>
                    <a:pt x="307467" y="0"/>
                  </a:moveTo>
                  <a:cubicBezTo>
                    <a:pt x="328930" y="0"/>
                    <a:pt x="394335" y="88900"/>
                    <a:pt x="444246" y="205092"/>
                  </a:cubicBezTo>
                  <a:cubicBezTo>
                    <a:pt x="493141" y="319291"/>
                    <a:pt x="524891" y="424637"/>
                    <a:pt x="537464" y="469417"/>
                  </a:cubicBezTo>
                  <a:cubicBezTo>
                    <a:pt x="543052" y="476974"/>
                    <a:pt x="548005" y="483997"/>
                    <a:pt x="552323" y="490893"/>
                  </a:cubicBezTo>
                  <a:cubicBezTo>
                    <a:pt x="562229" y="505739"/>
                    <a:pt x="579374" y="530885"/>
                    <a:pt x="601726" y="563525"/>
                  </a:cubicBezTo>
                  <a:cubicBezTo>
                    <a:pt x="547751" y="453199"/>
                    <a:pt x="512826" y="317716"/>
                    <a:pt x="533400" y="297358"/>
                  </a:cubicBezTo>
                  <a:cubicBezTo>
                    <a:pt x="538480" y="292240"/>
                    <a:pt x="543306" y="289814"/>
                    <a:pt x="547878" y="289814"/>
                  </a:cubicBezTo>
                  <a:cubicBezTo>
                    <a:pt x="569722" y="289814"/>
                    <a:pt x="586359" y="345897"/>
                    <a:pt x="599948" y="437896"/>
                  </a:cubicBezTo>
                  <a:cubicBezTo>
                    <a:pt x="612648" y="525640"/>
                    <a:pt x="655828" y="627291"/>
                    <a:pt x="673481" y="666636"/>
                  </a:cubicBezTo>
                  <a:cubicBezTo>
                    <a:pt x="700405" y="704723"/>
                    <a:pt x="730377" y="746811"/>
                    <a:pt x="762381" y="790880"/>
                  </a:cubicBezTo>
                  <a:cubicBezTo>
                    <a:pt x="724027" y="711352"/>
                    <a:pt x="691388" y="593471"/>
                    <a:pt x="663702" y="505536"/>
                  </a:cubicBezTo>
                  <a:cubicBezTo>
                    <a:pt x="635381" y="414985"/>
                    <a:pt x="628650" y="367500"/>
                    <a:pt x="645287" y="367500"/>
                  </a:cubicBezTo>
                  <a:cubicBezTo>
                    <a:pt x="652272" y="367500"/>
                    <a:pt x="663194" y="375577"/>
                    <a:pt x="678307" y="392188"/>
                  </a:cubicBezTo>
                  <a:cubicBezTo>
                    <a:pt x="729996" y="448869"/>
                    <a:pt x="735838" y="541134"/>
                    <a:pt x="742061" y="654482"/>
                  </a:cubicBezTo>
                  <a:cubicBezTo>
                    <a:pt x="747014" y="744258"/>
                    <a:pt x="792099" y="826732"/>
                    <a:pt x="810514" y="857212"/>
                  </a:cubicBezTo>
                  <a:cubicBezTo>
                    <a:pt x="851281" y="913092"/>
                    <a:pt x="894588" y="970953"/>
                    <a:pt x="937641" y="1027366"/>
                  </a:cubicBezTo>
                  <a:cubicBezTo>
                    <a:pt x="910082" y="984872"/>
                    <a:pt x="874395" y="918350"/>
                    <a:pt x="853821" y="835470"/>
                  </a:cubicBezTo>
                  <a:cubicBezTo>
                    <a:pt x="820801" y="701497"/>
                    <a:pt x="816737" y="573443"/>
                    <a:pt x="845566" y="573443"/>
                  </a:cubicBezTo>
                  <a:cubicBezTo>
                    <a:pt x="848868" y="573443"/>
                    <a:pt x="852678" y="575081"/>
                    <a:pt x="856742" y="578638"/>
                  </a:cubicBezTo>
                  <a:cubicBezTo>
                    <a:pt x="897636" y="613169"/>
                    <a:pt x="892429" y="721208"/>
                    <a:pt x="915162" y="848932"/>
                  </a:cubicBezTo>
                  <a:cubicBezTo>
                    <a:pt x="935228" y="961555"/>
                    <a:pt x="968121" y="1055662"/>
                    <a:pt x="975360" y="1076224"/>
                  </a:cubicBezTo>
                  <a:cubicBezTo>
                    <a:pt x="979805" y="1081735"/>
                    <a:pt x="984123" y="1087514"/>
                    <a:pt x="988695" y="1093165"/>
                  </a:cubicBezTo>
                  <a:cubicBezTo>
                    <a:pt x="958215" y="1018959"/>
                    <a:pt x="951230" y="935952"/>
                    <a:pt x="946785" y="856678"/>
                  </a:cubicBezTo>
                  <a:cubicBezTo>
                    <a:pt x="945515" y="828840"/>
                    <a:pt x="933323" y="779056"/>
                    <a:pt x="943356" y="752462"/>
                  </a:cubicBezTo>
                  <a:cubicBezTo>
                    <a:pt x="949833" y="735787"/>
                    <a:pt x="957961" y="729348"/>
                    <a:pt x="966597" y="729348"/>
                  </a:cubicBezTo>
                  <a:cubicBezTo>
                    <a:pt x="988060" y="729348"/>
                    <a:pt x="1011682" y="770458"/>
                    <a:pt x="1014984" y="791083"/>
                  </a:cubicBezTo>
                  <a:cubicBezTo>
                    <a:pt x="1029843" y="885444"/>
                    <a:pt x="1006983" y="983297"/>
                    <a:pt x="1027557" y="1075830"/>
                  </a:cubicBezTo>
                  <a:cubicBezTo>
                    <a:pt x="1035304" y="1110500"/>
                    <a:pt x="1046353" y="1145045"/>
                    <a:pt x="1059434" y="1178205"/>
                  </a:cubicBezTo>
                  <a:cubicBezTo>
                    <a:pt x="1075944" y="1196467"/>
                    <a:pt x="1091692" y="1213079"/>
                    <a:pt x="1106678" y="1228179"/>
                  </a:cubicBezTo>
                  <a:cubicBezTo>
                    <a:pt x="1103122" y="1196467"/>
                    <a:pt x="1103376" y="1137691"/>
                    <a:pt x="1103630" y="1133818"/>
                  </a:cubicBezTo>
                  <a:cubicBezTo>
                    <a:pt x="1110742" y="1046607"/>
                    <a:pt x="1084707" y="971804"/>
                    <a:pt x="1069086" y="887743"/>
                  </a:cubicBezTo>
                  <a:cubicBezTo>
                    <a:pt x="1064514" y="862394"/>
                    <a:pt x="1063879" y="825360"/>
                    <a:pt x="1079881" y="803681"/>
                  </a:cubicBezTo>
                  <a:cubicBezTo>
                    <a:pt x="1088390" y="791997"/>
                    <a:pt x="1099185" y="787070"/>
                    <a:pt x="1110615" y="787070"/>
                  </a:cubicBezTo>
                  <a:cubicBezTo>
                    <a:pt x="1128649" y="787070"/>
                    <a:pt x="1147572" y="799554"/>
                    <a:pt x="1158748" y="816686"/>
                  </a:cubicBezTo>
                  <a:cubicBezTo>
                    <a:pt x="1232789" y="932269"/>
                    <a:pt x="1133602" y="1065581"/>
                    <a:pt x="1125347" y="1183856"/>
                  </a:cubicBezTo>
                  <a:cubicBezTo>
                    <a:pt x="1122807" y="1220889"/>
                    <a:pt x="1124458" y="1238948"/>
                    <a:pt x="1125855" y="1247165"/>
                  </a:cubicBezTo>
                  <a:cubicBezTo>
                    <a:pt x="1236726" y="1353880"/>
                    <a:pt x="1302893" y="1373055"/>
                    <a:pt x="1302893" y="1373055"/>
                  </a:cubicBezTo>
                  <a:lnTo>
                    <a:pt x="1270508" y="1394267"/>
                  </a:lnTo>
                  <a:cubicBezTo>
                    <a:pt x="1270508" y="1394267"/>
                    <a:pt x="1194816" y="1333983"/>
                    <a:pt x="1112774" y="1255370"/>
                  </a:cubicBezTo>
                  <a:lnTo>
                    <a:pt x="1043051" y="1267714"/>
                  </a:lnTo>
                  <a:cubicBezTo>
                    <a:pt x="1043051" y="1267714"/>
                    <a:pt x="915797" y="1292085"/>
                    <a:pt x="809244" y="1292085"/>
                  </a:cubicBezTo>
                  <a:cubicBezTo>
                    <a:pt x="769239" y="1292085"/>
                    <a:pt x="732028" y="1288669"/>
                    <a:pt x="705739" y="1279144"/>
                  </a:cubicBezTo>
                  <a:cubicBezTo>
                    <a:pt x="618363" y="1247432"/>
                    <a:pt x="670306" y="1196594"/>
                    <a:pt x="747141" y="1196594"/>
                  </a:cubicBezTo>
                  <a:cubicBezTo>
                    <a:pt x="754888" y="1196594"/>
                    <a:pt x="763016" y="1197127"/>
                    <a:pt x="771144" y="1198232"/>
                  </a:cubicBezTo>
                  <a:cubicBezTo>
                    <a:pt x="854583" y="1209472"/>
                    <a:pt x="1018159" y="1255700"/>
                    <a:pt x="1067689" y="1255700"/>
                  </a:cubicBezTo>
                  <a:cubicBezTo>
                    <a:pt x="1070737" y="1255700"/>
                    <a:pt x="1073404" y="1255573"/>
                    <a:pt x="1075563" y="1255179"/>
                  </a:cubicBezTo>
                  <a:cubicBezTo>
                    <a:pt x="1092962" y="1252029"/>
                    <a:pt x="1101852" y="1250315"/>
                    <a:pt x="1106805" y="1249654"/>
                  </a:cubicBezTo>
                  <a:cubicBezTo>
                    <a:pt x="1086358" y="1229563"/>
                    <a:pt x="1065530" y="1208545"/>
                    <a:pt x="1045337" y="1187272"/>
                  </a:cubicBezTo>
                  <a:cubicBezTo>
                    <a:pt x="1008761" y="1183856"/>
                    <a:pt x="930656" y="1174534"/>
                    <a:pt x="839216" y="1153325"/>
                  </a:cubicBezTo>
                  <a:cubicBezTo>
                    <a:pt x="765175" y="1135913"/>
                    <a:pt x="681228" y="1125347"/>
                    <a:pt x="614299" y="1087717"/>
                  </a:cubicBezTo>
                  <a:cubicBezTo>
                    <a:pt x="602234" y="1080821"/>
                    <a:pt x="590042" y="1072147"/>
                    <a:pt x="584581" y="1059345"/>
                  </a:cubicBezTo>
                  <a:cubicBezTo>
                    <a:pt x="575437" y="1038593"/>
                    <a:pt x="584454" y="1021385"/>
                    <a:pt x="605028" y="1012520"/>
                  </a:cubicBezTo>
                  <a:cubicBezTo>
                    <a:pt x="620268" y="1005891"/>
                    <a:pt x="635889" y="1003135"/>
                    <a:pt x="651764" y="1003135"/>
                  </a:cubicBezTo>
                  <a:cubicBezTo>
                    <a:pt x="699135" y="1003135"/>
                    <a:pt x="747268" y="1028547"/>
                    <a:pt x="785749" y="1052716"/>
                  </a:cubicBezTo>
                  <a:cubicBezTo>
                    <a:pt x="829818" y="1080821"/>
                    <a:pt x="876300" y="1103414"/>
                    <a:pt x="924179" y="1124496"/>
                  </a:cubicBezTo>
                  <a:cubicBezTo>
                    <a:pt x="967232" y="1143203"/>
                    <a:pt x="1005840" y="1160615"/>
                    <a:pt x="1032129" y="1172692"/>
                  </a:cubicBezTo>
                  <a:cubicBezTo>
                    <a:pt x="1010666" y="1149185"/>
                    <a:pt x="990346" y="1125144"/>
                    <a:pt x="972947" y="1101839"/>
                  </a:cubicBezTo>
                  <a:cubicBezTo>
                    <a:pt x="957580" y="1081088"/>
                    <a:pt x="943102" y="1061441"/>
                    <a:pt x="929005" y="1041946"/>
                  </a:cubicBezTo>
                  <a:cubicBezTo>
                    <a:pt x="895858" y="1011136"/>
                    <a:pt x="821436" y="952894"/>
                    <a:pt x="710311" y="927938"/>
                  </a:cubicBezTo>
                  <a:cubicBezTo>
                    <a:pt x="555117" y="893064"/>
                    <a:pt x="471424" y="890498"/>
                    <a:pt x="499110" y="850976"/>
                  </a:cubicBezTo>
                  <a:cubicBezTo>
                    <a:pt x="512191" y="832256"/>
                    <a:pt x="542290" y="820636"/>
                    <a:pt x="580517" y="820636"/>
                  </a:cubicBezTo>
                  <a:cubicBezTo>
                    <a:pt x="623062" y="820636"/>
                    <a:pt x="675894" y="834885"/>
                    <a:pt x="727456" y="869493"/>
                  </a:cubicBezTo>
                  <a:cubicBezTo>
                    <a:pt x="791718" y="912241"/>
                    <a:pt x="854964" y="958342"/>
                    <a:pt x="898652" y="1000176"/>
                  </a:cubicBezTo>
                  <a:cubicBezTo>
                    <a:pt x="865251" y="954011"/>
                    <a:pt x="834136" y="909942"/>
                    <a:pt x="802894" y="864692"/>
                  </a:cubicBezTo>
                  <a:cubicBezTo>
                    <a:pt x="782955" y="840918"/>
                    <a:pt x="733298" y="788645"/>
                    <a:pt x="660654" y="762317"/>
                  </a:cubicBezTo>
                  <a:cubicBezTo>
                    <a:pt x="564388" y="727380"/>
                    <a:pt x="368300" y="696316"/>
                    <a:pt x="411353" y="664527"/>
                  </a:cubicBezTo>
                  <a:cubicBezTo>
                    <a:pt x="426212" y="653568"/>
                    <a:pt x="449834" y="648043"/>
                    <a:pt x="478028" y="648043"/>
                  </a:cubicBezTo>
                  <a:cubicBezTo>
                    <a:pt x="531368" y="648043"/>
                    <a:pt x="600964" y="667753"/>
                    <a:pt x="657860" y="707479"/>
                  </a:cubicBezTo>
                  <a:cubicBezTo>
                    <a:pt x="705231" y="740639"/>
                    <a:pt x="747014" y="787921"/>
                    <a:pt x="775208" y="824509"/>
                  </a:cubicBezTo>
                  <a:cubicBezTo>
                    <a:pt x="753364" y="792264"/>
                    <a:pt x="731139" y="759358"/>
                    <a:pt x="707517" y="724230"/>
                  </a:cubicBezTo>
                  <a:cubicBezTo>
                    <a:pt x="697484" y="709320"/>
                    <a:pt x="686816" y="693560"/>
                    <a:pt x="675513" y="677342"/>
                  </a:cubicBezTo>
                  <a:cubicBezTo>
                    <a:pt x="673227" y="675043"/>
                    <a:pt x="671195" y="672744"/>
                    <a:pt x="668909" y="670242"/>
                  </a:cubicBezTo>
                  <a:cubicBezTo>
                    <a:pt x="644652" y="645554"/>
                    <a:pt x="595376" y="604444"/>
                    <a:pt x="526796" y="593014"/>
                  </a:cubicBezTo>
                  <a:cubicBezTo>
                    <a:pt x="426847" y="576135"/>
                    <a:pt x="309880" y="600100"/>
                    <a:pt x="327787" y="545071"/>
                  </a:cubicBezTo>
                  <a:cubicBezTo>
                    <a:pt x="335026" y="522745"/>
                    <a:pt x="366268" y="513817"/>
                    <a:pt x="404876" y="513817"/>
                  </a:cubicBezTo>
                  <a:cubicBezTo>
                    <a:pt x="461518" y="513817"/>
                    <a:pt x="533781" y="533121"/>
                    <a:pt x="569087" y="557809"/>
                  </a:cubicBezTo>
                  <a:cubicBezTo>
                    <a:pt x="590042" y="572465"/>
                    <a:pt x="610870" y="593280"/>
                    <a:pt x="628904" y="614032"/>
                  </a:cubicBezTo>
                  <a:cubicBezTo>
                    <a:pt x="625983" y="608775"/>
                    <a:pt x="622935" y="603593"/>
                    <a:pt x="619760" y="598272"/>
                  </a:cubicBezTo>
                  <a:cubicBezTo>
                    <a:pt x="594868" y="563334"/>
                    <a:pt x="570103" y="529056"/>
                    <a:pt x="547751" y="498640"/>
                  </a:cubicBezTo>
                  <a:cubicBezTo>
                    <a:pt x="526288" y="478549"/>
                    <a:pt x="482346" y="446570"/>
                    <a:pt x="407289" y="426212"/>
                  </a:cubicBezTo>
                  <a:cubicBezTo>
                    <a:pt x="290830" y="394881"/>
                    <a:pt x="153543" y="363893"/>
                    <a:pt x="217678" y="335064"/>
                  </a:cubicBezTo>
                  <a:cubicBezTo>
                    <a:pt x="226187" y="331317"/>
                    <a:pt x="237363" y="329476"/>
                    <a:pt x="250444" y="329476"/>
                  </a:cubicBezTo>
                  <a:cubicBezTo>
                    <a:pt x="317246" y="329476"/>
                    <a:pt x="435229" y="376758"/>
                    <a:pt x="511683" y="449516"/>
                  </a:cubicBezTo>
                  <a:cubicBezTo>
                    <a:pt x="501650" y="435801"/>
                    <a:pt x="493014" y="423977"/>
                    <a:pt x="485902" y="414591"/>
                  </a:cubicBezTo>
                  <a:cubicBezTo>
                    <a:pt x="434721" y="362966"/>
                    <a:pt x="311658" y="245021"/>
                    <a:pt x="218186" y="200037"/>
                  </a:cubicBezTo>
                  <a:cubicBezTo>
                    <a:pt x="155575" y="169926"/>
                    <a:pt x="90005" y="149860"/>
                    <a:pt x="30810" y="112776"/>
                  </a:cubicBezTo>
                  <a:cubicBezTo>
                    <a:pt x="24638" y="108839"/>
                    <a:pt x="18466" y="104775"/>
                    <a:pt x="14783" y="98425"/>
                  </a:cubicBezTo>
                  <a:cubicBezTo>
                    <a:pt x="0" y="72136"/>
                    <a:pt x="38367" y="67056"/>
                    <a:pt x="70421" y="67056"/>
                  </a:cubicBezTo>
                  <a:cubicBezTo>
                    <a:pt x="86512" y="67056"/>
                    <a:pt x="101092" y="68326"/>
                    <a:pt x="106426" y="68834"/>
                  </a:cubicBezTo>
                  <a:cubicBezTo>
                    <a:pt x="170434" y="74422"/>
                    <a:pt x="226949" y="102489"/>
                    <a:pt x="277241" y="141732"/>
                  </a:cubicBezTo>
                  <a:cubicBezTo>
                    <a:pt x="319913" y="174879"/>
                    <a:pt x="357124" y="214681"/>
                    <a:pt x="390525" y="256718"/>
                  </a:cubicBezTo>
                  <a:cubicBezTo>
                    <a:pt x="411988" y="283642"/>
                    <a:pt x="432181" y="311810"/>
                    <a:pt x="450850" y="340576"/>
                  </a:cubicBezTo>
                  <a:cubicBezTo>
                    <a:pt x="463169" y="359296"/>
                    <a:pt x="473964" y="383260"/>
                    <a:pt x="486029" y="405003"/>
                  </a:cubicBezTo>
                  <a:cubicBezTo>
                    <a:pt x="501904" y="423710"/>
                    <a:pt x="517398" y="442887"/>
                    <a:pt x="531114" y="460692"/>
                  </a:cubicBezTo>
                  <a:cubicBezTo>
                    <a:pt x="473075" y="330073"/>
                    <a:pt x="314198" y="97028"/>
                    <a:pt x="301625" y="25908"/>
                  </a:cubicBezTo>
                  <a:cubicBezTo>
                    <a:pt x="298450" y="8001"/>
                    <a:pt x="300990" y="0"/>
                    <a:pt x="307467"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6" name="Shape 3299"/>
            <p:cNvSpPr/>
            <p:nvPr/>
          </p:nvSpPr>
          <p:spPr>
            <a:xfrm>
              <a:off x="929767" y="2715422"/>
              <a:ext cx="676529" cy="1824228"/>
            </a:xfrm>
            <a:custGeom>
              <a:avLst/>
              <a:gdLst/>
              <a:ahLst/>
              <a:cxnLst/>
              <a:rect l="0" t="0" r="0" b="0"/>
              <a:pathLst>
                <a:path w="676529" h="1824228">
                  <a:moveTo>
                    <a:pt x="339598" y="0"/>
                  </a:moveTo>
                  <a:cubicBezTo>
                    <a:pt x="362839" y="0"/>
                    <a:pt x="403987" y="45466"/>
                    <a:pt x="412369" y="54864"/>
                  </a:cubicBezTo>
                  <a:cubicBezTo>
                    <a:pt x="455295" y="102616"/>
                    <a:pt x="477266" y="161544"/>
                    <a:pt x="487299" y="224790"/>
                  </a:cubicBezTo>
                  <a:cubicBezTo>
                    <a:pt x="495808" y="278130"/>
                    <a:pt x="496062" y="332359"/>
                    <a:pt x="491998" y="385826"/>
                  </a:cubicBezTo>
                  <a:cubicBezTo>
                    <a:pt x="489204" y="420243"/>
                    <a:pt x="484632" y="454406"/>
                    <a:pt x="478663" y="488442"/>
                  </a:cubicBezTo>
                  <a:cubicBezTo>
                    <a:pt x="474980" y="510413"/>
                    <a:pt x="466344" y="535305"/>
                    <a:pt x="460375" y="559562"/>
                  </a:cubicBezTo>
                  <a:cubicBezTo>
                    <a:pt x="459232" y="583946"/>
                    <a:pt x="457327" y="608584"/>
                    <a:pt x="455041" y="631063"/>
                  </a:cubicBezTo>
                  <a:cubicBezTo>
                    <a:pt x="501904" y="495808"/>
                    <a:pt x="545084" y="217297"/>
                    <a:pt x="584327" y="156464"/>
                  </a:cubicBezTo>
                  <a:cubicBezTo>
                    <a:pt x="591820" y="145034"/>
                    <a:pt x="597789" y="139827"/>
                    <a:pt x="602361" y="139827"/>
                  </a:cubicBezTo>
                  <a:cubicBezTo>
                    <a:pt x="623824" y="139827"/>
                    <a:pt x="612521" y="256794"/>
                    <a:pt x="566293" y="384683"/>
                  </a:cubicBezTo>
                  <a:cubicBezTo>
                    <a:pt x="524129" y="501777"/>
                    <a:pt x="475234" y="600456"/>
                    <a:pt x="453898" y="641718"/>
                  </a:cubicBezTo>
                  <a:cubicBezTo>
                    <a:pt x="452755" y="650913"/>
                    <a:pt x="451739" y="659575"/>
                    <a:pt x="450342" y="667525"/>
                  </a:cubicBezTo>
                  <a:cubicBezTo>
                    <a:pt x="447294" y="685114"/>
                    <a:pt x="442468" y="715061"/>
                    <a:pt x="436753" y="754126"/>
                  </a:cubicBezTo>
                  <a:cubicBezTo>
                    <a:pt x="472694" y="636651"/>
                    <a:pt x="539623" y="513969"/>
                    <a:pt x="568579" y="513080"/>
                  </a:cubicBezTo>
                  <a:cubicBezTo>
                    <a:pt x="569214" y="513080"/>
                    <a:pt x="569722" y="513080"/>
                    <a:pt x="570230" y="513080"/>
                  </a:cubicBezTo>
                  <a:cubicBezTo>
                    <a:pt x="609473" y="513080"/>
                    <a:pt x="584454" y="569849"/>
                    <a:pt x="520954" y="661149"/>
                  </a:cubicBezTo>
                  <a:cubicBezTo>
                    <a:pt x="470408" y="733971"/>
                    <a:pt x="432689" y="837717"/>
                    <a:pt x="418973" y="878624"/>
                  </a:cubicBezTo>
                  <a:cubicBezTo>
                    <a:pt x="412496" y="924725"/>
                    <a:pt x="405638" y="975932"/>
                    <a:pt x="398780" y="1030046"/>
                  </a:cubicBezTo>
                  <a:cubicBezTo>
                    <a:pt x="425069" y="945604"/>
                    <a:pt x="481584" y="836994"/>
                    <a:pt x="521716" y="754126"/>
                  </a:cubicBezTo>
                  <a:cubicBezTo>
                    <a:pt x="558165" y="678294"/>
                    <a:pt x="583946" y="638696"/>
                    <a:pt x="597789" y="638696"/>
                  </a:cubicBezTo>
                  <a:cubicBezTo>
                    <a:pt x="606044" y="638696"/>
                    <a:pt x="610108" y="652679"/>
                    <a:pt x="609727" y="681241"/>
                  </a:cubicBezTo>
                  <a:cubicBezTo>
                    <a:pt x="608838" y="757809"/>
                    <a:pt x="550037" y="829513"/>
                    <a:pt x="477266" y="916318"/>
                  </a:cubicBezTo>
                  <a:cubicBezTo>
                    <a:pt x="419481" y="985330"/>
                    <a:pt x="396113" y="1076465"/>
                    <a:pt x="388747" y="1111136"/>
                  </a:cubicBezTo>
                  <a:cubicBezTo>
                    <a:pt x="380492" y="1179945"/>
                    <a:pt x="372618" y="1251725"/>
                    <a:pt x="365506" y="1322502"/>
                  </a:cubicBezTo>
                  <a:cubicBezTo>
                    <a:pt x="374269" y="1272464"/>
                    <a:pt x="393573" y="1199579"/>
                    <a:pt x="435229" y="1124865"/>
                  </a:cubicBezTo>
                  <a:cubicBezTo>
                    <a:pt x="496824" y="1015200"/>
                    <a:pt x="572262" y="925310"/>
                    <a:pt x="601218" y="925310"/>
                  </a:cubicBezTo>
                  <a:cubicBezTo>
                    <a:pt x="607568" y="925310"/>
                    <a:pt x="611759" y="929780"/>
                    <a:pt x="612902" y="939368"/>
                  </a:cubicBezTo>
                  <a:cubicBezTo>
                    <a:pt x="619379" y="992226"/>
                    <a:pt x="541528" y="1067994"/>
                    <a:pt x="470916" y="1176541"/>
                  </a:cubicBezTo>
                  <a:cubicBezTo>
                    <a:pt x="408686" y="1272464"/>
                    <a:pt x="368427" y="1363866"/>
                    <a:pt x="359791" y="1383703"/>
                  </a:cubicBezTo>
                  <a:cubicBezTo>
                    <a:pt x="359029" y="1391056"/>
                    <a:pt x="358521" y="1398143"/>
                    <a:pt x="357886" y="1405242"/>
                  </a:cubicBezTo>
                  <a:cubicBezTo>
                    <a:pt x="386207" y="1330059"/>
                    <a:pt x="437769" y="1264653"/>
                    <a:pt x="488696" y="1203922"/>
                  </a:cubicBezTo>
                  <a:cubicBezTo>
                    <a:pt x="506857" y="1182446"/>
                    <a:pt x="532257" y="1137920"/>
                    <a:pt x="557530" y="1125576"/>
                  </a:cubicBezTo>
                  <a:cubicBezTo>
                    <a:pt x="565785" y="1121575"/>
                    <a:pt x="572516" y="1119797"/>
                    <a:pt x="577977" y="1119797"/>
                  </a:cubicBezTo>
                  <a:cubicBezTo>
                    <a:pt x="610108" y="1119797"/>
                    <a:pt x="597535" y="1181596"/>
                    <a:pt x="583438" y="1202335"/>
                  </a:cubicBezTo>
                  <a:cubicBezTo>
                    <a:pt x="529844" y="1281392"/>
                    <a:pt x="446405" y="1337348"/>
                    <a:pt x="398145" y="1419162"/>
                  </a:cubicBezTo>
                  <a:cubicBezTo>
                    <a:pt x="380111" y="1449756"/>
                    <a:pt x="364490" y="1482395"/>
                    <a:pt x="351663" y="1515809"/>
                  </a:cubicBezTo>
                  <a:cubicBezTo>
                    <a:pt x="351028" y="1540167"/>
                    <a:pt x="351282" y="1563281"/>
                    <a:pt x="351917" y="1584566"/>
                  </a:cubicBezTo>
                  <a:cubicBezTo>
                    <a:pt x="371221" y="1558760"/>
                    <a:pt x="411099" y="1516012"/>
                    <a:pt x="414147" y="1513256"/>
                  </a:cubicBezTo>
                  <a:cubicBezTo>
                    <a:pt x="479171" y="1454353"/>
                    <a:pt x="511175" y="1382128"/>
                    <a:pt x="557149" y="1309891"/>
                  </a:cubicBezTo>
                  <a:cubicBezTo>
                    <a:pt x="570865" y="1288491"/>
                    <a:pt x="595757" y="1260843"/>
                    <a:pt x="622300" y="1255789"/>
                  </a:cubicBezTo>
                  <a:cubicBezTo>
                    <a:pt x="625348" y="1255205"/>
                    <a:pt x="628269" y="1254938"/>
                    <a:pt x="631063" y="1254938"/>
                  </a:cubicBezTo>
                  <a:cubicBezTo>
                    <a:pt x="661924" y="1254938"/>
                    <a:pt x="676529" y="1289279"/>
                    <a:pt x="671068" y="1319289"/>
                  </a:cubicBezTo>
                  <a:cubicBezTo>
                    <a:pt x="646303" y="1454353"/>
                    <a:pt x="482727" y="1483767"/>
                    <a:pt x="395859" y="1564856"/>
                  </a:cubicBezTo>
                  <a:cubicBezTo>
                    <a:pt x="368554" y="1590015"/>
                    <a:pt x="357378" y="1604391"/>
                    <a:pt x="352933" y="1611224"/>
                  </a:cubicBezTo>
                  <a:cubicBezTo>
                    <a:pt x="361061" y="1764995"/>
                    <a:pt x="396494" y="1824228"/>
                    <a:pt x="396494" y="1824228"/>
                  </a:cubicBezTo>
                  <a:lnTo>
                    <a:pt x="358394" y="1817596"/>
                  </a:lnTo>
                  <a:cubicBezTo>
                    <a:pt x="358394" y="1817596"/>
                    <a:pt x="344170" y="1721866"/>
                    <a:pt x="337820" y="1608532"/>
                  </a:cubicBezTo>
                  <a:lnTo>
                    <a:pt x="278511" y="1569923"/>
                  </a:lnTo>
                  <a:cubicBezTo>
                    <a:pt x="278511" y="1569923"/>
                    <a:pt x="70358" y="1439253"/>
                    <a:pt x="23622" y="1348042"/>
                  </a:cubicBezTo>
                  <a:cubicBezTo>
                    <a:pt x="0" y="1301496"/>
                    <a:pt x="12573" y="1280605"/>
                    <a:pt x="38227" y="1280605"/>
                  </a:cubicBezTo>
                  <a:cubicBezTo>
                    <a:pt x="62738" y="1280605"/>
                    <a:pt x="99060" y="1299655"/>
                    <a:pt x="126873" y="1333462"/>
                  </a:cubicBezTo>
                  <a:cubicBezTo>
                    <a:pt x="183515" y="1402867"/>
                    <a:pt x="279146" y="1562430"/>
                    <a:pt x="310769" y="1582979"/>
                  </a:cubicBezTo>
                  <a:cubicBezTo>
                    <a:pt x="325374" y="1592314"/>
                    <a:pt x="333121" y="1597305"/>
                    <a:pt x="337566" y="1600060"/>
                  </a:cubicBezTo>
                  <a:cubicBezTo>
                    <a:pt x="335915" y="1571498"/>
                    <a:pt x="335026" y="1542072"/>
                    <a:pt x="335026" y="1512532"/>
                  </a:cubicBezTo>
                  <a:cubicBezTo>
                    <a:pt x="310769" y="1485151"/>
                    <a:pt x="259715" y="1425067"/>
                    <a:pt x="207391" y="1347191"/>
                  </a:cubicBezTo>
                  <a:cubicBezTo>
                    <a:pt x="165100" y="1284161"/>
                    <a:pt x="110744" y="1219022"/>
                    <a:pt x="87757" y="1145743"/>
                  </a:cubicBezTo>
                  <a:cubicBezTo>
                    <a:pt x="83566" y="1132408"/>
                    <a:pt x="80645" y="1118032"/>
                    <a:pt x="85217" y="1105027"/>
                  </a:cubicBezTo>
                  <a:cubicBezTo>
                    <a:pt x="90805" y="1089203"/>
                    <a:pt x="102108" y="1081456"/>
                    <a:pt x="116205" y="1081456"/>
                  </a:cubicBezTo>
                  <a:cubicBezTo>
                    <a:pt x="121285" y="1081456"/>
                    <a:pt x="126746" y="1082447"/>
                    <a:pt x="132334" y="1084479"/>
                  </a:cubicBezTo>
                  <a:cubicBezTo>
                    <a:pt x="195199" y="1106805"/>
                    <a:pt x="221742" y="1178840"/>
                    <a:pt x="236855" y="1237272"/>
                  </a:cubicBezTo>
                  <a:cubicBezTo>
                    <a:pt x="250063" y="1287767"/>
                    <a:pt x="268605" y="1335964"/>
                    <a:pt x="289306" y="1384224"/>
                  </a:cubicBezTo>
                  <a:cubicBezTo>
                    <a:pt x="307975" y="1427163"/>
                    <a:pt x="324231" y="1466177"/>
                    <a:pt x="335280" y="1492961"/>
                  </a:cubicBezTo>
                  <a:cubicBezTo>
                    <a:pt x="335661" y="1460983"/>
                    <a:pt x="337185" y="1429855"/>
                    <a:pt x="340487" y="1400899"/>
                  </a:cubicBezTo>
                  <a:cubicBezTo>
                    <a:pt x="343535" y="1375296"/>
                    <a:pt x="346202" y="1350798"/>
                    <a:pt x="349250" y="1327099"/>
                  </a:cubicBezTo>
                  <a:cubicBezTo>
                    <a:pt x="345948" y="1281862"/>
                    <a:pt x="331343" y="1188618"/>
                    <a:pt x="267081" y="1094524"/>
                  </a:cubicBezTo>
                  <a:cubicBezTo>
                    <a:pt x="177419" y="963130"/>
                    <a:pt x="117856" y="904164"/>
                    <a:pt x="165227" y="894182"/>
                  </a:cubicBezTo>
                  <a:cubicBezTo>
                    <a:pt x="168402" y="893534"/>
                    <a:pt x="171704" y="893204"/>
                    <a:pt x="175133" y="893204"/>
                  </a:cubicBezTo>
                  <a:cubicBezTo>
                    <a:pt x="222885" y="893204"/>
                    <a:pt x="294513" y="956234"/>
                    <a:pt x="319659" y="1063663"/>
                  </a:cubicBezTo>
                  <a:cubicBezTo>
                    <a:pt x="337185" y="1138580"/>
                    <a:pt x="352171" y="1215339"/>
                    <a:pt x="355346" y="1275626"/>
                  </a:cubicBezTo>
                  <a:cubicBezTo>
                    <a:pt x="362712" y="1219213"/>
                    <a:pt x="369951" y="1165962"/>
                    <a:pt x="377952" y="1111656"/>
                  </a:cubicBezTo>
                  <a:cubicBezTo>
                    <a:pt x="379857" y="1080605"/>
                    <a:pt x="379222" y="1008634"/>
                    <a:pt x="343916" y="939825"/>
                  </a:cubicBezTo>
                  <a:cubicBezTo>
                    <a:pt x="298323" y="850392"/>
                    <a:pt x="179832" y="697992"/>
                    <a:pt x="225679" y="697992"/>
                  </a:cubicBezTo>
                  <a:cubicBezTo>
                    <a:pt x="226568" y="697992"/>
                    <a:pt x="227457" y="698056"/>
                    <a:pt x="228473" y="698119"/>
                  </a:cubicBezTo>
                  <a:cubicBezTo>
                    <a:pt x="281432" y="704101"/>
                    <a:pt x="357378" y="793852"/>
                    <a:pt x="379349" y="897801"/>
                  </a:cubicBezTo>
                  <a:cubicBezTo>
                    <a:pt x="391541" y="954265"/>
                    <a:pt x="389636" y="1017308"/>
                    <a:pt x="385318" y="1063206"/>
                  </a:cubicBezTo>
                  <a:cubicBezTo>
                    <a:pt x="391287" y="1024788"/>
                    <a:pt x="397510" y="985520"/>
                    <a:pt x="404114" y="943699"/>
                  </a:cubicBezTo>
                  <a:cubicBezTo>
                    <a:pt x="407035" y="925906"/>
                    <a:pt x="410083" y="907187"/>
                    <a:pt x="412750" y="887755"/>
                  </a:cubicBezTo>
                  <a:cubicBezTo>
                    <a:pt x="412750" y="884530"/>
                    <a:pt x="412750" y="881380"/>
                    <a:pt x="413004" y="877900"/>
                  </a:cubicBezTo>
                  <a:cubicBezTo>
                    <a:pt x="412115" y="843432"/>
                    <a:pt x="403860" y="779742"/>
                    <a:pt x="361823" y="724649"/>
                  </a:cubicBezTo>
                  <a:cubicBezTo>
                    <a:pt x="300228" y="644017"/>
                    <a:pt x="197993" y="581787"/>
                    <a:pt x="248793" y="553847"/>
                  </a:cubicBezTo>
                  <a:cubicBezTo>
                    <a:pt x="253492" y="551180"/>
                    <a:pt x="258699" y="549910"/>
                    <a:pt x="264287" y="549910"/>
                  </a:cubicBezTo>
                  <a:cubicBezTo>
                    <a:pt x="317881" y="549910"/>
                    <a:pt x="402971" y="663651"/>
                    <a:pt x="416687" y="727672"/>
                  </a:cubicBezTo>
                  <a:cubicBezTo>
                    <a:pt x="422148" y="752754"/>
                    <a:pt x="423164" y="782168"/>
                    <a:pt x="422148" y="809612"/>
                  </a:cubicBezTo>
                  <a:cubicBezTo>
                    <a:pt x="423291" y="803897"/>
                    <a:pt x="424688" y="797992"/>
                    <a:pt x="426339" y="792086"/>
                  </a:cubicBezTo>
                  <a:cubicBezTo>
                    <a:pt x="431673" y="749605"/>
                    <a:pt x="437007" y="707504"/>
                    <a:pt x="441579" y="670078"/>
                  </a:cubicBezTo>
                  <a:cubicBezTo>
                    <a:pt x="439547" y="640791"/>
                    <a:pt x="429260" y="587375"/>
                    <a:pt x="388112" y="521335"/>
                  </a:cubicBezTo>
                  <a:cubicBezTo>
                    <a:pt x="329692" y="427736"/>
                    <a:pt x="258826" y="322707"/>
                    <a:pt x="297815" y="322707"/>
                  </a:cubicBezTo>
                  <a:cubicBezTo>
                    <a:pt x="301498" y="322707"/>
                    <a:pt x="306197" y="323596"/>
                    <a:pt x="311912" y="325501"/>
                  </a:cubicBezTo>
                  <a:cubicBezTo>
                    <a:pt x="365633" y="343916"/>
                    <a:pt x="441452" y="483362"/>
                    <a:pt x="448691" y="609473"/>
                  </a:cubicBezTo>
                  <a:cubicBezTo>
                    <a:pt x="450723" y="592582"/>
                    <a:pt x="452374" y="577977"/>
                    <a:pt x="453644" y="566293"/>
                  </a:cubicBezTo>
                  <a:cubicBezTo>
                    <a:pt x="451358" y="493776"/>
                    <a:pt x="442087" y="323469"/>
                    <a:pt x="404368" y="226822"/>
                  </a:cubicBezTo>
                  <a:cubicBezTo>
                    <a:pt x="379222" y="162179"/>
                    <a:pt x="345059" y="102870"/>
                    <a:pt x="327025" y="35433"/>
                  </a:cubicBezTo>
                  <a:cubicBezTo>
                    <a:pt x="325120" y="28321"/>
                    <a:pt x="323596" y="20955"/>
                    <a:pt x="325120" y="13970"/>
                  </a:cubicBezTo>
                  <a:cubicBezTo>
                    <a:pt x="327533" y="3937"/>
                    <a:pt x="332740" y="0"/>
                    <a:pt x="339598"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7" name="Shape 3300"/>
            <p:cNvSpPr/>
            <p:nvPr/>
          </p:nvSpPr>
          <p:spPr>
            <a:xfrm>
              <a:off x="881186" y="4433253"/>
              <a:ext cx="763275" cy="195007"/>
            </a:xfrm>
            <a:custGeom>
              <a:avLst/>
              <a:gdLst/>
              <a:ahLst/>
              <a:cxnLst/>
              <a:rect l="0" t="0" r="0" b="0"/>
              <a:pathLst>
                <a:path w="763275" h="195007">
                  <a:moveTo>
                    <a:pt x="555438" y="0"/>
                  </a:moveTo>
                  <a:cubicBezTo>
                    <a:pt x="561661" y="0"/>
                    <a:pt x="567122" y="4331"/>
                    <a:pt x="571694" y="14897"/>
                  </a:cubicBezTo>
                  <a:cubicBezTo>
                    <a:pt x="598364" y="76941"/>
                    <a:pt x="562677" y="138990"/>
                    <a:pt x="562677" y="138990"/>
                  </a:cubicBezTo>
                  <a:lnTo>
                    <a:pt x="651704" y="130134"/>
                  </a:lnTo>
                  <a:lnTo>
                    <a:pt x="616017" y="165489"/>
                  </a:lnTo>
                  <a:lnTo>
                    <a:pt x="763275" y="195007"/>
                  </a:lnTo>
                  <a:lnTo>
                    <a:pt x="0" y="195007"/>
                  </a:lnTo>
                  <a:lnTo>
                    <a:pt x="145355" y="156765"/>
                  </a:lnTo>
                  <a:lnTo>
                    <a:pt x="251908" y="130134"/>
                  </a:lnTo>
                  <a:cubicBezTo>
                    <a:pt x="251908" y="130134"/>
                    <a:pt x="187138" y="40996"/>
                    <a:pt x="204664" y="40996"/>
                  </a:cubicBezTo>
                  <a:cubicBezTo>
                    <a:pt x="205426" y="40996"/>
                    <a:pt x="206442" y="41199"/>
                    <a:pt x="207585" y="41516"/>
                  </a:cubicBezTo>
                  <a:cubicBezTo>
                    <a:pt x="234382" y="50508"/>
                    <a:pt x="296485" y="94716"/>
                    <a:pt x="296485" y="94716"/>
                  </a:cubicBezTo>
                  <a:cubicBezTo>
                    <a:pt x="296485" y="94716"/>
                    <a:pt x="278705" y="5969"/>
                    <a:pt x="314138" y="5969"/>
                  </a:cubicBezTo>
                  <a:cubicBezTo>
                    <a:pt x="349825" y="5969"/>
                    <a:pt x="406975" y="105275"/>
                    <a:pt x="406975" y="105275"/>
                  </a:cubicBezTo>
                  <a:cubicBezTo>
                    <a:pt x="406975" y="105275"/>
                    <a:pt x="424374" y="8598"/>
                    <a:pt x="440757" y="8598"/>
                  </a:cubicBezTo>
                  <a:cubicBezTo>
                    <a:pt x="442916" y="8598"/>
                    <a:pt x="445329" y="10490"/>
                    <a:pt x="447488" y="14897"/>
                  </a:cubicBezTo>
                  <a:cubicBezTo>
                    <a:pt x="465141" y="50508"/>
                    <a:pt x="482921" y="103636"/>
                    <a:pt x="482921" y="103636"/>
                  </a:cubicBezTo>
                  <a:cubicBezTo>
                    <a:pt x="482921" y="103636"/>
                    <a:pt x="525720" y="0"/>
                    <a:pt x="555438"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8" name="Shape 3301"/>
            <p:cNvSpPr/>
            <p:nvPr/>
          </p:nvSpPr>
          <p:spPr>
            <a:xfrm>
              <a:off x="6025076" y="3753848"/>
              <a:ext cx="807720" cy="865503"/>
            </a:xfrm>
            <a:custGeom>
              <a:avLst/>
              <a:gdLst/>
              <a:ahLst/>
              <a:cxnLst/>
              <a:rect l="0" t="0" r="0" b="0"/>
              <a:pathLst>
                <a:path w="807720" h="865503">
                  <a:moveTo>
                    <a:pt x="617220" y="0"/>
                  </a:moveTo>
                  <a:cubicBezTo>
                    <a:pt x="621157" y="0"/>
                    <a:pt x="622681" y="4991"/>
                    <a:pt x="620649" y="16155"/>
                  </a:cubicBezTo>
                  <a:cubicBezTo>
                    <a:pt x="612902" y="60223"/>
                    <a:pt x="514477" y="204915"/>
                    <a:pt x="478663" y="286029"/>
                  </a:cubicBezTo>
                  <a:cubicBezTo>
                    <a:pt x="487172" y="275057"/>
                    <a:pt x="496697" y="262916"/>
                    <a:pt x="506222" y="251549"/>
                  </a:cubicBezTo>
                  <a:cubicBezTo>
                    <a:pt x="514096" y="238023"/>
                    <a:pt x="520700" y="222974"/>
                    <a:pt x="528193" y="211544"/>
                  </a:cubicBezTo>
                  <a:cubicBezTo>
                    <a:pt x="539877" y="193485"/>
                    <a:pt x="552196" y="176086"/>
                    <a:pt x="565658" y="159462"/>
                  </a:cubicBezTo>
                  <a:cubicBezTo>
                    <a:pt x="586486" y="133388"/>
                    <a:pt x="609473" y="108700"/>
                    <a:pt x="636016" y="88138"/>
                  </a:cubicBezTo>
                  <a:cubicBezTo>
                    <a:pt x="667258" y="63703"/>
                    <a:pt x="702183" y="46304"/>
                    <a:pt x="741807" y="42888"/>
                  </a:cubicBezTo>
                  <a:cubicBezTo>
                    <a:pt x="745109" y="42558"/>
                    <a:pt x="754126" y="41770"/>
                    <a:pt x="764286" y="41770"/>
                  </a:cubicBezTo>
                  <a:cubicBezTo>
                    <a:pt x="784098" y="41770"/>
                    <a:pt x="807720" y="44920"/>
                    <a:pt x="798449" y="61151"/>
                  </a:cubicBezTo>
                  <a:cubicBezTo>
                    <a:pt x="796163" y="65088"/>
                    <a:pt x="792353" y="67590"/>
                    <a:pt x="788670" y="70079"/>
                  </a:cubicBezTo>
                  <a:cubicBezTo>
                    <a:pt x="751840" y="93129"/>
                    <a:pt x="711327" y="105487"/>
                    <a:pt x="672465" y="124270"/>
                  </a:cubicBezTo>
                  <a:cubicBezTo>
                    <a:pt x="614553" y="152108"/>
                    <a:pt x="538226" y="225476"/>
                    <a:pt x="506476" y="257454"/>
                  </a:cubicBezTo>
                  <a:cubicBezTo>
                    <a:pt x="502158" y="263170"/>
                    <a:pt x="496697" y="270726"/>
                    <a:pt x="490601" y="279133"/>
                  </a:cubicBezTo>
                  <a:cubicBezTo>
                    <a:pt x="537845" y="233883"/>
                    <a:pt x="610870" y="204584"/>
                    <a:pt x="652399" y="204584"/>
                  </a:cubicBezTo>
                  <a:cubicBezTo>
                    <a:pt x="660527" y="204584"/>
                    <a:pt x="667512" y="205702"/>
                    <a:pt x="672719" y="208064"/>
                  </a:cubicBezTo>
                  <a:cubicBezTo>
                    <a:pt x="712470" y="225933"/>
                    <a:pt x="627507" y="245313"/>
                    <a:pt x="555371" y="264821"/>
                  </a:cubicBezTo>
                  <a:cubicBezTo>
                    <a:pt x="508508" y="277356"/>
                    <a:pt x="481457" y="297193"/>
                    <a:pt x="468122" y="309537"/>
                  </a:cubicBezTo>
                  <a:cubicBezTo>
                    <a:pt x="454279" y="328524"/>
                    <a:pt x="438912" y="349796"/>
                    <a:pt x="423418" y="371475"/>
                  </a:cubicBezTo>
                  <a:cubicBezTo>
                    <a:pt x="421640" y="374688"/>
                    <a:pt x="419862" y="378104"/>
                    <a:pt x="417957" y="381330"/>
                  </a:cubicBezTo>
                  <a:cubicBezTo>
                    <a:pt x="429133" y="368262"/>
                    <a:pt x="441960" y="355511"/>
                    <a:pt x="454914" y="346316"/>
                  </a:cubicBezTo>
                  <a:cubicBezTo>
                    <a:pt x="476758" y="330950"/>
                    <a:pt x="521716" y="318999"/>
                    <a:pt x="556768" y="318999"/>
                  </a:cubicBezTo>
                  <a:cubicBezTo>
                    <a:pt x="580644" y="318999"/>
                    <a:pt x="600075" y="324510"/>
                    <a:pt x="604520" y="338303"/>
                  </a:cubicBezTo>
                  <a:cubicBezTo>
                    <a:pt x="615569" y="372593"/>
                    <a:pt x="543306" y="357556"/>
                    <a:pt x="481203" y="368059"/>
                  </a:cubicBezTo>
                  <a:cubicBezTo>
                    <a:pt x="438785" y="375349"/>
                    <a:pt x="408178" y="400762"/>
                    <a:pt x="393065" y="416065"/>
                  </a:cubicBezTo>
                  <a:cubicBezTo>
                    <a:pt x="391668" y="417652"/>
                    <a:pt x="390398" y="419024"/>
                    <a:pt x="389001" y="420599"/>
                  </a:cubicBezTo>
                  <a:cubicBezTo>
                    <a:pt x="382016" y="430721"/>
                    <a:pt x="375539" y="440309"/>
                    <a:pt x="369189" y="449631"/>
                  </a:cubicBezTo>
                  <a:cubicBezTo>
                    <a:pt x="354584" y="471310"/>
                    <a:pt x="340868" y="491858"/>
                    <a:pt x="327279" y="511759"/>
                  </a:cubicBezTo>
                  <a:cubicBezTo>
                    <a:pt x="344678" y="489166"/>
                    <a:pt x="370459" y="459677"/>
                    <a:pt x="399923" y="439128"/>
                  </a:cubicBezTo>
                  <a:cubicBezTo>
                    <a:pt x="435102" y="414490"/>
                    <a:pt x="478155" y="402209"/>
                    <a:pt x="511302" y="402209"/>
                  </a:cubicBezTo>
                  <a:cubicBezTo>
                    <a:pt x="528828" y="402209"/>
                    <a:pt x="543560" y="405689"/>
                    <a:pt x="552831" y="412585"/>
                  </a:cubicBezTo>
                  <a:cubicBezTo>
                    <a:pt x="579247" y="432295"/>
                    <a:pt x="457962" y="451663"/>
                    <a:pt x="398145" y="473215"/>
                  </a:cubicBezTo>
                  <a:cubicBezTo>
                    <a:pt x="353187" y="489623"/>
                    <a:pt x="322326" y="522072"/>
                    <a:pt x="310007" y="536918"/>
                  </a:cubicBezTo>
                  <a:cubicBezTo>
                    <a:pt x="290576" y="564769"/>
                    <a:pt x="271526" y="592214"/>
                    <a:pt x="250952" y="620789"/>
                  </a:cubicBezTo>
                  <a:cubicBezTo>
                    <a:pt x="277876" y="594906"/>
                    <a:pt x="317119" y="566407"/>
                    <a:pt x="356870" y="539674"/>
                  </a:cubicBezTo>
                  <a:cubicBezTo>
                    <a:pt x="388874" y="518262"/>
                    <a:pt x="421513" y="509461"/>
                    <a:pt x="447929" y="509461"/>
                  </a:cubicBezTo>
                  <a:cubicBezTo>
                    <a:pt x="471678" y="509461"/>
                    <a:pt x="490220" y="516624"/>
                    <a:pt x="498348" y="528244"/>
                  </a:cubicBezTo>
                  <a:cubicBezTo>
                    <a:pt x="515493" y="552945"/>
                    <a:pt x="463677" y="554317"/>
                    <a:pt x="367538" y="575996"/>
                  </a:cubicBezTo>
                  <a:cubicBezTo>
                    <a:pt x="298577" y="591566"/>
                    <a:pt x="252476" y="627621"/>
                    <a:pt x="232029" y="646799"/>
                  </a:cubicBezTo>
                  <a:cubicBezTo>
                    <a:pt x="223266" y="658952"/>
                    <a:pt x="214122" y="671030"/>
                    <a:pt x="204597" y="683844"/>
                  </a:cubicBezTo>
                  <a:cubicBezTo>
                    <a:pt x="193802" y="698488"/>
                    <a:pt x="181229" y="713321"/>
                    <a:pt x="168021" y="727913"/>
                  </a:cubicBezTo>
                  <a:cubicBezTo>
                    <a:pt x="184277" y="720420"/>
                    <a:pt x="208153" y="709651"/>
                    <a:pt x="234950" y="698030"/>
                  </a:cubicBezTo>
                  <a:cubicBezTo>
                    <a:pt x="264541" y="684949"/>
                    <a:pt x="293370" y="671030"/>
                    <a:pt x="320802" y="653428"/>
                  </a:cubicBezTo>
                  <a:cubicBezTo>
                    <a:pt x="344551" y="638518"/>
                    <a:pt x="374396" y="622694"/>
                    <a:pt x="403733" y="622694"/>
                  </a:cubicBezTo>
                  <a:cubicBezTo>
                    <a:pt x="413512" y="622694"/>
                    <a:pt x="423291" y="624472"/>
                    <a:pt x="432816" y="628536"/>
                  </a:cubicBezTo>
                  <a:cubicBezTo>
                    <a:pt x="445643" y="634061"/>
                    <a:pt x="451104" y="644754"/>
                    <a:pt x="445389" y="657568"/>
                  </a:cubicBezTo>
                  <a:cubicBezTo>
                    <a:pt x="441960" y="665582"/>
                    <a:pt x="434467" y="670840"/>
                    <a:pt x="427101" y="675170"/>
                  </a:cubicBezTo>
                  <a:cubicBezTo>
                    <a:pt x="385572" y="698678"/>
                    <a:pt x="333248" y="705117"/>
                    <a:pt x="287655" y="715887"/>
                  </a:cubicBezTo>
                  <a:cubicBezTo>
                    <a:pt x="231013" y="729095"/>
                    <a:pt x="182499" y="734809"/>
                    <a:pt x="159766" y="737108"/>
                  </a:cubicBezTo>
                  <a:cubicBezTo>
                    <a:pt x="147320" y="750367"/>
                    <a:pt x="134493" y="763372"/>
                    <a:pt x="121666" y="775653"/>
                  </a:cubicBezTo>
                  <a:cubicBezTo>
                    <a:pt x="124587" y="776186"/>
                    <a:pt x="130429" y="777304"/>
                    <a:pt x="141097" y="779132"/>
                  </a:cubicBezTo>
                  <a:cubicBezTo>
                    <a:pt x="142367" y="779399"/>
                    <a:pt x="144145" y="779526"/>
                    <a:pt x="146050" y="779526"/>
                  </a:cubicBezTo>
                  <a:cubicBezTo>
                    <a:pt x="177038" y="779526"/>
                    <a:pt x="278130" y="750761"/>
                    <a:pt x="329819" y="743738"/>
                  </a:cubicBezTo>
                  <a:cubicBezTo>
                    <a:pt x="334772" y="743077"/>
                    <a:pt x="339598" y="742747"/>
                    <a:pt x="344297" y="742747"/>
                  </a:cubicBezTo>
                  <a:cubicBezTo>
                    <a:pt x="392176" y="742747"/>
                    <a:pt x="424688" y="774205"/>
                    <a:pt x="370332" y="793980"/>
                  </a:cubicBezTo>
                  <a:cubicBezTo>
                    <a:pt x="353949" y="799957"/>
                    <a:pt x="330962" y="802058"/>
                    <a:pt x="306070" y="802058"/>
                  </a:cubicBezTo>
                  <a:cubicBezTo>
                    <a:pt x="240157" y="802058"/>
                    <a:pt x="161163" y="786886"/>
                    <a:pt x="161163" y="786886"/>
                  </a:cubicBezTo>
                  <a:lnTo>
                    <a:pt x="117856" y="779336"/>
                  </a:lnTo>
                  <a:cubicBezTo>
                    <a:pt x="67056" y="828001"/>
                    <a:pt x="20193" y="865503"/>
                    <a:pt x="20193" y="865503"/>
                  </a:cubicBezTo>
                  <a:lnTo>
                    <a:pt x="0" y="852236"/>
                  </a:lnTo>
                  <a:cubicBezTo>
                    <a:pt x="0" y="852236"/>
                    <a:pt x="41148" y="840348"/>
                    <a:pt x="110109" y="774078"/>
                  </a:cubicBezTo>
                  <a:cubicBezTo>
                    <a:pt x="110744" y="769023"/>
                    <a:pt x="111887" y="757860"/>
                    <a:pt x="110236" y="735064"/>
                  </a:cubicBezTo>
                  <a:cubicBezTo>
                    <a:pt x="105029" y="661441"/>
                    <a:pt x="43688" y="578752"/>
                    <a:pt x="89535" y="506971"/>
                  </a:cubicBezTo>
                  <a:cubicBezTo>
                    <a:pt x="96393" y="496456"/>
                    <a:pt x="108077" y="488645"/>
                    <a:pt x="119380" y="488645"/>
                  </a:cubicBezTo>
                  <a:cubicBezTo>
                    <a:pt x="126238" y="488645"/>
                    <a:pt x="133096" y="491668"/>
                    <a:pt x="138303" y="498958"/>
                  </a:cubicBezTo>
                  <a:cubicBezTo>
                    <a:pt x="148209" y="512420"/>
                    <a:pt x="147955" y="535534"/>
                    <a:pt x="145034" y="551040"/>
                  </a:cubicBezTo>
                  <a:cubicBezTo>
                    <a:pt x="135382" y="603187"/>
                    <a:pt x="119126" y="649555"/>
                    <a:pt x="123825" y="703936"/>
                  </a:cubicBezTo>
                  <a:cubicBezTo>
                    <a:pt x="123952" y="706234"/>
                    <a:pt x="123952" y="742747"/>
                    <a:pt x="121666" y="762457"/>
                  </a:cubicBezTo>
                  <a:cubicBezTo>
                    <a:pt x="131064" y="753059"/>
                    <a:pt x="140843" y="742747"/>
                    <a:pt x="151003" y="731393"/>
                  </a:cubicBezTo>
                  <a:cubicBezTo>
                    <a:pt x="159131" y="710832"/>
                    <a:pt x="165989" y="689293"/>
                    <a:pt x="170815" y="667881"/>
                  </a:cubicBezTo>
                  <a:cubicBezTo>
                    <a:pt x="183515" y="610273"/>
                    <a:pt x="169418" y="549656"/>
                    <a:pt x="178816" y="491211"/>
                  </a:cubicBezTo>
                  <a:cubicBezTo>
                    <a:pt x="180721" y="478333"/>
                    <a:pt x="195326" y="452844"/>
                    <a:pt x="208661" y="452844"/>
                  </a:cubicBezTo>
                  <a:cubicBezTo>
                    <a:pt x="213995" y="452844"/>
                    <a:pt x="218948" y="456857"/>
                    <a:pt x="223012" y="467233"/>
                  </a:cubicBezTo>
                  <a:cubicBezTo>
                    <a:pt x="229235" y="483451"/>
                    <a:pt x="221615" y="514515"/>
                    <a:pt x="220726" y="531864"/>
                  </a:cubicBezTo>
                  <a:cubicBezTo>
                    <a:pt x="218313" y="580987"/>
                    <a:pt x="213995" y="632409"/>
                    <a:pt x="194945" y="678587"/>
                  </a:cubicBezTo>
                  <a:cubicBezTo>
                    <a:pt x="197739" y="675170"/>
                    <a:pt x="200533" y="671487"/>
                    <a:pt x="203200" y="668071"/>
                  </a:cubicBezTo>
                  <a:cubicBezTo>
                    <a:pt x="207772" y="655269"/>
                    <a:pt x="228092" y="597014"/>
                    <a:pt x="240411" y="527063"/>
                  </a:cubicBezTo>
                  <a:cubicBezTo>
                    <a:pt x="254508" y="447789"/>
                    <a:pt x="251333" y="380607"/>
                    <a:pt x="276606" y="359385"/>
                  </a:cubicBezTo>
                  <a:cubicBezTo>
                    <a:pt x="279273" y="357162"/>
                    <a:pt x="281559" y="356108"/>
                    <a:pt x="283591" y="356108"/>
                  </a:cubicBezTo>
                  <a:cubicBezTo>
                    <a:pt x="301498" y="356108"/>
                    <a:pt x="298958" y="435648"/>
                    <a:pt x="278511" y="518656"/>
                  </a:cubicBezTo>
                  <a:cubicBezTo>
                    <a:pt x="265684" y="570281"/>
                    <a:pt x="243586" y="611391"/>
                    <a:pt x="226441" y="637731"/>
                  </a:cubicBezTo>
                  <a:cubicBezTo>
                    <a:pt x="253365" y="602730"/>
                    <a:pt x="280162" y="566865"/>
                    <a:pt x="305435" y="532118"/>
                  </a:cubicBezTo>
                  <a:cubicBezTo>
                    <a:pt x="316865" y="513411"/>
                    <a:pt x="344678" y="461912"/>
                    <a:pt x="347599" y="406223"/>
                  </a:cubicBezTo>
                  <a:cubicBezTo>
                    <a:pt x="351536" y="336080"/>
                    <a:pt x="355219" y="278740"/>
                    <a:pt x="387350" y="243536"/>
                  </a:cubicBezTo>
                  <a:cubicBezTo>
                    <a:pt x="396748" y="233223"/>
                    <a:pt x="403479" y="228168"/>
                    <a:pt x="407797" y="228168"/>
                  </a:cubicBezTo>
                  <a:cubicBezTo>
                    <a:pt x="418211" y="228168"/>
                    <a:pt x="413893" y="257658"/>
                    <a:pt x="396367" y="313881"/>
                  </a:cubicBezTo>
                  <a:cubicBezTo>
                    <a:pt x="379349" y="368516"/>
                    <a:pt x="358902" y="441681"/>
                    <a:pt x="335153" y="491008"/>
                  </a:cubicBezTo>
                  <a:cubicBezTo>
                    <a:pt x="354965" y="463626"/>
                    <a:pt x="373507" y="437553"/>
                    <a:pt x="390144" y="413703"/>
                  </a:cubicBezTo>
                  <a:cubicBezTo>
                    <a:pt x="401320" y="389535"/>
                    <a:pt x="427990" y="326492"/>
                    <a:pt x="435991" y="271844"/>
                  </a:cubicBezTo>
                  <a:cubicBezTo>
                    <a:pt x="444373" y="214770"/>
                    <a:pt x="454533" y="179896"/>
                    <a:pt x="468122" y="179896"/>
                  </a:cubicBezTo>
                  <a:cubicBezTo>
                    <a:pt x="470916" y="179896"/>
                    <a:pt x="473964" y="181407"/>
                    <a:pt x="477012" y="184557"/>
                  </a:cubicBezTo>
                  <a:cubicBezTo>
                    <a:pt x="489839" y="197358"/>
                    <a:pt x="468122" y="281229"/>
                    <a:pt x="434594" y="349796"/>
                  </a:cubicBezTo>
                  <a:cubicBezTo>
                    <a:pt x="448818" y="329642"/>
                    <a:pt x="459232" y="313881"/>
                    <a:pt x="465201" y="304749"/>
                  </a:cubicBezTo>
                  <a:cubicBezTo>
                    <a:pt x="467995" y="300673"/>
                    <a:pt x="471043" y="296075"/>
                    <a:pt x="474599" y="291478"/>
                  </a:cubicBezTo>
                  <a:cubicBezTo>
                    <a:pt x="482346" y="263627"/>
                    <a:pt x="501904" y="198285"/>
                    <a:pt x="532257" y="127419"/>
                  </a:cubicBezTo>
                  <a:cubicBezTo>
                    <a:pt x="563372" y="55309"/>
                    <a:pt x="604012" y="0"/>
                    <a:pt x="617220"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9" name="Shape 3302"/>
            <p:cNvSpPr/>
            <p:nvPr/>
          </p:nvSpPr>
          <p:spPr>
            <a:xfrm>
              <a:off x="5667716" y="3425484"/>
              <a:ext cx="418846" cy="1132269"/>
            </a:xfrm>
            <a:custGeom>
              <a:avLst/>
              <a:gdLst/>
              <a:ahLst/>
              <a:cxnLst/>
              <a:rect l="0" t="0" r="0" b="0"/>
              <a:pathLst>
                <a:path w="418846" h="1132269">
                  <a:moveTo>
                    <a:pt x="208534" y="0"/>
                  </a:moveTo>
                  <a:cubicBezTo>
                    <a:pt x="212725" y="0"/>
                    <a:pt x="216027" y="2425"/>
                    <a:pt x="217551" y="8610"/>
                  </a:cubicBezTo>
                  <a:cubicBezTo>
                    <a:pt x="218694" y="12941"/>
                    <a:pt x="217551" y="17475"/>
                    <a:pt x="216408" y="21806"/>
                  </a:cubicBezTo>
                  <a:cubicBezTo>
                    <a:pt x="205232" y="63906"/>
                    <a:pt x="184023" y="100673"/>
                    <a:pt x="168529" y="140868"/>
                  </a:cubicBezTo>
                  <a:cubicBezTo>
                    <a:pt x="145161" y="200761"/>
                    <a:pt x="139192" y="306565"/>
                    <a:pt x="137922" y="351549"/>
                  </a:cubicBezTo>
                  <a:cubicBezTo>
                    <a:pt x="138811" y="358839"/>
                    <a:pt x="139827" y="368033"/>
                    <a:pt x="141097" y="378282"/>
                  </a:cubicBezTo>
                  <a:cubicBezTo>
                    <a:pt x="145669" y="300126"/>
                    <a:pt x="192405" y="213499"/>
                    <a:pt x="225806" y="202146"/>
                  </a:cubicBezTo>
                  <a:cubicBezTo>
                    <a:pt x="229235" y="200901"/>
                    <a:pt x="232156" y="200304"/>
                    <a:pt x="234442" y="200304"/>
                  </a:cubicBezTo>
                  <a:cubicBezTo>
                    <a:pt x="258699" y="200304"/>
                    <a:pt x="214630" y="265582"/>
                    <a:pt x="178562" y="323443"/>
                  </a:cubicBezTo>
                  <a:cubicBezTo>
                    <a:pt x="152908" y="364553"/>
                    <a:pt x="146812" y="397649"/>
                    <a:pt x="145415" y="415976"/>
                  </a:cubicBezTo>
                  <a:cubicBezTo>
                    <a:pt x="148209" y="439089"/>
                    <a:pt x="151638" y="465099"/>
                    <a:pt x="155067" y="491630"/>
                  </a:cubicBezTo>
                  <a:cubicBezTo>
                    <a:pt x="155956" y="495312"/>
                    <a:pt x="156845" y="498919"/>
                    <a:pt x="157480" y="502602"/>
                  </a:cubicBezTo>
                  <a:cubicBezTo>
                    <a:pt x="156845" y="485394"/>
                    <a:pt x="157480" y="467398"/>
                    <a:pt x="160909" y="451637"/>
                  </a:cubicBezTo>
                  <a:cubicBezTo>
                    <a:pt x="169418" y="411899"/>
                    <a:pt x="221996" y="341363"/>
                    <a:pt x="255143" y="341363"/>
                  </a:cubicBezTo>
                  <a:cubicBezTo>
                    <a:pt x="258572" y="341363"/>
                    <a:pt x="261874" y="342163"/>
                    <a:pt x="264795" y="343802"/>
                  </a:cubicBezTo>
                  <a:cubicBezTo>
                    <a:pt x="296291" y="361137"/>
                    <a:pt x="233045" y="399758"/>
                    <a:pt x="194945" y="449796"/>
                  </a:cubicBezTo>
                  <a:cubicBezTo>
                    <a:pt x="168783" y="484010"/>
                    <a:pt x="163703" y="523545"/>
                    <a:pt x="163195" y="545084"/>
                  </a:cubicBezTo>
                  <a:lnTo>
                    <a:pt x="163195" y="551002"/>
                  </a:lnTo>
                  <a:cubicBezTo>
                    <a:pt x="165100" y="563143"/>
                    <a:pt x="166878" y="574777"/>
                    <a:pt x="168783" y="586003"/>
                  </a:cubicBezTo>
                  <a:cubicBezTo>
                    <a:pt x="172847" y="611810"/>
                    <a:pt x="176784" y="636245"/>
                    <a:pt x="180340" y="660019"/>
                  </a:cubicBezTo>
                  <a:cubicBezTo>
                    <a:pt x="177673" y="631444"/>
                    <a:pt x="176403" y="592366"/>
                    <a:pt x="184023" y="557174"/>
                  </a:cubicBezTo>
                  <a:cubicBezTo>
                    <a:pt x="197739" y="492747"/>
                    <a:pt x="244729" y="436994"/>
                    <a:pt x="277622" y="433311"/>
                  </a:cubicBezTo>
                  <a:cubicBezTo>
                    <a:pt x="278130" y="433248"/>
                    <a:pt x="278638" y="433248"/>
                    <a:pt x="279146" y="433248"/>
                  </a:cubicBezTo>
                  <a:cubicBezTo>
                    <a:pt x="307721" y="433248"/>
                    <a:pt x="234188" y="527812"/>
                    <a:pt x="205994" y="583438"/>
                  </a:cubicBezTo>
                  <a:cubicBezTo>
                    <a:pt x="184277" y="626199"/>
                    <a:pt x="183769" y="670789"/>
                    <a:pt x="184912" y="690156"/>
                  </a:cubicBezTo>
                  <a:cubicBezTo>
                    <a:pt x="189738" y="723722"/>
                    <a:pt x="194310" y="756882"/>
                    <a:pt x="198882" y="791820"/>
                  </a:cubicBezTo>
                  <a:cubicBezTo>
                    <a:pt x="200914" y="754380"/>
                    <a:pt x="210058" y="706844"/>
                    <a:pt x="220980" y="660209"/>
                  </a:cubicBezTo>
                  <a:cubicBezTo>
                    <a:pt x="236474" y="593547"/>
                    <a:pt x="280797" y="554482"/>
                    <a:pt x="310388" y="554482"/>
                  </a:cubicBezTo>
                  <a:cubicBezTo>
                    <a:pt x="312547" y="554482"/>
                    <a:pt x="314579" y="554672"/>
                    <a:pt x="316611" y="555130"/>
                  </a:cubicBezTo>
                  <a:cubicBezTo>
                    <a:pt x="345821" y="561302"/>
                    <a:pt x="308991" y="597827"/>
                    <a:pt x="253619" y="679450"/>
                  </a:cubicBezTo>
                  <a:cubicBezTo>
                    <a:pt x="213741" y="737972"/>
                    <a:pt x="204724" y="795756"/>
                    <a:pt x="202692" y="823798"/>
                  </a:cubicBezTo>
                  <a:cubicBezTo>
                    <a:pt x="204597" y="838645"/>
                    <a:pt x="206375" y="853745"/>
                    <a:pt x="207899" y="869581"/>
                  </a:cubicBezTo>
                  <a:cubicBezTo>
                    <a:pt x="210058" y="887565"/>
                    <a:pt x="211201" y="907009"/>
                    <a:pt x="211328" y="926643"/>
                  </a:cubicBezTo>
                  <a:cubicBezTo>
                    <a:pt x="218186" y="910158"/>
                    <a:pt x="228219" y="885736"/>
                    <a:pt x="239776" y="859269"/>
                  </a:cubicBezTo>
                  <a:cubicBezTo>
                    <a:pt x="252476" y="829323"/>
                    <a:pt x="264033" y="799376"/>
                    <a:pt x="272288" y="768109"/>
                  </a:cubicBezTo>
                  <a:cubicBezTo>
                    <a:pt x="281686" y="731723"/>
                    <a:pt x="298069" y="687197"/>
                    <a:pt x="336931" y="673214"/>
                  </a:cubicBezTo>
                  <a:cubicBezTo>
                    <a:pt x="340487" y="671969"/>
                    <a:pt x="343789" y="671309"/>
                    <a:pt x="346964" y="671309"/>
                  </a:cubicBezTo>
                  <a:cubicBezTo>
                    <a:pt x="355600" y="671309"/>
                    <a:pt x="362585" y="676110"/>
                    <a:pt x="366141" y="685825"/>
                  </a:cubicBezTo>
                  <a:cubicBezTo>
                    <a:pt x="368808" y="694093"/>
                    <a:pt x="367284" y="702970"/>
                    <a:pt x="364490" y="711174"/>
                  </a:cubicBezTo>
                  <a:cubicBezTo>
                    <a:pt x="350139" y="756615"/>
                    <a:pt x="316611" y="797077"/>
                    <a:pt x="290322" y="836346"/>
                  </a:cubicBezTo>
                  <a:cubicBezTo>
                    <a:pt x="258191" y="884619"/>
                    <a:pt x="226441" y="921855"/>
                    <a:pt x="211328" y="938987"/>
                  </a:cubicBezTo>
                  <a:cubicBezTo>
                    <a:pt x="211328" y="957313"/>
                    <a:pt x="210947" y="975576"/>
                    <a:pt x="210058" y="993368"/>
                  </a:cubicBezTo>
                  <a:cubicBezTo>
                    <a:pt x="212598" y="991527"/>
                    <a:pt x="217297" y="988504"/>
                    <a:pt x="226441" y="982599"/>
                  </a:cubicBezTo>
                  <a:cubicBezTo>
                    <a:pt x="246126" y="969861"/>
                    <a:pt x="305181" y="870890"/>
                    <a:pt x="340360" y="827672"/>
                  </a:cubicBezTo>
                  <a:cubicBezTo>
                    <a:pt x="357505" y="806729"/>
                    <a:pt x="379984" y="794906"/>
                    <a:pt x="395224" y="794906"/>
                  </a:cubicBezTo>
                  <a:cubicBezTo>
                    <a:pt x="411099" y="794906"/>
                    <a:pt x="418846" y="807847"/>
                    <a:pt x="404241" y="836866"/>
                  </a:cubicBezTo>
                  <a:cubicBezTo>
                    <a:pt x="375285" y="893280"/>
                    <a:pt x="246507" y="974585"/>
                    <a:pt x="246507" y="974585"/>
                  </a:cubicBezTo>
                  <a:lnTo>
                    <a:pt x="209804" y="998423"/>
                  </a:lnTo>
                  <a:cubicBezTo>
                    <a:pt x="205994" y="1068762"/>
                    <a:pt x="196977" y="1128131"/>
                    <a:pt x="196977" y="1128131"/>
                  </a:cubicBezTo>
                  <a:lnTo>
                    <a:pt x="173228" y="1132269"/>
                  </a:lnTo>
                  <a:cubicBezTo>
                    <a:pt x="173228" y="1132269"/>
                    <a:pt x="195326" y="1095492"/>
                    <a:pt x="200406" y="1000201"/>
                  </a:cubicBezTo>
                  <a:cubicBezTo>
                    <a:pt x="197485" y="995870"/>
                    <a:pt x="190627" y="986930"/>
                    <a:pt x="173736" y="971436"/>
                  </a:cubicBezTo>
                  <a:cubicBezTo>
                    <a:pt x="119888" y="921131"/>
                    <a:pt x="18796" y="902678"/>
                    <a:pt x="3429" y="818807"/>
                  </a:cubicBezTo>
                  <a:cubicBezTo>
                    <a:pt x="0" y="800354"/>
                    <a:pt x="9017" y="779018"/>
                    <a:pt x="28321" y="779018"/>
                  </a:cubicBezTo>
                  <a:cubicBezTo>
                    <a:pt x="29972" y="779018"/>
                    <a:pt x="31750" y="779145"/>
                    <a:pt x="33655" y="779475"/>
                  </a:cubicBezTo>
                  <a:cubicBezTo>
                    <a:pt x="50038" y="782688"/>
                    <a:pt x="65278" y="799833"/>
                    <a:pt x="74041" y="813029"/>
                  </a:cubicBezTo>
                  <a:cubicBezTo>
                    <a:pt x="102489" y="857885"/>
                    <a:pt x="122174" y="902868"/>
                    <a:pt x="162560" y="939457"/>
                  </a:cubicBezTo>
                  <a:cubicBezTo>
                    <a:pt x="164465" y="941032"/>
                    <a:pt x="188976" y="967562"/>
                    <a:pt x="201041" y="983513"/>
                  </a:cubicBezTo>
                  <a:cubicBezTo>
                    <a:pt x="201295" y="970254"/>
                    <a:pt x="201676" y="956132"/>
                    <a:pt x="201041" y="940829"/>
                  </a:cubicBezTo>
                  <a:cubicBezTo>
                    <a:pt x="193167" y="920280"/>
                    <a:pt x="183642" y="899922"/>
                    <a:pt x="172339" y="880935"/>
                  </a:cubicBezTo>
                  <a:cubicBezTo>
                    <a:pt x="142494" y="830237"/>
                    <a:pt x="90932" y="795503"/>
                    <a:pt x="57531" y="746379"/>
                  </a:cubicBezTo>
                  <a:cubicBezTo>
                    <a:pt x="49022" y="733437"/>
                    <a:pt x="41021" y="695084"/>
                    <a:pt x="61087" y="695084"/>
                  </a:cubicBezTo>
                  <a:cubicBezTo>
                    <a:pt x="64516" y="695084"/>
                    <a:pt x="68707" y="696138"/>
                    <a:pt x="73787" y="698627"/>
                  </a:cubicBezTo>
                  <a:cubicBezTo>
                    <a:pt x="89281" y="706374"/>
                    <a:pt x="105029" y="734022"/>
                    <a:pt x="116205" y="747230"/>
                  </a:cubicBezTo>
                  <a:cubicBezTo>
                    <a:pt x="147955" y="785190"/>
                    <a:pt x="179705" y="825703"/>
                    <a:pt x="197231" y="872274"/>
                  </a:cubicBezTo>
                  <a:cubicBezTo>
                    <a:pt x="196977" y="867867"/>
                    <a:pt x="196596" y="863333"/>
                    <a:pt x="196088" y="859003"/>
                  </a:cubicBezTo>
                  <a:cubicBezTo>
                    <a:pt x="190881" y="846455"/>
                    <a:pt x="165989" y="790041"/>
                    <a:pt x="127127" y="730352"/>
                  </a:cubicBezTo>
                  <a:cubicBezTo>
                    <a:pt x="83566" y="662965"/>
                    <a:pt x="35433" y="615950"/>
                    <a:pt x="39370" y="583044"/>
                  </a:cubicBezTo>
                  <a:cubicBezTo>
                    <a:pt x="40005" y="577075"/>
                    <a:pt x="42545" y="574383"/>
                    <a:pt x="46482" y="574383"/>
                  </a:cubicBezTo>
                  <a:cubicBezTo>
                    <a:pt x="64389" y="574383"/>
                    <a:pt x="111379" y="630072"/>
                    <a:pt x="149352" y="698373"/>
                  </a:cubicBezTo>
                  <a:cubicBezTo>
                    <a:pt x="175006" y="744538"/>
                    <a:pt x="186944" y="789787"/>
                    <a:pt x="192405" y="820852"/>
                  </a:cubicBezTo>
                  <a:cubicBezTo>
                    <a:pt x="188341" y="776973"/>
                    <a:pt x="183261" y="732447"/>
                    <a:pt x="178308" y="689699"/>
                  </a:cubicBezTo>
                  <a:cubicBezTo>
                    <a:pt x="173736" y="668223"/>
                    <a:pt x="159131" y="611543"/>
                    <a:pt x="123317" y="568795"/>
                  </a:cubicBezTo>
                  <a:cubicBezTo>
                    <a:pt x="78359" y="514947"/>
                    <a:pt x="41910" y="470357"/>
                    <a:pt x="41402" y="422872"/>
                  </a:cubicBezTo>
                  <a:cubicBezTo>
                    <a:pt x="41148" y="405143"/>
                    <a:pt x="43561" y="396468"/>
                    <a:pt x="48768" y="396468"/>
                  </a:cubicBezTo>
                  <a:cubicBezTo>
                    <a:pt x="57277" y="396468"/>
                    <a:pt x="73279" y="421030"/>
                    <a:pt x="96012" y="468058"/>
                  </a:cubicBezTo>
                  <a:cubicBezTo>
                    <a:pt x="120650" y="519671"/>
                    <a:pt x="155702" y="587121"/>
                    <a:pt x="171958" y="639458"/>
                  </a:cubicBezTo>
                  <a:cubicBezTo>
                    <a:pt x="167767" y="605828"/>
                    <a:pt x="163449" y="574116"/>
                    <a:pt x="159639" y="545287"/>
                  </a:cubicBezTo>
                  <a:cubicBezTo>
                    <a:pt x="150876" y="519938"/>
                    <a:pt x="127635" y="455511"/>
                    <a:pt x="96393" y="410527"/>
                  </a:cubicBezTo>
                  <a:cubicBezTo>
                    <a:pt x="57023" y="353644"/>
                    <a:pt x="41529" y="318389"/>
                    <a:pt x="66040" y="318389"/>
                  </a:cubicBezTo>
                  <a:cubicBezTo>
                    <a:pt x="66294" y="318389"/>
                    <a:pt x="66548" y="318452"/>
                    <a:pt x="66929" y="318452"/>
                  </a:cubicBezTo>
                  <a:cubicBezTo>
                    <a:pt x="84709" y="319100"/>
                    <a:pt x="126365" y="395224"/>
                    <a:pt x="148463" y="468058"/>
                  </a:cubicBezTo>
                  <a:cubicBezTo>
                    <a:pt x="144780" y="443814"/>
                    <a:pt x="141986" y="425361"/>
                    <a:pt x="140208" y="414401"/>
                  </a:cubicBezTo>
                  <a:cubicBezTo>
                    <a:pt x="139192" y="409346"/>
                    <a:pt x="138557" y="404089"/>
                    <a:pt x="137922" y="398373"/>
                  </a:cubicBezTo>
                  <a:cubicBezTo>
                    <a:pt x="124714" y="372567"/>
                    <a:pt x="94361" y="311290"/>
                    <a:pt x="68326" y="238925"/>
                  </a:cubicBezTo>
                  <a:cubicBezTo>
                    <a:pt x="39624" y="159524"/>
                    <a:pt x="32639" y="86817"/>
                    <a:pt x="45974" y="86817"/>
                  </a:cubicBezTo>
                  <a:cubicBezTo>
                    <a:pt x="48768" y="86817"/>
                    <a:pt x="52451" y="90043"/>
                    <a:pt x="57150" y="97193"/>
                  </a:cubicBezTo>
                  <a:cubicBezTo>
                    <a:pt x="81280" y="134760"/>
                    <a:pt x="108077" y="307683"/>
                    <a:pt x="137287" y="391541"/>
                  </a:cubicBezTo>
                  <a:cubicBezTo>
                    <a:pt x="135636" y="377812"/>
                    <a:pt x="134747" y="362521"/>
                    <a:pt x="133858" y="347408"/>
                  </a:cubicBezTo>
                  <a:cubicBezTo>
                    <a:pt x="130175" y="332372"/>
                    <a:pt x="124968" y="316814"/>
                    <a:pt x="122428" y="303085"/>
                  </a:cubicBezTo>
                  <a:cubicBezTo>
                    <a:pt x="118745" y="282067"/>
                    <a:pt x="116078" y="260858"/>
                    <a:pt x="114427" y="239573"/>
                  </a:cubicBezTo>
                  <a:cubicBezTo>
                    <a:pt x="111760" y="206210"/>
                    <a:pt x="111887" y="172593"/>
                    <a:pt x="117094" y="139497"/>
                  </a:cubicBezTo>
                  <a:cubicBezTo>
                    <a:pt x="123317" y="100152"/>
                    <a:pt x="137033" y="63640"/>
                    <a:pt x="163703" y="33960"/>
                  </a:cubicBezTo>
                  <a:cubicBezTo>
                    <a:pt x="168783" y="28308"/>
                    <a:pt x="194310" y="0"/>
                    <a:pt x="208534"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60" name="Shape 3303"/>
            <p:cNvSpPr/>
            <p:nvPr/>
          </p:nvSpPr>
          <p:spPr>
            <a:xfrm>
              <a:off x="5730123" y="4521470"/>
              <a:ext cx="452492" cy="118806"/>
            </a:xfrm>
            <a:custGeom>
              <a:avLst/>
              <a:gdLst/>
              <a:ahLst/>
              <a:cxnLst/>
              <a:rect l="0" t="0" r="0" b="0"/>
              <a:pathLst>
                <a:path w="452492" h="118806">
                  <a:moveTo>
                    <a:pt x="117259" y="0"/>
                  </a:moveTo>
                  <a:cubicBezTo>
                    <a:pt x="135801" y="0"/>
                    <a:pt x="162217" y="64388"/>
                    <a:pt x="162217" y="64388"/>
                  </a:cubicBezTo>
                  <a:cubicBezTo>
                    <a:pt x="162217" y="64388"/>
                    <a:pt x="173139" y="31243"/>
                    <a:pt x="184061" y="9320"/>
                  </a:cubicBezTo>
                  <a:cubicBezTo>
                    <a:pt x="185458" y="6564"/>
                    <a:pt x="186982" y="5382"/>
                    <a:pt x="188379" y="5382"/>
                  </a:cubicBezTo>
                  <a:cubicBezTo>
                    <a:pt x="198539" y="5382"/>
                    <a:pt x="209207" y="65241"/>
                    <a:pt x="209207" y="65241"/>
                  </a:cubicBezTo>
                  <a:cubicBezTo>
                    <a:pt x="209207" y="65241"/>
                    <a:pt x="244513" y="3807"/>
                    <a:pt x="266611" y="3807"/>
                  </a:cubicBezTo>
                  <a:cubicBezTo>
                    <a:pt x="288582" y="3807"/>
                    <a:pt x="277660" y="58941"/>
                    <a:pt x="277660" y="58941"/>
                  </a:cubicBezTo>
                  <a:cubicBezTo>
                    <a:pt x="277660" y="58941"/>
                    <a:pt x="316268" y="31243"/>
                    <a:pt x="332651" y="25729"/>
                  </a:cubicBezTo>
                  <a:cubicBezTo>
                    <a:pt x="333286" y="25532"/>
                    <a:pt x="333921" y="25401"/>
                    <a:pt x="334428" y="25401"/>
                  </a:cubicBezTo>
                  <a:cubicBezTo>
                    <a:pt x="345351" y="25401"/>
                    <a:pt x="305219" y="80862"/>
                    <a:pt x="305219" y="80862"/>
                  </a:cubicBezTo>
                  <a:lnTo>
                    <a:pt x="371132" y="97270"/>
                  </a:lnTo>
                  <a:lnTo>
                    <a:pt x="452492" y="118806"/>
                  </a:lnTo>
                  <a:lnTo>
                    <a:pt x="0" y="118806"/>
                  </a:lnTo>
                  <a:lnTo>
                    <a:pt x="79667" y="102784"/>
                  </a:lnTo>
                  <a:lnTo>
                    <a:pt x="57823" y="80862"/>
                  </a:lnTo>
                  <a:lnTo>
                    <a:pt x="112687" y="86310"/>
                  </a:lnTo>
                  <a:cubicBezTo>
                    <a:pt x="112687" y="86310"/>
                    <a:pt x="90843" y="47651"/>
                    <a:pt x="107226" y="9320"/>
                  </a:cubicBezTo>
                  <a:cubicBezTo>
                    <a:pt x="110147" y="2692"/>
                    <a:pt x="113576" y="0"/>
                    <a:pt x="117259"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grpSp>
      <p:sp>
        <p:nvSpPr>
          <p:cNvPr id="62" name="Rectangle 16"/>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100" b="0" i="0" u="none" strike="noStrike" kern="0" cap="none" spc="0" normalizeH="0" baseline="0" noProof="0">
              <a:ln>
                <a:noFill/>
              </a:ln>
              <a:solidFill>
                <a:srgbClr val="000000"/>
              </a:solidFill>
              <a:effectLst/>
              <a:uLnTx/>
              <a:uFillTx/>
              <a:ea typeface="Calibri" panose="020F0502020204030204" pitchFamily="34" charset="0"/>
            </a:endParaRP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t/>
            </a:r>
            <a:b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br>
            <a:endParaRPr kumimoji="0" lang="en-US" altLang="en-US" sz="1100" b="0" i="0" u="none" strike="noStrike" kern="0" cap="none" spc="0" normalizeH="0" baseline="0" noProof="0">
              <a:ln>
                <a:noFill/>
              </a:ln>
              <a:solidFill>
                <a:srgbClr val="000000"/>
              </a:solidFill>
              <a:effectLst/>
              <a:uLnTx/>
              <a:uFillTx/>
              <a:ea typeface="Calibri" panose="020F0502020204030204" pitchFamily="34" charset="0"/>
            </a:endParaRP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t/>
            </a:r>
            <a:b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br>
            <a:endParaRPr kumimoji="0" lang="en-US" altLang="en-US" sz="1800" b="0" i="0" u="none" strike="noStrike" kern="0" cap="none" spc="0" normalizeH="0" baseline="0" noProof="0">
              <a:ln>
                <a:noFill/>
              </a:ln>
              <a:solidFill>
                <a:prstClr val="black"/>
              </a:solidFill>
              <a:effectLst/>
              <a:uLnTx/>
              <a:uFillTx/>
            </a:endParaRPr>
          </a:p>
        </p:txBody>
      </p:sp>
      <p:sp>
        <p:nvSpPr>
          <p:cNvPr id="2" name="TextBox 1"/>
          <p:cNvSpPr txBox="1"/>
          <p:nvPr/>
        </p:nvSpPr>
        <p:spPr>
          <a:xfrm>
            <a:off x="5185544" y="2006584"/>
            <a:ext cx="2165230" cy="2585323"/>
          </a:xfrm>
          <a:prstGeom prst="rect">
            <a:avLst/>
          </a:prstGeom>
          <a:noFill/>
        </p:spPr>
        <p:txBody>
          <a:bodyPr wrap="square" rtlCol="0">
            <a:spAutoFit/>
          </a:bodyPr>
          <a:lstStyle/>
          <a:p>
            <a:pPr algn="ctr"/>
            <a:r>
              <a:rPr lang="en-US" sz="5400" b="1" dirty="0">
                <a:solidFill>
                  <a:schemeClr val="bg1"/>
                </a:solidFill>
                <a:latin typeface="Andalus" panose="02020603050405020304" pitchFamily="18" charset="-78"/>
                <a:cs typeface="Andalus" panose="02020603050405020304" pitchFamily="18" charset="-78"/>
              </a:rPr>
              <a:t>06 System Design</a:t>
            </a:r>
          </a:p>
        </p:txBody>
      </p:sp>
    </p:spTree>
    <p:extLst>
      <p:ext uri="{BB962C8B-B14F-4D97-AF65-F5344CB8AC3E}">
        <p14:creationId xmlns:p14="http://schemas.microsoft.com/office/powerpoint/2010/main" val="98608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EA3A589-9E65-4EC9-88C0-4E3E85FEDB3E}"/>
              </a:ext>
            </a:extLst>
          </p:cNvPr>
          <p:cNvSpPr txBox="1"/>
          <p:nvPr/>
        </p:nvSpPr>
        <p:spPr>
          <a:xfrm>
            <a:off x="499929" y="0"/>
            <a:ext cx="3570943" cy="1569660"/>
          </a:xfrm>
          <a:prstGeom prst="rect">
            <a:avLst/>
          </a:prstGeom>
          <a:noFill/>
        </p:spPr>
        <p:txBody>
          <a:bodyPr wrap="square" rtlCol="0">
            <a:spAutoFit/>
          </a:bodyPr>
          <a:lstStyle/>
          <a:p>
            <a:pPr algn="ctr"/>
            <a:r>
              <a:rPr lang="en-US" altLang="ko-KR" sz="4800" b="1" dirty="0">
                <a:solidFill>
                  <a:schemeClr val="accent1">
                    <a:lumMod val="75000"/>
                  </a:schemeClr>
                </a:solidFill>
                <a:latin typeface="+mj-lt"/>
                <a:cs typeface="Arial" pitchFamily="34" charset="0"/>
              </a:rPr>
              <a:t> Application</a:t>
            </a:r>
            <a:endParaRPr lang="ko-KR" altLang="en-US" sz="4800" b="1" dirty="0">
              <a:solidFill>
                <a:schemeClr val="accent1">
                  <a:lumMod val="75000"/>
                </a:schemeClr>
              </a:solidFill>
              <a:latin typeface="+mj-lt"/>
              <a:cs typeface="Arial" pitchFamily="34" charset="0"/>
            </a:endParaRPr>
          </a:p>
        </p:txBody>
      </p:sp>
      <p:pic>
        <p:nvPicPr>
          <p:cNvPr id="2" name="VID-20210710-WA0077">
            <a:hlinkClick r:id="" action="ppaction://media"/>
            <a:extLst>
              <a:ext uri="{FF2B5EF4-FFF2-40B4-BE49-F238E27FC236}">
                <a16:creationId xmlns:a16="http://schemas.microsoft.com/office/drawing/2014/main" id="{F9C32FDD-8841-4C9A-9A25-99576724D9D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723573" y="221943"/>
            <a:ext cx="3719743" cy="6001304"/>
          </a:xfrm>
          <a:prstGeom prst="rect">
            <a:avLst/>
          </a:prstGeom>
          <a:ln w="107950" cap="rnd">
            <a:solidFill>
              <a:schemeClr val="accent1">
                <a:lumMod val="75000"/>
              </a:schemeClr>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Tree>
    <p:extLst>
      <p:ext uri="{BB962C8B-B14F-4D97-AF65-F5344CB8AC3E}">
        <p14:creationId xmlns:p14="http://schemas.microsoft.com/office/powerpoint/2010/main" val="3797634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4">
            <a:extLst>
              <a:ext uri="{FF2B5EF4-FFF2-40B4-BE49-F238E27FC236}">
                <a16:creationId xmlns:a16="http://schemas.microsoft.com/office/drawing/2014/main" id="{5EDB9058-6465-4C6A-95FB-C558C984B61C}"/>
              </a:ext>
            </a:extLst>
          </p:cNvPr>
          <p:cNvGrpSpPr/>
          <p:nvPr/>
        </p:nvGrpSpPr>
        <p:grpSpPr>
          <a:xfrm>
            <a:off x="7582982" y="25881"/>
            <a:ext cx="3426601" cy="6427774"/>
            <a:chOff x="445712" y="1449040"/>
            <a:chExt cx="2113018" cy="3924176"/>
          </a:xfrm>
        </p:grpSpPr>
        <p:sp>
          <p:nvSpPr>
            <p:cNvPr id="72"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3"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74"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91"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92"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94" name="Picture 93"/>
          <p:cNvPicPr/>
          <p:nvPr/>
        </p:nvPicPr>
        <p:blipFill>
          <a:blip r:embed="rId2">
            <a:extLst>
              <a:ext uri="{28A0092B-C50C-407E-A947-70E740481C1C}">
                <a14:useLocalDpi xmlns:a14="http://schemas.microsoft.com/office/drawing/2010/main" val="0"/>
              </a:ext>
            </a:extLst>
          </a:blip>
          <a:stretch>
            <a:fillRect/>
          </a:stretch>
        </p:blipFill>
        <p:spPr>
          <a:xfrm>
            <a:off x="7719683" y="498957"/>
            <a:ext cx="3177304" cy="5467805"/>
          </a:xfrm>
          <a:prstGeom prst="rect">
            <a:avLst/>
          </a:prstGeom>
          <a:ln>
            <a:solidFill>
              <a:schemeClr val="accent1"/>
            </a:solidFill>
          </a:ln>
          <a:effectLst>
            <a:glow rad="139700">
              <a:schemeClr val="accent1">
                <a:satMod val="175000"/>
                <a:alpha val="40000"/>
              </a:schemeClr>
            </a:glow>
          </a:effectLst>
        </p:spPr>
      </p:pic>
      <p:sp>
        <p:nvSpPr>
          <p:cNvPr id="95" name="TextBox 94"/>
          <p:cNvSpPr txBox="1"/>
          <p:nvPr/>
        </p:nvSpPr>
        <p:spPr>
          <a:xfrm>
            <a:off x="233366" y="981597"/>
            <a:ext cx="7349616" cy="4524315"/>
          </a:xfrm>
          <a:prstGeom prst="rect">
            <a:avLst/>
          </a:prstGeom>
          <a:noFill/>
        </p:spPr>
        <p:txBody>
          <a:bodyPr wrap="square" rtlCol="0">
            <a:spAutoFit/>
          </a:bodyPr>
          <a:lstStyle/>
          <a:p>
            <a:pPr marL="285750" lvl="0" indent="-285750">
              <a:lnSpc>
                <a:spcPct val="150000"/>
              </a:lnSpc>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Choose the image from the gallery of previously captured images.</a:t>
            </a:r>
          </a:p>
          <a:p>
            <a:pPr lvl="0">
              <a:lnSpc>
                <a:spcPct val="150000"/>
              </a:lnSpc>
            </a:pPr>
            <a:endParaRPr lang="en-US" sz="2400" b="1" dirty="0">
              <a:solidFill>
                <a:schemeClr val="accent1">
                  <a:lumMod val="75000"/>
                </a:schemeClr>
              </a:solidFill>
              <a:latin typeface="Andalus" panose="02020603050405020304" pitchFamily="18" charset="-78"/>
              <a:cs typeface="Andalus" panose="02020603050405020304" pitchFamily="18" charset="-78"/>
            </a:endParaRPr>
          </a:p>
          <a:p>
            <a:pPr marL="285750" lvl="0" indent="-285750">
              <a:lnSpc>
                <a:spcPct val="150000"/>
              </a:lnSpc>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When uploading the image to the application, the application determines whether it is infected or not, and if it is infected, it will determine the name of this disease.</a:t>
            </a:r>
          </a:p>
          <a:p>
            <a:pPr marL="285750" indent="-285750">
              <a:lnSpc>
                <a:spcPct val="150000"/>
              </a:lnSpc>
              <a:buFont typeface="Arial" panose="020B0604020202020204" pitchFamily="34" charset="0"/>
              <a:buChar char="•"/>
            </a:pPr>
            <a:endParaRPr lang="en-US" sz="2400" b="1" dirty="0">
              <a:solidFill>
                <a:schemeClr val="accent1">
                  <a:lumMod val="75000"/>
                </a:schemeClr>
              </a:solidFill>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96229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5">
                                            <p:txEl>
                                              <p:pRg st="0" end="0"/>
                                            </p:txEl>
                                          </p:spTgt>
                                        </p:tgtEl>
                                        <p:attrNameLst>
                                          <p:attrName>style.visibility</p:attrName>
                                        </p:attrNameLst>
                                      </p:cBhvr>
                                      <p:to>
                                        <p:strVal val="visible"/>
                                      </p:to>
                                    </p:set>
                                    <p:animEffect transition="in" filter="fade">
                                      <p:cBhvr>
                                        <p:cTn id="7" dur="1000"/>
                                        <p:tgtEl>
                                          <p:spTgt spid="95">
                                            <p:txEl>
                                              <p:pRg st="0" end="0"/>
                                            </p:txEl>
                                          </p:spTgt>
                                        </p:tgtEl>
                                      </p:cBhvr>
                                    </p:animEffect>
                                    <p:anim calcmode="lin" valueType="num">
                                      <p:cBhvr>
                                        <p:cTn id="8" dur="1000" fill="hold"/>
                                        <p:tgtEl>
                                          <p:spTgt spid="9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5">
                                            <p:txEl>
                                              <p:pRg st="2" end="2"/>
                                            </p:txEl>
                                          </p:spTgt>
                                        </p:tgtEl>
                                        <p:attrNameLst>
                                          <p:attrName>style.visibility</p:attrName>
                                        </p:attrNameLst>
                                      </p:cBhvr>
                                      <p:to>
                                        <p:strVal val="visible"/>
                                      </p:to>
                                    </p:set>
                                    <p:animEffect transition="in" filter="fade">
                                      <p:cBhvr>
                                        <p:cTn id="12" dur="1000"/>
                                        <p:tgtEl>
                                          <p:spTgt spid="95">
                                            <p:txEl>
                                              <p:pRg st="2" end="2"/>
                                            </p:txEl>
                                          </p:spTgt>
                                        </p:tgtEl>
                                      </p:cBhvr>
                                    </p:animEffect>
                                    <p:anim calcmode="lin" valueType="num">
                                      <p:cBhvr>
                                        <p:cTn id="13" dur="1000" fill="hold"/>
                                        <p:tgtEl>
                                          <p:spTgt spid="9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9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4"/>
                                        </p:tgtEl>
                                        <p:attrNameLst>
                                          <p:attrName>style.visibility</p:attrName>
                                        </p:attrNameLst>
                                      </p:cBhvr>
                                      <p:to>
                                        <p:strVal val="visible"/>
                                      </p:to>
                                    </p:set>
                                    <p:animEffect transition="in" filter="fade">
                                      <p:cBhvr>
                                        <p:cTn id="19" dur="1000"/>
                                        <p:tgtEl>
                                          <p:spTgt spid="94"/>
                                        </p:tgtEl>
                                      </p:cBhvr>
                                    </p:animEffect>
                                    <p:anim calcmode="lin" valueType="num">
                                      <p:cBhvr>
                                        <p:cTn id="20" dur="1000" fill="hold"/>
                                        <p:tgtEl>
                                          <p:spTgt spid="94"/>
                                        </p:tgtEl>
                                        <p:attrNameLst>
                                          <p:attrName>ppt_x</p:attrName>
                                        </p:attrNameLst>
                                      </p:cBhvr>
                                      <p:tavLst>
                                        <p:tav tm="0">
                                          <p:val>
                                            <p:strVal val="#ppt_x"/>
                                          </p:val>
                                        </p:tav>
                                        <p:tav tm="100000">
                                          <p:val>
                                            <p:strVal val="#ppt_x"/>
                                          </p:val>
                                        </p:tav>
                                      </p:tavLst>
                                    </p:anim>
                                    <p:anim calcmode="lin" valueType="num">
                                      <p:cBhvr>
                                        <p:cTn id="21" dur="1000" fill="hold"/>
                                        <p:tgtEl>
                                          <p:spTgt spid="94"/>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1000"/>
                                        <p:tgtEl>
                                          <p:spTgt spid="61"/>
                                        </p:tgtEl>
                                      </p:cBhvr>
                                    </p:animEffect>
                                    <p:anim calcmode="lin" valueType="num">
                                      <p:cBhvr>
                                        <p:cTn id="25" dur="1000" fill="hold"/>
                                        <p:tgtEl>
                                          <p:spTgt spid="61"/>
                                        </p:tgtEl>
                                        <p:attrNameLst>
                                          <p:attrName>ppt_x</p:attrName>
                                        </p:attrNameLst>
                                      </p:cBhvr>
                                      <p:tavLst>
                                        <p:tav tm="0">
                                          <p:val>
                                            <p:strVal val="#ppt_x"/>
                                          </p:val>
                                        </p:tav>
                                        <p:tav tm="100000">
                                          <p:val>
                                            <p:strVal val="#ppt_x"/>
                                          </p:val>
                                        </p:tav>
                                      </p:tavLst>
                                    </p:anim>
                                    <p:anim calcmode="lin" valueType="num">
                                      <p:cBhvr>
                                        <p:cTn id="26"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3CD8B415-D66D-478C-8722-16B7A62BA839}"/>
              </a:ext>
            </a:extLst>
          </p:cNvPr>
          <p:cNvSpPr/>
          <p:nvPr/>
        </p:nvSpPr>
        <p:spPr>
          <a:xfrm rot="8100000">
            <a:off x="1948531" y="1733685"/>
            <a:ext cx="2186343" cy="2180691"/>
          </a:xfrm>
          <a:custGeom>
            <a:avLst/>
            <a:gdLst>
              <a:gd name="connsiteX0" fmla="*/ 1594258 w 2181928"/>
              <a:gd name="connsiteY0" fmla="*/ 1054835 h 2176287"/>
              <a:gd name="connsiteX1" fmla="*/ 1594316 w 2181928"/>
              <a:gd name="connsiteY1" fmla="*/ 1056846 h 2176287"/>
              <a:gd name="connsiteX2" fmla="*/ 1602845 w 2181928"/>
              <a:gd name="connsiteY2" fmla="*/ 1056101 h 2176287"/>
              <a:gd name="connsiteX3" fmla="*/ 1600954 w 2181928"/>
              <a:gd name="connsiteY3" fmla="*/ 1055480 h 2176287"/>
              <a:gd name="connsiteX4" fmla="*/ 1594258 w 2181928"/>
              <a:gd name="connsiteY4" fmla="*/ 1054835 h 2176287"/>
              <a:gd name="connsiteX5" fmla="*/ 1657952 w 2181928"/>
              <a:gd name="connsiteY5" fmla="*/ 941904 h 2176287"/>
              <a:gd name="connsiteX6" fmla="*/ 1656709 w 2181928"/>
              <a:gd name="connsiteY6" fmla="*/ 943146 h 2176287"/>
              <a:gd name="connsiteX7" fmla="*/ 1651561 w 2181928"/>
              <a:gd name="connsiteY7" fmla="*/ 948552 h 2176287"/>
              <a:gd name="connsiteX8" fmla="*/ 1640569 w 2181928"/>
              <a:gd name="connsiteY8" fmla="*/ 958045 h 2176287"/>
              <a:gd name="connsiteX9" fmla="*/ 1638707 w 2181928"/>
              <a:gd name="connsiteY9" fmla="*/ 959908 h 2176287"/>
              <a:gd name="connsiteX10" fmla="*/ 1644293 w 2181928"/>
              <a:gd name="connsiteY10" fmla="*/ 956182 h 2176287"/>
              <a:gd name="connsiteX11" fmla="*/ 1651561 w 2181928"/>
              <a:gd name="connsiteY11" fmla="*/ 948552 h 2176287"/>
              <a:gd name="connsiteX12" fmla="*/ 1654226 w 2181928"/>
              <a:gd name="connsiteY12" fmla="*/ 946250 h 2176287"/>
              <a:gd name="connsiteX13" fmla="*/ 1657331 w 2181928"/>
              <a:gd name="connsiteY13" fmla="*/ 942525 h 2176287"/>
              <a:gd name="connsiteX14" fmla="*/ 1657952 w 2181928"/>
              <a:gd name="connsiteY14" fmla="*/ 941904 h 2176287"/>
              <a:gd name="connsiteX15" fmla="*/ 1651123 w 2181928"/>
              <a:gd name="connsiteY15" fmla="*/ 847542 h 2176287"/>
              <a:gd name="connsiteX16" fmla="*/ 1634982 w 2181928"/>
              <a:gd name="connsiteY16" fmla="*/ 850026 h 2176287"/>
              <a:gd name="connsiteX17" fmla="*/ 1623186 w 2181928"/>
              <a:gd name="connsiteY17" fmla="*/ 859338 h 2176287"/>
              <a:gd name="connsiteX18" fmla="*/ 1634982 w 2181928"/>
              <a:gd name="connsiteY18" fmla="*/ 851268 h 2176287"/>
              <a:gd name="connsiteX19" fmla="*/ 1648018 w 2181928"/>
              <a:gd name="connsiteY19" fmla="*/ 855613 h 2176287"/>
              <a:gd name="connsiteX20" fmla="*/ 1651123 w 2181928"/>
              <a:gd name="connsiteY20" fmla="*/ 847542 h 2176287"/>
              <a:gd name="connsiteX21" fmla="*/ 686564 w 2181928"/>
              <a:gd name="connsiteY21" fmla="*/ 2961 h 2176287"/>
              <a:gd name="connsiteX22" fmla="*/ 683861 w 2181928"/>
              <a:gd name="connsiteY22" fmla="*/ 3910 h 2176287"/>
              <a:gd name="connsiteX23" fmla="*/ 674957 w 2181928"/>
              <a:gd name="connsiteY23" fmla="*/ 4152 h 2176287"/>
              <a:gd name="connsiteX24" fmla="*/ 674111 w 2181928"/>
              <a:gd name="connsiteY24" fmla="*/ 3421 h 2176287"/>
              <a:gd name="connsiteX25" fmla="*/ 766694 w 2181928"/>
              <a:gd name="connsiteY25" fmla="*/ 0 h 2176287"/>
              <a:gd name="connsiteX26" fmla="*/ 766648 w 2181928"/>
              <a:gd name="connsiteY26" fmla="*/ 972 h 2176287"/>
              <a:gd name="connsiteX27" fmla="*/ 771112 w 2181928"/>
              <a:gd name="connsiteY27" fmla="*/ 5131 h 2176287"/>
              <a:gd name="connsiteX28" fmla="*/ 810713 w 2181928"/>
              <a:gd name="connsiteY28" fmla="*/ 72992 h 2176287"/>
              <a:gd name="connsiteX29" fmla="*/ 798589 w 2181928"/>
              <a:gd name="connsiteY29" fmla="*/ 119188 h 2176287"/>
              <a:gd name="connsiteX30" fmla="*/ 801359 w 2181928"/>
              <a:gd name="connsiteY30" fmla="*/ 131356 h 2176287"/>
              <a:gd name="connsiteX31" fmla="*/ 826570 w 2181928"/>
              <a:gd name="connsiteY31" fmla="*/ 141497 h 2176287"/>
              <a:gd name="connsiteX32" fmla="*/ 827298 w 2181928"/>
              <a:gd name="connsiteY32" fmla="*/ 141823 h 2176287"/>
              <a:gd name="connsiteX33" fmla="*/ 847108 w 2181928"/>
              <a:gd name="connsiteY33" fmla="*/ 148211 h 2176287"/>
              <a:gd name="connsiteX34" fmla="*/ 895608 w 2181928"/>
              <a:gd name="connsiteY34" fmla="*/ 147901 h 2176287"/>
              <a:gd name="connsiteX35" fmla="*/ 887705 w 2181928"/>
              <a:gd name="connsiteY35" fmla="*/ 178980 h 2176287"/>
              <a:gd name="connsiteX36" fmla="*/ 891285 w 2181928"/>
              <a:gd name="connsiteY36" fmla="*/ 177866 h 2176287"/>
              <a:gd name="connsiteX37" fmla="*/ 904334 w 2181928"/>
              <a:gd name="connsiteY37" fmla="*/ 205555 h 2176287"/>
              <a:gd name="connsiteX38" fmla="*/ 894554 w 2181928"/>
              <a:gd name="connsiteY38" fmla="*/ 218249 h 2176287"/>
              <a:gd name="connsiteX39" fmla="*/ 890952 w 2181928"/>
              <a:gd name="connsiteY39" fmla="*/ 231324 h 2176287"/>
              <a:gd name="connsiteX40" fmla="*/ 891811 w 2181928"/>
              <a:gd name="connsiteY40" fmla="*/ 235017 h 2176287"/>
              <a:gd name="connsiteX41" fmla="*/ 901368 w 2181928"/>
              <a:gd name="connsiteY41" fmla="*/ 244859 h 2176287"/>
              <a:gd name="connsiteX42" fmla="*/ 920426 w 2181928"/>
              <a:gd name="connsiteY42" fmla="*/ 251238 h 2176287"/>
              <a:gd name="connsiteX43" fmla="*/ 940431 w 2181928"/>
              <a:gd name="connsiteY43" fmla="*/ 255855 h 2176287"/>
              <a:gd name="connsiteX44" fmla="*/ 953581 w 2181928"/>
              <a:gd name="connsiteY44" fmla="*/ 265194 h 2176287"/>
              <a:gd name="connsiteX45" fmla="*/ 945617 w 2181928"/>
              <a:gd name="connsiteY45" fmla="*/ 277045 h 2176287"/>
              <a:gd name="connsiteX46" fmla="*/ 936146 w 2181928"/>
              <a:gd name="connsiteY46" fmla="*/ 290643 h 2176287"/>
              <a:gd name="connsiteX47" fmla="*/ 934173 w 2181928"/>
              <a:gd name="connsiteY47" fmla="*/ 295461 h 2176287"/>
              <a:gd name="connsiteX48" fmla="*/ 942169 w 2181928"/>
              <a:gd name="connsiteY48" fmla="*/ 302790 h 2176287"/>
              <a:gd name="connsiteX49" fmla="*/ 983141 w 2181928"/>
              <a:gd name="connsiteY49" fmla="*/ 322346 h 2176287"/>
              <a:gd name="connsiteX50" fmla="*/ 980961 w 2181928"/>
              <a:gd name="connsiteY50" fmla="*/ 324526 h 2176287"/>
              <a:gd name="connsiteX51" fmla="*/ 999919 w 2181928"/>
              <a:gd name="connsiteY51" fmla="*/ 328552 h 2176287"/>
              <a:gd name="connsiteX52" fmla="*/ 1016444 w 2181928"/>
              <a:gd name="connsiteY52" fmla="*/ 348509 h 2176287"/>
              <a:gd name="connsiteX53" fmla="*/ 1027017 w 2181928"/>
              <a:gd name="connsiteY53" fmla="*/ 354191 h 2176287"/>
              <a:gd name="connsiteX54" fmla="*/ 1049026 w 2181928"/>
              <a:gd name="connsiteY54" fmla="*/ 351705 h 2176287"/>
              <a:gd name="connsiteX55" fmla="*/ 1081334 w 2181928"/>
              <a:gd name="connsiteY55" fmla="*/ 349074 h 2176287"/>
              <a:gd name="connsiteX56" fmla="*/ 1077803 w 2181928"/>
              <a:gd name="connsiteY56" fmla="*/ 332408 h 2176287"/>
              <a:gd name="connsiteX57" fmla="*/ 1079152 w 2181928"/>
              <a:gd name="connsiteY57" fmla="*/ 317228 h 2176287"/>
              <a:gd name="connsiteX58" fmla="*/ 1101268 w 2181928"/>
              <a:gd name="connsiteY58" fmla="*/ 311164 h 2176287"/>
              <a:gd name="connsiteX59" fmla="*/ 1103984 w 2181928"/>
              <a:gd name="connsiteY59" fmla="*/ 325120 h 2176287"/>
              <a:gd name="connsiteX60" fmla="*/ 1104504 w 2181928"/>
              <a:gd name="connsiteY60" fmla="*/ 337669 h 2176287"/>
              <a:gd name="connsiteX61" fmla="*/ 1137787 w 2181928"/>
              <a:gd name="connsiteY61" fmla="*/ 332380 h 2176287"/>
              <a:gd name="connsiteX62" fmla="*/ 1144503 w 2181928"/>
              <a:gd name="connsiteY62" fmla="*/ 317359 h 2176287"/>
              <a:gd name="connsiteX63" fmla="*/ 1159896 w 2181928"/>
              <a:gd name="connsiteY63" fmla="*/ 311544 h 2176287"/>
              <a:gd name="connsiteX64" fmla="*/ 1168927 w 2181928"/>
              <a:gd name="connsiteY64" fmla="*/ 323896 h 2176287"/>
              <a:gd name="connsiteX65" fmla="*/ 1160508 w 2181928"/>
              <a:gd name="connsiteY65" fmla="*/ 350953 h 2176287"/>
              <a:gd name="connsiteX66" fmla="*/ 1170279 w 2181928"/>
              <a:gd name="connsiteY66" fmla="*/ 383469 h 2176287"/>
              <a:gd name="connsiteX67" fmla="*/ 1225969 w 2181928"/>
              <a:gd name="connsiteY67" fmla="*/ 422259 h 2176287"/>
              <a:gd name="connsiteX68" fmla="*/ 1239386 w 2181928"/>
              <a:gd name="connsiteY68" fmla="*/ 422654 h 2176287"/>
              <a:gd name="connsiteX69" fmla="*/ 1289224 w 2181928"/>
              <a:gd name="connsiteY69" fmla="*/ 402633 h 2176287"/>
              <a:gd name="connsiteX70" fmla="*/ 1261046 w 2181928"/>
              <a:gd name="connsiteY70" fmla="*/ 431795 h 2176287"/>
              <a:gd name="connsiteX71" fmla="*/ 1244590 w 2181928"/>
              <a:gd name="connsiteY71" fmla="*/ 456244 h 2176287"/>
              <a:gd name="connsiteX72" fmla="*/ 1245740 w 2181928"/>
              <a:gd name="connsiteY72" fmla="*/ 456438 h 2176287"/>
              <a:gd name="connsiteX73" fmla="*/ 1295403 w 2181928"/>
              <a:gd name="connsiteY73" fmla="*/ 468234 h 2176287"/>
              <a:gd name="connsiteX74" fmla="*/ 1408389 w 2181928"/>
              <a:gd name="connsiteY74" fmla="*/ 485616 h 2176287"/>
              <a:gd name="connsiteX75" fmla="*/ 1469228 w 2181928"/>
              <a:gd name="connsiteY75" fmla="*/ 474442 h 2176287"/>
              <a:gd name="connsiteX76" fmla="*/ 1494681 w 2181928"/>
              <a:gd name="connsiteY76" fmla="*/ 463888 h 2176287"/>
              <a:gd name="connsiteX77" fmla="*/ 1520134 w 2181928"/>
              <a:gd name="connsiteY77" fmla="*/ 464508 h 2176287"/>
              <a:gd name="connsiteX78" fmla="*/ 1596491 w 2181928"/>
              <a:gd name="connsiteY78" fmla="*/ 471959 h 2176287"/>
              <a:gd name="connsiteX79" fmla="*/ 1636844 w 2181928"/>
              <a:gd name="connsiteY79" fmla="*/ 486858 h 2176287"/>
              <a:gd name="connsiteX80" fmla="*/ 1715685 w 2181928"/>
              <a:gd name="connsiteY80" fmla="*/ 539005 h 2176287"/>
              <a:gd name="connsiteX81" fmla="*/ 1662297 w 2181928"/>
              <a:gd name="connsiteY81" fmla="*/ 511689 h 2176287"/>
              <a:gd name="connsiteX82" fmla="*/ 1619461 w 2181928"/>
              <a:gd name="connsiteY82" fmla="*/ 493065 h 2176287"/>
              <a:gd name="connsiteX83" fmla="*/ 1676576 w 2181928"/>
              <a:gd name="connsiteY83" fmla="*/ 529692 h 2176287"/>
              <a:gd name="connsiteX84" fmla="*/ 1716927 w 2181928"/>
              <a:gd name="connsiteY84" fmla="*/ 569424 h 2176287"/>
              <a:gd name="connsiteX85" fmla="*/ 1741139 w 2181928"/>
              <a:gd name="connsiteY85" fmla="*/ 602326 h 2176287"/>
              <a:gd name="connsiteX86" fmla="*/ 1743622 w 2181928"/>
              <a:gd name="connsiteY86" fmla="*/ 614121 h 2176287"/>
              <a:gd name="connsiteX87" fmla="*/ 1726860 w 2181928"/>
              <a:gd name="connsiteY87" fmla="*/ 603568 h 2176287"/>
              <a:gd name="connsiteX88" fmla="*/ 1697061 w 2181928"/>
              <a:gd name="connsiteY88" fmla="*/ 563837 h 2176287"/>
              <a:gd name="connsiteX89" fmla="*/ 1644293 w 2181928"/>
              <a:gd name="connsiteY89" fmla="*/ 522864 h 2176287"/>
              <a:gd name="connsiteX90" fmla="*/ 1644293 w 2181928"/>
              <a:gd name="connsiteY90" fmla="*/ 525347 h 2176287"/>
              <a:gd name="connsiteX91" fmla="*/ 1656709 w 2181928"/>
              <a:gd name="connsiteY91" fmla="*/ 534659 h 2176287"/>
              <a:gd name="connsiteX92" fmla="*/ 1657331 w 2181928"/>
              <a:gd name="connsiteY92" fmla="*/ 535280 h 2176287"/>
              <a:gd name="connsiteX93" fmla="*/ 1693958 w 2181928"/>
              <a:gd name="connsiteY93" fmla="*/ 572528 h 2176287"/>
              <a:gd name="connsiteX94" fmla="*/ 1749209 w 2181928"/>
              <a:gd name="connsiteY94" fmla="*/ 651370 h 2176287"/>
              <a:gd name="connsiteX95" fmla="*/ 1751692 w 2181928"/>
              <a:gd name="connsiteY95" fmla="*/ 655715 h 2176287"/>
              <a:gd name="connsiteX96" fmla="*/ 1743622 w 2181928"/>
              <a:gd name="connsiteY96" fmla="*/ 674339 h 2176287"/>
              <a:gd name="connsiteX97" fmla="*/ 1741760 w 2181928"/>
              <a:gd name="connsiteY97" fmla="*/ 676202 h 2176287"/>
              <a:gd name="connsiteX98" fmla="*/ 1741760 w 2181928"/>
              <a:gd name="connsiteY98" fmla="*/ 676823 h 2176287"/>
              <a:gd name="connsiteX99" fmla="*/ 1754796 w 2181928"/>
              <a:gd name="connsiteY99" fmla="*/ 688618 h 2176287"/>
              <a:gd name="connsiteX100" fmla="*/ 1754176 w 2181928"/>
              <a:gd name="connsiteY100" fmla="*/ 692963 h 2176287"/>
              <a:gd name="connsiteX101" fmla="*/ 1733068 w 2181928"/>
              <a:gd name="connsiteY101" fmla="*/ 691722 h 2176287"/>
              <a:gd name="connsiteX102" fmla="*/ 1729964 w 2181928"/>
              <a:gd name="connsiteY102" fmla="*/ 699171 h 2176287"/>
              <a:gd name="connsiteX103" fmla="*/ 1731206 w 2181928"/>
              <a:gd name="connsiteY103" fmla="*/ 701654 h 2176287"/>
              <a:gd name="connsiteX104" fmla="*/ 1723756 w 2181928"/>
              <a:gd name="connsiteY104" fmla="*/ 715932 h 2176287"/>
              <a:gd name="connsiteX105" fmla="*/ 1724377 w 2181928"/>
              <a:gd name="connsiteY105" fmla="*/ 722762 h 2176287"/>
              <a:gd name="connsiteX106" fmla="*/ 1741760 w 2181928"/>
              <a:gd name="connsiteY106" fmla="*/ 761872 h 2176287"/>
              <a:gd name="connsiteX107" fmla="*/ 1745484 w 2181928"/>
              <a:gd name="connsiteY107" fmla="*/ 764976 h 2176287"/>
              <a:gd name="connsiteX108" fmla="*/ 1772800 w 2181928"/>
              <a:gd name="connsiteY108" fmla="*/ 776150 h 2176287"/>
              <a:gd name="connsiteX109" fmla="*/ 1785836 w 2181928"/>
              <a:gd name="connsiteY109" fmla="*/ 777392 h 2176287"/>
              <a:gd name="connsiteX110" fmla="*/ 1790182 w 2181928"/>
              <a:gd name="connsiteY110" fmla="*/ 780496 h 2176287"/>
              <a:gd name="connsiteX111" fmla="*/ 1785836 w 2181928"/>
              <a:gd name="connsiteY111" fmla="*/ 786704 h 2176287"/>
              <a:gd name="connsiteX112" fmla="*/ 1766592 w 2181928"/>
              <a:gd name="connsiteY112" fmla="*/ 789809 h 2176287"/>
              <a:gd name="connsiteX113" fmla="*/ 1776525 w 2181928"/>
              <a:gd name="connsiteY113" fmla="*/ 790429 h 2176287"/>
              <a:gd name="connsiteX114" fmla="*/ 1783974 w 2181928"/>
              <a:gd name="connsiteY114" fmla="*/ 791671 h 2176287"/>
              <a:gd name="connsiteX115" fmla="*/ 1787698 w 2181928"/>
              <a:gd name="connsiteY115" fmla="*/ 794774 h 2176287"/>
              <a:gd name="connsiteX116" fmla="*/ 1793286 w 2181928"/>
              <a:gd name="connsiteY116" fmla="*/ 816502 h 2176287"/>
              <a:gd name="connsiteX117" fmla="*/ 1788941 w 2181928"/>
              <a:gd name="connsiteY117" fmla="*/ 818986 h 2176287"/>
              <a:gd name="connsiteX118" fmla="*/ 1775282 w 2181928"/>
              <a:gd name="connsiteY118" fmla="*/ 824573 h 2176287"/>
              <a:gd name="connsiteX119" fmla="*/ 1812531 w 2181928"/>
              <a:gd name="connsiteY119" fmla="*/ 858717 h 2176287"/>
              <a:gd name="connsiteX120" fmla="*/ 1809426 w 2181928"/>
              <a:gd name="connsiteY120" fmla="*/ 867409 h 2176287"/>
              <a:gd name="connsiteX121" fmla="*/ 1797631 w 2181928"/>
              <a:gd name="connsiteY121" fmla="*/ 872996 h 2176287"/>
              <a:gd name="connsiteX122" fmla="*/ 1815014 w 2181928"/>
              <a:gd name="connsiteY122" fmla="*/ 876720 h 2176287"/>
              <a:gd name="connsiteX123" fmla="*/ 1818739 w 2181928"/>
              <a:gd name="connsiteY123" fmla="*/ 879204 h 2176287"/>
              <a:gd name="connsiteX124" fmla="*/ 1831155 w 2181928"/>
              <a:gd name="connsiteY124" fmla="*/ 884791 h 2176287"/>
              <a:gd name="connsiteX125" fmla="*/ 1837984 w 2181928"/>
              <a:gd name="connsiteY125" fmla="*/ 902173 h 2176287"/>
              <a:gd name="connsiteX126" fmla="*/ 1789561 w 2181928"/>
              <a:gd name="connsiteY126" fmla="*/ 917072 h 2176287"/>
              <a:gd name="connsiteX127" fmla="*/ 1779628 w 2181928"/>
              <a:gd name="connsiteY127" fmla="*/ 917693 h 2176287"/>
              <a:gd name="connsiteX128" fmla="*/ 1757900 w 2181928"/>
              <a:gd name="connsiteY128" fmla="*/ 923901 h 2176287"/>
              <a:gd name="connsiteX129" fmla="*/ 1746105 w 2181928"/>
              <a:gd name="connsiteY129" fmla="*/ 935696 h 2176287"/>
              <a:gd name="connsiteX130" fmla="*/ 1734931 w 2181928"/>
              <a:gd name="connsiteY130" fmla="*/ 912726 h 2176287"/>
              <a:gd name="connsiteX131" fmla="*/ 1759142 w 2181928"/>
              <a:gd name="connsiteY131" fmla="*/ 890378 h 2176287"/>
              <a:gd name="connsiteX132" fmla="*/ 1746726 w 2181928"/>
              <a:gd name="connsiteY132" fmla="*/ 889757 h 2176287"/>
              <a:gd name="connsiteX133" fmla="*/ 1731826 w 2181928"/>
              <a:gd name="connsiteY133" fmla="*/ 914589 h 2176287"/>
              <a:gd name="connsiteX134" fmla="*/ 1727481 w 2181928"/>
              <a:gd name="connsiteY134" fmla="*/ 959287 h 2176287"/>
              <a:gd name="connsiteX135" fmla="*/ 1720652 w 2181928"/>
              <a:gd name="connsiteY135" fmla="*/ 971703 h 2176287"/>
              <a:gd name="connsiteX136" fmla="*/ 1720652 w 2181928"/>
              <a:gd name="connsiteY136" fmla="*/ 973566 h 2176287"/>
              <a:gd name="connsiteX137" fmla="*/ 1722515 w 2181928"/>
              <a:gd name="connsiteY137" fmla="*/ 973566 h 2176287"/>
              <a:gd name="connsiteX138" fmla="*/ 1736793 w 2181928"/>
              <a:gd name="connsiteY138" fmla="*/ 956804 h 2176287"/>
              <a:gd name="connsiteX139" fmla="*/ 1749830 w 2181928"/>
              <a:gd name="connsiteY139" fmla="*/ 944387 h 2176287"/>
              <a:gd name="connsiteX140" fmla="*/ 1759142 w 2181928"/>
              <a:gd name="connsiteY140" fmla="*/ 939421 h 2176287"/>
              <a:gd name="connsiteX141" fmla="*/ 1767212 w 2181928"/>
              <a:gd name="connsiteY141" fmla="*/ 948733 h 2176287"/>
              <a:gd name="connsiteX142" fmla="*/ 1757900 w 2181928"/>
              <a:gd name="connsiteY142" fmla="*/ 985982 h 2176287"/>
              <a:gd name="connsiteX143" fmla="*/ 1753555 w 2181928"/>
              <a:gd name="connsiteY143" fmla="*/ 988465 h 2176287"/>
              <a:gd name="connsiteX144" fmla="*/ 1743001 w 2181928"/>
              <a:gd name="connsiteY144" fmla="*/ 984119 h 2176287"/>
              <a:gd name="connsiteX145" fmla="*/ 1743467 w 2181928"/>
              <a:gd name="connsiteY145" fmla="*/ 983033 h 2176287"/>
              <a:gd name="connsiteX146" fmla="*/ 1743622 w 2181928"/>
              <a:gd name="connsiteY146" fmla="*/ 982877 h 2176287"/>
              <a:gd name="connsiteX147" fmla="*/ 1744863 w 2181928"/>
              <a:gd name="connsiteY147" fmla="*/ 979774 h 2176287"/>
              <a:gd name="connsiteX148" fmla="*/ 1743467 w 2181928"/>
              <a:gd name="connsiteY148" fmla="*/ 983033 h 2176287"/>
              <a:gd name="connsiteX149" fmla="*/ 1737414 w 2181928"/>
              <a:gd name="connsiteY149" fmla="*/ 989085 h 2176287"/>
              <a:gd name="connsiteX150" fmla="*/ 1718790 w 2181928"/>
              <a:gd name="connsiteY150" fmla="*/ 997157 h 2176287"/>
              <a:gd name="connsiteX151" fmla="*/ 1654847 w 2181928"/>
              <a:gd name="connsiteY151" fmla="*/ 1000881 h 2176287"/>
              <a:gd name="connsiteX152" fmla="*/ 1636844 w 2181928"/>
              <a:gd name="connsiteY152" fmla="*/ 1000881 h 2176287"/>
              <a:gd name="connsiteX153" fmla="*/ 1591526 w 2181928"/>
              <a:gd name="connsiteY153" fmla="*/ 999639 h 2176287"/>
              <a:gd name="connsiteX154" fmla="*/ 1575889 w 2181928"/>
              <a:gd name="connsiteY154" fmla="*/ 1001638 h 2176287"/>
              <a:gd name="connsiteX155" fmla="*/ 1570829 w 2181928"/>
              <a:gd name="connsiteY155" fmla="*/ 999528 h 2176287"/>
              <a:gd name="connsiteX156" fmla="*/ 1571198 w 2181928"/>
              <a:gd name="connsiteY156" fmla="*/ 1002680 h 2176287"/>
              <a:gd name="connsiteX157" fmla="*/ 1588306 w 2181928"/>
              <a:gd name="connsiteY157" fmla="*/ 1014374 h 2176287"/>
              <a:gd name="connsiteX158" fmla="*/ 1590582 w 2181928"/>
              <a:gd name="connsiteY158" fmla="*/ 1013098 h 2176287"/>
              <a:gd name="connsiteX159" fmla="*/ 1606409 w 2181928"/>
              <a:gd name="connsiteY159" fmla="*/ 1007744 h 2176287"/>
              <a:gd name="connsiteX160" fmla="*/ 1618263 w 2181928"/>
              <a:gd name="connsiteY160" fmla="*/ 1030474 h 2176287"/>
              <a:gd name="connsiteX161" fmla="*/ 1612689 w 2181928"/>
              <a:gd name="connsiteY161" fmla="*/ 1052243 h 2176287"/>
              <a:gd name="connsiteX162" fmla="*/ 1609858 w 2181928"/>
              <a:gd name="connsiteY162" fmla="*/ 1055487 h 2176287"/>
              <a:gd name="connsiteX163" fmla="*/ 1615986 w 2181928"/>
              <a:gd name="connsiteY163" fmla="*/ 1054951 h 2176287"/>
              <a:gd name="connsiteX164" fmla="*/ 1640712 w 2181928"/>
              <a:gd name="connsiteY164" fmla="*/ 1057934 h 2176287"/>
              <a:gd name="connsiteX165" fmla="*/ 1654567 w 2181928"/>
              <a:gd name="connsiteY165" fmla="*/ 1071018 h 2176287"/>
              <a:gd name="connsiteX166" fmla="*/ 1663034 w 2181928"/>
              <a:gd name="connsiteY166" fmla="*/ 1087952 h 2176287"/>
              <a:gd name="connsiteX167" fmla="*/ 1663803 w 2181928"/>
              <a:gd name="connsiteY167" fmla="*/ 1094109 h 2176287"/>
              <a:gd name="connsiteX168" fmla="*/ 1627627 w 2181928"/>
              <a:gd name="connsiteY168" fmla="*/ 1127206 h 2176287"/>
              <a:gd name="connsiteX169" fmla="*/ 1594531 w 2181928"/>
              <a:gd name="connsiteY169" fmla="*/ 1152606 h 2176287"/>
              <a:gd name="connsiteX170" fmla="*/ 1662264 w 2181928"/>
              <a:gd name="connsiteY170" fmla="*/ 1130285 h 2176287"/>
              <a:gd name="connsiteX171" fmla="*/ 1689973 w 2181928"/>
              <a:gd name="connsiteY171" fmla="*/ 1128745 h 2176287"/>
              <a:gd name="connsiteX172" fmla="*/ 1743852 w 2181928"/>
              <a:gd name="connsiteY172" fmla="*/ 1142600 h 2176287"/>
              <a:gd name="connsiteX173" fmla="*/ 1802349 w 2181928"/>
              <a:gd name="connsiteY173" fmla="*/ 1159533 h 2176287"/>
              <a:gd name="connsiteX174" fmla="*/ 1804658 w 2181928"/>
              <a:gd name="connsiteY174" fmla="*/ 1172618 h 2176287"/>
              <a:gd name="connsiteX175" fmla="*/ 1764633 w 2181928"/>
              <a:gd name="connsiteY175" fmla="*/ 1238042 h 2176287"/>
              <a:gd name="connsiteX176" fmla="*/ 1716143 w 2181928"/>
              <a:gd name="connsiteY176" fmla="*/ 1311164 h 2176287"/>
              <a:gd name="connsiteX177" fmla="*/ 1699979 w 2181928"/>
              <a:gd name="connsiteY177" fmla="*/ 1353497 h 2176287"/>
              <a:gd name="connsiteX178" fmla="*/ 1699998 w 2181928"/>
              <a:gd name="connsiteY178" fmla="*/ 1354296 h 2176287"/>
              <a:gd name="connsiteX179" fmla="*/ 1706994 w 2181928"/>
              <a:gd name="connsiteY179" fmla="*/ 1355979 h 2176287"/>
              <a:gd name="connsiteX180" fmla="*/ 1713745 w 2181928"/>
              <a:gd name="connsiteY180" fmla="*/ 1369792 h 2176287"/>
              <a:gd name="connsiteX181" fmla="*/ 1713088 w 2181928"/>
              <a:gd name="connsiteY181" fmla="*/ 1372993 h 2176287"/>
              <a:gd name="connsiteX182" fmla="*/ 1745872 w 2181928"/>
              <a:gd name="connsiteY182" fmla="*/ 1378320 h 2176287"/>
              <a:gd name="connsiteX183" fmla="*/ 1780797 w 2181928"/>
              <a:gd name="connsiteY183" fmla="*/ 1375818 h 2176287"/>
              <a:gd name="connsiteX184" fmla="*/ 1822361 w 2181928"/>
              <a:gd name="connsiteY184" fmla="*/ 1316552 h 2176287"/>
              <a:gd name="connsiteX185" fmla="*/ 1808506 w 2181928"/>
              <a:gd name="connsiteY185" fmla="*/ 1298079 h 2176287"/>
              <a:gd name="connsiteX186" fmla="*/ 1789264 w 2181928"/>
              <a:gd name="connsiteY186" fmla="*/ 1268061 h 2176287"/>
              <a:gd name="connsiteX187" fmla="*/ 1842373 w 2181928"/>
              <a:gd name="connsiteY187" fmla="*/ 1254206 h 2176287"/>
              <a:gd name="connsiteX188" fmla="*/ 1856997 w 2181928"/>
              <a:gd name="connsiteY188" fmla="*/ 1267291 h 2176287"/>
              <a:gd name="connsiteX189" fmla="*/ 1918573 w 2181928"/>
              <a:gd name="connsiteY189" fmla="*/ 1279606 h 2176287"/>
              <a:gd name="connsiteX190" fmla="*/ 1954749 w 2181928"/>
              <a:gd name="connsiteY190" fmla="*/ 1271139 h 2176287"/>
              <a:gd name="connsiteX191" fmla="*/ 1983228 w 2181928"/>
              <a:gd name="connsiteY191" fmla="*/ 1311164 h 2176287"/>
              <a:gd name="connsiteX192" fmla="*/ 1952440 w 2181928"/>
              <a:gd name="connsiteY192" fmla="*/ 1367351 h 2176287"/>
              <a:gd name="connsiteX193" fmla="*/ 1994773 w 2181928"/>
              <a:gd name="connsiteY193" fmla="*/ 1338873 h 2176287"/>
              <a:gd name="connsiteX194" fmla="*/ 2046343 w 2181928"/>
              <a:gd name="connsiteY194" fmla="*/ 1327328 h 2176287"/>
              <a:gd name="connsiteX195" fmla="*/ 2113307 w 2181928"/>
              <a:gd name="connsiteY195" fmla="*/ 1318861 h 2176287"/>
              <a:gd name="connsiteX196" fmla="*/ 2128700 w 2181928"/>
              <a:gd name="connsiteY196" fmla="*/ 1354267 h 2176287"/>
              <a:gd name="connsiteX197" fmla="*/ 2121003 w 2181928"/>
              <a:gd name="connsiteY197" fmla="*/ 1388903 h 2176287"/>
              <a:gd name="connsiteX198" fmla="*/ 2110228 w 2181928"/>
              <a:gd name="connsiteY198" fmla="*/ 1416612 h 2176287"/>
              <a:gd name="connsiteX199" fmla="*/ 2114846 w 2181928"/>
              <a:gd name="connsiteY199" fmla="*/ 1460485 h 2176287"/>
              <a:gd name="connsiteX200" fmla="*/ 2123312 w 2181928"/>
              <a:gd name="connsiteY200" fmla="*/ 1467412 h 2176287"/>
              <a:gd name="connsiteX201" fmla="*/ 2128700 w 2181928"/>
              <a:gd name="connsiteY201" fmla="*/ 1525909 h 2176287"/>
              <a:gd name="connsiteX202" fmla="*/ 2121003 w 2181928"/>
              <a:gd name="connsiteY202" fmla="*/ 1539764 h 2176287"/>
              <a:gd name="connsiteX203" fmla="*/ 2137167 w 2181928"/>
              <a:gd name="connsiteY203" fmla="*/ 1543612 h 2176287"/>
              <a:gd name="connsiteX204" fmla="*/ 2181040 w 2181928"/>
              <a:gd name="connsiteY204" fmla="*/ 1569782 h 2176287"/>
              <a:gd name="connsiteX205" fmla="*/ 2172573 w 2181928"/>
              <a:gd name="connsiteY205" fmla="*/ 1588255 h 2176287"/>
              <a:gd name="connsiteX206" fmla="*/ 2153330 w 2181928"/>
              <a:gd name="connsiteY206" fmla="*/ 1622121 h 2176287"/>
              <a:gd name="connsiteX207" fmla="*/ 2092525 w 2181928"/>
              <a:gd name="connsiteY207" fmla="*/ 1635206 h 2176287"/>
              <a:gd name="connsiteX208" fmla="*/ 2010167 w 2181928"/>
              <a:gd name="connsiteY208" fmla="*/ 1606727 h 2176287"/>
              <a:gd name="connsiteX209" fmla="*/ 1971682 w 2181928"/>
              <a:gd name="connsiteY209" fmla="*/ 1578249 h 2176287"/>
              <a:gd name="connsiteX210" fmla="*/ 1943203 w 2181928"/>
              <a:gd name="connsiteY210" fmla="*/ 1526679 h 2176287"/>
              <a:gd name="connsiteX211" fmla="*/ 1934737 w 2181928"/>
              <a:gd name="connsiteY211" fmla="*/ 1524370 h 2176287"/>
              <a:gd name="connsiteX212" fmla="*/ 1934737 w 2181928"/>
              <a:gd name="connsiteY212" fmla="*/ 1531297 h 2176287"/>
              <a:gd name="connsiteX213" fmla="*/ 1935506 w 2181928"/>
              <a:gd name="connsiteY213" fmla="*/ 1543612 h 2176287"/>
              <a:gd name="connsiteX214" fmla="*/ 1929349 w 2181928"/>
              <a:gd name="connsiteY214" fmla="*/ 1575170 h 2176287"/>
              <a:gd name="connsiteX215" fmla="*/ 1913955 w 2181928"/>
              <a:gd name="connsiteY215" fmla="*/ 1564394 h 2176287"/>
              <a:gd name="connsiteX216" fmla="*/ 1891633 w 2181928"/>
              <a:gd name="connsiteY216" fmla="*/ 1532067 h 2176287"/>
              <a:gd name="connsiteX217" fmla="*/ 1801579 w 2181928"/>
              <a:gd name="connsiteY217" fmla="*/ 1532836 h 2176287"/>
              <a:gd name="connsiteX218" fmla="*/ 1812355 w 2181928"/>
              <a:gd name="connsiteY218" fmla="*/ 1621351 h 2176287"/>
              <a:gd name="connsiteX219" fmla="*/ 1863924 w 2181928"/>
              <a:gd name="connsiteY219" fmla="*/ 1640594 h 2176287"/>
              <a:gd name="connsiteX220" fmla="*/ 1875470 w 2181928"/>
              <a:gd name="connsiteY220" fmla="*/ 1645982 h 2176287"/>
              <a:gd name="connsiteX221" fmla="*/ 1874700 w 2181928"/>
              <a:gd name="connsiteY221" fmla="*/ 1649830 h 2176287"/>
              <a:gd name="connsiteX222" fmla="*/ 1864694 w 2181928"/>
              <a:gd name="connsiteY222" fmla="*/ 1667533 h 2176287"/>
              <a:gd name="connsiteX223" fmla="*/ 1847761 w 2181928"/>
              <a:gd name="connsiteY223" fmla="*/ 1723722 h 2176287"/>
              <a:gd name="connsiteX224" fmla="*/ 1779258 w 2181928"/>
              <a:gd name="connsiteY224" fmla="*/ 1775291 h 2176287"/>
              <a:gd name="connsiteX225" fmla="*/ 1733076 w 2181928"/>
              <a:gd name="connsiteY225" fmla="*/ 1790685 h 2176287"/>
              <a:gd name="connsiteX226" fmla="*/ 1689203 w 2181928"/>
              <a:gd name="connsiteY226" fmla="*/ 1817624 h 2176287"/>
              <a:gd name="connsiteX227" fmla="*/ 1685355 w 2181928"/>
              <a:gd name="connsiteY227" fmla="*/ 1817624 h 2176287"/>
              <a:gd name="connsiteX228" fmla="*/ 1599919 w 2181928"/>
              <a:gd name="connsiteY228" fmla="*/ 1862267 h 2176287"/>
              <a:gd name="connsiteX229" fmla="*/ 1592222 w 2181928"/>
              <a:gd name="connsiteY229" fmla="*/ 1875351 h 2176287"/>
              <a:gd name="connsiteX230" fmla="*/ 1574519 w 2181928"/>
              <a:gd name="connsiteY230" fmla="*/ 1887667 h 2176287"/>
              <a:gd name="connsiteX231" fmla="*/ 1518330 w 2181928"/>
              <a:gd name="connsiteY231" fmla="*/ 1929230 h 2176287"/>
              <a:gd name="connsiteX232" fmla="*/ 1559125 w 2181928"/>
              <a:gd name="connsiteY232" fmla="*/ 1939237 h 2176287"/>
              <a:gd name="connsiteX233" fmla="*/ 1574519 w 2181928"/>
              <a:gd name="connsiteY233" fmla="*/ 1958479 h 2176287"/>
              <a:gd name="connsiteX234" fmla="*/ 1562973 w 2181928"/>
              <a:gd name="connsiteY234" fmla="*/ 1968485 h 2176287"/>
              <a:gd name="connsiteX235" fmla="*/ 1546040 w 2181928"/>
              <a:gd name="connsiteY235" fmla="*/ 2030061 h 2176287"/>
              <a:gd name="connsiteX236" fmla="*/ 1539112 w 2181928"/>
              <a:gd name="connsiteY236" fmla="*/ 2072394 h 2176287"/>
              <a:gd name="connsiteX237" fmla="*/ 1519870 w 2181928"/>
              <a:gd name="connsiteY237" fmla="*/ 2101643 h 2176287"/>
              <a:gd name="connsiteX238" fmla="*/ 1492161 w 2181928"/>
              <a:gd name="connsiteY238" fmla="*/ 2126273 h 2176287"/>
              <a:gd name="connsiteX239" fmla="*/ 1423658 w 2181928"/>
              <a:gd name="connsiteY239" fmla="*/ 2163218 h 2176287"/>
              <a:gd name="connsiteX240" fmla="*/ 1385173 w 2181928"/>
              <a:gd name="connsiteY240" fmla="*/ 2163988 h 2176287"/>
              <a:gd name="connsiteX241" fmla="*/ 1354385 w 2181928"/>
              <a:gd name="connsiteY241" fmla="*/ 2157830 h 2176287"/>
              <a:gd name="connsiteX242" fmla="*/ 1325137 w 2181928"/>
              <a:gd name="connsiteY242" fmla="*/ 2167836 h 2176287"/>
              <a:gd name="connsiteX243" fmla="*/ 1299737 w 2181928"/>
              <a:gd name="connsiteY243" fmla="*/ 2148594 h 2176287"/>
              <a:gd name="connsiteX244" fmla="*/ 1294349 w 2181928"/>
              <a:gd name="connsiteY244" fmla="*/ 2120885 h 2176287"/>
              <a:gd name="connsiteX245" fmla="*/ 1265100 w 2181928"/>
              <a:gd name="connsiteY245" fmla="*/ 2101643 h 2176287"/>
              <a:gd name="connsiteX246" fmla="*/ 1238929 w 2181928"/>
              <a:gd name="connsiteY246" fmla="*/ 2087788 h 2176287"/>
              <a:gd name="connsiteX247" fmla="*/ 1211221 w 2181928"/>
              <a:gd name="connsiteY247" fmla="*/ 2043915 h 2176287"/>
              <a:gd name="connsiteX248" fmla="*/ 1217379 w 2181928"/>
              <a:gd name="connsiteY248" fmla="*/ 2011588 h 2176287"/>
              <a:gd name="connsiteX249" fmla="*/ 1231233 w 2181928"/>
              <a:gd name="connsiteY249" fmla="*/ 1993885 h 2176287"/>
              <a:gd name="connsiteX250" fmla="*/ 1251246 w 2181928"/>
              <a:gd name="connsiteY250" fmla="*/ 1965406 h 2176287"/>
              <a:gd name="connsiteX251" fmla="*/ 1252015 w 2181928"/>
              <a:gd name="connsiteY251" fmla="*/ 1965406 h 2176287"/>
              <a:gd name="connsiteX252" fmla="*/ 1262021 w 2181928"/>
              <a:gd name="connsiteY252" fmla="*/ 1951552 h 2176287"/>
              <a:gd name="connsiteX253" fmla="*/ 1262021 w 2181928"/>
              <a:gd name="connsiteY253" fmla="*/ 1909218 h 2176287"/>
              <a:gd name="connsiteX254" fmla="*/ 1256633 w 2181928"/>
              <a:gd name="connsiteY254" fmla="*/ 1903061 h 2176287"/>
              <a:gd name="connsiteX255" fmla="*/ 1222767 w 2181928"/>
              <a:gd name="connsiteY255" fmla="*/ 1851491 h 2176287"/>
              <a:gd name="connsiteX256" fmla="*/ 1221227 w 2181928"/>
              <a:gd name="connsiteY256" fmla="*/ 1845334 h 2176287"/>
              <a:gd name="connsiteX257" fmla="*/ 1221227 w 2181928"/>
              <a:gd name="connsiteY257" fmla="*/ 1842255 h 2176287"/>
              <a:gd name="connsiteX258" fmla="*/ 1204293 w 2181928"/>
              <a:gd name="connsiteY258" fmla="*/ 1762206 h 2176287"/>
              <a:gd name="connsiteX259" fmla="*/ 1190439 w 2181928"/>
              <a:gd name="connsiteY259" fmla="*/ 1723722 h 2176287"/>
              <a:gd name="connsiteX260" fmla="*/ 1159651 w 2181928"/>
              <a:gd name="connsiteY260" fmla="*/ 1706788 h 2176287"/>
              <a:gd name="connsiteX261" fmla="*/ 1132497 w 2181928"/>
              <a:gd name="connsiteY261" fmla="*/ 1711847 h 2176287"/>
              <a:gd name="connsiteX262" fmla="*/ 1131900 w 2181928"/>
              <a:gd name="connsiteY262" fmla="*/ 1712163 h 2176287"/>
              <a:gd name="connsiteX263" fmla="*/ 1131622 w 2181928"/>
              <a:gd name="connsiteY263" fmla="*/ 1712010 h 2176287"/>
              <a:gd name="connsiteX264" fmla="*/ 1130210 w 2181928"/>
              <a:gd name="connsiteY264" fmla="*/ 1712273 h 2176287"/>
              <a:gd name="connsiteX265" fmla="*/ 1099615 w 2181928"/>
              <a:gd name="connsiteY265" fmla="*/ 1713715 h 2176287"/>
              <a:gd name="connsiteX266" fmla="*/ 1071137 w 2181928"/>
              <a:gd name="connsiteY266" fmla="*/ 1700631 h 2176287"/>
              <a:gd name="connsiteX267" fmla="*/ 1041117 w 2181928"/>
              <a:gd name="connsiteY267" fmla="*/ 1647521 h 2176287"/>
              <a:gd name="connsiteX268" fmla="*/ 1028802 w 2181928"/>
              <a:gd name="connsiteY268" fmla="*/ 1639824 h 2176287"/>
              <a:gd name="connsiteX269" fmla="*/ 965687 w 2181928"/>
              <a:gd name="connsiteY269" fmla="*/ 1663685 h 2176287"/>
              <a:gd name="connsiteX270" fmla="*/ 906420 w 2181928"/>
              <a:gd name="connsiteY270" fmla="*/ 1696012 h 2176287"/>
              <a:gd name="connsiteX271" fmla="*/ 895645 w 2181928"/>
              <a:gd name="connsiteY271" fmla="*/ 1712176 h 2176287"/>
              <a:gd name="connsiteX272" fmla="*/ 894105 w 2181928"/>
              <a:gd name="connsiteY272" fmla="*/ 1756048 h 2176287"/>
              <a:gd name="connsiteX273" fmla="*/ 840226 w 2181928"/>
              <a:gd name="connsiteY273" fmla="*/ 1797612 h 2176287"/>
              <a:gd name="connsiteX274" fmla="*/ 811748 w 2181928"/>
              <a:gd name="connsiteY274" fmla="*/ 1782218 h 2176287"/>
              <a:gd name="connsiteX275" fmla="*/ 709378 w 2181928"/>
              <a:gd name="connsiteY275" fmla="*/ 1702940 h 2176287"/>
              <a:gd name="connsiteX276" fmla="*/ 677820 w 2181928"/>
              <a:gd name="connsiteY276" fmla="*/ 1683697 h 2176287"/>
              <a:gd name="connsiteX277" fmla="*/ 611626 w 2181928"/>
              <a:gd name="connsiteY277" fmla="*/ 1702170 h 2176287"/>
              <a:gd name="connsiteX278" fmla="*/ 586996 w 2181928"/>
              <a:gd name="connsiteY278" fmla="*/ 1743733 h 2176287"/>
              <a:gd name="connsiteX279" fmla="*/ 482317 w 2181928"/>
              <a:gd name="connsiteY279" fmla="*/ 1765285 h 2176287"/>
              <a:gd name="connsiteX280" fmla="*/ 409966 w 2181928"/>
              <a:gd name="connsiteY280" fmla="*/ 1734497 h 2176287"/>
              <a:gd name="connsiteX281" fmla="*/ 410736 w 2181928"/>
              <a:gd name="connsiteY281" fmla="*/ 1682927 h 2176287"/>
              <a:gd name="connsiteX282" fmla="*/ 404578 w 2181928"/>
              <a:gd name="connsiteY282" fmla="*/ 1642133 h 2176287"/>
              <a:gd name="connsiteX283" fmla="*/ 377638 w 2181928"/>
              <a:gd name="connsiteY283" fmla="*/ 1615964 h 2176287"/>
              <a:gd name="connsiteX284" fmla="*/ 356857 w 2181928"/>
              <a:gd name="connsiteY284" fmla="*/ 1587485 h 2176287"/>
              <a:gd name="connsiteX285" fmla="*/ 369942 w 2181928"/>
              <a:gd name="connsiteY285" fmla="*/ 1536685 h 2176287"/>
              <a:gd name="connsiteX286" fmla="*/ 420742 w 2181928"/>
              <a:gd name="connsiteY286" fmla="*/ 1387364 h 2176287"/>
              <a:gd name="connsiteX287" fmla="*/ 423051 w 2181928"/>
              <a:gd name="connsiteY287" fmla="*/ 1356576 h 2176287"/>
              <a:gd name="connsiteX288" fmla="*/ 396111 w 2181928"/>
              <a:gd name="connsiteY288" fmla="*/ 1329637 h 2176287"/>
              <a:gd name="connsiteX289" fmla="*/ 307596 w 2181928"/>
              <a:gd name="connsiteY289" fmla="*/ 1319631 h 2176287"/>
              <a:gd name="connsiteX290" fmla="*/ 282196 w 2181928"/>
              <a:gd name="connsiteY290" fmla="*/ 1330406 h 2176287"/>
              <a:gd name="connsiteX291" fmla="*/ 269881 w 2181928"/>
              <a:gd name="connsiteY291" fmla="*/ 1361194 h 2176287"/>
              <a:gd name="connsiteX292" fmla="*/ 200608 w 2181928"/>
              <a:gd name="connsiteY292" fmla="*/ 1464334 h 2176287"/>
              <a:gd name="connsiteX293" fmla="*/ 185984 w 2181928"/>
              <a:gd name="connsiteY293" fmla="*/ 1477418 h 2176287"/>
              <a:gd name="connsiteX294" fmla="*/ 192141 w 2181928"/>
              <a:gd name="connsiteY294" fmla="*/ 1535915 h 2176287"/>
              <a:gd name="connsiteX295" fmla="*/ 220620 w 2181928"/>
              <a:gd name="connsiteY295" fmla="*/ 1575940 h 2176287"/>
              <a:gd name="connsiteX296" fmla="*/ 212154 w 2181928"/>
              <a:gd name="connsiteY296" fmla="*/ 1595182 h 2176287"/>
              <a:gd name="connsiteX297" fmla="*/ 155966 w 2181928"/>
              <a:gd name="connsiteY297" fmla="*/ 1594412 h 2176287"/>
              <a:gd name="connsiteX298" fmla="*/ 103626 w 2181928"/>
              <a:gd name="connsiteY298" fmla="*/ 1593643 h 2176287"/>
              <a:gd name="connsiteX299" fmla="*/ 62832 w 2181928"/>
              <a:gd name="connsiteY299" fmla="*/ 1556697 h 2176287"/>
              <a:gd name="connsiteX300" fmla="*/ 43590 w 2181928"/>
              <a:gd name="connsiteY300" fmla="*/ 1479727 h 2176287"/>
              <a:gd name="connsiteX301" fmla="*/ 52057 w 2181928"/>
              <a:gd name="connsiteY301" fmla="*/ 1441243 h 2176287"/>
              <a:gd name="connsiteX302" fmla="*/ 77457 w 2181928"/>
              <a:gd name="connsiteY302" fmla="*/ 1435855 h 2176287"/>
              <a:gd name="connsiteX303" fmla="*/ 88232 w 2181928"/>
              <a:gd name="connsiteY303" fmla="*/ 1435085 h 2176287"/>
              <a:gd name="connsiteX304" fmla="*/ 145960 w 2181928"/>
              <a:gd name="connsiteY304" fmla="*/ 1432006 h 2176287"/>
              <a:gd name="connsiteX305" fmla="*/ 112093 w 2181928"/>
              <a:gd name="connsiteY305" fmla="*/ 1371970 h 2176287"/>
              <a:gd name="connsiteX306" fmla="*/ 95160 w 2181928"/>
              <a:gd name="connsiteY306" fmla="*/ 1356576 h 2176287"/>
              <a:gd name="connsiteX307" fmla="*/ 85923 w 2181928"/>
              <a:gd name="connsiteY307" fmla="*/ 1348109 h 2176287"/>
              <a:gd name="connsiteX308" fmla="*/ 89002 w 2181928"/>
              <a:gd name="connsiteY308" fmla="*/ 1330406 h 2176287"/>
              <a:gd name="connsiteX309" fmla="*/ 107475 w 2181928"/>
              <a:gd name="connsiteY309" fmla="*/ 1226497 h 2176287"/>
              <a:gd name="connsiteX310" fmla="*/ 105166 w 2181928"/>
              <a:gd name="connsiteY310" fmla="*/ 1199558 h 2176287"/>
              <a:gd name="connsiteX311" fmla="*/ 118251 w 2181928"/>
              <a:gd name="connsiteY311" fmla="*/ 1198018 h 2176287"/>
              <a:gd name="connsiteX312" fmla="*/ 129796 w 2181928"/>
              <a:gd name="connsiteY312" fmla="*/ 1214182 h 2176287"/>
              <a:gd name="connsiteX313" fmla="*/ 154426 w 2181928"/>
              <a:gd name="connsiteY313" fmla="*/ 1246509 h 2176287"/>
              <a:gd name="connsiteX314" fmla="*/ 219081 w 2181928"/>
              <a:gd name="connsiteY314" fmla="*/ 1260364 h 2176287"/>
              <a:gd name="connsiteX315" fmla="*/ 228317 w 2181928"/>
              <a:gd name="connsiteY315" fmla="*/ 1258824 h 2176287"/>
              <a:gd name="connsiteX316" fmla="*/ 237554 w 2181928"/>
              <a:gd name="connsiteY316" fmla="*/ 1242661 h 2176287"/>
              <a:gd name="connsiteX317" fmla="*/ 246020 w 2181928"/>
              <a:gd name="connsiteY317" fmla="*/ 1220339 h 2176287"/>
              <a:gd name="connsiteX318" fmla="*/ 237554 w 2181928"/>
              <a:gd name="connsiteY318" fmla="*/ 1181085 h 2176287"/>
              <a:gd name="connsiteX319" fmla="*/ 230815 w 2181928"/>
              <a:gd name="connsiteY319" fmla="*/ 1174101 h 2176287"/>
              <a:gd name="connsiteX320" fmla="*/ 229726 w 2181928"/>
              <a:gd name="connsiteY320" fmla="*/ 1174454 h 2176287"/>
              <a:gd name="connsiteX321" fmla="*/ 218096 w 2181928"/>
              <a:gd name="connsiteY321" fmla="*/ 1165046 h 2176287"/>
              <a:gd name="connsiteX322" fmla="*/ 188626 w 2181928"/>
              <a:gd name="connsiteY322" fmla="*/ 1147706 h 2176287"/>
              <a:gd name="connsiteX323" fmla="*/ 169471 w 2181928"/>
              <a:gd name="connsiteY323" fmla="*/ 1143310 h 2176287"/>
              <a:gd name="connsiteX324" fmla="*/ 129796 w 2181928"/>
              <a:gd name="connsiteY324" fmla="*/ 1141061 h 2176287"/>
              <a:gd name="connsiteX325" fmla="*/ 145190 w 2181928"/>
              <a:gd name="connsiteY325" fmla="*/ 1132594 h 2176287"/>
              <a:gd name="connsiteX326" fmla="*/ 153657 w 2181928"/>
              <a:gd name="connsiteY326" fmla="*/ 1125667 h 2176287"/>
              <a:gd name="connsiteX327" fmla="*/ 158042 w 2181928"/>
              <a:gd name="connsiteY327" fmla="*/ 1123306 h 2176287"/>
              <a:gd name="connsiteX328" fmla="*/ 151369 w 2181928"/>
              <a:gd name="connsiteY328" fmla="*/ 1113367 h 2176287"/>
              <a:gd name="connsiteX329" fmla="*/ 131519 w 2181928"/>
              <a:gd name="connsiteY329" fmla="*/ 1106686 h 2176287"/>
              <a:gd name="connsiteX330" fmla="*/ 128341 w 2181928"/>
              <a:gd name="connsiteY330" fmla="*/ 1096390 h 2176287"/>
              <a:gd name="connsiteX331" fmla="*/ 123238 w 2181928"/>
              <a:gd name="connsiteY331" fmla="*/ 1058571 h 2176287"/>
              <a:gd name="connsiteX332" fmla="*/ 118504 w 2181928"/>
              <a:gd name="connsiteY332" fmla="*/ 1049534 h 2176287"/>
              <a:gd name="connsiteX333" fmla="*/ 123485 w 2181928"/>
              <a:gd name="connsiteY333" fmla="*/ 1015908 h 2176287"/>
              <a:gd name="connsiteX334" fmla="*/ 127231 w 2181928"/>
              <a:gd name="connsiteY334" fmla="*/ 991259 h 2176287"/>
              <a:gd name="connsiteX335" fmla="*/ 124092 w 2181928"/>
              <a:gd name="connsiteY335" fmla="*/ 964461 h 2176287"/>
              <a:gd name="connsiteX336" fmla="*/ 117289 w 2181928"/>
              <a:gd name="connsiteY336" fmla="*/ 948091 h 2176287"/>
              <a:gd name="connsiteX337" fmla="*/ 103345 w 2181928"/>
              <a:gd name="connsiteY337" fmla="*/ 934668 h 2176287"/>
              <a:gd name="connsiteX338" fmla="*/ 93646 w 2181928"/>
              <a:gd name="connsiteY338" fmla="*/ 932223 h 2176287"/>
              <a:gd name="connsiteX339" fmla="*/ 82606 w 2181928"/>
              <a:gd name="connsiteY339" fmla="*/ 942443 h 2176287"/>
              <a:gd name="connsiteX340" fmla="*/ 60096 w 2181928"/>
              <a:gd name="connsiteY340" fmla="*/ 940070 h 2176287"/>
              <a:gd name="connsiteX341" fmla="*/ 48986 w 2181928"/>
              <a:gd name="connsiteY341" fmla="*/ 918693 h 2176287"/>
              <a:gd name="connsiteX342" fmla="*/ 54907 w 2181928"/>
              <a:gd name="connsiteY342" fmla="*/ 897688 h 2176287"/>
              <a:gd name="connsiteX343" fmla="*/ 56632 w 2181928"/>
              <a:gd name="connsiteY343" fmla="*/ 886771 h 2176287"/>
              <a:gd name="connsiteX344" fmla="*/ 37189 w 2181928"/>
              <a:gd name="connsiteY344" fmla="*/ 879599 h 2176287"/>
              <a:gd name="connsiteX345" fmla="*/ 35293 w 2181928"/>
              <a:gd name="connsiteY345" fmla="*/ 881391 h 2176287"/>
              <a:gd name="connsiteX346" fmla="*/ 21248 w 2181928"/>
              <a:gd name="connsiteY346" fmla="*/ 890441 h 2176287"/>
              <a:gd name="connsiteX347" fmla="*/ 4212 w 2181928"/>
              <a:gd name="connsiteY347" fmla="*/ 871285 h 2176287"/>
              <a:gd name="connsiteX348" fmla="*/ 4313 w 2181928"/>
              <a:gd name="connsiteY348" fmla="*/ 848813 h 2176287"/>
              <a:gd name="connsiteX349" fmla="*/ 14906 w 2181928"/>
              <a:gd name="connsiteY349" fmla="*/ 842814 h 2176287"/>
              <a:gd name="connsiteX350" fmla="*/ 21557 w 2181928"/>
              <a:gd name="connsiteY350" fmla="*/ 841808 h 2176287"/>
              <a:gd name="connsiteX351" fmla="*/ 19488 w 2181928"/>
              <a:gd name="connsiteY351" fmla="*/ 834475 h 2176287"/>
              <a:gd name="connsiteX352" fmla="*/ 8444 w 2181928"/>
              <a:gd name="connsiteY352" fmla="*/ 825912 h 2176287"/>
              <a:gd name="connsiteX353" fmla="*/ 9631 w 2181928"/>
              <a:gd name="connsiteY353" fmla="*/ 795870 h 2176287"/>
              <a:gd name="connsiteX354" fmla="*/ 13617 w 2181928"/>
              <a:gd name="connsiteY354" fmla="*/ 793160 h 2176287"/>
              <a:gd name="connsiteX355" fmla="*/ 21752 w 2181928"/>
              <a:gd name="connsiteY355" fmla="*/ 759297 h 2176287"/>
              <a:gd name="connsiteX356" fmla="*/ 21705 w 2181928"/>
              <a:gd name="connsiteY356" fmla="*/ 738233 h 2176287"/>
              <a:gd name="connsiteX357" fmla="*/ 26627 w 2181928"/>
              <a:gd name="connsiteY357" fmla="*/ 729360 h 2176287"/>
              <a:gd name="connsiteX358" fmla="*/ 23100 w 2181928"/>
              <a:gd name="connsiteY358" fmla="*/ 682030 h 2176287"/>
              <a:gd name="connsiteX359" fmla="*/ 10434 w 2181928"/>
              <a:gd name="connsiteY359" fmla="*/ 661912 h 2176287"/>
              <a:gd name="connsiteX360" fmla="*/ 13330 w 2181928"/>
              <a:gd name="connsiteY360" fmla="*/ 647988 h 2176287"/>
              <a:gd name="connsiteX361" fmla="*/ 25161 w 2181928"/>
              <a:gd name="connsiteY361" fmla="*/ 651797 h 2176287"/>
              <a:gd name="connsiteX362" fmla="*/ 56771 w 2181928"/>
              <a:gd name="connsiteY362" fmla="*/ 643460 h 2176287"/>
              <a:gd name="connsiteX363" fmla="*/ 71240 w 2181928"/>
              <a:gd name="connsiteY363" fmla="*/ 619657 h 2176287"/>
              <a:gd name="connsiteX364" fmla="*/ 96348 w 2181928"/>
              <a:gd name="connsiteY364" fmla="*/ 610920 h 2176287"/>
              <a:gd name="connsiteX365" fmla="*/ 134283 w 2181928"/>
              <a:gd name="connsiteY365" fmla="*/ 575076 h 2176287"/>
              <a:gd name="connsiteX366" fmla="*/ 135133 w 2181928"/>
              <a:gd name="connsiteY366" fmla="*/ 564351 h 2176287"/>
              <a:gd name="connsiteX367" fmla="*/ 175165 w 2181928"/>
              <a:gd name="connsiteY367" fmla="*/ 565156 h 2176287"/>
              <a:gd name="connsiteX368" fmla="*/ 196304 w 2181928"/>
              <a:gd name="connsiteY368" fmla="*/ 532095 h 2176287"/>
              <a:gd name="connsiteX369" fmla="*/ 200803 w 2181928"/>
              <a:gd name="connsiteY369" fmla="*/ 537976 h 2176287"/>
              <a:gd name="connsiteX370" fmla="*/ 214957 w 2181928"/>
              <a:gd name="connsiteY370" fmla="*/ 554445 h 2176287"/>
              <a:gd name="connsiteX371" fmla="*/ 218884 w 2181928"/>
              <a:gd name="connsiteY371" fmla="*/ 553267 h 2176287"/>
              <a:gd name="connsiteX372" fmla="*/ 215844 w 2181928"/>
              <a:gd name="connsiteY372" fmla="*/ 551027 h 2176287"/>
              <a:gd name="connsiteX373" fmla="*/ 215598 w 2181928"/>
              <a:gd name="connsiteY373" fmla="*/ 544305 h 2176287"/>
              <a:gd name="connsiteX374" fmla="*/ 231045 w 2181928"/>
              <a:gd name="connsiteY374" fmla="*/ 536702 h 2176287"/>
              <a:gd name="connsiteX375" fmla="*/ 246480 w 2181928"/>
              <a:gd name="connsiteY375" fmla="*/ 541607 h 2176287"/>
              <a:gd name="connsiteX376" fmla="*/ 250236 w 2181928"/>
              <a:gd name="connsiteY376" fmla="*/ 539216 h 2176287"/>
              <a:gd name="connsiteX377" fmla="*/ 253281 w 2181928"/>
              <a:gd name="connsiteY377" fmla="*/ 520961 h 2176287"/>
              <a:gd name="connsiteX378" fmla="*/ 247808 w 2181928"/>
              <a:gd name="connsiteY378" fmla="*/ 500042 h 2176287"/>
              <a:gd name="connsiteX379" fmla="*/ 231921 w 2181928"/>
              <a:gd name="connsiteY379" fmla="*/ 492413 h 2176287"/>
              <a:gd name="connsiteX380" fmla="*/ 209099 w 2181928"/>
              <a:gd name="connsiteY380" fmla="*/ 492190 h 2176287"/>
              <a:gd name="connsiteX381" fmla="*/ 187845 w 2181928"/>
              <a:gd name="connsiteY381" fmla="*/ 484403 h 2176287"/>
              <a:gd name="connsiteX382" fmla="*/ 190142 w 2181928"/>
              <a:gd name="connsiteY382" fmla="*/ 467461 h 2176287"/>
              <a:gd name="connsiteX383" fmla="*/ 191625 w 2181928"/>
              <a:gd name="connsiteY383" fmla="*/ 447809 h 2176287"/>
              <a:gd name="connsiteX384" fmla="*/ 177821 w 2181928"/>
              <a:gd name="connsiteY384" fmla="*/ 430393 h 2176287"/>
              <a:gd name="connsiteX385" fmla="*/ 200016 w 2181928"/>
              <a:gd name="connsiteY385" fmla="*/ 421646 h 2176287"/>
              <a:gd name="connsiteX386" fmla="*/ 210343 w 2181928"/>
              <a:gd name="connsiteY386" fmla="*/ 420606 h 2176287"/>
              <a:gd name="connsiteX387" fmla="*/ 219122 w 2181928"/>
              <a:gd name="connsiteY387" fmla="*/ 411464 h 2176287"/>
              <a:gd name="connsiteX388" fmla="*/ 211312 w 2181928"/>
              <a:gd name="connsiteY388" fmla="*/ 403177 h 2176287"/>
              <a:gd name="connsiteX389" fmla="*/ 200058 w 2181928"/>
              <a:gd name="connsiteY389" fmla="*/ 390313 h 2176287"/>
              <a:gd name="connsiteX390" fmla="*/ 204906 w 2181928"/>
              <a:gd name="connsiteY390" fmla="*/ 382719 h 2176287"/>
              <a:gd name="connsiteX391" fmla="*/ 199768 w 2181928"/>
              <a:gd name="connsiteY391" fmla="*/ 383106 h 2176287"/>
              <a:gd name="connsiteX392" fmla="*/ 184791 w 2181928"/>
              <a:gd name="connsiteY392" fmla="*/ 378218 h 2176287"/>
              <a:gd name="connsiteX393" fmla="*/ 175479 w 2181928"/>
              <a:gd name="connsiteY393" fmla="*/ 359594 h 2176287"/>
              <a:gd name="connsiteX394" fmla="*/ 211253 w 2181928"/>
              <a:gd name="connsiteY394" fmla="*/ 339573 h 2176287"/>
              <a:gd name="connsiteX395" fmla="*/ 234333 w 2181928"/>
              <a:gd name="connsiteY395" fmla="*/ 333650 h 2176287"/>
              <a:gd name="connsiteX396" fmla="*/ 235379 w 2181928"/>
              <a:gd name="connsiteY396" fmla="*/ 331817 h 2176287"/>
              <a:gd name="connsiteX397" fmla="*/ 240419 w 2181928"/>
              <a:gd name="connsiteY397" fmla="*/ 327937 h 2176287"/>
              <a:gd name="connsiteX398" fmla="*/ 245994 w 2181928"/>
              <a:gd name="connsiteY398" fmla="*/ 306167 h 2176287"/>
              <a:gd name="connsiteX399" fmla="*/ 244332 w 2181928"/>
              <a:gd name="connsiteY399" fmla="*/ 286870 h 2176287"/>
              <a:gd name="connsiteX400" fmla="*/ 240410 w 2181928"/>
              <a:gd name="connsiteY400" fmla="*/ 238411 h 2176287"/>
              <a:gd name="connsiteX401" fmla="*/ 215620 w 2181928"/>
              <a:gd name="connsiteY401" fmla="*/ 199187 h 2176287"/>
              <a:gd name="connsiteX402" fmla="*/ 216642 w 2181928"/>
              <a:gd name="connsiteY402" fmla="*/ 179969 h 2176287"/>
              <a:gd name="connsiteX403" fmla="*/ 276688 w 2181928"/>
              <a:gd name="connsiteY403" fmla="*/ 132943 h 2176287"/>
              <a:gd name="connsiteX404" fmla="*/ 303715 w 2181928"/>
              <a:gd name="connsiteY404" fmla="*/ 142242 h 2176287"/>
              <a:gd name="connsiteX405" fmla="*/ 348177 w 2181928"/>
              <a:gd name="connsiteY405" fmla="*/ 167273 h 2176287"/>
              <a:gd name="connsiteX406" fmla="*/ 359452 w 2181928"/>
              <a:gd name="connsiteY406" fmla="*/ 164472 h 2176287"/>
              <a:gd name="connsiteX407" fmla="*/ 394351 w 2181928"/>
              <a:gd name="connsiteY407" fmla="*/ 135059 h 2176287"/>
              <a:gd name="connsiteX408" fmla="*/ 416954 w 2181928"/>
              <a:gd name="connsiteY408" fmla="*/ 127666 h 2176287"/>
              <a:gd name="connsiteX409" fmla="*/ 442487 w 2181928"/>
              <a:gd name="connsiteY409" fmla="*/ 127074 h 2176287"/>
              <a:gd name="connsiteX410" fmla="*/ 460504 w 2181928"/>
              <a:gd name="connsiteY410" fmla="*/ 108356 h 2176287"/>
              <a:gd name="connsiteX411" fmla="*/ 485897 w 2181928"/>
              <a:gd name="connsiteY411" fmla="*/ 97464 h 2176287"/>
              <a:gd name="connsiteX412" fmla="*/ 520529 w 2181928"/>
              <a:gd name="connsiteY412" fmla="*/ 76996 h 2176287"/>
              <a:gd name="connsiteX413" fmla="*/ 519075 w 2181928"/>
              <a:gd name="connsiteY413" fmla="*/ 35771 h 2176287"/>
              <a:gd name="connsiteX414" fmla="*/ 523948 w 2181928"/>
              <a:gd name="connsiteY414" fmla="*/ 11743 h 2176287"/>
              <a:gd name="connsiteX415" fmla="*/ 525821 w 2181928"/>
              <a:gd name="connsiteY415" fmla="*/ 8900 h 2176287"/>
              <a:gd name="connsiteX416" fmla="*/ 530616 w 2181928"/>
              <a:gd name="connsiteY416" fmla="*/ 8723 h 2176287"/>
              <a:gd name="connsiteX417" fmla="*/ 536439 w 2181928"/>
              <a:gd name="connsiteY417" fmla="*/ 35163 h 2176287"/>
              <a:gd name="connsiteX418" fmla="*/ 542804 w 2181928"/>
              <a:gd name="connsiteY418" fmla="*/ 65564 h 2176287"/>
              <a:gd name="connsiteX419" fmla="*/ 598134 w 2181928"/>
              <a:gd name="connsiteY419" fmla="*/ 86439 h 2176287"/>
              <a:gd name="connsiteX420" fmla="*/ 623536 w 2181928"/>
              <a:gd name="connsiteY420" fmla="*/ 73365 h 2176287"/>
              <a:gd name="connsiteX421" fmla="*/ 632672 w 2181928"/>
              <a:gd name="connsiteY421" fmla="*/ 76953 h 2176287"/>
              <a:gd name="connsiteX422" fmla="*/ 632544 w 2181928"/>
              <a:gd name="connsiteY422" fmla="*/ 75267 h 2176287"/>
              <a:gd name="connsiteX423" fmla="*/ 639839 w 2181928"/>
              <a:gd name="connsiteY423" fmla="*/ 62851 h 2176287"/>
              <a:gd name="connsiteX424" fmla="*/ 641701 w 2181928"/>
              <a:gd name="connsiteY424" fmla="*/ 62230 h 2176287"/>
              <a:gd name="connsiteX425" fmla="*/ 641080 w 2181928"/>
              <a:gd name="connsiteY425" fmla="*/ 59747 h 2176287"/>
              <a:gd name="connsiteX426" fmla="*/ 645426 w 2181928"/>
              <a:gd name="connsiteY426" fmla="*/ 9462 h 2176287"/>
              <a:gd name="connsiteX427" fmla="*/ 652410 w 2181928"/>
              <a:gd name="connsiteY427" fmla="*/ 5892 h 2176287"/>
              <a:gd name="connsiteX428" fmla="*/ 654737 w 2181928"/>
              <a:gd name="connsiteY428" fmla="*/ 12566 h 2176287"/>
              <a:gd name="connsiteX429" fmla="*/ 669637 w 2181928"/>
              <a:gd name="connsiteY429" fmla="*/ 26223 h 2176287"/>
              <a:gd name="connsiteX430" fmla="*/ 684896 w 2181928"/>
              <a:gd name="connsiteY430" fmla="*/ 30577 h 2176287"/>
              <a:gd name="connsiteX431" fmla="*/ 686229 w 2181928"/>
              <a:gd name="connsiteY431" fmla="*/ 29494 h 2176287"/>
              <a:gd name="connsiteX432" fmla="*/ 704954 w 2181928"/>
              <a:gd name="connsiteY432" fmla="*/ 17064 h 2176287"/>
              <a:gd name="connsiteX433" fmla="*/ 708011 w 2181928"/>
              <a:gd name="connsiteY433" fmla="*/ 4620 h 2176287"/>
              <a:gd name="connsiteX434" fmla="*/ 705476 w 2181928"/>
              <a:gd name="connsiteY434" fmla="*/ 2262 h 2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2181928" h="2176287">
                <a:moveTo>
                  <a:pt x="1594258" y="1054835"/>
                </a:moveTo>
                <a:lnTo>
                  <a:pt x="1594316" y="1056846"/>
                </a:lnTo>
                <a:lnTo>
                  <a:pt x="1602845" y="1056101"/>
                </a:lnTo>
                <a:lnTo>
                  <a:pt x="1600954" y="1055480"/>
                </a:lnTo>
                <a:cubicBezTo>
                  <a:pt x="1598757" y="1054072"/>
                  <a:pt x="1596101" y="1053099"/>
                  <a:pt x="1594258" y="1054835"/>
                </a:cubicBezTo>
                <a:close/>
                <a:moveTo>
                  <a:pt x="1657952" y="941904"/>
                </a:moveTo>
                <a:cubicBezTo>
                  <a:pt x="1657331" y="941904"/>
                  <a:pt x="1656709" y="942525"/>
                  <a:pt x="1656709" y="943146"/>
                </a:cubicBezTo>
                <a:lnTo>
                  <a:pt x="1651561" y="948552"/>
                </a:lnTo>
                <a:lnTo>
                  <a:pt x="1640569" y="958045"/>
                </a:lnTo>
                <a:cubicBezTo>
                  <a:pt x="1639948" y="958666"/>
                  <a:pt x="1639327" y="959287"/>
                  <a:pt x="1638707" y="959908"/>
                </a:cubicBezTo>
                <a:cubicBezTo>
                  <a:pt x="1640569" y="958666"/>
                  <a:pt x="1642431" y="957425"/>
                  <a:pt x="1644293" y="956182"/>
                </a:cubicBezTo>
                <a:lnTo>
                  <a:pt x="1651561" y="948552"/>
                </a:lnTo>
                <a:lnTo>
                  <a:pt x="1654226" y="946250"/>
                </a:lnTo>
                <a:cubicBezTo>
                  <a:pt x="1655468" y="945009"/>
                  <a:pt x="1656709" y="943766"/>
                  <a:pt x="1657331" y="942525"/>
                </a:cubicBezTo>
                <a:cubicBezTo>
                  <a:pt x="1657331" y="942525"/>
                  <a:pt x="1657952" y="941904"/>
                  <a:pt x="1657952" y="941904"/>
                </a:cubicBezTo>
                <a:close/>
                <a:moveTo>
                  <a:pt x="1651123" y="847542"/>
                </a:moveTo>
                <a:cubicBezTo>
                  <a:pt x="1645536" y="847542"/>
                  <a:pt x="1639948" y="848163"/>
                  <a:pt x="1634982" y="850026"/>
                </a:cubicBezTo>
                <a:cubicBezTo>
                  <a:pt x="1629394" y="851268"/>
                  <a:pt x="1623807" y="853130"/>
                  <a:pt x="1623186" y="859338"/>
                </a:cubicBezTo>
                <a:cubicBezTo>
                  <a:pt x="1625048" y="854992"/>
                  <a:pt x="1628774" y="851268"/>
                  <a:pt x="1634982" y="851268"/>
                </a:cubicBezTo>
                <a:cubicBezTo>
                  <a:pt x="1639948" y="850647"/>
                  <a:pt x="1644293" y="852509"/>
                  <a:pt x="1648018" y="855613"/>
                </a:cubicBezTo>
                <a:cubicBezTo>
                  <a:pt x="1648018" y="851888"/>
                  <a:pt x="1648639" y="849405"/>
                  <a:pt x="1651123" y="847542"/>
                </a:cubicBezTo>
                <a:close/>
                <a:moveTo>
                  <a:pt x="686564" y="2961"/>
                </a:moveTo>
                <a:lnTo>
                  <a:pt x="683861" y="3910"/>
                </a:lnTo>
                <a:cubicBezTo>
                  <a:pt x="680473" y="4929"/>
                  <a:pt x="677559" y="5067"/>
                  <a:pt x="674957" y="4152"/>
                </a:cubicBezTo>
                <a:lnTo>
                  <a:pt x="674111" y="3421"/>
                </a:lnTo>
                <a:close/>
                <a:moveTo>
                  <a:pt x="766694" y="0"/>
                </a:moveTo>
                <a:lnTo>
                  <a:pt x="766648" y="972"/>
                </a:lnTo>
                <a:cubicBezTo>
                  <a:pt x="767384" y="2560"/>
                  <a:pt x="768916" y="3724"/>
                  <a:pt x="771112" y="5131"/>
                </a:cubicBezTo>
                <a:cubicBezTo>
                  <a:pt x="795242" y="21508"/>
                  <a:pt x="807096" y="44238"/>
                  <a:pt x="810713" y="72992"/>
                </a:cubicBezTo>
                <a:cubicBezTo>
                  <a:pt x="812889" y="90065"/>
                  <a:pt x="809290" y="105626"/>
                  <a:pt x="798589" y="119188"/>
                </a:cubicBezTo>
                <a:cubicBezTo>
                  <a:pt x="793929" y="125318"/>
                  <a:pt x="794744" y="128028"/>
                  <a:pt x="801359" y="131356"/>
                </a:cubicBezTo>
                <a:cubicBezTo>
                  <a:pt x="809302" y="135170"/>
                  <a:pt x="817652" y="140340"/>
                  <a:pt x="826570" y="141497"/>
                </a:cubicBezTo>
                <a:lnTo>
                  <a:pt x="827298" y="141823"/>
                </a:lnTo>
                <a:lnTo>
                  <a:pt x="847108" y="148211"/>
                </a:lnTo>
                <a:cubicBezTo>
                  <a:pt x="862706" y="150539"/>
                  <a:pt x="878847" y="150384"/>
                  <a:pt x="895608" y="147901"/>
                </a:cubicBezTo>
                <a:lnTo>
                  <a:pt x="887705" y="178980"/>
                </a:lnTo>
                <a:lnTo>
                  <a:pt x="891285" y="177866"/>
                </a:lnTo>
                <a:cubicBezTo>
                  <a:pt x="909148" y="179286"/>
                  <a:pt x="914628" y="190638"/>
                  <a:pt x="904334" y="205555"/>
                </a:cubicBezTo>
                <a:cubicBezTo>
                  <a:pt x="901517" y="209948"/>
                  <a:pt x="897371" y="213855"/>
                  <a:pt x="894554" y="218249"/>
                </a:cubicBezTo>
                <a:lnTo>
                  <a:pt x="890952" y="231324"/>
                </a:lnTo>
                <a:lnTo>
                  <a:pt x="891811" y="235017"/>
                </a:lnTo>
                <a:lnTo>
                  <a:pt x="901368" y="244859"/>
                </a:lnTo>
                <a:cubicBezTo>
                  <a:pt x="907523" y="248621"/>
                  <a:pt x="913757" y="249699"/>
                  <a:pt x="920426" y="251238"/>
                </a:cubicBezTo>
                <a:cubicBezTo>
                  <a:pt x="927555" y="252343"/>
                  <a:pt x="933789" y="253421"/>
                  <a:pt x="940431" y="255855"/>
                </a:cubicBezTo>
                <a:cubicBezTo>
                  <a:pt x="945310" y="257341"/>
                  <a:pt x="950597" y="260182"/>
                  <a:pt x="953581" y="265194"/>
                </a:cubicBezTo>
                <a:cubicBezTo>
                  <a:pt x="956945" y="272454"/>
                  <a:pt x="948407" y="273547"/>
                  <a:pt x="945617" y="277045"/>
                </a:cubicBezTo>
                <a:cubicBezTo>
                  <a:pt x="942570" y="281656"/>
                  <a:pt x="939082" y="286030"/>
                  <a:pt x="936146" y="290643"/>
                </a:cubicBezTo>
                <a:lnTo>
                  <a:pt x="934173" y="295461"/>
                </a:lnTo>
                <a:lnTo>
                  <a:pt x="942169" y="302790"/>
                </a:lnTo>
                <a:cubicBezTo>
                  <a:pt x="954585" y="311016"/>
                  <a:pt x="968242" y="317379"/>
                  <a:pt x="983141" y="322346"/>
                </a:cubicBezTo>
                <a:lnTo>
                  <a:pt x="980961" y="324526"/>
                </a:lnTo>
                <a:lnTo>
                  <a:pt x="999919" y="328552"/>
                </a:lnTo>
                <a:cubicBezTo>
                  <a:pt x="1007310" y="332126"/>
                  <a:pt x="1013174" y="338118"/>
                  <a:pt x="1016444" y="348509"/>
                </a:cubicBezTo>
                <a:cubicBezTo>
                  <a:pt x="1018533" y="353494"/>
                  <a:pt x="1023006" y="353626"/>
                  <a:pt x="1027017" y="354191"/>
                </a:cubicBezTo>
                <a:cubicBezTo>
                  <a:pt x="1034580" y="355756"/>
                  <a:pt x="1042250" y="353744"/>
                  <a:pt x="1049026" y="351705"/>
                </a:cubicBezTo>
                <a:cubicBezTo>
                  <a:pt x="1059866" y="348443"/>
                  <a:pt x="1069839" y="344260"/>
                  <a:pt x="1081334" y="349074"/>
                </a:cubicBezTo>
                <a:cubicBezTo>
                  <a:pt x="1082876" y="342405"/>
                  <a:pt x="1078998" y="337367"/>
                  <a:pt x="1077803" y="332408"/>
                </a:cubicBezTo>
                <a:cubicBezTo>
                  <a:pt x="1076609" y="327449"/>
                  <a:pt x="1073652" y="321543"/>
                  <a:pt x="1079152" y="317228"/>
                </a:cubicBezTo>
                <a:cubicBezTo>
                  <a:pt x="1085574" y="312045"/>
                  <a:pt x="1092864" y="307784"/>
                  <a:pt x="1101268" y="311164"/>
                </a:cubicBezTo>
                <a:cubicBezTo>
                  <a:pt x="1108804" y="313624"/>
                  <a:pt x="1111787" y="318635"/>
                  <a:pt x="1103984" y="325120"/>
                </a:cubicBezTo>
                <a:cubicBezTo>
                  <a:pt x="1098483" y="329435"/>
                  <a:pt x="1100599" y="333525"/>
                  <a:pt x="1104504" y="337669"/>
                </a:cubicBezTo>
                <a:cubicBezTo>
                  <a:pt x="1114429" y="350046"/>
                  <a:pt x="1131965" y="347429"/>
                  <a:pt x="1137787" y="332380"/>
                </a:cubicBezTo>
                <a:cubicBezTo>
                  <a:pt x="1140170" y="327527"/>
                  <a:pt x="1141659" y="322646"/>
                  <a:pt x="1144503" y="317359"/>
                </a:cubicBezTo>
                <a:cubicBezTo>
                  <a:pt x="1148241" y="312097"/>
                  <a:pt x="1153227" y="310005"/>
                  <a:pt x="1159896" y="311544"/>
                </a:cubicBezTo>
                <a:cubicBezTo>
                  <a:pt x="1167025" y="312649"/>
                  <a:pt x="1167759" y="318042"/>
                  <a:pt x="1168927" y="323896"/>
                </a:cubicBezTo>
                <a:cubicBezTo>
                  <a:pt x="1170856" y="334248"/>
                  <a:pt x="1165248" y="342140"/>
                  <a:pt x="1160508" y="350953"/>
                </a:cubicBezTo>
                <a:cubicBezTo>
                  <a:pt x="1149133" y="372105"/>
                  <a:pt x="1149133" y="372105"/>
                  <a:pt x="1170279" y="383469"/>
                </a:cubicBezTo>
                <a:cubicBezTo>
                  <a:pt x="1190531" y="394808"/>
                  <a:pt x="1209889" y="406120"/>
                  <a:pt x="1225969" y="422259"/>
                </a:cubicBezTo>
                <a:cubicBezTo>
                  <a:pt x="1231175" y="427784"/>
                  <a:pt x="1234833" y="425205"/>
                  <a:pt x="1239386" y="422654"/>
                </a:cubicBezTo>
                <a:cubicBezTo>
                  <a:pt x="1254399" y="414590"/>
                  <a:pt x="1270279" y="407447"/>
                  <a:pt x="1289224" y="402633"/>
                </a:cubicBezTo>
                <a:cubicBezTo>
                  <a:pt x="1282101" y="416300"/>
                  <a:pt x="1271153" y="423140"/>
                  <a:pt x="1261046" y="431795"/>
                </a:cubicBezTo>
                <a:lnTo>
                  <a:pt x="1244590" y="456244"/>
                </a:lnTo>
                <a:lnTo>
                  <a:pt x="1245740" y="456438"/>
                </a:lnTo>
                <a:cubicBezTo>
                  <a:pt x="1263122" y="457680"/>
                  <a:pt x="1278021" y="465750"/>
                  <a:pt x="1295403" y="468234"/>
                </a:cubicBezTo>
                <a:cubicBezTo>
                  <a:pt x="1333273" y="473200"/>
                  <a:pt x="1370521" y="480650"/>
                  <a:pt x="1408389" y="485616"/>
                </a:cubicBezTo>
                <a:cubicBezTo>
                  <a:pt x="1428255" y="488099"/>
                  <a:pt x="1449983" y="483754"/>
                  <a:pt x="1469228" y="474442"/>
                </a:cubicBezTo>
                <a:cubicBezTo>
                  <a:pt x="1477919" y="470716"/>
                  <a:pt x="1485990" y="467613"/>
                  <a:pt x="1494681" y="463888"/>
                </a:cubicBezTo>
                <a:cubicBezTo>
                  <a:pt x="1502751" y="475683"/>
                  <a:pt x="1513305" y="466992"/>
                  <a:pt x="1520134" y="464508"/>
                </a:cubicBezTo>
                <a:cubicBezTo>
                  <a:pt x="1547448" y="453955"/>
                  <a:pt x="1572281" y="463267"/>
                  <a:pt x="1596491" y="471959"/>
                </a:cubicBezTo>
                <a:cubicBezTo>
                  <a:pt x="1609529" y="476924"/>
                  <a:pt x="1623807" y="479408"/>
                  <a:pt x="1636844" y="486858"/>
                </a:cubicBezTo>
                <a:cubicBezTo>
                  <a:pt x="1664780" y="502378"/>
                  <a:pt x="1692717" y="516656"/>
                  <a:pt x="1715685" y="539005"/>
                </a:cubicBezTo>
                <a:cubicBezTo>
                  <a:pt x="1697061" y="531555"/>
                  <a:pt x="1678438" y="523484"/>
                  <a:pt x="1662297" y="511689"/>
                </a:cubicBezTo>
                <a:cubicBezTo>
                  <a:pt x="1649260" y="501757"/>
                  <a:pt x="1635602" y="494928"/>
                  <a:pt x="1619461" y="493065"/>
                </a:cubicBezTo>
                <a:cubicBezTo>
                  <a:pt x="1638707" y="505481"/>
                  <a:pt x="1656709" y="518518"/>
                  <a:pt x="1676576" y="529692"/>
                </a:cubicBezTo>
                <a:cubicBezTo>
                  <a:pt x="1693958" y="539626"/>
                  <a:pt x="1706374" y="552042"/>
                  <a:pt x="1716927" y="569424"/>
                </a:cubicBezTo>
                <a:cubicBezTo>
                  <a:pt x="1723756" y="581220"/>
                  <a:pt x="1736172" y="588669"/>
                  <a:pt x="1741139" y="602326"/>
                </a:cubicBezTo>
                <a:cubicBezTo>
                  <a:pt x="1742380" y="606051"/>
                  <a:pt x="1743622" y="609776"/>
                  <a:pt x="1743622" y="614121"/>
                </a:cubicBezTo>
                <a:cubicBezTo>
                  <a:pt x="1734309" y="615984"/>
                  <a:pt x="1730585" y="609155"/>
                  <a:pt x="1726860" y="603568"/>
                </a:cubicBezTo>
                <a:cubicBezTo>
                  <a:pt x="1716927" y="589910"/>
                  <a:pt x="1706374" y="577494"/>
                  <a:pt x="1697061" y="563837"/>
                </a:cubicBezTo>
                <a:cubicBezTo>
                  <a:pt x="1684025" y="545213"/>
                  <a:pt x="1663539" y="534659"/>
                  <a:pt x="1644293" y="522864"/>
                </a:cubicBezTo>
                <a:cubicBezTo>
                  <a:pt x="1644293" y="524105"/>
                  <a:pt x="1644293" y="524726"/>
                  <a:pt x="1644293" y="525347"/>
                </a:cubicBezTo>
                <a:cubicBezTo>
                  <a:pt x="1648018" y="528451"/>
                  <a:pt x="1653606" y="530313"/>
                  <a:pt x="1656709" y="534659"/>
                </a:cubicBezTo>
                <a:cubicBezTo>
                  <a:pt x="1656709" y="535280"/>
                  <a:pt x="1657331" y="535280"/>
                  <a:pt x="1657331" y="535280"/>
                </a:cubicBezTo>
                <a:cubicBezTo>
                  <a:pt x="1674092" y="543350"/>
                  <a:pt x="1684025" y="559491"/>
                  <a:pt x="1693958" y="572528"/>
                </a:cubicBezTo>
                <a:cubicBezTo>
                  <a:pt x="1713823" y="597360"/>
                  <a:pt x="1738655" y="619708"/>
                  <a:pt x="1749209" y="651370"/>
                </a:cubicBezTo>
                <a:cubicBezTo>
                  <a:pt x="1749209" y="652612"/>
                  <a:pt x="1750450" y="654474"/>
                  <a:pt x="1751692" y="655715"/>
                </a:cubicBezTo>
                <a:cubicBezTo>
                  <a:pt x="1761625" y="670615"/>
                  <a:pt x="1761625" y="670615"/>
                  <a:pt x="1743622" y="674339"/>
                </a:cubicBezTo>
                <a:cubicBezTo>
                  <a:pt x="1743001" y="674960"/>
                  <a:pt x="1742380" y="675581"/>
                  <a:pt x="1741760" y="676202"/>
                </a:cubicBezTo>
                <a:cubicBezTo>
                  <a:pt x="1741760" y="676202"/>
                  <a:pt x="1741760" y="676823"/>
                  <a:pt x="1741760" y="676823"/>
                </a:cubicBezTo>
                <a:cubicBezTo>
                  <a:pt x="1741760" y="685514"/>
                  <a:pt x="1751692" y="683652"/>
                  <a:pt x="1754796" y="688618"/>
                </a:cubicBezTo>
                <a:cubicBezTo>
                  <a:pt x="1755417" y="689860"/>
                  <a:pt x="1755417" y="691722"/>
                  <a:pt x="1754176" y="692963"/>
                </a:cubicBezTo>
                <a:cubicBezTo>
                  <a:pt x="1747347" y="692342"/>
                  <a:pt x="1739897" y="692342"/>
                  <a:pt x="1733068" y="691722"/>
                </a:cubicBezTo>
                <a:cubicBezTo>
                  <a:pt x="1731826" y="694205"/>
                  <a:pt x="1731206" y="696688"/>
                  <a:pt x="1729964" y="699171"/>
                </a:cubicBezTo>
                <a:cubicBezTo>
                  <a:pt x="1730585" y="699792"/>
                  <a:pt x="1731206" y="700413"/>
                  <a:pt x="1731206" y="701654"/>
                </a:cubicBezTo>
                <a:cubicBezTo>
                  <a:pt x="1731826" y="708483"/>
                  <a:pt x="1731206" y="714070"/>
                  <a:pt x="1723756" y="715932"/>
                </a:cubicBezTo>
                <a:cubicBezTo>
                  <a:pt x="1724998" y="718416"/>
                  <a:pt x="1725618" y="720899"/>
                  <a:pt x="1724377" y="722762"/>
                </a:cubicBezTo>
                <a:cubicBezTo>
                  <a:pt x="1713823" y="743248"/>
                  <a:pt x="1729344" y="751939"/>
                  <a:pt x="1741760" y="761872"/>
                </a:cubicBezTo>
                <a:cubicBezTo>
                  <a:pt x="1743001" y="763114"/>
                  <a:pt x="1744242" y="763734"/>
                  <a:pt x="1745484" y="764976"/>
                </a:cubicBezTo>
                <a:cubicBezTo>
                  <a:pt x="1752934" y="773047"/>
                  <a:pt x="1761625" y="777392"/>
                  <a:pt x="1772800" y="776150"/>
                </a:cubicBezTo>
                <a:cubicBezTo>
                  <a:pt x="1777145" y="776150"/>
                  <a:pt x="1781490" y="776150"/>
                  <a:pt x="1785836" y="777392"/>
                </a:cubicBezTo>
                <a:cubicBezTo>
                  <a:pt x="1787698" y="778013"/>
                  <a:pt x="1788941" y="779255"/>
                  <a:pt x="1790182" y="780496"/>
                </a:cubicBezTo>
                <a:cubicBezTo>
                  <a:pt x="1790182" y="783601"/>
                  <a:pt x="1788319" y="785463"/>
                  <a:pt x="1785836" y="786704"/>
                </a:cubicBezTo>
                <a:cubicBezTo>
                  <a:pt x="1779628" y="789188"/>
                  <a:pt x="1772800" y="788566"/>
                  <a:pt x="1766592" y="789809"/>
                </a:cubicBezTo>
                <a:cubicBezTo>
                  <a:pt x="1769695" y="790429"/>
                  <a:pt x="1772800" y="790429"/>
                  <a:pt x="1776525" y="790429"/>
                </a:cubicBezTo>
                <a:cubicBezTo>
                  <a:pt x="1779008" y="790429"/>
                  <a:pt x="1781490" y="791050"/>
                  <a:pt x="1783974" y="791671"/>
                </a:cubicBezTo>
                <a:cubicBezTo>
                  <a:pt x="1785216" y="792292"/>
                  <a:pt x="1786457" y="793533"/>
                  <a:pt x="1787698" y="794774"/>
                </a:cubicBezTo>
                <a:cubicBezTo>
                  <a:pt x="1790803" y="801604"/>
                  <a:pt x="1792665" y="809053"/>
                  <a:pt x="1793286" y="816502"/>
                </a:cubicBezTo>
                <a:cubicBezTo>
                  <a:pt x="1792044" y="817744"/>
                  <a:pt x="1790182" y="818365"/>
                  <a:pt x="1788941" y="818986"/>
                </a:cubicBezTo>
                <a:cubicBezTo>
                  <a:pt x="1783974" y="820228"/>
                  <a:pt x="1778387" y="818986"/>
                  <a:pt x="1775282" y="824573"/>
                </a:cubicBezTo>
                <a:cubicBezTo>
                  <a:pt x="1788319" y="835747"/>
                  <a:pt x="1801356" y="846301"/>
                  <a:pt x="1812531" y="858717"/>
                </a:cubicBezTo>
                <a:cubicBezTo>
                  <a:pt x="1813772" y="862442"/>
                  <a:pt x="1812531" y="865546"/>
                  <a:pt x="1809426" y="867409"/>
                </a:cubicBezTo>
                <a:cubicBezTo>
                  <a:pt x="1805701" y="869892"/>
                  <a:pt x="1801356" y="868650"/>
                  <a:pt x="1797631" y="872996"/>
                </a:cubicBezTo>
                <a:cubicBezTo>
                  <a:pt x="1803218" y="876720"/>
                  <a:pt x="1809426" y="874237"/>
                  <a:pt x="1815014" y="876720"/>
                </a:cubicBezTo>
                <a:cubicBezTo>
                  <a:pt x="1816255" y="877341"/>
                  <a:pt x="1817497" y="877962"/>
                  <a:pt x="1818739" y="879204"/>
                </a:cubicBezTo>
                <a:cubicBezTo>
                  <a:pt x="1819980" y="887274"/>
                  <a:pt x="1827430" y="882928"/>
                  <a:pt x="1831155" y="884791"/>
                </a:cubicBezTo>
                <a:cubicBezTo>
                  <a:pt x="1836742" y="887895"/>
                  <a:pt x="1839225" y="891620"/>
                  <a:pt x="1837984" y="902173"/>
                </a:cubicBezTo>
                <a:cubicBezTo>
                  <a:pt x="1824947" y="915831"/>
                  <a:pt x="1805701" y="910864"/>
                  <a:pt x="1789561" y="917072"/>
                </a:cubicBezTo>
                <a:cubicBezTo>
                  <a:pt x="1786457" y="917072"/>
                  <a:pt x="1782733" y="917693"/>
                  <a:pt x="1779628" y="917693"/>
                </a:cubicBezTo>
                <a:cubicBezTo>
                  <a:pt x="1770316" y="912726"/>
                  <a:pt x="1762246" y="909002"/>
                  <a:pt x="1757900" y="923901"/>
                </a:cubicBezTo>
                <a:cubicBezTo>
                  <a:pt x="1756658" y="928868"/>
                  <a:pt x="1752313" y="934455"/>
                  <a:pt x="1746105" y="935696"/>
                </a:cubicBezTo>
                <a:cubicBezTo>
                  <a:pt x="1733689" y="931971"/>
                  <a:pt x="1734309" y="921418"/>
                  <a:pt x="1734931" y="912726"/>
                </a:cubicBezTo>
                <a:cubicBezTo>
                  <a:pt x="1735552" y="899069"/>
                  <a:pt x="1746726" y="893482"/>
                  <a:pt x="1759142" y="890378"/>
                </a:cubicBezTo>
                <a:cubicBezTo>
                  <a:pt x="1754796" y="887274"/>
                  <a:pt x="1750450" y="889136"/>
                  <a:pt x="1746726" y="889757"/>
                </a:cubicBezTo>
                <a:cubicBezTo>
                  <a:pt x="1725618" y="894103"/>
                  <a:pt x="1726239" y="894103"/>
                  <a:pt x="1731826" y="914589"/>
                </a:cubicBezTo>
                <a:cubicBezTo>
                  <a:pt x="1736172" y="929488"/>
                  <a:pt x="1740517" y="945629"/>
                  <a:pt x="1727481" y="959287"/>
                </a:cubicBezTo>
                <a:cubicBezTo>
                  <a:pt x="1721272" y="961150"/>
                  <a:pt x="1720031" y="966116"/>
                  <a:pt x="1720652" y="971703"/>
                </a:cubicBezTo>
                <a:cubicBezTo>
                  <a:pt x="1720652" y="974187"/>
                  <a:pt x="1720652" y="971082"/>
                  <a:pt x="1720652" y="973566"/>
                </a:cubicBezTo>
                <a:cubicBezTo>
                  <a:pt x="1721272" y="977290"/>
                  <a:pt x="1721893" y="974187"/>
                  <a:pt x="1722515" y="973566"/>
                </a:cubicBezTo>
                <a:cubicBezTo>
                  <a:pt x="1726239" y="967358"/>
                  <a:pt x="1727481" y="958045"/>
                  <a:pt x="1736793" y="956804"/>
                </a:cubicBezTo>
                <a:cubicBezTo>
                  <a:pt x="1746726" y="958666"/>
                  <a:pt x="1747968" y="951217"/>
                  <a:pt x="1749830" y="944387"/>
                </a:cubicBezTo>
                <a:cubicBezTo>
                  <a:pt x="1751071" y="939421"/>
                  <a:pt x="1754796" y="938179"/>
                  <a:pt x="1759142" y="939421"/>
                </a:cubicBezTo>
                <a:cubicBezTo>
                  <a:pt x="1764108" y="940663"/>
                  <a:pt x="1769695" y="945629"/>
                  <a:pt x="1767212" y="948733"/>
                </a:cubicBezTo>
                <a:cubicBezTo>
                  <a:pt x="1756658" y="959908"/>
                  <a:pt x="1764729" y="974807"/>
                  <a:pt x="1757900" y="985982"/>
                </a:cubicBezTo>
                <a:cubicBezTo>
                  <a:pt x="1756658" y="986603"/>
                  <a:pt x="1755417" y="987844"/>
                  <a:pt x="1753555" y="988465"/>
                </a:cubicBezTo>
                <a:cubicBezTo>
                  <a:pt x="1749209" y="989085"/>
                  <a:pt x="1744863" y="989085"/>
                  <a:pt x="1743001" y="984119"/>
                </a:cubicBezTo>
                <a:lnTo>
                  <a:pt x="1743467" y="983033"/>
                </a:lnTo>
                <a:lnTo>
                  <a:pt x="1743622" y="982877"/>
                </a:lnTo>
                <a:cubicBezTo>
                  <a:pt x="1744242" y="982257"/>
                  <a:pt x="1744863" y="981015"/>
                  <a:pt x="1744863" y="979774"/>
                </a:cubicBezTo>
                <a:lnTo>
                  <a:pt x="1743467" y="983033"/>
                </a:lnTo>
                <a:lnTo>
                  <a:pt x="1737414" y="989085"/>
                </a:lnTo>
                <a:cubicBezTo>
                  <a:pt x="1731206" y="992811"/>
                  <a:pt x="1726860" y="999019"/>
                  <a:pt x="1718790" y="997157"/>
                </a:cubicBezTo>
                <a:cubicBezTo>
                  <a:pt x="1697061" y="990327"/>
                  <a:pt x="1675955" y="998398"/>
                  <a:pt x="1654847" y="1000881"/>
                </a:cubicBezTo>
                <a:cubicBezTo>
                  <a:pt x="1648639" y="1003365"/>
                  <a:pt x="1643052" y="1003365"/>
                  <a:pt x="1636844" y="1000881"/>
                </a:cubicBezTo>
                <a:cubicBezTo>
                  <a:pt x="1621945" y="999639"/>
                  <a:pt x="1608908" y="992190"/>
                  <a:pt x="1591526" y="999639"/>
                </a:cubicBezTo>
                <a:cubicBezTo>
                  <a:pt x="1586249" y="1001812"/>
                  <a:pt x="1580972" y="1002394"/>
                  <a:pt x="1575889" y="1001638"/>
                </a:cubicBezTo>
                <a:lnTo>
                  <a:pt x="1570829" y="999528"/>
                </a:lnTo>
                <a:lnTo>
                  <a:pt x="1571198" y="1002680"/>
                </a:lnTo>
                <a:cubicBezTo>
                  <a:pt x="1574589" y="1009047"/>
                  <a:pt x="1577952" y="1016308"/>
                  <a:pt x="1588306" y="1014374"/>
                </a:cubicBezTo>
                <a:cubicBezTo>
                  <a:pt x="1588766" y="1013940"/>
                  <a:pt x="1589227" y="1013506"/>
                  <a:pt x="1590582" y="1013098"/>
                </a:cubicBezTo>
                <a:cubicBezTo>
                  <a:pt x="1595568" y="1011007"/>
                  <a:pt x="1598980" y="1001706"/>
                  <a:pt x="1606409" y="1007744"/>
                </a:cubicBezTo>
                <a:cubicBezTo>
                  <a:pt x="1613404" y="1013321"/>
                  <a:pt x="1617203" y="1021042"/>
                  <a:pt x="1618263" y="1030474"/>
                </a:cubicBezTo>
                <a:cubicBezTo>
                  <a:pt x="1618483" y="1038090"/>
                  <a:pt x="1616020" y="1045627"/>
                  <a:pt x="1612689" y="1052243"/>
                </a:cubicBezTo>
                <a:lnTo>
                  <a:pt x="1609858" y="1055487"/>
                </a:lnTo>
                <a:lnTo>
                  <a:pt x="1615986" y="1054951"/>
                </a:lnTo>
                <a:cubicBezTo>
                  <a:pt x="1624356" y="1054470"/>
                  <a:pt x="1632631" y="1054855"/>
                  <a:pt x="1640712" y="1057934"/>
                </a:cubicBezTo>
                <a:cubicBezTo>
                  <a:pt x="1646870" y="1060243"/>
                  <a:pt x="1651488" y="1065631"/>
                  <a:pt x="1654567" y="1071018"/>
                </a:cubicBezTo>
                <a:cubicBezTo>
                  <a:pt x="1657646" y="1076406"/>
                  <a:pt x="1660724" y="1081794"/>
                  <a:pt x="1663034" y="1087952"/>
                </a:cubicBezTo>
                <a:cubicBezTo>
                  <a:pt x="1663803" y="1090261"/>
                  <a:pt x="1663803" y="1091800"/>
                  <a:pt x="1663803" y="1094109"/>
                </a:cubicBezTo>
                <a:cubicBezTo>
                  <a:pt x="1657646" y="1111042"/>
                  <a:pt x="1640712" y="1117200"/>
                  <a:pt x="1627627" y="1127206"/>
                </a:cubicBezTo>
                <a:cubicBezTo>
                  <a:pt x="1616852" y="1135673"/>
                  <a:pt x="1606076" y="1144909"/>
                  <a:pt x="1594531" y="1152606"/>
                </a:cubicBezTo>
                <a:cubicBezTo>
                  <a:pt x="1617621" y="1145679"/>
                  <a:pt x="1639943" y="1138752"/>
                  <a:pt x="1662264" y="1130285"/>
                </a:cubicBezTo>
                <a:cubicBezTo>
                  <a:pt x="1671500" y="1126436"/>
                  <a:pt x="1680737" y="1124127"/>
                  <a:pt x="1689973" y="1128745"/>
                </a:cubicBezTo>
                <a:cubicBezTo>
                  <a:pt x="1706137" y="1139521"/>
                  <a:pt x="1724610" y="1141830"/>
                  <a:pt x="1743852" y="1142600"/>
                </a:cubicBezTo>
                <a:cubicBezTo>
                  <a:pt x="1763864" y="1143370"/>
                  <a:pt x="1785415" y="1143370"/>
                  <a:pt x="1802349" y="1159533"/>
                </a:cubicBezTo>
                <a:cubicBezTo>
                  <a:pt x="1804658" y="1163382"/>
                  <a:pt x="1805428" y="1168000"/>
                  <a:pt x="1804658" y="1172618"/>
                </a:cubicBezTo>
                <a:cubicBezTo>
                  <a:pt x="1796191" y="1197249"/>
                  <a:pt x="1780027" y="1218030"/>
                  <a:pt x="1764633" y="1238042"/>
                </a:cubicBezTo>
                <a:cubicBezTo>
                  <a:pt x="1746930" y="1261133"/>
                  <a:pt x="1731537" y="1286533"/>
                  <a:pt x="1716143" y="1311164"/>
                </a:cubicBezTo>
                <a:cubicBezTo>
                  <a:pt x="1708446" y="1324249"/>
                  <a:pt x="1708446" y="1340412"/>
                  <a:pt x="1699979" y="1353497"/>
                </a:cubicBezTo>
                <a:lnTo>
                  <a:pt x="1699998" y="1354296"/>
                </a:lnTo>
                <a:lnTo>
                  <a:pt x="1706994" y="1355979"/>
                </a:lnTo>
                <a:cubicBezTo>
                  <a:pt x="1712271" y="1360325"/>
                  <a:pt x="1713823" y="1364981"/>
                  <a:pt x="1713745" y="1369792"/>
                </a:cubicBezTo>
                <a:lnTo>
                  <a:pt x="1713088" y="1372993"/>
                </a:lnTo>
                <a:lnTo>
                  <a:pt x="1745872" y="1378320"/>
                </a:lnTo>
                <a:cubicBezTo>
                  <a:pt x="1757321" y="1380244"/>
                  <a:pt x="1768866" y="1380821"/>
                  <a:pt x="1780797" y="1375818"/>
                </a:cubicBezTo>
                <a:cubicBezTo>
                  <a:pt x="1796961" y="1368891"/>
                  <a:pt x="1826209" y="1332715"/>
                  <a:pt x="1822361" y="1316552"/>
                </a:cubicBezTo>
                <a:cubicBezTo>
                  <a:pt x="1820822" y="1310394"/>
                  <a:pt x="1815434" y="1303467"/>
                  <a:pt x="1808506" y="1298079"/>
                </a:cubicBezTo>
                <a:cubicBezTo>
                  <a:pt x="1799270" y="1291152"/>
                  <a:pt x="1778488" y="1288073"/>
                  <a:pt x="1789264" y="1268061"/>
                </a:cubicBezTo>
                <a:cubicBezTo>
                  <a:pt x="1797731" y="1253436"/>
                  <a:pt x="1826979" y="1246509"/>
                  <a:pt x="1842373" y="1254206"/>
                </a:cubicBezTo>
                <a:cubicBezTo>
                  <a:pt x="1848531" y="1257285"/>
                  <a:pt x="1852379" y="1261903"/>
                  <a:pt x="1856997" y="1267291"/>
                </a:cubicBezTo>
                <a:cubicBezTo>
                  <a:pt x="1880858" y="1295000"/>
                  <a:pt x="1884706" y="1295770"/>
                  <a:pt x="1918573" y="1279606"/>
                </a:cubicBezTo>
                <a:cubicBezTo>
                  <a:pt x="1930118" y="1273449"/>
                  <a:pt x="1941664" y="1269600"/>
                  <a:pt x="1954749" y="1271139"/>
                </a:cubicBezTo>
                <a:cubicBezTo>
                  <a:pt x="1977840" y="1273449"/>
                  <a:pt x="1988616" y="1288843"/>
                  <a:pt x="1983228" y="1311164"/>
                </a:cubicBezTo>
                <a:cubicBezTo>
                  <a:pt x="1978610" y="1331946"/>
                  <a:pt x="1963985" y="1348109"/>
                  <a:pt x="1952440" y="1367351"/>
                </a:cubicBezTo>
                <a:cubicBezTo>
                  <a:pt x="1966294" y="1355806"/>
                  <a:pt x="1980149" y="1347339"/>
                  <a:pt x="1994773" y="1338873"/>
                </a:cubicBezTo>
                <a:cubicBezTo>
                  <a:pt x="2010167" y="1329637"/>
                  <a:pt x="2026330" y="1322709"/>
                  <a:pt x="2046343" y="1327328"/>
                </a:cubicBezTo>
                <a:cubicBezTo>
                  <a:pt x="2069434" y="1332715"/>
                  <a:pt x="2090216" y="1317321"/>
                  <a:pt x="2113307" y="1318861"/>
                </a:cubicBezTo>
                <a:cubicBezTo>
                  <a:pt x="2133318" y="1325788"/>
                  <a:pt x="2134858" y="1328867"/>
                  <a:pt x="2128700" y="1354267"/>
                </a:cubicBezTo>
                <a:cubicBezTo>
                  <a:pt x="2121773" y="1365042"/>
                  <a:pt x="2116385" y="1375048"/>
                  <a:pt x="2121003" y="1388903"/>
                </a:cubicBezTo>
                <a:cubicBezTo>
                  <a:pt x="2124082" y="1399679"/>
                  <a:pt x="2116385" y="1408146"/>
                  <a:pt x="2110228" y="1416612"/>
                </a:cubicBezTo>
                <a:cubicBezTo>
                  <a:pt x="2094834" y="1436624"/>
                  <a:pt x="2095603" y="1443552"/>
                  <a:pt x="2114846" y="1460485"/>
                </a:cubicBezTo>
                <a:cubicBezTo>
                  <a:pt x="2117155" y="1462794"/>
                  <a:pt x="2120234" y="1465103"/>
                  <a:pt x="2123312" y="1467412"/>
                </a:cubicBezTo>
                <a:cubicBezTo>
                  <a:pt x="2148712" y="1488194"/>
                  <a:pt x="2150252" y="1500509"/>
                  <a:pt x="2128700" y="1525909"/>
                </a:cubicBezTo>
                <a:cubicBezTo>
                  <a:pt x="2124852" y="1529758"/>
                  <a:pt x="2117925" y="1533606"/>
                  <a:pt x="2121003" y="1539764"/>
                </a:cubicBezTo>
                <a:cubicBezTo>
                  <a:pt x="2124082" y="1545921"/>
                  <a:pt x="2131779" y="1543612"/>
                  <a:pt x="2137167" y="1543612"/>
                </a:cubicBezTo>
                <a:cubicBezTo>
                  <a:pt x="2166415" y="1544382"/>
                  <a:pt x="2175652" y="1549770"/>
                  <a:pt x="2181040" y="1569782"/>
                </a:cubicBezTo>
                <a:cubicBezTo>
                  <a:pt x="2182579" y="1575170"/>
                  <a:pt x="2183349" y="1579788"/>
                  <a:pt x="2172573" y="1588255"/>
                </a:cubicBezTo>
                <a:cubicBezTo>
                  <a:pt x="2166415" y="1599800"/>
                  <a:pt x="2160258" y="1611345"/>
                  <a:pt x="2153330" y="1622121"/>
                </a:cubicBezTo>
                <a:cubicBezTo>
                  <a:pt x="2137167" y="1647521"/>
                  <a:pt x="2116385" y="1653679"/>
                  <a:pt x="2092525" y="1635206"/>
                </a:cubicBezTo>
                <a:cubicBezTo>
                  <a:pt x="2067125" y="1616733"/>
                  <a:pt x="2042494" y="1604418"/>
                  <a:pt x="2010167" y="1606727"/>
                </a:cubicBezTo>
                <a:cubicBezTo>
                  <a:pt x="1990925" y="1607497"/>
                  <a:pt x="1980149" y="1592873"/>
                  <a:pt x="1971682" y="1578249"/>
                </a:cubicBezTo>
                <a:cubicBezTo>
                  <a:pt x="1961676" y="1561315"/>
                  <a:pt x="1952440" y="1543612"/>
                  <a:pt x="1943203" y="1526679"/>
                </a:cubicBezTo>
                <a:cubicBezTo>
                  <a:pt x="1940894" y="1524370"/>
                  <a:pt x="1937815" y="1522061"/>
                  <a:pt x="1934737" y="1524370"/>
                </a:cubicBezTo>
                <a:cubicBezTo>
                  <a:pt x="1933197" y="1525909"/>
                  <a:pt x="1933197" y="1528988"/>
                  <a:pt x="1934737" y="1531297"/>
                </a:cubicBezTo>
                <a:cubicBezTo>
                  <a:pt x="1934737" y="1535915"/>
                  <a:pt x="1935506" y="1539764"/>
                  <a:pt x="1935506" y="1543612"/>
                </a:cubicBezTo>
                <a:cubicBezTo>
                  <a:pt x="1939355" y="1555158"/>
                  <a:pt x="1940125" y="1566703"/>
                  <a:pt x="1929349" y="1575170"/>
                </a:cubicBezTo>
                <a:cubicBezTo>
                  <a:pt x="1919343" y="1579018"/>
                  <a:pt x="1917034" y="1571321"/>
                  <a:pt x="1913955" y="1564394"/>
                </a:cubicBezTo>
                <a:cubicBezTo>
                  <a:pt x="1909337" y="1552079"/>
                  <a:pt x="1900870" y="1542073"/>
                  <a:pt x="1891633" y="1532067"/>
                </a:cubicBezTo>
                <a:cubicBezTo>
                  <a:pt x="1868542" y="1506667"/>
                  <a:pt x="1823900" y="1507436"/>
                  <a:pt x="1801579" y="1532836"/>
                </a:cubicBezTo>
                <a:cubicBezTo>
                  <a:pt x="1780797" y="1557467"/>
                  <a:pt x="1786185" y="1601340"/>
                  <a:pt x="1812355" y="1621351"/>
                </a:cubicBezTo>
                <a:cubicBezTo>
                  <a:pt x="1827749" y="1632897"/>
                  <a:pt x="1842373" y="1645212"/>
                  <a:pt x="1863924" y="1640594"/>
                </a:cubicBezTo>
                <a:cubicBezTo>
                  <a:pt x="1868542" y="1639055"/>
                  <a:pt x="1873161" y="1642133"/>
                  <a:pt x="1875470" y="1645982"/>
                </a:cubicBezTo>
                <a:cubicBezTo>
                  <a:pt x="1875470" y="1647521"/>
                  <a:pt x="1875470" y="1648291"/>
                  <a:pt x="1874700" y="1649830"/>
                </a:cubicBezTo>
                <a:cubicBezTo>
                  <a:pt x="1869312" y="1655218"/>
                  <a:pt x="1872391" y="1664455"/>
                  <a:pt x="1864694" y="1667533"/>
                </a:cubicBezTo>
                <a:cubicBezTo>
                  <a:pt x="1854688" y="1685237"/>
                  <a:pt x="1853149" y="1705249"/>
                  <a:pt x="1847761" y="1723722"/>
                </a:cubicBezTo>
                <a:cubicBezTo>
                  <a:pt x="1834676" y="1766824"/>
                  <a:pt x="1821591" y="1782988"/>
                  <a:pt x="1779258" y="1775291"/>
                </a:cubicBezTo>
                <a:cubicBezTo>
                  <a:pt x="1761555" y="1772212"/>
                  <a:pt x="1746161" y="1779139"/>
                  <a:pt x="1733076" y="1790685"/>
                </a:cubicBezTo>
                <a:cubicBezTo>
                  <a:pt x="1720761" y="1803770"/>
                  <a:pt x="1706137" y="1813006"/>
                  <a:pt x="1689203" y="1817624"/>
                </a:cubicBezTo>
                <a:cubicBezTo>
                  <a:pt x="1687664" y="1816855"/>
                  <a:pt x="1686894" y="1817624"/>
                  <a:pt x="1685355" y="1817624"/>
                </a:cubicBezTo>
                <a:cubicBezTo>
                  <a:pt x="1650718" y="1812237"/>
                  <a:pt x="1617621" y="1829940"/>
                  <a:pt x="1599919" y="1862267"/>
                </a:cubicBezTo>
                <a:cubicBezTo>
                  <a:pt x="1597610" y="1866885"/>
                  <a:pt x="1595300" y="1871503"/>
                  <a:pt x="1592222" y="1875351"/>
                </a:cubicBezTo>
                <a:cubicBezTo>
                  <a:pt x="1587603" y="1881509"/>
                  <a:pt x="1580676" y="1883818"/>
                  <a:pt x="1574519" y="1887667"/>
                </a:cubicBezTo>
                <a:cubicBezTo>
                  <a:pt x="1556815" y="1902291"/>
                  <a:pt x="1541421" y="1919994"/>
                  <a:pt x="1518330" y="1929230"/>
                </a:cubicBezTo>
                <a:cubicBezTo>
                  <a:pt x="1531415" y="1938467"/>
                  <a:pt x="1546040" y="1936158"/>
                  <a:pt x="1559125" y="1939237"/>
                </a:cubicBezTo>
                <a:cubicBezTo>
                  <a:pt x="1569900" y="1942315"/>
                  <a:pt x="1576058" y="1946934"/>
                  <a:pt x="1574519" y="1958479"/>
                </a:cubicBezTo>
                <a:cubicBezTo>
                  <a:pt x="1570670" y="1961558"/>
                  <a:pt x="1566822" y="1965406"/>
                  <a:pt x="1562973" y="1968485"/>
                </a:cubicBezTo>
                <a:cubicBezTo>
                  <a:pt x="1537573" y="1990036"/>
                  <a:pt x="1535264" y="1997733"/>
                  <a:pt x="1546040" y="2030061"/>
                </a:cubicBezTo>
                <a:cubicBezTo>
                  <a:pt x="1551428" y="2045455"/>
                  <a:pt x="1556815" y="2060849"/>
                  <a:pt x="1539112" y="2072394"/>
                </a:cubicBezTo>
                <a:cubicBezTo>
                  <a:pt x="1524488" y="2077012"/>
                  <a:pt x="1522949" y="2090097"/>
                  <a:pt x="1519870" y="2101643"/>
                </a:cubicBezTo>
                <a:cubicBezTo>
                  <a:pt x="1516021" y="2115497"/>
                  <a:pt x="1509864" y="2123194"/>
                  <a:pt x="1492161" y="2126273"/>
                </a:cubicBezTo>
                <a:cubicBezTo>
                  <a:pt x="1466761" y="2130891"/>
                  <a:pt x="1442900" y="2144745"/>
                  <a:pt x="1423658" y="2163218"/>
                </a:cubicBezTo>
                <a:cubicBezTo>
                  <a:pt x="1409803" y="2175533"/>
                  <a:pt x="1399797" y="2184770"/>
                  <a:pt x="1385173" y="2163988"/>
                </a:cubicBezTo>
                <a:cubicBezTo>
                  <a:pt x="1377476" y="2153982"/>
                  <a:pt x="1365161" y="2154752"/>
                  <a:pt x="1354385" y="2157830"/>
                </a:cubicBezTo>
                <a:cubicBezTo>
                  <a:pt x="1344379" y="2160909"/>
                  <a:pt x="1335143" y="2165527"/>
                  <a:pt x="1325137" y="2167836"/>
                </a:cubicBezTo>
                <a:cubicBezTo>
                  <a:pt x="1309743" y="2171685"/>
                  <a:pt x="1298967" y="2167067"/>
                  <a:pt x="1299737" y="2148594"/>
                </a:cubicBezTo>
                <a:cubicBezTo>
                  <a:pt x="1300506" y="2139358"/>
                  <a:pt x="1296658" y="2130121"/>
                  <a:pt x="1294349" y="2120885"/>
                </a:cubicBezTo>
                <a:cubicBezTo>
                  <a:pt x="1291270" y="2103952"/>
                  <a:pt x="1285112" y="2094715"/>
                  <a:pt x="1265100" y="2101643"/>
                </a:cubicBezTo>
                <a:cubicBezTo>
                  <a:pt x="1254324" y="2105491"/>
                  <a:pt x="1241239" y="2100873"/>
                  <a:pt x="1238929" y="2087788"/>
                </a:cubicBezTo>
                <a:cubicBezTo>
                  <a:pt x="1235851" y="2068546"/>
                  <a:pt x="1223535" y="2057000"/>
                  <a:pt x="1211221" y="2043915"/>
                </a:cubicBezTo>
                <a:cubicBezTo>
                  <a:pt x="1198137" y="2030830"/>
                  <a:pt x="1199675" y="2019285"/>
                  <a:pt x="1217379" y="2011588"/>
                </a:cubicBezTo>
                <a:cubicBezTo>
                  <a:pt x="1225075" y="2007739"/>
                  <a:pt x="1231233" y="2003121"/>
                  <a:pt x="1231233" y="1993885"/>
                </a:cubicBezTo>
                <a:cubicBezTo>
                  <a:pt x="1231233" y="1980031"/>
                  <a:pt x="1241239" y="1972334"/>
                  <a:pt x="1251246" y="1965406"/>
                </a:cubicBezTo>
                <a:cubicBezTo>
                  <a:pt x="1251246" y="1965406"/>
                  <a:pt x="1252015" y="1965406"/>
                  <a:pt x="1252015" y="1965406"/>
                </a:cubicBezTo>
                <a:cubicBezTo>
                  <a:pt x="1255864" y="1961558"/>
                  <a:pt x="1260482" y="1957709"/>
                  <a:pt x="1262021" y="1951552"/>
                </a:cubicBezTo>
                <a:cubicBezTo>
                  <a:pt x="1265870" y="1937697"/>
                  <a:pt x="1257403" y="1923843"/>
                  <a:pt x="1262021" y="1909218"/>
                </a:cubicBezTo>
                <a:cubicBezTo>
                  <a:pt x="1262791" y="1906139"/>
                  <a:pt x="1259712" y="1903830"/>
                  <a:pt x="1256633" y="1903061"/>
                </a:cubicBezTo>
                <a:cubicBezTo>
                  <a:pt x="1225845" y="1898442"/>
                  <a:pt x="1218917" y="1878430"/>
                  <a:pt x="1222767" y="1851491"/>
                </a:cubicBezTo>
                <a:cubicBezTo>
                  <a:pt x="1223535" y="1849182"/>
                  <a:pt x="1221997" y="1847643"/>
                  <a:pt x="1221227" y="1845334"/>
                </a:cubicBezTo>
                <a:cubicBezTo>
                  <a:pt x="1221997" y="1844564"/>
                  <a:pt x="1221997" y="1843025"/>
                  <a:pt x="1221227" y="1842255"/>
                </a:cubicBezTo>
                <a:cubicBezTo>
                  <a:pt x="1222767" y="1813776"/>
                  <a:pt x="1218917" y="1786836"/>
                  <a:pt x="1204293" y="1762206"/>
                </a:cubicBezTo>
                <a:cubicBezTo>
                  <a:pt x="1192749" y="1751430"/>
                  <a:pt x="1196597" y="1736036"/>
                  <a:pt x="1190439" y="1723722"/>
                </a:cubicBezTo>
                <a:cubicBezTo>
                  <a:pt x="1183511" y="1709097"/>
                  <a:pt x="1174275" y="1703709"/>
                  <a:pt x="1159651" y="1706788"/>
                </a:cubicBezTo>
                <a:lnTo>
                  <a:pt x="1132497" y="1711847"/>
                </a:lnTo>
                <a:lnTo>
                  <a:pt x="1131900" y="1712163"/>
                </a:lnTo>
                <a:lnTo>
                  <a:pt x="1131622" y="1712010"/>
                </a:lnTo>
                <a:lnTo>
                  <a:pt x="1130210" y="1712273"/>
                </a:lnTo>
                <a:cubicBezTo>
                  <a:pt x="1120205" y="1713716"/>
                  <a:pt x="1110006" y="1714485"/>
                  <a:pt x="1099615" y="1713715"/>
                </a:cubicBezTo>
                <a:cubicBezTo>
                  <a:pt x="1088069" y="1712946"/>
                  <a:pt x="1078063" y="1710637"/>
                  <a:pt x="1071137" y="1700631"/>
                </a:cubicBezTo>
                <a:cubicBezTo>
                  <a:pt x="1054973" y="1686776"/>
                  <a:pt x="1041117" y="1671382"/>
                  <a:pt x="1041117" y="1647521"/>
                </a:cubicBezTo>
                <a:cubicBezTo>
                  <a:pt x="1041117" y="1639055"/>
                  <a:pt x="1034960" y="1638285"/>
                  <a:pt x="1028802" y="1639824"/>
                </a:cubicBezTo>
                <a:cubicBezTo>
                  <a:pt x="1007251" y="1645982"/>
                  <a:pt x="984160" y="1645982"/>
                  <a:pt x="965687" y="1663685"/>
                </a:cubicBezTo>
                <a:cubicBezTo>
                  <a:pt x="949524" y="1679079"/>
                  <a:pt x="932590" y="1696782"/>
                  <a:pt x="906420" y="1696012"/>
                </a:cubicBezTo>
                <a:cubicBezTo>
                  <a:pt x="896414" y="1695243"/>
                  <a:pt x="896414" y="1705249"/>
                  <a:pt x="895645" y="1712176"/>
                </a:cubicBezTo>
                <a:cubicBezTo>
                  <a:pt x="894875" y="1726800"/>
                  <a:pt x="894875" y="1741424"/>
                  <a:pt x="894105" y="1756048"/>
                </a:cubicBezTo>
                <a:cubicBezTo>
                  <a:pt x="879481" y="1792994"/>
                  <a:pt x="867166" y="1802230"/>
                  <a:pt x="840226" y="1797612"/>
                </a:cubicBezTo>
                <a:cubicBezTo>
                  <a:pt x="828681" y="1795303"/>
                  <a:pt x="820215" y="1789146"/>
                  <a:pt x="811748" y="1782218"/>
                </a:cubicBezTo>
                <a:cubicBezTo>
                  <a:pt x="777111" y="1756048"/>
                  <a:pt x="744014" y="1729109"/>
                  <a:pt x="709378" y="1702940"/>
                </a:cubicBezTo>
                <a:cubicBezTo>
                  <a:pt x="700141" y="1695243"/>
                  <a:pt x="689366" y="1689085"/>
                  <a:pt x="677820" y="1683697"/>
                </a:cubicBezTo>
                <a:cubicBezTo>
                  <a:pt x="649342" y="1670612"/>
                  <a:pt x="629330" y="1676000"/>
                  <a:pt x="611626" y="1702170"/>
                </a:cubicBezTo>
                <a:cubicBezTo>
                  <a:pt x="602390" y="1715255"/>
                  <a:pt x="594693" y="1729879"/>
                  <a:pt x="586996" y="1743733"/>
                </a:cubicBezTo>
                <a:cubicBezTo>
                  <a:pt x="560057" y="1793764"/>
                  <a:pt x="528499" y="1800691"/>
                  <a:pt x="482317" y="1765285"/>
                </a:cubicBezTo>
                <a:cubicBezTo>
                  <a:pt x="460766" y="1748351"/>
                  <a:pt x="439214" y="1732958"/>
                  <a:pt x="409966" y="1734497"/>
                </a:cubicBezTo>
                <a:cubicBezTo>
                  <a:pt x="403039" y="1717564"/>
                  <a:pt x="412275" y="1700631"/>
                  <a:pt x="410736" y="1682927"/>
                </a:cubicBezTo>
                <a:cubicBezTo>
                  <a:pt x="409966" y="1669073"/>
                  <a:pt x="408426" y="1655218"/>
                  <a:pt x="404578" y="1642133"/>
                </a:cubicBezTo>
                <a:cubicBezTo>
                  <a:pt x="399960" y="1629048"/>
                  <a:pt x="393032" y="1617503"/>
                  <a:pt x="377638" y="1615964"/>
                </a:cubicBezTo>
                <a:cubicBezTo>
                  <a:pt x="359936" y="1614424"/>
                  <a:pt x="354548" y="1603649"/>
                  <a:pt x="356857" y="1587485"/>
                </a:cubicBezTo>
                <a:cubicBezTo>
                  <a:pt x="358396" y="1569782"/>
                  <a:pt x="363784" y="1553618"/>
                  <a:pt x="369942" y="1536685"/>
                </a:cubicBezTo>
                <a:cubicBezTo>
                  <a:pt x="387645" y="1486654"/>
                  <a:pt x="409966" y="1438934"/>
                  <a:pt x="420742" y="1387364"/>
                </a:cubicBezTo>
                <a:cubicBezTo>
                  <a:pt x="423051" y="1376588"/>
                  <a:pt x="423051" y="1366582"/>
                  <a:pt x="423051" y="1356576"/>
                </a:cubicBezTo>
                <a:cubicBezTo>
                  <a:pt x="423051" y="1338873"/>
                  <a:pt x="413814" y="1328867"/>
                  <a:pt x="396111" y="1329637"/>
                </a:cubicBezTo>
                <a:cubicBezTo>
                  <a:pt x="366093" y="1331176"/>
                  <a:pt x="336845" y="1328867"/>
                  <a:pt x="307596" y="1319631"/>
                </a:cubicBezTo>
                <a:cubicBezTo>
                  <a:pt x="295281" y="1315782"/>
                  <a:pt x="287584" y="1320400"/>
                  <a:pt x="282196" y="1330406"/>
                </a:cubicBezTo>
                <a:cubicBezTo>
                  <a:pt x="277578" y="1340412"/>
                  <a:pt x="272190" y="1350418"/>
                  <a:pt x="269881" y="1361194"/>
                </a:cubicBezTo>
                <a:cubicBezTo>
                  <a:pt x="259875" y="1404297"/>
                  <a:pt x="236014" y="1438164"/>
                  <a:pt x="200608" y="1464334"/>
                </a:cubicBezTo>
                <a:cubicBezTo>
                  <a:pt x="195220" y="1468182"/>
                  <a:pt x="190602" y="1472800"/>
                  <a:pt x="185984" y="1477418"/>
                </a:cubicBezTo>
                <a:cubicBezTo>
                  <a:pt x="155966" y="1505127"/>
                  <a:pt x="156736" y="1515903"/>
                  <a:pt x="192141" y="1535915"/>
                </a:cubicBezTo>
                <a:cubicBezTo>
                  <a:pt x="208305" y="1545152"/>
                  <a:pt x="216772" y="1559006"/>
                  <a:pt x="220620" y="1575940"/>
                </a:cubicBezTo>
                <a:cubicBezTo>
                  <a:pt x="222160" y="1584406"/>
                  <a:pt x="223699" y="1592873"/>
                  <a:pt x="212154" y="1595182"/>
                </a:cubicBezTo>
                <a:cubicBezTo>
                  <a:pt x="193681" y="1595952"/>
                  <a:pt x="172129" y="1583637"/>
                  <a:pt x="155966" y="1594412"/>
                </a:cubicBezTo>
                <a:cubicBezTo>
                  <a:pt x="136723" y="1607497"/>
                  <a:pt x="121329" y="1591334"/>
                  <a:pt x="103626" y="1593643"/>
                </a:cubicBezTo>
                <a:cubicBezTo>
                  <a:pt x="85154" y="1595952"/>
                  <a:pt x="78226" y="1567473"/>
                  <a:pt x="62832" y="1556697"/>
                </a:cubicBezTo>
                <a:cubicBezTo>
                  <a:pt x="33584" y="1535915"/>
                  <a:pt x="54366" y="1504358"/>
                  <a:pt x="43590" y="1479727"/>
                </a:cubicBezTo>
                <a:cubicBezTo>
                  <a:pt x="58984" y="1469722"/>
                  <a:pt x="50517" y="1454328"/>
                  <a:pt x="52057" y="1441243"/>
                </a:cubicBezTo>
                <a:cubicBezTo>
                  <a:pt x="60523" y="1437394"/>
                  <a:pt x="74378" y="1461255"/>
                  <a:pt x="77457" y="1435855"/>
                </a:cubicBezTo>
                <a:cubicBezTo>
                  <a:pt x="81305" y="1432776"/>
                  <a:pt x="84384" y="1434315"/>
                  <a:pt x="88232" y="1435085"/>
                </a:cubicBezTo>
                <a:cubicBezTo>
                  <a:pt x="107475" y="1428927"/>
                  <a:pt x="125948" y="1425849"/>
                  <a:pt x="145960" y="1432006"/>
                </a:cubicBezTo>
                <a:cubicBezTo>
                  <a:pt x="146729" y="1405836"/>
                  <a:pt x="128257" y="1389673"/>
                  <a:pt x="112093" y="1371970"/>
                </a:cubicBezTo>
                <a:cubicBezTo>
                  <a:pt x="109784" y="1362733"/>
                  <a:pt x="102087" y="1360424"/>
                  <a:pt x="95160" y="1356576"/>
                </a:cubicBezTo>
                <a:cubicBezTo>
                  <a:pt x="90542" y="1355036"/>
                  <a:pt x="87463" y="1351957"/>
                  <a:pt x="85923" y="1348109"/>
                </a:cubicBezTo>
                <a:cubicBezTo>
                  <a:pt x="81305" y="1341182"/>
                  <a:pt x="85154" y="1335794"/>
                  <a:pt x="89002" y="1330406"/>
                </a:cubicBezTo>
                <a:cubicBezTo>
                  <a:pt x="110554" y="1298849"/>
                  <a:pt x="116711" y="1264212"/>
                  <a:pt x="107475" y="1226497"/>
                </a:cubicBezTo>
                <a:cubicBezTo>
                  <a:pt x="106705" y="1217261"/>
                  <a:pt x="102857" y="1208794"/>
                  <a:pt x="105166" y="1199558"/>
                </a:cubicBezTo>
                <a:cubicBezTo>
                  <a:pt x="109014" y="1191091"/>
                  <a:pt x="113632" y="1192631"/>
                  <a:pt x="118251" y="1198018"/>
                </a:cubicBezTo>
                <a:cubicBezTo>
                  <a:pt x="122869" y="1203406"/>
                  <a:pt x="125948" y="1208794"/>
                  <a:pt x="129796" y="1214182"/>
                </a:cubicBezTo>
                <a:cubicBezTo>
                  <a:pt x="136723" y="1225727"/>
                  <a:pt x="144420" y="1237273"/>
                  <a:pt x="154426" y="1246509"/>
                </a:cubicBezTo>
                <a:cubicBezTo>
                  <a:pt x="173669" y="1264212"/>
                  <a:pt x="193681" y="1274988"/>
                  <a:pt x="219081" y="1260364"/>
                </a:cubicBezTo>
                <a:cubicBezTo>
                  <a:pt x="222160" y="1258824"/>
                  <a:pt x="225239" y="1258055"/>
                  <a:pt x="228317" y="1258824"/>
                </a:cubicBezTo>
                <a:cubicBezTo>
                  <a:pt x="226778" y="1251127"/>
                  <a:pt x="231396" y="1246509"/>
                  <a:pt x="237554" y="1242661"/>
                </a:cubicBezTo>
                <a:cubicBezTo>
                  <a:pt x="245251" y="1237273"/>
                  <a:pt x="238323" y="1225727"/>
                  <a:pt x="246020" y="1220339"/>
                </a:cubicBezTo>
                <a:cubicBezTo>
                  <a:pt x="243711" y="1207255"/>
                  <a:pt x="240632" y="1194170"/>
                  <a:pt x="237554" y="1181085"/>
                </a:cubicBezTo>
                <a:lnTo>
                  <a:pt x="230815" y="1174101"/>
                </a:lnTo>
                <a:lnTo>
                  <a:pt x="229726" y="1174454"/>
                </a:lnTo>
                <a:cubicBezTo>
                  <a:pt x="225708" y="1173106"/>
                  <a:pt x="222041" y="1169446"/>
                  <a:pt x="218096" y="1165046"/>
                </a:cubicBezTo>
                <a:lnTo>
                  <a:pt x="188626" y="1147706"/>
                </a:lnTo>
                <a:lnTo>
                  <a:pt x="169471" y="1143310"/>
                </a:lnTo>
                <a:cubicBezTo>
                  <a:pt x="158371" y="1141927"/>
                  <a:pt x="145382" y="1141254"/>
                  <a:pt x="129796" y="1141061"/>
                </a:cubicBezTo>
                <a:cubicBezTo>
                  <a:pt x="136723" y="1137212"/>
                  <a:pt x="140572" y="1134903"/>
                  <a:pt x="145190" y="1132594"/>
                </a:cubicBezTo>
                <a:cubicBezTo>
                  <a:pt x="147499" y="1130285"/>
                  <a:pt x="150578" y="1127206"/>
                  <a:pt x="153657" y="1125667"/>
                </a:cubicBezTo>
                <a:lnTo>
                  <a:pt x="158042" y="1123306"/>
                </a:lnTo>
                <a:lnTo>
                  <a:pt x="151369" y="1113367"/>
                </a:lnTo>
                <a:cubicBezTo>
                  <a:pt x="146484" y="1109117"/>
                  <a:pt x="140206" y="1106605"/>
                  <a:pt x="131519" y="1106686"/>
                </a:cubicBezTo>
                <a:cubicBezTo>
                  <a:pt x="125018" y="1106285"/>
                  <a:pt x="125762" y="1099249"/>
                  <a:pt x="128341" y="1096390"/>
                </a:cubicBezTo>
                <a:cubicBezTo>
                  <a:pt x="143323" y="1081179"/>
                  <a:pt x="138013" y="1069519"/>
                  <a:pt x="123238" y="1058571"/>
                </a:cubicBezTo>
                <a:cubicBezTo>
                  <a:pt x="120915" y="1056334"/>
                  <a:pt x="120146" y="1052837"/>
                  <a:pt x="118504" y="1049534"/>
                </a:cubicBezTo>
                <a:cubicBezTo>
                  <a:pt x="109569" y="1031801"/>
                  <a:pt x="109185" y="1030053"/>
                  <a:pt x="123485" y="1015908"/>
                </a:cubicBezTo>
                <a:cubicBezTo>
                  <a:pt x="131413" y="1008206"/>
                  <a:pt x="134097" y="1001659"/>
                  <a:pt x="127231" y="991259"/>
                </a:cubicBezTo>
                <a:cubicBezTo>
                  <a:pt x="122348" y="983630"/>
                  <a:pt x="119703" y="973674"/>
                  <a:pt x="124092" y="964461"/>
                </a:cubicBezTo>
                <a:cubicBezTo>
                  <a:pt x="128140" y="955781"/>
                  <a:pt x="123151" y="951839"/>
                  <a:pt x="117289" y="948091"/>
                </a:cubicBezTo>
                <a:cubicBezTo>
                  <a:pt x="111426" y="944343"/>
                  <a:pt x="105755" y="941468"/>
                  <a:pt x="103345" y="934668"/>
                </a:cubicBezTo>
                <a:cubicBezTo>
                  <a:pt x="101319" y="929617"/>
                  <a:pt x="96949" y="930579"/>
                  <a:pt x="93646" y="932223"/>
                </a:cubicBezTo>
                <a:cubicBezTo>
                  <a:pt x="89319" y="935467"/>
                  <a:pt x="85867" y="938518"/>
                  <a:pt x="82606" y="942443"/>
                </a:cubicBezTo>
                <a:cubicBezTo>
                  <a:pt x="70011" y="953922"/>
                  <a:pt x="68604" y="953774"/>
                  <a:pt x="60096" y="940070"/>
                </a:cubicBezTo>
                <a:cubicBezTo>
                  <a:pt x="55405" y="933315"/>
                  <a:pt x="52803" y="925641"/>
                  <a:pt x="48986" y="918693"/>
                </a:cubicBezTo>
                <a:cubicBezTo>
                  <a:pt x="44785" y="909997"/>
                  <a:pt x="40583" y="901301"/>
                  <a:pt x="54907" y="897688"/>
                </a:cubicBezTo>
                <a:cubicBezTo>
                  <a:pt x="59618" y="896193"/>
                  <a:pt x="60746" y="890904"/>
                  <a:pt x="56632" y="886771"/>
                </a:cubicBezTo>
                <a:cubicBezTo>
                  <a:pt x="51791" y="881423"/>
                  <a:pt x="46759" y="875200"/>
                  <a:pt x="37189" y="879599"/>
                </a:cubicBezTo>
                <a:cubicBezTo>
                  <a:pt x="36849" y="880132"/>
                  <a:pt x="36508" y="880665"/>
                  <a:pt x="35293" y="881391"/>
                </a:cubicBezTo>
                <a:cubicBezTo>
                  <a:pt x="30966" y="884635"/>
                  <a:pt x="29924" y="894486"/>
                  <a:pt x="21248" y="890441"/>
                </a:cubicBezTo>
                <a:cubicBezTo>
                  <a:pt x="13104" y="886736"/>
                  <a:pt x="7539" y="880173"/>
                  <a:pt x="4212" y="871285"/>
                </a:cubicBezTo>
                <a:cubicBezTo>
                  <a:pt x="2142" y="863952"/>
                  <a:pt x="2695" y="856041"/>
                  <a:pt x="4313" y="848813"/>
                </a:cubicBezTo>
                <a:cubicBezTo>
                  <a:pt x="5783" y="842991"/>
                  <a:pt x="8170" y="839258"/>
                  <a:pt x="14906" y="842814"/>
                </a:cubicBezTo>
                <a:cubicBezTo>
                  <a:pt x="17379" y="843644"/>
                  <a:pt x="20193" y="843941"/>
                  <a:pt x="21557" y="841808"/>
                </a:cubicBezTo>
                <a:cubicBezTo>
                  <a:pt x="23943" y="838075"/>
                  <a:pt x="21620" y="835838"/>
                  <a:pt x="19488" y="834475"/>
                </a:cubicBezTo>
                <a:cubicBezTo>
                  <a:pt x="15564" y="831216"/>
                  <a:pt x="11834" y="828830"/>
                  <a:pt x="8444" y="825912"/>
                </a:cubicBezTo>
                <a:cubicBezTo>
                  <a:pt x="-3325" y="816133"/>
                  <a:pt x="-2666" y="804535"/>
                  <a:pt x="9631" y="795870"/>
                </a:cubicBezTo>
                <a:cubicBezTo>
                  <a:pt x="11187" y="794611"/>
                  <a:pt x="12402" y="793886"/>
                  <a:pt x="13617" y="793160"/>
                </a:cubicBezTo>
                <a:cubicBezTo>
                  <a:pt x="33587" y="781889"/>
                  <a:pt x="34759" y="778882"/>
                  <a:pt x="21752" y="759297"/>
                </a:cubicBezTo>
                <a:cubicBezTo>
                  <a:pt x="16869" y="751668"/>
                  <a:pt x="15525" y="745550"/>
                  <a:pt x="21705" y="738233"/>
                </a:cubicBezTo>
                <a:cubicBezTo>
                  <a:pt x="24284" y="735374"/>
                  <a:pt x="25456" y="732367"/>
                  <a:pt x="26627" y="729360"/>
                </a:cubicBezTo>
                <a:cubicBezTo>
                  <a:pt x="36322" y="713022"/>
                  <a:pt x="38301" y="697009"/>
                  <a:pt x="23100" y="682030"/>
                </a:cubicBezTo>
                <a:cubicBezTo>
                  <a:pt x="17727" y="676342"/>
                  <a:pt x="13036" y="669586"/>
                  <a:pt x="10434" y="661912"/>
                </a:cubicBezTo>
                <a:cubicBezTo>
                  <a:pt x="8408" y="656861"/>
                  <a:pt x="9003" y="651232"/>
                  <a:pt x="13330" y="647988"/>
                </a:cubicBezTo>
                <a:cubicBezTo>
                  <a:pt x="18338" y="643678"/>
                  <a:pt x="21771" y="648878"/>
                  <a:pt x="25161" y="651797"/>
                </a:cubicBezTo>
                <a:cubicBezTo>
                  <a:pt x="47248" y="668924"/>
                  <a:pt x="47248" y="668924"/>
                  <a:pt x="56771" y="643460"/>
                </a:cubicBezTo>
                <a:cubicBezTo>
                  <a:pt x="60286" y="634440"/>
                  <a:pt x="64527" y="626633"/>
                  <a:pt x="71240" y="619657"/>
                </a:cubicBezTo>
                <a:cubicBezTo>
                  <a:pt x="78486" y="613021"/>
                  <a:pt x="84176" y="607645"/>
                  <a:pt x="96348" y="610920"/>
                </a:cubicBezTo>
                <a:cubicBezTo>
                  <a:pt x="114148" y="614788"/>
                  <a:pt x="131368" y="597251"/>
                  <a:pt x="134283" y="575076"/>
                </a:cubicBezTo>
                <a:cubicBezTo>
                  <a:pt x="134922" y="571728"/>
                  <a:pt x="134687" y="568573"/>
                  <a:pt x="135133" y="564351"/>
                </a:cubicBezTo>
                <a:cubicBezTo>
                  <a:pt x="148756" y="570056"/>
                  <a:pt x="161994" y="574013"/>
                  <a:pt x="175165" y="565156"/>
                </a:cubicBezTo>
                <a:cubicBezTo>
                  <a:pt x="187122" y="557025"/>
                  <a:pt x="191276" y="544656"/>
                  <a:pt x="196304" y="532095"/>
                </a:cubicBezTo>
                <a:cubicBezTo>
                  <a:pt x="200183" y="533073"/>
                  <a:pt x="199886" y="535888"/>
                  <a:pt x="200803" y="537976"/>
                </a:cubicBezTo>
                <a:cubicBezTo>
                  <a:pt x="203256" y="547057"/>
                  <a:pt x="208496" y="552661"/>
                  <a:pt x="214957" y="554445"/>
                </a:cubicBezTo>
                <a:lnTo>
                  <a:pt x="218884" y="553267"/>
                </a:lnTo>
                <a:lnTo>
                  <a:pt x="215844" y="551027"/>
                </a:lnTo>
                <a:cubicBezTo>
                  <a:pt x="214211" y="549524"/>
                  <a:pt x="213485" y="547600"/>
                  <a:pt x="215598" y="544305"/>
                </a:cubicBezTo>
                <a:cubicBezTo>
                  <a:pt x="218902" y="538583"/>
                  <a:pt x="223942" y="534703"/>
                  <a:pt x="231045" y="536702"/>
                </a:cubicBezTo>
                <a:lnTo>
                  <a:pt x="246480" y="541607"/>
                </a:lnTo>
                <a:lnTo>
                  <a:pt x="250236" y="539216"/>
                </a:lnTo>
                <a:lnTo>
                  <a:pt x="253281" y="520961"/>
                </a:lnTo>
                <a:cubicBezTo>
                  <a:pt x="252543" y="513833"/>
                  <a:pt x="250291" y="506829"/>
                  <a:pt x="247808" y="500042"/>
                </a:cubicBezTo>
                <a:cubicBezTo>
                  <a:pt x="245772" y="493268"/>
                  <a:pt x="237722" y="493031"/>
                  <a:pt x="231921" y="492413"/>
                </a:cubicBezTo>
                <a:cubicBezTo>
                  <a:pt x="223871" y="492176"/>
                  <a:pt x="216254" y="492400"/>
                  <a:pt x="209099" y="492190"/>
                </a:cubicBezTo>
                <a:cubicBezTo>
                  <a:pt x="201048" y="491953"/>
                  <a:pt x="193946" y="489954"/>
                  <a:pt x="187845" y="484403"/>
                </a:cubicBezTo>
                <a:cubicBezTo>
                  <a:pt x="180009" y="477010"/>
                  <a:pt x="180576" y="472998"/>
                  <a:pt x="190142" y="467461"/>
                </a:cubicBezTo>
                <a:cubicBezTo>
                  <a:pt x="202418" y="461107"/>
                  <a:pt x="202118" y="456174"/>
                  <a:pt x="191625" y="447809"/>
                </a:cubicBezTo>
                <a:cubicBezTo>
                  <a:pt x="185958" y="442718"/>
                  <a:pt x="174844" y="440153"/>
                  <a:pt x="177821" y="430393"/>
                </a:cubicBezTo>
                <a:cubicBezTo>
                  <a:pt x="180772" y="421527"/>
                  <a:pt x="191940" y="422303"/>
                  <a:pt x="200016" y="421646"/>
                </a:cubicBezTo>
                <a:cubicBezTo>
                  <a:pt x="203594" y="421750"/>
                  <a:pt x="206739" y="421396"/>
                  <a:pt x="210343" y="420606"/>
                </a:cubicBezTo>
                <a:cubicBezTo>
                  <a:pt x="214842" y="419843"/>
                  <a:pt x="218961" y="416831"/>
                  <a:pt x="219122" y="411464"/>
                </a:cubicBezTo>
                <a:cubicBezTo>
                  <a:pt x="219716" y="406557"/>
                  <a:pt x="215757" y="404203"/>
                  <a:pt x="211312" y="403177"/>
                </a:cubicBezTo>
                <a:cubicBezTo>
                  <a:pt x="205104" y="401204"/>
                  <a:pt x="199357" y="398797"/>
                  <a:pt x="200058" y="390313"/>
                </a:cubicBezTo>
                <a:lnTo>
                  <a:pt x="204906" y="382719"/>
                </a:lnTo>
                <a:lnTo>
                  <a:pt x="199768" y="383106"/>
                </a:lnTo>
                <a:cubicBezTo>
                  <a:pt x="194724" y="382098"/>
                  <a:pt x="189758" y="380080"/>
                  <a:pt x="184791" y="378218"/>
                </a:cubicBezTo>
                <a:cubicBezTo>
                  <a:pt x="178583" y="373872"/>
                  <a:pt x="171755" y="369526"/>
                  <a:pt x="175479" y="359594"/>
                </a:cubicBezTo>
                <a:cubicBezTo>
                  <a:pt x="186964" y="351834"/>
                  <a:pt x="198915" y="344850"/>
                  <a:pt x="211253" y="339573"/>
                </a:cubicBezTo>
                <a:lnTo>
                  <a:pt x="234333" y="333650"/>
                </a:lnTo>
                <a:lnTo>
                  <a:pt x="235379" y="331817"/>
                </a:lnTo>
                <a:cubicBezTo>
                  <a:pt x="237222" y="330081"/>
                  <a:pt x="238603" y="328779"/>
                  <a:pt x="240419" y="327937"/>
                </a:cubicBezTo>
                <a:cubicBezTo>
                  <a:pt x="250853" y="323320"/>
                  <a:pt x="254291" y="313125"/>
                  <a:pt x="245994" y="306167"/>
                </a:cubicBezTo>
                <a:cubicBezTo>
                  <a:pt x="237697" y="299208"/>
                  <a:pt x="239239" y="292540"/>
                  <a:pt x="244332" y="286870"/>
                </a:cubicBezTo>
                <a:cubicBezTo>
                  <a:pt x="261429" y="269020"/>
                  <a:pt x="254701" y="254498"/>
                  <a:pt x="240410" y="238411"/>
                </a:cubicBezTo>
                <a:cubicBezTo>
                  <a:pt x="230458" y="226928"/>
                  <a:pt x="222808" y="213275"/>
                  <a:pt x="215620" y="199187"/>
                </a:cubicBezTo>
                <a:cubicBezTo>
                  <a:pt x="212689" y="192387"/>
                  <a:pt x="212416" y="186559"/>
                  <a:pt x="216642" y="179969"/>
                </a:cubicBezTo>
                <a:cubicBezTo>
                  <a:pt x="230321" y="156647"/>
                  <a:pt x="247904" y="137469"/>
                  <a:pt x="276688" y="132943"/>
                </a:cubicBezTo>
                <a:cubicBezTo>
                  <a:pt x="287475" y="131470"/>
                  <a:pt x="296393" y="132627"/>
                  <a:pt x="303715" y="142242"/>
                </a:cubicBezTo>
                <a:cubicBezTo>
                  <a:pt x="314021" y="156869"/>
                  <a:pt x="331316" y="162302"/>
                  <a:pt x="348177" y="167273"/>
                </a:cubicBezTo>
                <a:cubicBezTo>
                  <a:pt x="352596" y="169194"/>
                  <a:pt x="355794" y="167050"/>
                  <a:pt x="359452" y="164472"/>
                </a:cubicBezTo>
                <a:cubicBezTo>
                  <a:pt x="371808" y="155435"/>
                  <a:pt x="383730" y="145937"/>
                  <a:pt x="394351" y="135059"/>
                </a:cubicBezTo>
                <a:cubicBezTo>
                  <a:pt x="401260" y="128548"/>
                  <a:pt x="408036" y="126509"/>
                  <a:pt x="416954" y="127666"/>
                </a:cubicBezTo>
                <a:cubicBezTo>
                  <a:pt x="425438" y="128363"/>
                  <a:pt x="433895" y="129954"/>
                  <a:pt x="442487" y="127074"/>
                </a:cubicBezTo>
                <a:cubicBezTo>
                  <a:pt x="451538" y="123759"/>
                  <a:pt x="457933" y="119471"/>
                  <a:pt x="460504" y="108356"/>
                </a:cubicBezTo>
                <a:cubicBezTo>
                  <a:pt x="463154" y="94557"/>
                  <a:pt x="473127" y="90374"/>
                  <a:pt x="485897" y="97464"/>
                </a:cubicBezTo>
                <a:cubicBezTo>
                  <a:pt x="508372" y="109315"/>
                  <a:pt x="518398" y="103343"/>
                  <a:pt x="520529" y="76996"/>
                </a:cubicBezTo>
                <a:cubicBezTo>
                  <a:pt x="522285" y="63171"/>
                  <a:pt x="519108" y="49649"/>
                  <a:pt x="519075" y="35771"/>
                </a:cubicBezTo>
                <a:cubicBezTo>
                  <a:pt x="519316" y="27722"/>
                  <a:pt x="519801" y="19930"/>
                  <a:pt x="523948" y="11743"/>
                </a:cubicBezTo>
                <a:lnTo>
                  <a:pt x="525821" y="8900"/>
                </a:lnTo>
                <a:lnTo>
                  <a:pt x="530616" y="8723"/>
                </a:lnTo>
                <a:lnTo>
                  <a:pt x="536439" y="35163"/>
                </a:lnTo>
                <a:cubicBezTo>
                  <a:pt x="538710" y="45301"/>
                  <a:pt x="540876" y="55212"/>
                  <a:pt x="542804" y="65564"/>
                </a:cubicBezTo>
                <a:cubicBezTo>
                  <a:pt x="547096" y="86729"/>
                  <a:pt x="583314" y="103013"/>
                  <a:pt x="598134" y="86439"/>
                </a:cubicBezTo>
                <a:cubicBezTo>
                  <a:pt x="606926" y="76850"/>
                  <a:pt x="615205" y="73176"/>
                  <a:pt x="623536" y="73365"/>
                </a:cubicBezTo>
                <a:lnTo>
                  <a:pt x="632672" y="76953"/>
                </a:lnTo>
                <a:lnTo>
                  <a:pt x="632544" y="75267"/>
                </a:lnTo>
                <a:cubicBezTo>
                  <a:pt x="634096" y="70922"/>
                  <a:pt x="637045" y="66887"/>
                  <a:pt x="639839" y="62851"/>
                </a:cubicBezTo>
                <a:cubicBezTo>
                  <a:pt x="640459" y="62851"/>
                  <a:pt x="641080" y="62230"/>
                  <a:pt x="641701" y="62230"/>
                </a:cubicBezTo>
                <a:cubicBezTo>
                  <a:pt x="641701" y="61609"/>
                  <a:pt x="641080" y="60368"/>
                  <a:pt x="641080" y="59747"/>
                </a:cubicBezTo>
                <a:cubicBezTo>
                  <a:pt x="644805" y="42985"/>
                  <a:pt x="641701" y="26223"/>
                  <a:pt x="645426" y="9462"/>
                </a:cubicBezTo>
                <a:cubicBezTo>
                  <a:pt x="648530" y="4806"/>
                  <a:pt x="650858" y="4495"/>
                  <a:pt x="652410" y="5892"/>
                </a:cubicBezTo>
                <a:cubicBezTo>
                  <a:pt x="653961" y="7289"/>
                  <a:pt x="654737" y="10393"/>
                  <a:pt x="654737" y="12566"/>
                </a:cubicBezTo>
                <a:cubicBezTo>
                  <a:pt x="654116" y="23740"/>
                  <a:pt x="660945" y="23740"/>
                  <a:pt x="669637" y="26223"/>
                </a:cubicBezTo>
                <a:lnTo>
                  <a:pt x="684896" y="30577"/>
                </a:lnTo>
                <a:lnTo>
                  <a:pt x="686229" y="29494"/>
                </a:lnTo>
                <a:cubicBezTo>
                  <a:pt x="693031" y="26561"/>
                  <a:pt x="698993" y="21812"/>
                  <a:pt x="704954" y="17064"/>
                </a:cubicBezTo>
                <a:cubicBezTo>
                  <a:pt x="709072" y="14051"/>
                  <a:pt x="710561" y="9171"/>
                  <a:pt x="708011" y="4620"/>
                </a:cubicBezTo>
                <a:lnTo>
                  <a:pt x="705476" y="2262"/>
                </a:ln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17" name="Freeform: Shape 16">
            <a:extLst>
              <a:ext uri="{FF2B5EF4-FFF2-40B4-BE49-F238E27FC236}">
                <a16:creationId xmlns:a16="http://schemas.microsoft.com/office/drawing/2014/main" id="{4D00098B-F27A-449A-A8F9-AEF70D500B04}"/>
              </a:ext>
            </a:extLst>
          </p:cNvPr>
          <p:cNvSpPr>
            <a:spLocks/>
          </p:cNvSpPr>
          <p:nvPr/>
        </p:nvSpPr>
        <p:spPr bwMode="auto">
          <a:xfrm rot="3516856">
            <a:off x="1130573" y="1483816"/>
            <a:ext cx="2130684" cy="1943168"/>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93" name="Freeform: Shape 92">
            <a:extLst>
              <a:ext uri="{FF2B5EF4-FFF2-40B4-BE49-F238E27FC236}">
                <a16:creationId xmlns:a16="http://schemas.microsoft.com/office/drawing/2014/main" id="{7C8FC170-40E8-4D5B-AF75-12273B4C4EBC}"/>
              </a:ext>
            </a:extLst>
          </p:cNvPr>
          <p:cNvSpPr/>
          <p:nvPr/>
        </p:nvSpPr>
        <p:spPr>
          <a:xfrm rot="244704">
            <a:off x="-16482" y="1169720"/>
            <a:ext cx="4714957" cy="6253045"/>
          </a:xfrm>
          <a:custGeom>
            <a:avLst/>
            <a:gdLst>
              <a:gd name="connsiteX0" fmla="*/ 2224071 w 4714957"/>
              <a:gd name="connsiteY0" fmla="*/ 5682709 h 6253045"/>
              <a:gd name="connsiteX1" fmla="*/ 2609077 w 4714957"/>
              <a:gd name="connsiteY1" fmla="*/ 5655257 h 6253045"/>
              <a:gd name="connsiteX2" fmla="*/ 2614000 w 4714957"/>
              <a:gd name="connsiteY2" fmla="*/ 5688938 h 6253045"/>
              <a:gd name="connsiteX3" fmla="*/ 2682827 w 4714957"/>
              <a:gd name="connsiteY3" fmla="*/ 6253045 h 6253045"/>
              <a:gd name="connsiteX4" fmla="*/ 2137736 w 4714957"/>
              <a:gd name="connsiteY4" fmla="*/ 6246586 h 6253045"/>
              <a:gd name="connsiteX5" fmla="*/ 2223836 w 4714957"/>
              <a:gd name="connsiteY5" fmla="*/ 5708196 h 6253045"/>
              <a:gd name="connsiteX6" fmla="*/ 2212973 w 4714957"/>
              <a:gd name="connsiteY6" fmla="*/ 5328795 h 6253045"/>
              <a:gd name="connsiteX7" fmla="*/ 2213172 w 4714957"/>
              <a:gd name="connsiteY7" fmla="*/ 5330621 h 6253045"/>
              <a:gd name="connsiteX8" fmla="*/ 2213117 w 4714957"/>
              <a:gd name="connsiteY8" fmla="*/ 5331050 h 6253045"/>
              <a:gd name="connsiteX9" fmla="*/ 2303071 w 4714957"/>
              <a:gd name="connsiteY9" fmla="*/ 5304204 h 6253045"/>
              <a:gd name="connsiteX10" fmla="*/ 2308014 w 4714957"/>
              <a:gd name="connsiteY10" fmla="*/ 5322041 h 6253045"/>
              <a:gd name="connsiteX11" fmla="*/ 2312957 w 4714957"/>
              <a:gd name="connsiteY11" fmla="*/ 5339877 h 6253045"/>
              <a:gd name="connsiteX12" fmla="*/ 2312033 w 4714957"/>
              <a:gd name="connsiteY12" fmla="*/ 5352675 h 6253045"/>
              <a:gd name="connsiteX13" fmla="*/ 2312162 w 4714957"/>
              <a:gd name="connsiteY13" fmla="*/ 5354485 h 6253045"/>
              <a:gd name="connsiteX14" fmla="*/ 2309283 w 4714957"/>
              <a:gd name="connsiteY14" fmla="*/ 5365603 h 6253045"/>
              <a:gd name="connsiteX15" fmla="*/ 2301075 w 4714957"/>
              <a:gd name="connsiteY15" fmla="*/ 5353456 h 6253045"/>
              <a:gd name="connsiteX16" fmla="*/ 2300816 w 4714957"/>
              <a:gd name="connsiteY16" fmla="*/ 5349836 h 6253045"/>
              <a:gd name="connsiteX17" fmla="*/ 2303071 w 4714957"/>
              <a:gd name="connsiteY17" fmla="*/ 5304204 h 6253045"/>
              <a:gd name="connsiteX18" fmla="*/ 2533856 w 4714957"/>
              <a:gd name="connsiteY18" fmla="*/ 5271378 h 6253045"/>
              <a:gd name="connsiteX19" fmla="*/ 2549201 w 4714957"/>
              <a:gd name="connsiteY19" fmla="*/ 5332126 h 6253045"/>
              <a:gd name="connsiteX20" fmla="*/ 2549330 w 4714957"/>
              <a:gd name="connsiteY20" fmla="*/ 5333937 h 6253045"/>
              <a:gd name="connsiteX21" fmla="*/ 2546194 w 4714957"/>
              <a:gd name="connsiteY21" fmla="*/ 5341436 h 6253045"/>
              <a:gd name="connsiteX22" fmla="*/ 2537856 w 4714957"/>
              <a:gd name="connsiteY22" fmla="*/ 5327479 h 6253045"/>
              <a:gd name="connsiteX23" fmla="*/ 2534372 w 4714957"/>
              <a:gd name="connsiteY23" fmla="*/ 5278616 h 6253045"/>
              <a:gd name="connsiteX24" fmla="*/ 2533856 w 4714957"/>
              <a:gd name="connsiteY24" fmla="*/ 5271378 h 6253045"/>
              <a:gd name="connsiteX25" fmla="*/ 2398189 w 4714957"/>
              <a:gd name="connsiteY25" fmla="*/ 5273776 h 6253045"/>
              <a:gd name="connsiteX26" fmla="*/ 2402616 w 4714957"/>
              <a:gd name="connsiteY26" fmla="*/ 5284373 h 6253045"/>
              <a:gd name="connsiteX27" fmla="*/ 2411599 w 4714957"/>
              <a:gd name="connsiteY27" fmla="*/ 5307380 h 6253045"/>
              <a:gd name="connsiteX28" fmla="*/ 2408721 w 4714957"/>
              <a:gd name="connsiteY28" fmla="*/ 5318498 h 6253045"/>
              <a:gd name="connsiteX29" fmla="*/ 2404422 w 4714957"/>
              <a:gd name="connsiteY29" fmla="*/ 5309709 h 6253045"/>
              <a:gd name="connsiteX30" fmla="*/ 2403906 w 4714957"/>
              <a:gd name="connsiteY30" fmla="*/ 5302470 h 6253045"/>
              <a:gd name="connsiteX31" fmla="*/ 2398189 w 4714957"/>
              <a:gd name="connsiteY31" fmla="*/ 5273776 h 6253045"/>
              <a:gd name="connsiteX32" fmla="*/ 2454826 w 4714957"/>
              <a:gd name="connsiteY32" fmla="*/ 5244273 h 6253045"/>
              <a:gd name="connsiteX33" fmla="*/ 2455084 w 4714957"/>
              <a:gd name="connsiteY33" fmla="*/ 5247892 h 6253045"/>
              <a:gd name="connsiteX34" fmla="*/ 2457944 w 4714957"/>
              <a:gd name="connsiteY34" fmla="*/ 5262239 h 6253045"/>
              <a:gd name="connsiteX35" fmla="*/ 2453496 w 4714957"/>
              <a:gd name="connsiteY35" fmla="*/ 5277108 h 6253045"/>
              <a:gd name="connsiteX36" fmla="*/ 2448811 w 4714957"/>
              <a:gd name="connsiteY36" fmla="*/ 5262890 h 6253045"/>
              <a:gd name="connsiteX37" fmla="*/ 2453517 w 4714957"/>
              <a:gd name="connsiteY37" fmla="*/ 5251642 h 6253045"/>
              <a:gd name="connsiteX38" fmla="*/ 2454826 w 4714957"/>
              <a:gd name="connsiteY38" fmla="*/ 5244273 h 6253045"/>
              <a:gd name="connsiteX39" fmla="*/ 2337036 w 4714957"/>
              <a:gd name="connsiteY39" fmla="*/ 5239940 h 6253045"/>
              <a:gd name="connsiteX40" fmla="*/ 2343419 w 4714957"/>
              <a:gd name="connsiteY40" fmla="*/ 5252216 h 6253045"/>
              <a:gd name="connsiteX41" fmla="*/ 2341850 w 4714957"/>
              <a:gd name="connsiteY41" fmla="*/ 5255966 h 6253045"/>
              <a:gd name="connsiteX42" fmla="*/ 2337036 w 4714957"/>
              <a:gd name="connsiteY42" fmla="*/ 5239940 h 6253045"/>
              <a:gd name="connsiteX43" fmla="*/ 2509896 w 4714957"/>
              <a:gd name="connsiteY43" fmla="*/ 5218519 h 6253045"/>
              <a:gd name="connsiteX44" fmla="*/ 2511850 w 4714957"/>
              <a:gd name="connsiteY44" fmla="*/ 5220200 h 6253045"/>
              <a:gd name="connsiteX45" fmla="*/ 2516148 w 4714957"/>
              <a:gd name="connsiteY45" fmla="*/ 5228987 h 6253045"/>
              <a:gd name="connsiteX46" fmla="*/ 2513380 w 4714957"/>
              <a:gd name="connsiteY46" fmla="*/ 5267382 h 6253045"/>
              <a:gd name="connsiteX47" fmla="*/ 2509359 w 4714957"/>
              <a:gd name="connsiteY47" fmla="*/ 5236747 h 6253045"/>
              <a:gd name="connsiteX48" fmla="*/ 2508456 w 4714957"/>
              <a:gd name="connsiteY48" fmla="*/ 5224080 h 6253045"/>
              <a:gd name="connsiteX49" fmla="*/ 2510025 w 4714957"/>
              <a:gd name="connsiteY49" fmla="*/ 5220330 h 6253045"/>
              <a:gd name="connsiteX50" fmla="*/ 2509896 w 4714957"/>
              <a:gd name="connsiteY50" fmla="*/ 5218519 h 6253045"/>
              <a:gd name="connsiteX51" fmla="*/ 2505082 w 4714957"/>
              <a:gd name="connsiteY51" fmla="*/ 5202494 h 6253045"/>
              <a:gd name="connsiteX52" fmla="*/ 2510947 w 4714957"/>
              <a:gd name="connsiteY52" fmla="*/ 5207531 h 6253045"/>
              <a:gd name="connsiteX53" fmla="*/ 2514773 w 4714957"/>
              <a:gd name="connsiteY53" fmla="*/ 5209684 h 6253045"/>
              <a:gd name="connsiteX54" fmla="*/ 2518769 w 4714957"/>
              <a:gd name="connsiteY54" fmla="*/ 5214249 h 6253045"/>
              <a:gd name="connsiteX55" fmla="*/ 2517460 w 4714957"/>
              <a:gd name="connsiteY55" fmla="*/ 5221618 h 6253045"/>
              <a:gd name="connsiteX56" fmla="*/ 2517201 w 4714957"/>
              <a:gd name="connsiteY56" fmla="*/ 5217999 h 6253045"/>
              <a:gd name="connsiteX57" fmla="*/ 2513161 w 4714957"/>
              <a:gd name="connsiteY57" fmla="*/ 5212831 h 6253045"/>
              <a:gd name="connsiteX58" fmla="*/ 2507682 w 4714957"/>
              <a:gd name="connsiteY58" fmla="*/ 5213222 h 6253045"/>
              <a:gd name="connsiteX59" fmla="*/ 2505856 w 4714957"/>
              <a:gd name="connsiteY59" fmla="*/ 5213352 h 6253045"/>
              <a:gd name="connsiteX60" fmla="*/ 2352023 w 4714957"/>
              <a:gd name="connsiteY60" fmla="*/ 5194870 h 6253045"/>
              <a:gd name="connsiteX61" fmla="*/ 2352203 w 4714957"/>
              <a:gd name="connsiteY61" fmla="*/ 5195205 h 6253045"/>
              <a:gd name="connsiteX62" fmla="*/ 2352332 w 4714957"/>
              <a:gd name="connsiteY62" fmla="*/ 5197014 h 6253045"/>
              <a:gd name="connsiteX63" fmla="*/ 2508883 w 4714957"/>
              <a:gd name="connsiteY63" fmla="*/ 5178576 h 6253045"/>
              <a:gd name="connsiteX64" fmla="*/ 2510968 w 4714957"/>
              <a:gd name="connsiteY64" fmla="*/ 5182065 h 6253045"/>
              <a:gd name="connsiteX65" fmla="*/ 2511355 w 4714957"/>
              <a:gd name="connsiteY65" fmla="*/ 5187495 h 6253045"/>
              <a:gd name="connsiteX66" fmla="*/ 2516685 w 4714957"/>
              <a:gd name="connsiteY66" fmla="*/ 5210760 h 6253045"/>
              <a:gd name="connsiteX67" fmla="*/ 2514773 w 4714957"/>
              <a:gd name="connsiteY67" fmla="*/ 5209684 h 6253045"/>
              <a:gd name="connsiteX68" fmla="*/ 2512774 w 4714957"/>
              <a:gd name="connsiteY68" fmla="*/ 5207401 h 6253045"/>
              <a:gd name="connsiteX69" fmla="*/ 2504953 w 4714957"/>
              <a:gd name="connsiteY69" fmla="*/ 5200683 h 6253045"/>
              <a:gd name="connsiteX70" fmla="*/ 2505082 w 4714957"/>
              <a:gd name="connsiteY70" fmla="*/ 5202494 h 6253045"/>
              <a:gd name="connsiteX71" fmla="*/ 2503126 w 4714957"/>
              <a:gd name="connsiteY71" fmla="*/ 5200813 h 6253045"/>
              <a:gd name="connsiteX72" fmla="*/ 2502609 w 4714957"/>
              <a:gd name="connsiteY72" fmla="*/ 5193575 h 6253045"/>
              <a:gd name="connsiteX73" fmla="*/ 2508883 w 4714957"/>
              <a:gd name="connsiteY73" fmla="*/ 5178576 h 6253045"/>
              <a:gd name="connsiteX74" fmla="*/ 2211058 w 4714957"/>
              <a:gd name="connsiteY74" fmla="*/ 5197994 h 6253045"/>
              <a:gd name="connsiteX75" fmla="*/ 2212883 w 4714957"/>
              <a:gd name="connsiteY75" fmla="*/ 5197864 h 6253045"/>
              <a:gd name="connsiteX76" fmla="*/ 2214711 w 4714957"/>
              <a:gd name="connsiteY76" fmla="*/ 5197733 h 6253045"/>
              <a:gd name="connsiteX77" fmla="*/ 2219138 w 4714957"/>
              <a:gd name="connsiteY77" fmla="*/ 5208331 h 6253045"/>
              <a:gd name="connsiteX78" fmla="*/ 2215743 w 4714957"/>
              <a:gd name="connsiteY78" fmla="*/ 5212211 h 6253045"/>
              <a:gd name="connsiteX79" fmla="*/ 2211058 w 4714957"/>
              <a:gd name="connsiteY79" fmla="*/ 5197994 h 6253045"/>
              <a:gd name="connsiteX80" fmla="*/ 2381851 w 4714957"/>
              <a:gd name="connsiteY80" fmla="*/ 5147618 h 6253045"/>
              <a:gd name="connsiteX81" fmla="*/ 2378696 w 4714957"/>
              <a:gd name="connsiteY81" fmla="*/ 5180583 h 6253045"/>
              <a:gd name="connsiteX82" fmla="*/ 2378438 w 4714957"/>
              <a:gd name="connsiteY82" fmla="*/ 5176964 h 6253045"/>
              <a:gd name="connsiteX83" fmla="*/ 2378309 w 4714957"/>
              <a:gd name="connsiteY83" fmla="*/ 5175155 h 6253045"/>
              <a:gd name="connsiteX84" fmla="*/ 2381851 w 4714957"/>
              <a:gd name="connsiteY84" fmla="*/ 5147618 h 6253045"/>
              <a:gd name="connsiteX85" fmla="*/ 2261312 w 4714957"/>
              <a:gd name="connsiteY85" fmla="*/ 5156213 h 6253045"/>
              <a:gd name="connsiteX86" fmla="*/ 2285253 w 4714957"/>
              <a:gd name="connsiteY86" fmla="*/ 5234537 h 6253045"/>
              <a:gd name="connsiteX87" fmla="*/ 2283665 w 4714957"/>
              <a:gd name="connsiteY87" fmla="*/ 5263752 h 6253045"/>
              <a:gd name="connsiteX88" fmla="*/ 2280251 w 4714957"/>
              <a:gd name="connsiteY88" fmla="*/ 5293098 h 6253045"/>
              <a:gd name="connsiteX89" fmla="*/ 2280122 w 4714957"/>
              <a:gd name="connsiteY89" fmla="*/ 5291290 h 6253045"/>
              <a:gd name="connsiteX90" fmla="*/ 2276617 w 4714957"/>
              <a:gd name="connsiteY90" fmla="*/ 5267893 h 6253045"/>
              <a:gd name="connsiteX91" fmla="*/ 2277263 w 4714957"/>
              <a:gd name="connsiteY91" fmla="*/ 5276942 h 6253045"/>
              <a:gd name="connsiteX92" fmla="*/ 2262562 w 4714957"/>
              <a:gd name="connsiteY92" fmla="*/ 5225241 h 6253045"/>
              <a:gd name="connsiteX93" fmla="*/ 2250206 w 4714957"/>
              <a:gd name="connsiteY93" fmla="*/ 5180651 h 6253045"/>
              <a:gd name="connsiteX94" fmla="*/ 2261312 w 4714957"/>
              <a:gd name="connsiteY94" fmla="*/ 5156213 h 6253045"/>
              <a:gd name="connsiteX95" fmla="*/ 2396333 w 4714957"/>
              <a:gd name="connsiteY95" fmla="*/ 5144767 h 6253045"/>
              <a:gd name="connsiteX96" fmla="*/ 2403104 w 4714957"/>
              <a:gd name="connsiteY96" fmla="*/ 5162474 h 6253045"/>
              <a:gd name="connsiteX97" fmla="*/ 2408821 w 4714957"/>
              <a:gd name="connsiteY97" fmla="*/ 5191168 h 6253045"/>
              <a:gd name="connsiteX98" fmla="*/ 2414001 w 4714957"/>
              <a:gd name="connsiteY98" fmla="*/ 5238090 h 6253045"/>
              <a:gd name="connsiteX99" fmla="*/ 2417098 w 4714957"/>
              <a:gd name="connsiteY99" fmla="*/ 5281523 h 6253045"/>
              <a:gd name="connsiteX100" fmla="*/ 2414885 w 4714957"/>
              <a:gd name="connsiteY100" fmla="*/ 5276223 h 6253045"/>
              <a:gd name="connsiteX101" fmla="*/ 2395996 w 4714957"/>
              <a:gd name="connsiteY101" fmla="*/ 5243012 h 6253045"/>
              <a:gd name="connsiteX102" fmla="*/ 2397455 w 4714957"/>
              <a:gd name="connsiteY102" fmla="*/ 5211985 h 6253045"/>
              <a:gd name="connsiteX103" fmla="*/ 2397068 w 4714957"/>
              <a:gd name="connsiteY103" fmla="*/ 5206558 h 6253045"/>
              <a:gd name="connsiteX104" fmla="*/ 2396551 w 4714957"/>
              <a:gd name="connsiteY104" fmla="*/ 5199319 h 6253045"/>
              <a:gd name="connsiteX105" fmla="*/ 2396333 w 4714957"/>
              <a:gd name="connsiteY105" fmla="*/ 5144767 h 6253045"/>
              <a:gd name="connsiteX106" fmla="*/ 2498093 w 4714957"/>
              <a:gd name="connsiteY106" fmla="*/ 5130236 h 6253045"/>
              <a:gd name="connsiteX107" fmla="*/ 2500437 w 4714957"/>
              <a:gd name="connsiteY107" fmla="*/ 5137345 h 6253045"/>
              <a:gd name="connsiteX108" fmla="*/ 2505251 w 4714957"/>
              <a:gd name="connsiteY108" fmla="*/ 5153370 h 6253045"/>
              <a:gd name="connsiteX109" fmla="*/ 2503681 w 4714957"/>
              <a:gd name="connsiteY109" fmla="*/ 5157120 h 6253045"/>
              <a:gd name="connsiteX110" fmla="*/ 2499771 w 4714957"/>
              <a:gd name="connsiteY110" fmla="*/ 5153761 h 6253045"/>
              <a:gd name="connsiteX111" fmla="*/ 2529188 w 4714957"/>
              <a:gd name="connsiteY111" fmla="*/ 5116541 h 6253045"/>
              <a:gd name="connsiteX112" fmla="*/ 2538039 w 4714957"/>
              <a:gd name="connsiteY112" fmla="*/ 5176042 h 6253045"/>
              <a:gd name="connsiteX113" fmla="*/ 2531852 w 4714957"/>
              <a:gd name="connsiteY113" fmla="*/ 5166025 h 6253045"/>
              <a:gd name="connsiteX114" fmla="*/ 2519733 w 4714957"/>
              <a:gd name="connsiteY114" fmla="*/ 5150520 h 6253045"/>
              <a:gd name="connsiteX115" fmla="*/ 2519604 w 4714957"/>
              <a:gd name="connsiteY115" fmla="*/ 5148709 h 6253045"/>
              <a:gd name="connsiteX116" fmla="*/ 2526928 w 4714957"/>
              <a:gd name="connsiteY116" fmla="*/ 5122723 h 6253045"/>
              <a:gd name="connsiteX117" fmla="*/ 2200496 w 4714957"/>
              <a:gd name="connsiteY117" fmla="*/ 5135693 h 6253045"/>
              <a:gd name="connsiteX118" fmla="*/ 2216149 w 4714957"/>
              <a:gd name="connsiteY118" fmla="*/ 5192173 h 6253045"/>
              <a:gd name="connsiteX119" fmla="*/ 2212367 w 4714957"/>
              <a:gd name="connsiteY119" fmla="*/ 5190625 h 6253045"/>
              <a:gd name="connsiteX120" fmla="*/ 2204214 w 4714957"/>
              <a:gd name="connsiteY120" fmla="*/ 5162757 h 6253045"/>
              <a:gd name="connsiteX121" fmla="*/ 2201696 w 4714957"/>
              <a:gd name="connsiteY121" fmla="*/ 5153999 h 6253045"/>
              <a:gd name="connsiteX122" fmla="*/ 2456538 w 4714957"/>
              <a:gd name="connsiteY122" fmla="*/ 5114390 h 6253045"/>
              <a:gd name="connsiteX123" fmla="*/ 2459833 w 4714957"/>
              <a:gd name="connsiteY123" fmla="*/ 5118185 h 6253045"/>
              <a:gd name="connsiteX124" fmla="*/ 2480475 w 4714957"/>
              <a:gd name="connsiteY124" fmla="*/ 5140586 h 6253045"/>
              <a:gd name="connsiteX125" fmla="*/ 2480327 w 4714957"/>
              <a:gd name="connsiteY125" fmla="*/ 5164243 h 6253045"/>
              <a:gd name="connsiteX126" fmla="*/ 2481230 w 4714957"/>
              <a:gd name="connsiteY126" fmla="*/ 5176910 h 6253045"/>
              <a:gd name="connsiteX127" fmla="*/ 2478758 w 4714957"/>
              <a:gd name="connsiteY127" fmla="*/ 5167993 h 6253045"/>
              <a:gd name="connsiteX128" fmla="*/ 2478629 w 4714957"/>
              <a:gd name="connsiteY128" fmla="*/ 5166182 h 6253045"/>
              <a:gd name="connsiteX129" fmla="*/ 2463006 w 4714957"/>
              <a:gd name="connsiteY129" fmla="*/ 5127280 h 6253045"/>
              <a:gd name="connsiteX130" fmla="*/ 2505806 w 4714957"/>
              <a:gd name="connsiteY130" fmla="*/ 5109678 h 6253045"/>
              <a:gd name="connsiteX131" fmla="*/ 2512446 w 4714957"/>
              <a:gd name="connsiteY131" fmla="*/ 5125575 h 6253045"/>
              <a:gd name="connsiteX132" fmla="*/ 2514790 w 4714957"/>
              <a:gd name="connsiteY132" fmla="*/ 5132684 h 6253045"/>
              <a:gd name="connsiteX133" fmla="*/ 2505806 w 4714957"/>
              <a:gd name="connsiteY133" fmla="*/ 5109678 h 6253045"/>
              <a:gd name="connsiteX134" fmla="*/ 2452583 w 4714957"/>
              <a:gd name="connsiteY134" fmla="*/ 5109834 h 6253045"/>
              <a:gd name="connsiteX135" fmla="*/ 2455181 w 4714957"/>
              <a:gd name="connsiteY135" fmla="*/ 5111685 h 6253045"/>
              <a:gd name="connsiteX136" fmla="*/ 2456538 w 4714957"/>
              <a:gd name="connsiteY136" fmla="*/ 5114390 h 6253045"/>
              <a:gd name="connsiteX137" fmla="*/ 2277252 w 4714957"/>
              <a:gd name="connsiteY137" fmla="*/ 5122336 h 6253045"/>
              <a:gd name="connsiteX138" fmla="*/ 2279467 w 4714957"/>
              <a:gd name="connsiteY138" fmla="*/ 5127636 h 6253045"/>
              <a:gd name="connsiteX139" fmla="*/ 2282325 w 4714957"/>
              <a:gd name="connsiteY139" fmla="*/ 5141983 h 6253045"/>
              <a:gd name="connsiteX140" fmla="*/ 2277252 w 4714957"/>
              <a:gd name="connsiteY140" fmla="*/ 5122336 h 6253045"/>
              <a:gd name="connsiteX141" fmla="*/ 0 w 4714957"/>
              <a:gd name="connsiteY141" fmla="*/ 0 h 6253045"/>
              <a:gd name="connsiteX142" fmla="*/ 86542 w 4714957"/>
              <a:gd name="connsiteY142" fmla="*/ 19375 h 6253045"/>
              <a:gd name="connsiteX143" fmla="*/ 517965 w 4714957"/>
              <a:gd name="connsiteY143" fmla="*/ 697510 h 6253045"/>
              <a:gd name="connsiteX144" fmla="*/ 468881 w 4714957"/>
              <a:gd name="connsiteY144" fmla="*/ 82668 h 6253045"/>
              <a:gd name="connsiteX145" fmla="*/ 539924 w 4714957"/>
              <a:gd name="connsiteY145" fmla="*/ 138210 h 6253045"/>
              <a:gd name="connsiteX146" fmla="*/ 780177 w 4714957"/>
              <a:gd name="connsiteY146" fmla="*/ 1105682 h 6253045"/>
              <a:gd name="connsiteX147" fmla="*/ 1179307 w 4714957"/>
              <a:gd name="connsiteY147" fmla="*/ 1987902 h 6253045"/>
              <a:gd name="connsiteX148" fmla="*/ 1022141 w 4714957"/>
              <a:gd name="connsiteY148" fmla="*/ 220877 h 6253045"/>
              <a:gd name="connsiteX149" fmla="*/ 1261633 w 4714957"/>
              <a:gd name="connsiteY149" fmla="*/ 1189807 h 6253045"/>
              <a:gd name="connsiteX150" fmla="*/ 1365310 w 4714957"/>
              <a:gd name="connsiteY150" fmla="*/ 1772191 h 6253045"/>
              <a:gd name="connsiteX151" fmla="*/ 1404060 w 4714957"/>
              <a:gd name="connsiteY151" fmla="*/ 2193280 h 6253045"/>
              <a:gd name="connsiteX152" fmla="*/ 1704148 w 4714957"/>
              <a:gd name="connsiteY152" fmla="*/ 2890981 h 6253045"/>
              <a:gd name="connsiteX153" fmla="*/ 1803191 w 4714957"/>
              <a:gd name="connsiteY153" fmla="*/ 2600160 h 6253045"/>
              <a:gd name="connsiteX154" fmla="*/ 2002110 w 4714957"/>
              <a:gd name="connsiteY154" fmla="*/ 1946568 h 6253045"/>
              <a:gd name="connsiteX155" fmla="*/ 1424727 w 4714957"/>
              <a:gd name="connsiteY155" fmla="*/ 830552 h 6253045"/>
              <a:gd name="connsiteX156" fmla="*/ 2007277 w 4714957"/>
              <a:gd name="connsiteY156" fmla="*/ 1755398 h 6253045"/>
              <a:gd name="connsiteX157" fmla="*/ 1631820 w 4714957"/>
              <a:gd name="connsiteY157" fmla="*/ 339672 h 6253045"/>
              <a:gd name="connsiteX158" fmla="*/ 2049259 w 4714957"/>
              <a:gd name="connsiteY158" fmla="*/ 1513095 h 6253045"/>
              <a:gd name="connsiteX159" fmla="*/ 2349573 w 4714957"/>
              <a:gd name="connsiteY159" fmla="*/ 868012 h 6253045"/>
              <a:gd name="connsiteX160" fmla="*/ 2120945 w 4714957"/>
              <a:gd name="connsiteY160" fmla="*/ 1615896 h 6253045"/>
              <a:gd name="connsiteX161" fmla="*/ 2035694 w 4714957"/>
              <a:gd name="connsiteY161" fmla="*/ 2346990 h 6253045"/>
              <a:gd name="connsiteX162" fmla="*/ 1847108 w 4714957"/>
              <a:gd name="connsiteY162" fmla="*/ 3017375 h 6253045"/>
              <a:gd name="connsiteX163" fmla="*/ 2234614 w 4714957"/>
              <a:gd name="connsiteY163" fmla="*/ 3571507 h 6253045"/>
              <a:gd name="connsiteX164" fmla="*/ 2490367 w 4714957"/>
              <a:gd name="connsiteY164" fmla="*/ 2269489 h 6253045"/>
              <a:gd name="connsiteX165" fmla="*/ 2571742 w 4714957"/>
              <a:gd name="connsiteY165" fmla="*/ 1122473 h 6253045"/>
              <a:gd name="connsiteX166" fmla="*/ 2628576 w 4714957"/>
              <a:gd name="connsiteY166" fmla="*/ 2326323 h 6253045"/>
              <a:gd name="connsiteX167" fmla="*/ 3137616 w 4714957"/>
              <a:gd name="connsiteY167" fmla="*/ 1131194 h 6253045"/>
              <a:gd name="connsiteX168" fmla="*/ 2682827 w 4714957"/>
              <a:gd name="connsiteY168" fmla="*/ 2716412 h 6253045"/>
              <a:gd name="connsiteX169" fmla="*/ 2454200 w 4714957"/>
              <a:gd name="connsiteY169" fmla="*/ 3521132 h 6253045"/>
              <a:gd name="connsiteX170" fmla="*/ 2517492 w 4714957"/>
              <a:gd name="connsiteY170" fmla="*/ 3388088 h 6253045"/>
              <a:gd name="connsiteX171" fmla="*/ 2908872 w 4714957"/>
              <a:gd name="connsiteY171" fmla="*/ 3142667 h 6253045"/>
              <a:gd name="connsiteX172" fmla="*/ 3026415 w 4714957"/>
              <a:gd name="connsiteY172" fmla="*/ 2764205 h 6253045"/>
              <a:gd name="connsiteX173" fmla="*/ 3502403 w 4714957"/>
              <a:gd name="connsiteY173" fmla="*/ 792370 h 6253045"/>
              <a:gd name="connsiteX174" fmla="*/ 3282655 w 4714957"/>
              <a:gd name="connsiteY174" fmla="*/ 1956576 h 6253045"/>
              <a:gd name="connsiteX175" fmla="*/ 3736841 w 4714957"/>
              <a:gd name="connsiteY175" fmla="*/ 689760 h 6253045"/>
              <a:gd name="connsiteX176" fmla="*/ 3190876 w 4714957"/>
              <a:gd name="connsiteY176" fmla="*/ 2460091 h 6253045"/>
              <a:gd name="connsiteX177" fmla="*/ 3890460 w 4714957"/>
              <a:gd name="connsiteY177" fmla="*/ 1946709 h 6253045"/>
              <a:gd name="connsiteX178" fmla="*/ 4098399 w 4714957"/>
              <a:gd name="connsiteY178" fmla="*/ 1475057 h 6253045"/>
              <a:gd name="connsiteX179" fmla="*/ 4064472 w 4714957"/>
              <a:gd name="connsiteY179" fmla="*/ 1809308 h 6253045"/>
              <a:gd name="connsiteX180" fmla="*/ 4714957 w 4714957"/>
              <a:gd name="connsiteY180" fmla="*/ 1093341 h 6253045"/>
              <a:gd name="connsiteX181" fmla="*/ 4424133 w 4714957"/>
              <a:gd name="connsiteY181" fmla="*/ 1562857 h 6253045"/>
              <a:gd name="connsiteX182" fmla="*/ 4000345 w 4714957"/>
              <a:gd name="connsiteY182" fmla="*/ 1967235 h 6253045"/>
              <a:gd name="connsiteX183" fmla="*/ 3185293 w 4714957"/>
              <a:gd name="connsiteY183" fmla="*/ 2609202 h 6253045"/>
              <a:gd name="connsiteX184" fmla="*/ 3109083 w 4714957"/>
              <a:gd name="connsiteY184" fmla="*/ 2973458 h 6253045"/>
              <a:gd name="connsiteX185" fmla="*/ 2455491 w 4714957"/>
              <a:gd name="connsiteY185" fmla="*/ 3521132 h 6253045"/>
              <a:gd name="connsiteX186" fmla="*/ 2429657 w 4714957"/>
              <a:gd name="connsiteY186" fmla="*/ 4072872 h 6253045"/>
              <a:gd name="connsiteX187" fmla="*/ 2481631 w 4714957"/>
              <a:gd name="connsiteY187" fmla="*/ 4768371 h 6253045"/>
              <a:gd name="connsiteX188" fmla="*/ 2500870 w 4714957"/>
              <a:gd name="connsiteY188" fmla="*/ 4918743 h 6253045"/>
              <a:gd name="connsiteX189" fmla="*/ 2521556 w 4714957"/>
              <a:gd name="connsiteY189" fmla="*/ 5064006 h 6253045"/>
              <a:gd name="connsiteX190" fmla="*/ 2498947 w 4714957"/>
              <a:gd name="connsiteY190" fmla="*/ 5039231 h 6253045"/>
              <a:gd name="connsiteX191" fmla="*/ 2461279 w 4714957"/>
              <a:gd name="connsiteY191" fmla="*/ 5000081 h 6253045"/>
              <a:gd name="connsiteX192" fmla="*/ 2493727 w 4714957"/>
              <a:gd name="connsiteY192" fmla="*/ 5043241 h 6253045"/>
              <a:gd name="connsiteX193" fmla="*/ 2509478 w 4714957"/>
              <a:gd name="connsiteY193" fmla="*/ 5064626 h 6253045"/>
              <a:gd name="connsiteX194" fmla="*/ 2524526 w 4714957"/>
              <a:gd name="connsiteY194" fmla="*/ 5084868 h 6253045"/>
              <a:gd name="connsiteX195" fmla="*/ 2525655 w 4714957"/>
              <a:gd name="connsiteY195" fmla="*/ 5092795 h 6253045"/>
              <a:gd name="connsiteX196" fmla="*/ 2525847 w 4714957"/>
              <a:gd name="connsiteY196" fmla="*/ 5094088 h 6253045"/>
              <a:gd name="connsiteX197" fmla="*/ 2518461 w 4714957"/>
              <a:gd name="connsiteY197" fmla="*/ 5106957 h 6253045"/>
              <a:gd name="connsiteX198" fmla="*/ 2511930 w 4714957"/>
              <a:gd name="connsiteY198" fmla="*/ 5118336 h 6253045"/>
              <a:gd name="connsiteX199" fmla="*/ 2506471 w 4714957"/>
              <a:gd name="connsiteY199" fmla="*/ 5093261 h 6253045"/>
              <a:gd name="connsiteX200" fmla="*/ 2500477 w 4714957"/>
              <a:gd name="connsiteY200" fmla="*/ 5086413 h 6253045"/>
              <a:gd name="connsiteX201" fmla="*/ 2496824 w 4714957"/>
              <a:gd name="connsiteY201" fmla="*/ 5086673 h 6253045"/>
              <a:gd name="connsiteX202" fmla="*/ 2490053 w 4714957"/>
              <a:gd name="connsiteY202" fmla="*/ 5068967 h 6253045"/>
              <a:gd name="connsiteX203" fmla="*/ 2472732 w 4714957"/>
              <a:gd name="connsiteY203" fmla="*/ 5032005 h 6253045"/>
              <a:gd name="connsiteX204" fmla="*/ 2482877 w 4714957"/>
              <a:gd name="connsiteY204" fmla="*/ 5071297 h 6253045"/>
              <a:gd name="connsiteX205" fmla="*/ 2488078 w 4714957"/>
              <a:gd name="connsiteY205" fmla="*/ 5092753 h 6253045"/>
              <a:gd name="connsiteX206" fmla="*/ 2486511 w 4714957"/>
              <a:gd name="connsiteY206" fmla="*/ 5096502 h 6253045"/>
              <a:gd name="connsiteX207" fmla="*/ 2459135 w 4714957"/>
              <a:gd name="connsiteY207" fmla="*/ 5072990 h 6253045"/>
              <a:gd name="connsiteX208" fmla="*/ 2447532 w 4714957"/>
              <a:gd name="connsiteY208" fmla="*/ 5064723 h 6253045"/>
              <a:gd name="connsiteX209" fmla="*/ 2457437 w 4714957"/>
              <a:gd name="connsiteY209" fmla="*/ 5074931 h 6253045"/>
              <a:gd name="connsiteX210" fmla="*/ 2481547 w 4714957"/>
              <a:gd name="connsiteY210" fmla="*/ 5104132 h 6253045"/>
              <a:gd name="connsiteX211" fmla="*/ 2481657 w 4714957"/>
              <a:gd name="connsiteY211" fmla="*/ 5131408 h 6253045"/>
              <a:gd name="connsiteX212" fmla="*/ 2459836 w 4714957"/>
              <a:gd name="connsiteY212" fmla="*/ 5115002 h 6253045"/>
              <a:gd name="connsiteX213" fmla="*/ 2455181 w 4714957"/>
              <a:gd name="connsiteY213" fmla="*/ 5111685 h 6253045"/>
              <a:gd name="connsiteX214" fmla="*/ 2448027 w 4714957"/>
              <a:gd name="connsiteY214" fmla="*/ 5097428 h 6253045"/>
              <a:gd name="connsiteX215" fmla="*/ 2433308 w 4714957"/>
              <a:gd name="connsiteY215" fmla="*/ 5071193 h 6253045"/>
              <a:gd name="connsiteX216" fmla="*/ 2440851 w 4714957"/>
              <a:gd name="connsiteY216" fmla="*/ 5099758 h 6253045"/>
              <a:gd name="connsiteX217" fmla="*/ 2450479 w 4714957"/>
              <a:gd name="connsiteY217" fmla="*/ 5131811 h 6253045"/>
              <a:gd name="connsiteX218" fmla="*/ 2460752 w 4714957"/>
              <a:gd name="connsiteY218" fmla="*/ 5172914 h 6253045"/>
              <a:gd name="connsiteX219" fmla="*/ 2463354 w 4714957"/>
              <a:gd name="connsiteY219" fmla="*/ 5183642 h 6253045"/>
              <a:gd name="connsiteX220" fmla="*/ 2444335 w 4714957"/>
              <a:gd name="connsiteY220" fmla="*/ 5148620 h 6253045"/>
              <a:gd name="connsiteX221" fmla="*/ 2427659 w 4714957"/>
              <a:gd name="connsiteY221" fmla="*/ 5120707 h 6253045"/>
              <a:gd name="connsiteX222" fmla="*/ 2411371 w 4714957"/>
              <a:gd name="connsiteY222" fmla="*/ 5098222 h 6253045"/>
              <a:gd name="connsiteX223" fmla="*/ 2420483 w 4714957"/>
              <a:gd name="connsiteY223" fmla="*/ 5123037 h 6253045"/>
              <a:gd name="connsiteX224" fmla="*/ 2431809 w 4714957"/>
              <a:gd name="connsiteY224" fmla="*/ 5153152 h 6253045"/>
              <a:gd name="connsiteX225" fmla="*/ 2443779 w 4714957"/>
              <a:gd name="connsiteY225" fmla="*/ 5192313 h 6253045"/>
              <a:gd name="connsiteX226" fmla="*/ 2451194 w 4714957"/>
              <a:gd name="connsiteY226" fmla="*/ 5219067 h 6253045"/>
              <a:gd name="connsiteX227" fmla="*/ 2444921 w 4714957"/>
              <a:gd name="connsiteY227" fmla="*/ 5234065 h 6253045"/>
              <a:gd name="connsiteX228" fmla="*/ 2444792 w 4714957"/>
              <a:gd name="connsiteY228" fmla="*/ 5232257 h 6253045"/>
              <a:gd name="connsiteX229" fmla="*/ 2442449 w 4714957"/>
              <a:gd name="connsiteY229" fmla="*/ 5225148 h 6253045"/>
              <a:gd name="connsiteX230" fmla="*/ 2443889 w 4714957"/>
              <a:gd name="connsiteY230" fmla="*/ 5219588 h 6253045"/>
              <a:gd name="connsiteX231" fmla="*/ 2442320 w 4714957"/>
              <a:gd name="connsiteY231" fmla="*/ 5223338 h 6253045"/>
              <a:gd name="connsiteX232" fmla="*/ 2422141 w 4714957"/>
              <a:gd name="connsiteY232" fmla="*/ 5172029 h 6253045"/>
              <a:gd name="connsiteX233" fmla="*/ 2400652 w 4714957"/>
              <a:gd name="connsiteY233" fmla="*/ 5128089 h 6253045"/>
              <a:gd name="connsiteX234" fmla="*/ 2400136 w 4714957"/>
              <a:gd name="connsiteY234" fmla="*/ 5120850 h 6253045"/>
              <a:gd name="connsiteX235" fmla="*/ 2398348 w 4714957"/>
              <a:gd name="connsiteY235" fmla="*/ 5070048 h 6253045"/>
              <a:gd name="connsiteX236" fmla="*/ 2393426 w 4714957"/>
              <a:gd name="connsiteY236" fmla="*/ 5026746 h 6253045"/>
              <a:gd name="connsiteX237" fmla="*/ 2391043 w 4714957"/>
              <a:gd name="connsiteY237" fmla="*/ 5070569 h 6253045"/>
              <a:gd name="connsiteX238" fmla="*/ 2387350 w 4714957"/>
              <a:gd name="connsiteY238" fmla="*/ 5121762 h 6253045"/>
              <a:gd name="connsiteX239" fmla="*/ 2387738 w 4714957"/>
              <a:gd name="connsiteY239" fmla="*/ 5127191 h 6253045"/>
              <a:gd name="connsiteX240" fmla="*/ 2378457 w 4714957"/>
              <a:gd name="connsiteY240" fmla="*/ 5151498 h 6253045"/>
              <a:gd name="connsiteX241" fmla="*/ 2368054 w 4714957"/>
              <a:gd name="connsiteY241" fmla="*/ 5108586 h 6253045"/>
              <a:gd name="connsiteX242" fmla="*/ 2351658 w 4714957"/>
              <a:gd name="connsiteY242" fmla="*/ 5058826 h 6253045"/>
              <a:gd name="connsiteX243" fmla="*/ 2314952 w 4714957"/>
              <a:gd name="connsiteY243" fmla="*/ 4955948 h 6253045"/>
              <a:gd name="connsiteX244" fmla="*/ 2329871 w 4714957"/>
              <a:gd name="connsiteY244" fmla="*/ 5062200 h 6253045"/>
              <a:gd name="connsiteX245" fmla="*/ 2339091 w 4714957"/>
              <a:gd name="connsiteY245" fmla="*/ 5114289 h 6253045"/>
              <a:gd name="connsiteX246" fmla="*/ 2348700 w 4714957"/>
              <a:gd name="connsiteY246" fmla="*/ 5171809 h 6253045"/>
              <a:gd name="connsiteX247" fmla="*/ 2352023 w 4714957"/>
              <a:gd name="connsiteY247" fmla="*/ 5194870 h 6253045"/>
              <a:gd name="connsiteX248" fmla="*/ 2343736 w 4714957"/>
              <a:gd name="connsiteY248" fmla="*/ 5179438 h 6253045"/>
              <a:gd name="connsiteX249" fmla="*/ 2339696 w 4714957"/>
              <a:gd name="connsiteY249" fmla="*/ 5174270 h 6253045"/>
              <a:gd name="connsiteX250" fmla="*/ 2338148 w 4714957"/>
              <a:gd name="connsiteY250" fmla="*/ 5152554 h 6253045"/>
              <a:gd name="connsiteX251" fmla="*/ 2335657 w 4714957"/>
              <a:gd name="connsiteY251" fmla="*/ 5169100 h 6253045"/>
              <a:gd name="connsiteX252" fmla="*/ 2319110 w 4714957"/>
              <a:gd name="connsiteY252" fmla="*/ 5142998 h 6253045"/>
              <a:gd name="connsiteX253" fmla="*/ 2318981 w 4714957"/>
              <a:gd name="connsiteY253" fmla="*/ 5141187 h 6253045"/>
              <a:gd name="connsiteX254" fmla="*/ 2289839 w 4714957"/>
              <a:gd name="connsiteY254" fmla="*/ 5041407 h 6253045"/>
              <a:gd name="connsiteX255" fmla="*/ 2263685 w 4714957"/>
              <a:gd name="connsiteY255" fmla="*/ 4957786 h 6253045"/>
              <a:gd name="connsiteX256" fmla="*/ 2240776 w 4714957"/>
              <a:gd name="connsiteY256" fmla="*/ 4893939 h 6253045"/>
              <a:gd name="connsiteX257" fmla="*/ 2220338 w 4714957"/>
              <a:gd name="connsiteY257" fmla="*/ 4839009 h 6253045"/>
              <a:gd name="connsiteX258" fmla="*/ 2233600 w 4714957"/>
              <a:gd name="connsiteY258" fmla="*/ 4896269 h 6253045"/>
              <a:gd name="connsiteX259" fmla="*/ 2251158 w 4714957"/>
              <a:gd name="connsiteY259" fmla="*/ 4962317 h 6253045"/>
              <a:gd name="connsiteX260" fmla="*/ 2270137 w 4714957"/>
              <a:gd name="connsiteY260" fmla="*/ 5048270 h 6253045"/>
              <a:gd name="connsiteX261" fmla="*/ 2278196 w 4714957"/>
              <a:gd name="connsiteY261" fmla="*/ 5084073 h 6253045"/>
              <a:gd name="connsiteX262" fmla="*/ 2272072 w 4714957"/>
              <a:gd name="connsiteY262" fmla="*/ 5075414 h 6253045"/>
              <a:gd name="connsiteX263" fmla="*/ 2264122 w 4714957"/>
              <a:gd name="connsiteY263" fmla="*/ 5066888 h 6253045"/>
              <a:gd name="connsiteX264" fmla="*/ 2262036 w 4714957"/>
              <a:gd name="connsiteY264" fmla="*/ 5063399 h 6253045"/>
              <a:gd name="connsiteX265" fmla="*/ 2240031 w 4714957"/>
              <a:gd name="connsiteY265" fmla="*/ 5012219 h 6253045"/>
              <a:gd name="connsiteX266" fmla="*/ 2220369 w 4714957"/>
              <a:gd name="connsiteY266" fmla="*/ 4968150 h 6253045"/>
              <a:gd name="connsiteX267" fmla="*/ 2232854 w 4714957"/>
              <a:gd name="connsiteY267" fmla="*/ 5014551 h 6253045"/>
              <a:gd name="connsiteX268" fmla="*/ 2249511 w 4714957"/>
              <a:gd name="connsiteY268" fmla="*/ 5067930 h 6253045"/>
              <a:gd name="connsiteX269" fmla="*/ 2262125 w 4714957"/>
              <a:gd name="connsiteY269" fmla="*/ 5116139 h 6253045"/>
              <a:gd name="connsiteX270" fmla="*/ 2249103 w 4714957"/>
              <a:gd name="connsiteY270" fmla="*/ 5087965 h 6253045"/>
              <a:gd name="connsiteX271" fmla="*/ 2261462 w 4714957"/>
              <a:gd name="connsiteY271" fmla="*/ 5132557 h 6253045"/>
              <a:gd name="connsiteX272" fmla="*/ 2248141 w 4714957"/>
              <a:gd name="connsiteY272" fmla="*/ 5151696 h 6253045"/>
              <a:gd name="connsiteX273" fmla="*/ 2233828 w 4714957"/>
              <a:gd name="connsiteY273" fmla="*/ 5105425 h 6253045"/>
              <a:gd name="connsiteX274" fmla="*/ 2218889 w 4714957"/>
              <a:gd name="connsiteY274" fmla="*/ 5024640 h 6253045"/>
              <a:gd name="connsiteX275" fmla="*/ 2219515 w 4714957"/>
              <a:gd name="connsiteY275" fmla="*/ 5059155 h 6253045"/>
              <a:gd name="connsiteX276" fmla="*/ 2196477 w 4714957"/>
              <a:gd name="connsiteY276" fmla="*/ 4993497 h 6253045"/>
              <a:gd name="connsiteX277" fmla="*/ 2189721 w 4714957"/>
              <a:gd name="connsiteY277" fmla="*/ 4975643 h 6253045"/>
              <a:gd name="connsiteX278" fmla="*/ 2185592 w 4714957"/>
              <a:gd name="connsiteY278" fmla="*/ 4918956 h 6253045"/>
              <a:gd name="connsiteX279" fmla="*/ 2189453 w 4714957"/>
              <a:gd name="connsiteY279" fmla="*/ 4904646 h 6253045"/>
              <a:gd name="connsiteX280" fmla="*/ 2192775 w 4714957"/>
              <a:gd name="connsiteY280" fmla="*/ 4890086 h 6253045"/>
              <a:gd name="connsiteX281" fmla="*/ 2188151 w 4714957"/>
              <a:gd name="connsiteY281" fmla="*/ 4902466 h 6253045"/>
              <a:gd name="connsiteX282" fmla="*/ 2184990 w 4714957"/>
              <a:gd name="connsiteY282" fmla="*/ 4910684 h 6253045"/>
              <a:gd name="connsiteX283" fmla="*/ 2171045 w 4714957"/>
              <a:gd name="connsiteY283" fmla="*/ 4719227 h 6253045"/>
              <a:gd name="connsiteX284" fmla="*/ 2066545 w 4714957"/>
              <a:gd name="connsiteY284" fmla="*/ 3799769 h 6253045"/>
              <a:gd name="connsiteX285" fmla="*/ 2049145 w 4714957"/>
              <a:gd name="connsiteY285" fmla="*/ 3731919 h 6253045"/>
              <a:gd name="connsiteX286" fmla="*/ 1869862 w 4714957"/>
              <a:gd name="connsiteY286" fmla="*/ 3604284 h 6253045"/>
              <a:gd name="connsiteX287" fmla="*/ 1215163 w 4714957"/>
              <a:gd name="connsiteY287" fmla="*/ 3100963 h 6253045"/>
              <a:gd name="connsiteX288" fmla="*/ 798457 w 4714957"/>
              <a:gd name="connsiteY288" fmla="*/ 2334996 h 6253045"/>
              <a:gd name="connsiteX289" fmla="*/ 117767 w 4714957"/>
              <a:gd name="connsiteY289" fmla="*/ 1769072 h 6253045"/>
              <a:gd name="connsiteX290" fmla="*/ 198502 w 4714957"/>
              <a:gd name="connsiteY290" fmla="*/ 1760808 h 6253045"/>
              <a:gd name="connsiteX291" fmla="*/ 736299 w 4714957"/>
              <a:gd name="connsiteY291" fmla="*/ 2224123 h 6253045"/>
              <a:gd name="connsiteX292" fmla="*/ 552533 w 4714957"/>
              <a:gd name="connsiteY292" fmla="*/ 1743192 h 6253045"/>
              <a:gd name="connsiteX293" fmla="*/ 666033 w 4714957"/>
              <a:gd name="connsiteY293" fmla="*/ 1737671 h 6253045"/>
              <a:gd name="connsiteX294" fmla="*/ 630806 w 4714957"/>
              <a:gd name="connsiteY294" fmla="*/ 1764212 h 6253045"/>
              <a:gd name="connsiteX295" fmla="*/ 984220 w 4714957"/>
              <a:gd name="connsiteY295" fmla="*/ 2534441 h 6253045"/>
              <a:gd name="connsiteX296" fmla="*/ 1441258 w 4714957"/>
              <a:gd name="connsiteY296" fmla="*/ 3166025 h 6253045"/>
              <a:gd name="connsiteX297" fmla="*/ 1658080 w 4714957"/>
              <a:gd name="connsiteY297" fmla="*/ 3255236 h 6253045"/>
              <a:gd name="connsiteX298" fmla="*/ 1674724 w 4714957"/>
              <a:gd name="connsiteY298" fmla="*/ 3257908 h 6253045"/>
              <a:gd name="connsiteX299" fmla="*/ 1661188 w 4714957"/>
              <a:gd name="connsiteY299" fmla="*/ 3241257 h 6253045"/>
              <a:gd name="connsiteX300" fmla="*/ 1587479 w 4714957"/>
              <a:gd name="connsiteY300" fmla="*/ 3142667 h 6253045"/>
              <a:gd name="connsiteX301" fmla="*/ 948096 w 4714957"/>
              <a:gd name="connsiteY301" fmla="*/ 1803192 h 6253045"/>
              <a:gd name="connsiteX302" fmla="*/ 581258 w 4714957"/>
              <a:gd name="connsiteY302" fmla="*/ 857679 h 6253045"/>
              <a:gd name="connsiteX303" fmla="*/ 0 w 4714957"/>
              <a:gd name="connsiteY303" fmla="*/ 0 h 625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Lst>
            <a:rect l="l" t="t" r="r" b="b"/>
            <a:pathLst>
              <a:path w="4714957" h="6253045">
                <a:moveTo>
                  <a:pt x="2224071" y="5682709"/>
                </a:moveTo>
                <a:lnTo>
                  <a:pt x="2609077" y="5655257"/>
                </a:lnTo>
                <a:lnTo>
                  <a:pt x="2614000" y="5688938"/>
                </a:lnTo>
                <a:cubicBezTo>
                  <a:pt x="2643088" y="5892528"/>
                  <a:pt x="2668924" y="6090779"/>
                  <a:pt x="2682827" y="6253045"/>
                </a:cubicBezTo>
                <a:cubicBezTo>
                  <a:pt x="2500701" y="6242710"/>
                  <a:pt x="2318572" y="6255627"/>
                  <a:pt x="2137736" y="6246586"/>
                </a:cubicBezTo>
                <a:cubicBezTo>
                  <a:pt x="2158081" y="6051864"/>
                  <a:pt x="2208215" y="5888386"/>
                  <a:pt x="2223836" y="5708196"/>
                </a:cubicBezTo>
                <a:close/>
                <a:moveTo>
                  <a:pt x="2212973" y="5328795"/>
                </a:moveTo>
                <a:lnTo>
                  <a:pt x="2213172" y="5330621"/>
                </a:lnTo>
                <a:lnTo>
                  <a:pt x="2213117" y="5331050"/>
                </a:lnTo>
                <a:close/>
                <a:moveTo>
                  <a:pt x="2303071" y="5304204"/>
                </a:moveTo>
                <a:cubicBezTo>
                  <a:pt x="2305283" y="5309502"/>
                  <a:pt x="2305670" y="5314932"/>
                  <a:pt x="2308014" y="5322041"/>
                </a:cubicBezTo>
                <a:cubicBezTo>
                  <a:pt x="2310226" y="5327339"/>
                  <a:pt x="2310742" y="5334577"/>
                  <a:pt x="2312957" y="5339877"/>
                </a:cubicBezTo>
                <a:cubicBezTo>
                  <a:pt x="2313215" y="5343497"/>
                  <a:pt x="2311646" y="5347246"/>
                  <a:pt x="2312033" y="5352675"/>
                </a:cubicBezTo>
                <a:cubicBezTo>
                  <a:pt x="2312033" y="5352675"/>
                  <a:pt x="2312033" y="5352675"/>
                  <a:pt x="2312162" y="5354485"/>
                </a:cubicBezTo>
                <a:cubicBezTo>
                  <a:pt x="2310595" y="5358234"/>
                  <a:pt x="2309025" y="5361984"/>
                  <a:pt x="2309283" y="5365603"/>
                </a:cubicBezTo>
                <a:cubicBezTo>
                  <a:pt x="2307071" y="5360304"/>
                  <a:pt x="2303160" y="5356945"/>
                  <a:pt x="2301075" y="5353456"/>
                </a:cubicBezTo>
                <a:cubicBezTo>
                  <a:pt x="2300946" y="5351647"/>
                  <a:pt x="2300816" y="5349836"/>
                  <a:pt x="2300816" y="5349836"/>
                </a:cubicBezTo>
                <a:cubicBezTo>
                  <a:pt x="2301612" y="5335229"/>
                  <a:pt x="2302276" y="5318812"/>
                  <a:pt x="2303071" y="5304204"/>
                </a:cubicBezTo>
                <a:close/>
                <a:moveTo>
                  <a:pt x="2533856" y="5271378"/>
                </a:moveTo>
                <a:cubicBezTo>
                  <a:pt x="2538928" y="5291025"/>
                  <a:pt x="2542175" y="5310800"/>
                  <a:pt x="2549201" y="5332126"/>
                </a:cubicBezTo>
                <a:cubicBezTo>
                  <a:pt x="2549201" y="5332126"/>
                  <a:pt x="2549330" y="5333937"/>
                  <a:pt x="2549330" y="5333937"/>
                </a:cubicBezTo>
                <a:cubicBezTo>
                  <a:pt x="2547634" y="5335876"/>
                  <a:pt x="2546065" y="5339625"/>
                  <a:pt x="2546194" y="5341436"/>
                </a:cubicBezTo>
                <a:cubicBezTo>
                  <a:pt x="2543981" y="5336136"/>
                  <a:pt x="2540071" y="5332777"/>
                  <a:pt x="2537856" y="5327479"/>
                </a:cubicBezTo>
                <a:cubicBezTo>
                  <a:pt x="2536695" y="5311191"/>
                  <a:pt x="2535404" y="5293094"/>
                  <a:pt x="2534372" y="5278616"/>
                </a:cubicBezTo>
                <a:cubicBezTo>
                  <a:pt x="2534114" y="5274997"/>
                  <a:pt x="2533985" y="5273189"/>
                  <a:pt x="2533856" y="5271378"/>
                </a:cubicBezTo>
                <a:close/>
                <a:moveTo>
                  <a:pt x="2398189" y="5273776"/>
                </a:moveTo>
                <a:cubicBezTo>
                  <a:pt x="2398447" y="5277395"/>
                  <a:pt x="2400533" y="5280884"/>
                  <a:pt x="2402616" y="5284373"/>
                </a:cubicBezTo>
                <a:cubicBezTo>
                  <a:pt x="2404960" y="5291481"/>
                  <a:pt x="2409258" y="5300271"/>
                  <a:pt x="2411599" y="5307380"/>
                </a:cubicBezTo>
                <a:cubicBezTo>
                  <a:pt x="2410032" y="5311129"/>
                  <a:pt x="2410290" y="5314748"/>
                  <a:pt x="2408721" y="5318498"/>
                </a:cubicBezTo>
                <a:cubicBezTo>
                  <a:pt x="2406637" y="5315009"/>
                  <a:pt x="2406508" y="5313198"/>
                  <a:pt x="2404422" y="5309709"/>
                </a:cubicBezTo>
                <a:cubicBezTo>
                  <a:pt x="2404293" y="5307900"/>
                  <a:pt x="2404035" y="5304281"/>
                  <a:pt x="2403906" y="5302470"/>
                </a:cubicBezTo>
                <a:cubicBezTo>
                  <a:pt x="2401436" y="5293553"/>
                  <a:pt x="2400662" y="5282695"/>
                  <a:pt x="2398189" y="5273776"/>
                </a:cubicBezTo>
                <a:close/>
                <a:moveTo>
                  <a:pt x="2454826" y="5244273"/>
                </a:moveTo>
                <a:cubicBezTo>
                  <a:pt x="2454955" y="5246083"/>
                  <a:pt x="2454955" y="5246083"/>
                  <a:pt x="2455084" y="5247892"/>
                </a:cubicBezTo>
                <a:cubicBezTo>
                  <a:pt x="2455343" y="5251511"/>
                  <a:pt x="2457557" y="5256811"/>
                  <a:pt x="2457944" y="5262239"/>
                </a:cubicBezTo>
                <a:cubicBezTo>
                  <a:pt x="2456375" y="5265989"/>
                  <a:pt x="2454936" y="5271549"/>
                  <a:pt x="2453496" y="5277108"/>
                </a:cubicBezTo>
                <a:cubicBezTo>
                  <a:pt x="2451283" y="5271810"/>
                  <a:pt x="2450896" y="5266380"/>
                  <a:pt x="2448811" y="5262890"/>
                </a:cubicBezTo>
                <a:cubicBezTo>
                  <a:pt x="2450380" y="5259141"/>
                  <a:pt x="2451948" y="5255391"/>
                  <a:pt x="2453517" y="5251642"/>
                </a:cubicBezTo>
                <a:cubicBezTo>
                  <a:pt x="2453388" y="5249833"/>
                  <a:pt x="2454955" y="5246083"/>
                  <a:pt x="2454826" y="5244273"/>
                </a:cubicBezTo>
                <a:close/>
                <a:moveTo>
                  <a:pt x="2337036" y="5239940"/>
                </a:moveTo>
                <a:cubicBezTo>
                  <a:pt x="2339250" y="5245238"/>
                  <a:pt x="2341334" y="5248727"/>
                  <a:pt x="2343419" y="5252216"/>
                </a:cubicBezTo>
                <a:cubicBezTo>
                  <a:pt x="2343548" y="5254027"/>
                  <a:pt x="2341721" y="5254157"/>
                  <a:pt x="2341850" y="5255966"/>
                </a:cubicBezTo>
                <a:cubicBezTo>
                  <a:pt x="2339638" y="5250668"/>
                  <a:pt x="2339250" y="5245238"/>
                  <a:pt x="2337036" y="5239940"/>
                </a:cubicBezTo>
                <a:close/>
                <a:moveTo>
                  <a:pt x="2509896" y="5218519"/>
                </a:moveTo>
                <a:cubicBezTo>
                  <a:pt x="2509896" y="5218519"/>
                  <a:pt x="2511850" y="5220200"/>
                  <a:pt x="2511850" y="5220200"/>
                </a:cubicBezTo>
                <a:cubicBezTo>
                  <a:pt x="2513807" y="5221878"/>
                  <a:pt x="2514065" y="5225498"/>
                  <a:pt x="2516148" y="5228987"/>
                </a:cubicBezTo>
                <a:cubicBezTo>
                  <a:pt x="2515097" y="5239975"/>
                  <a:pt x="2514173" y="5252775"/>
                  <a:pt x="2513380" y="5267382"/>
                </a:cubicBezTo>
                <a:cubicBezTo>
                  <a:pt x="2512606" y="5256524"/>
                  <a:pt x="2510004" y="5245796"/>
                  <a:pt x="2509359" y="5236747"/>
                </a:cubicBezTo>
                <a:lnTo>
                  <a:pt x="2508456" y="5224080"/>
                </a:lnTo>
                <a:cubicBezTo>
                  <a:pt x="2508327" y="5222269"/>
                  <a:pt x="2510154" y="5222139"/>
                  <a:pt x="2510025" y="5220330"/>
                </a:cubicBezTo>
                <a:cubicBezTo>
                  <a:pt x="2510025" y="5220330"/>
                  <a:pt x="2509896" y="5218519"/>
                  <a:pt x="2509896" y="5218519"/>
                </a:cubicBezTo>
                <a:close/>
                <a:moveTo>
                  <a:pt x="2505082" y="5202494"/>
                </a:moveTo>
                <a:lnTo>
                  <a:pt x="2510947" y="5207531"/>
                </a:lnTo>
                <a:lnTo>
                  <a:pt x="2514773" y="5209684"/>
                </a:lnTo>
                <a:lnTo>
                  <a:pt x="2518769" y="5214249"/>
                </a:lnTo>
                <a:cubicBezTo>
                  <a:pt x="2517201" y="5217999"/>
                  <a:pt x="2517331" y="5219809"/>
                  <a:pt x="2517460" y="5221618"/>
                </a:cubicBezTo>
                <a:cubicBezTo>
                  <a:pt x="2517331" y="5219809"/>
                  <a:pt x="2517331" y="5219809"/>
                  <a:pt x="2517201" y="5217999"/>
                </a:cubicBezTo>
                <a:cubicBezTo>
                  <a:pt x="2517072" y="5216190"/>
                  <a:pt x="2515116" y="5214510"/>
                  <a:pt x="2513161" y="5212831"/>
                </a:cubicBezTo>
                <a:cubicBezTo>
                  <a:pt x="2511334" y="5212961"/>
                  <a:pt x="2509380" y="5211281"/>
                  <a:pt x="2507682" y="5213222"/>
                </a:cubicBezTo>
                <a:cubicBezTo>
                  <a:pt x="2507682" y="5213222"/>
                  <a:pt x="2507682" y="5213222"/>
                  <a:pt x="2505856" y="5213352"/>
                </a:cubicBezTo>
                <a:close/>
                <a:moveTo>
                  <a:pt x="2352023" y="5194870"/>
                </a:moveTo>
                <a:lnTo>
                  <a:pt x="2352203" y="5195205"/>
                </a:lnTo>
                <a:lnTo>
                  <a:pt x="2352332" y="5197014"/>
                </a:lnTo>
                <a:close/>
                <a:moveTo>
                  <a:pt x="2508883" y="5178576"/>
                </a:moveTo>
                <a:cubicBezTo>
                  <a:pt x="2509012" y="5180387"/>
                  <a:pt x="2510839" y="5180257"/>
                  <a:pt x="2510968" y="5182065"/>
                </a:cubicBezTo>
                <a:cubicBezTo>
                  <a:pt x="2511097" y="5183876"/>
                  <a:pt x="2511226" y="5185685"/>
                  <a:pt x="2511355" y="5187495"/>
                </a:cubicBezTo>
                <a:cubicBezTo>
                  <a:pt x="2513697" y="5194604"/>
                  <a:pt x="2514342" y="5203651"/>
                  <a:pt x="2516685" y="5210760"/>
                </a:cubicBezTo>
                <a:lnTo>
                  <a:pt x="2514773" y="5209684"/>
                </a:lnTo>
                <a:lnTo>
                  <a:pt x="2512774" y="5207401"/>
                </a:lnTo>
                <a:cubicBezTo>
                  <a:pt x="2508864" y="5204042"/>
                  <a:pt x="2506907" y="5202364"/>
                  <a:pt x="2504953" y="5200683"/>
                </a:cubicBezTo>
                <a:lnTo>
                  <a:pt x="2505082" y="5202494"/>
                </a:lnTo>
                <a:lnTo>
                  <a:pt x="2503126" y="5200813"/>
                </a:lnTo>
                <a:lnTo>
                  <a:pt x="2502609" y="5193575"/>
                </a:lnTo>
                <a:cubicBezTo>
                  <a:pt x="2506004" y="5189695"/>
                  <a:pt x="2507444" y="5184136"/>
                  <a:pt x="2508883" y="5178576"/>
                </a:cubicBezTo>
                <a:close/>
                <a:moveTo>
                  <a:pt x="2211058" y="5197994"/>
                </a:moveTo>
                <a:lnTo>
                  <a:pt x="2212883" y="5197864"/>
                </a:lnTo>
                <a:lnTo>
                  <a:pt x="2214711" y="5197733"/>
                </a:lnTo>
                <a:cubicBezTo>
                  <a:pt x="2216923" y="5203031"/>
                  <a:pt x="2218880" y="5204712"/>
                  <a:pt x="2219138" y="5208331"/>
                </a:cubicBezTo>
                <a:cubicBezTo>
                  <a:pt x="2217439" y="5210270"/>
                  <a:pt x="2217568" y="5212080"/>
                  <a:pt x="2215743" y="5212211"/>
                </a:cubicBezTo>
                <a:cubicBezTo>
                  <a:pt x="2213528" y="5206911"/>
                  <a:pt x="2213270" y="5203291"/>
                  <a:pt x="2211058" y="5197994"/>
                </a:cubicBezTo>
                <a:close/>
                <a:moveTo>
                  <a:pt x="2381851" y="5147618"/>
                </a:moveTo>
                <a:cubicBezTo>
                  <a:pt x="2380800" y="5158606"/>
                  <a:pt x="2379747" y="5169595"/>
                  <a:pt x="2378696" y="5180583"/>
                </a:cubicBezTo>
                <a:cubicBezTo>
                  <a:pt x="2378567" y="5178774"/>
                  <a:pt x="2378567" y="5178774"/>
                  <a:pt x="2378438" y="5176964"/>
                </a:cubicBezTo>
                <a:cubicBezTo>
                  <a:pt x="2378438" y="5176964"/>
                  <a:pt x="2378309" y="5175155"/>
                  <a:pt x="2378309" y="5175155"/>
                </a:cubicBezTo>
                <a:cubicBezTo>
                  <a:pt x="2379360" y="5164167"/>
                  <a:pt x="2380542" y="5154987"/>
                  <a:pt x="2381851" y="5147618"/>
                </a:cubicBezTo>
                <a:close/>
                <a:moveTo>
                  <a:pt x="2261312" y="5156213"/>
                </a:moveTo>
                <a:cubicBezTo>
                  <a:pt x="2268340" y="5177539"/>
                  <a:pt x="2275754" y="5204294"/>
                  <a:pt x="2285253" y="5234537"/>
                </a:cubicBezTo>
                <a:cubicBezTo>
                  <a:pt x="2284072" y="5243717"/>
                  <a:pt x="2283020" y="5254705"/>
                  <a:pt x="2283665" y="5263752"/>
                </a:cubicBezTo>
                <a:cubicBezTo>
                  <a:pt x="2282485" y="5272932"/>
                  <a:pt x="2281431" y="5283920"/>
                  <a:pt x="2280251" y="5293098"/>
                </a:cubicBezTo>
                <a:cubicBezTo>
                  <a:pt x="2280251" y="5293098"/>
                  <a:pt x="2280251" y="5293098"/>
                  <a:pt x="2280122" y="5291290"/>
                </a:cubicBezTo>
                <a:cubicBezTo>
                  <a:pt x="2277263" y="5276942"/>
                  <a:pt x="2276617" y="5267893"/>
                  <a:pt x="2276617" y="5267893"/>
                </a:cubicBezTo>
                <a:cubicBezTo>
                  <a:pt x="2276617" y="5267893"/>
                  <a:pt x="2276875" y="5271512"/>
                  <a:pt x="2277263" y="5276942"/>
                </a:cubicBezTo>
                <a:cubicBezTo>
                  <a:pt x="2272319" y="5259106"/>
                  <a:pt x="2267505" y="5243078"/>
                  <a:pt x="2262562" y="5225241"/>
                </a:cubicBezTo>
                <a:cubicBezTo>
                  <a:pt x="2257877" y="5211024"/>
                  <a:pt x="2254891" y="5194868"/>
                  <a:pt x="2250206" y="5180651"/>
                </a:cubicBezTo>
                <a:cubicBezTo>
                  <a:pt x="2253213" y="5171341"/>
                  <a:pt x="2256350" y="5163842"/>
                  <a:pt x="2261312" y="5156213"/>
                </a:cubicBezTo>
                <a:close/>
                <a:moveTo>
                  <a:pt x="2396333" y="5144767"/>
                </a:moveTo>
                <a:cubicBezTo>
                  <a:pt x="2398548" y="5150065"/>
                  <a:pt x="2400760" y="5155365"/>
                  <a:pt x="2403104" y="5162474"/>
                </a:cubicBezTo>
                <a:cubicBezTo>
                  <a:pt x="2403620" y="5169712"/>
                  <a:pt x="2406090" y="5178630"/>
                  <a:pt x="2408821" y="5191168"/>
                </a:cubicBezTo>
                <a:cubicBezTo>
                  <a:pt x="2411549" y="5203705"/>
                  <a:pt x="2412711" y="5219993"/>
                  <a:pt x="2414001" y="5238090"/>
                </a:cubicBezTo>
                <a:cubicBezTo>
                  <a:pt x="2416732" y="5250627"/>
                  <a:pt x="2416066" y="5267045"/>
                  <a:pt x="2417098" y="5281523"/>
                </a:cubicBezTo>
                <a:cubicBezTo>
                  <a:pt x="2416969" y="5279712"/>
                  <a:pt x="2415014" y="5278033"/>
                  <a:pt x="2414885" y="5276223"/>
                </a:cubicBezTo>
                <a:cubicBezTo>
                  <a:pt x="2408502" y="5263947"/>
                  <a:pt x="2402250" y="5253479"/>
                  <a:pt x="2395996" y="5243012"/>
                </a:cubicBezTo>
                <a:cubicBezTo>
                  <a:pt x="2397178" y="5233832"/>
                  <a:pt x="2398100" y="5221035"/>
                  <a:pt x="2397455" y="5211985"/>
                </a:cubicBezTo>
                <a:cubicBezTo>
                  <a:pt x="2397326" y="5210177"/>
                  <a:pt x="2397196" y="5208366"/>
                  <a:pt x="2397068" y="5206558"/>
                </a:cubicBezTo>
                <a:cubicBezTo>
                  <a:pt x="2396938" y="5204747"/>
                  <a:pt x="2396680" y="5201128"/>
                  <a:pt x="2396551" y="5199319"/>
                </a:cubicBezTo>
                <a:cubicBezTo>
                  <a:pt x="2396960" y="5179281"/>
                  <a:pt x="2397495" y="5161054"/>
                  <a:pt x="2396333" y="5144767"/>
                </a:cubicBezTo>
                <a:close/>
                <a:moveTo>
                  <a:pt x="2498093" y="5130236"/>
                </a:moveTo>
                <a:cubicBezTo>
                  <a:pt x="2498351" y="5133856"/>
                  <a:pt x="2498480" y="5135665"/>
                  <a:pt x="2500437" y="5137345"/>
                </a:cubicBezTo>
                <a:cubicBezTo>
                  <a:pt x="2502649" y="5142643"/>
                  <a:pt x="2503036" y="5148073"/>
                  <a:pt x="2505251" y="5153370"/>
                </a:cubicBezTo>
                <a:cubicBezTo>
                  <a:pt x="2505380" y="5155181"/>
                  <a:pt x="2503681" y="5157120"/>
                  <a:pt x="2503681" y="5157120"/>
                </a:cubicBezTo>
                <a:cubicBezTo>
                  <a:pt x="2501727" y="5155442"/>
                  <a:pt x="2501727" y="5155442"/>
                  <a:pt x="2499771" y="5153761"/>
                </a:cubicBezTo>
                <a:close/>
                <a:moveTo>
                  <a:pt x="2529188" y="5116541"/>
                </a:moveTo>
                <a:lnTo>
                  <a:pt x="2538039" y="5176042"/>
                </a:lnTo>
                <a:lnTo>
                  <a:pt x="2531852" y="5166025"/>
                </a:lnTo>
                <a:cubicBezTo>
                  <a:pt x="2527812" y="5160857"/>
                  <a:pt x="2523772" y="5155687"/>
                  <a:pt x="2519733" y="5150520"/>
                </a:cubicBezTo>
                <a:cubicBezTo>
                  <a:pt x="2519733" y="5150520"/>
                  <a:pt x="2519604" y="5148709"/>
                  <a:pt x="2519604" y="5148709"/>
                </a:cubicBezTo>
                <a:cubicBezTo>
                  <a:pt x="2522482" y="5137591"/>
                  <a:pt x="2525619" y="5130091"/>
                  <a:pt x="2526928" y="5122723"/>
                </a:cubicBezTo>
                <a:close/>
                <a:moveTo>
                  <a:pt x="2200496" y="5135693"/>
                </a:moveTo>
                <a:lnTo>
                  <a:pt x="2216149" y="5192173"/>
                </a:lnTo>
                <a:cubicBezTo>
                  <a:pt x="2214323" y="5192303"/>
                  <a:pt x="2212367" y="5190625"/>
                  <a:pt x="2212367" y="5190625"/>
                </a:cubicBezTo>
                <a:cubicBezTo>
                  <a:pt x="2209342" y="5180381"/>
                  <a:pt x="2206610" y="5171027"/>
                  <a:pt x="2204214" y="5162757"/>
                </a:cubicBezTo>
                <a:lnTo>
                  <a:pt x="2201696" y="5153999"/>
                </a:lnTo>
                <a:close/>
                <a:moveTo>
                  <a:pt x="2456538" y="5114390"/>
                </a:moveTo>
                <a:lnTo>
                  <a:pt x="2459833" y="5118185"/>
                </a:lnTo>
                <a:cubicBezTo>
                  <a:pt x="2464574" y="5123531"/>
                  <a:pt x="2471547" y="5131219"/>
                  <a:pt x="2480475" y="5140586"/>
                </a:cubicBezTo>
                <a:cubicBezTo>
                  <a:pt x="2480991" y="5147825"/>
                  <a:pt x="2479811" y="5157004"/>
                  <a:pt x="2480327" y="5164243"/>
                </a:cubicBezTo>
                <a:cubicBezTo>
                  <a:pt x="2480585" y="5167862"/>
                  <a:pt x="2480843" y="5171482"/>
                  <a:pt x="2481230" y="5176910"/>
                </a:cubicBezTo>
                <a:cubicBezTo>
                  <a:pt x="2480972" y="5173291"/>
                  <a:pt x="2479016" y="5171612"/>
                  <a:pt x="2478758" y="5167993"/>
                </a:cubicBezTo>
                <a:cubicBezTo>
                  <a:pt x="2478758" y="5167993"/>
                  <a:pt x="2478629" y="5166182"/>
                  <a:pt x="2478629" y="5166182"/>
                </a:cubicBezTo>
                <a:cubicBezTo>
                  <a:pt x="2473944" y="5151965"/>
                  <a:pt x="2467562" y="5139689"/>
                  <a:pt x="2463006" y="5127280"/>
                </a:cubicBezTo>
                <a:close/>
                <a:moveTo>
                  <a:pt x="2505806" y="5109678"/>
                </a:moveTo>
                <a:cubicBezTo>
                  <a:pt x="2506064" y="5113297"/>
                  <a:pt x="2508277" y="5118597"/>
                  <a:pt x="2512446" y="5125575"/>
                </a:cubicBezTo>
                <a:cubicBezTo>
                  <a:pt x="2512575" y="5127384"/>
                  <a:pt x="2514661" y="5130873"/>
                  <a:pt x="2514790" y="5132684"/>
                </a:cubicBezTo>
                <a:cubicBezTo>
                  <a:pt x="2512317" y="5123764"/>
                  <a:pt x="2509976" y="5116656"/>
                  <a:pt x="2505806" y="5109678"/>
                </a:cubicBezTo>
                <a:close/>
                <a:moveTo>
                  <a:pt x="2452583" y="5109834"/>
                </a:moveTo>
                <a:lnTo>
                  <a:pt x="2455181" y="5111685"/>
                </a:lnTo>
                <a:lnTo>
                  <a:pt x="2456538" y="5114390"/>
                </a:lnTo>
                <a:close/>
                <a:moveTo>
                  <a:pt x="2277252" y="5122336"/>
                </a:moveTo>
                <a:cubicBezTo>
                  <a:pt x="2277382" y="5124147"/>
                  <a:pt x="2279338" y="5125825"/>
                  <a:pt x="2279467" y="5127636"/>
                </a:cubicBezTo>
                <a:cubicBezTo>
                  <a:pt x="2279854" y="5133064"/>
                  <a:pt x="2282067" y="5138364"/>
                  <a:pt x="2282325" y="5141983"/>
                </a:cubicBezTo>
                <a:cubicBezTo>
                  <a:pt x="2281809" y="5134744"/>
                  <a:pt x="2279596" y="5129445"/>
                  <a:pt x="2277252" y="5122336"/>
                </a:cubicBezTo>
                <a:close/>
                <a:moveTo>
                  <a:pt x="0" y="0"/>
                </a:moveTo>
                <a:cubicBezTo>
                  <a:pt x="29708" y="7750"/>
                  <a:pt x="58125" y="12917"/>
                  <a:pt x="86542" y="19375"/>
                </a:cubicBezTo>
                <a:cubicBezTo>
                  <a:pt x="198920" y="275128"/>
                  <a:pt x="310004" y="506340"/>
                  <a:pt x="517965" y="697510"/>
                </a:cubicBezTo>
                <a:cubicBezTo>
                  <a:pt x="439173" y="501174"/>
                  <a:pt x="468881" y="290628"/>
                  <a:pt x="468881" y="82668"/>
                </a:cubicBezTo>
                <a:lnTo>
                  <a:pt x="539924" y="138210"/>
                </a:lnTo>
                <a:cubicBezTo>
                  <a:pt x="546382" y="530882"/>
                  <a:pt x="641966" y="747885"/>
                  <a:pt x="780177" y="1105682"/>
                </a:cubicBezTo>
                <a:cubicBezTo>
                  <a:pt x="896429" y="1405353"/>
                  <a:pt x="1019138" y="1710190"/>
                  <a:pt x="1179307" y="1987902"/>
                </a:cubicBezTo>
                <a:cubicBezTo>
                  <a:pt x="1228391" y="1316226"/>
                  <a:pt x="1141850" y="599446"/>
                  <a:pt x="1022141" y="220877"/>
                </a:cubicBezTo>
                <a:cubicBezTo>
                  <a:pt x="1170157" y="436867"/>
                  <a:pt x="1208459" y="931255"/>
                  <a:pt x="1261633" y="1189807"/>
                </a:cubicBezTo>
                <a:cubicBezTo>
                  <a:pt x="1314807" y="1448360"/>
                  <a:pt x="1341572" y="1604946"/>
                  <a:pt x="1365310" y="1772191"/>
                </a:cubicBezTo>
                <a:cubicBezTo>
                  <a:pt x="1389046" y="1939436"/>
                  <a:pt x="1371769" y="1987902"/>
                  <a:pt x="1404060" y="2193280"/>
                </a:cubicBezTo>
                <a:cubicBezTo>
                  <a:pt x="1460533" y="2379745"/>
                  <a:pt x="1637626" y="2823168"/>
                  <a:pt x="1704148" y="2890981"/>
                </a:cubicBezTo>
                <a:cubicBezTo>
                  <a:pt x="1770671" y="2958794"/>
                  <a:pt x="1753531" y="2757563"/>
                  <a:pt x="1803191" y="2600160"/>
                </a:cubicBezTo>
                <a:cubicBezTo>
                  <a:pt x="1852851" y="2442758"/>
                  <a:pt x="1991777" y="2144196"/>
                  <a:pt x="2002110" y="1946568"/>
                </a:cubicBezTo>
                <a:cubicBezTo>
                  <a:pt x="1939033" y="1651634"/>
                  <a:pt x="1423866" y="862414"/>
                  <a:pt x="1424727" y="830552"/>
                </a:cubicBezTo>
                <a:cubicBezTo>
                  <a:pt x="1425588" y="798691"/>
                  <a:pt x="1847313" y="1494640"/>
                  <a:pt x="2007277" y="1755398"/>
                </a:cubicBezTo>
                <a:cubicBezTo>
                  <a:pt x="1908389" y="1275993"/>
                  <a:pt x="1714939" y="581630"/>
                  <a:pt x="1631820" y="339672"/>
                </a:cubicBezTo>
                <a:cubicBezTo>
                  <a:pt x="1904992" y="772136"/>
                  <a:pt x="2002501" y="1394277"/>
                  <a:pt x="2049259" y="1513095"/>
                </a:cubicBezTo>
                <a:cubicBezTo>
                  <a:pt x="2168885" y="1601152"/>
                  <a:pt x="2362031" y="672511"/>
                  <a:pt x="2349573" y="868012"/>
                </a:cubicBezTo>
                <a:cubicBezTo>
                  <a:pt x="2337114" y="1063513"/>
                  <a:pt x="2206197" y="1413103"/>
                  <a:pt x="2120945" y="1615896"/>
                </a:cubicBezTo>
                <a:cubicBezTo>
                  <a:pt x="2132570" y="1799316"/>
                  <a:pt x="2097695" y="2232031"/>
                  <a:pt x="2035694" y="2346990"/>
                </a:cubicBezTo>
                <a:cubicBezTo>
                  <a:pt x="1953026" y="2500701"/>
                  <a:pt x="1845816" y="3016083"/>
                  <a:pt x="1847108" y="3017375"/>
                </a:cubicBezTo>
                <a:cubicBezTo>
                  <a:pt x="1880261" y="3221461"/>
                  <a:pt x="2132230" y="3406655"/>
                  <a:pt x="2234614" y="3571507"/>
                </a:cubicBezTo>
                <a:cubicBezTo>
                  <a:pt x="2570451" y="2809413"/>
                  <a:pt x="2496825" y="3114250"/>
                  <a:pt x="2490367" y="2269489"/>
                </a:cubicBezTo>
                <a:cubicBezTo>
                  <a:pt x="2464532" y="1957815"/>
                  <a:pt x="2437734" y="1436274"/>
                  <a:pt x="2571742" y="1122473"/>
                </a:cubicBezTo>
                <a:cubicBezTo>
                  <a:pt x="2522402" y="1556543"/>
                  <a:pt x="2547935" y="2229175"/>
                  <a:pt x="2628576" y="2326323"/>
                </a:cubicBezTo>
                <a:cubicBezTo>
                  <a:pt x="2709218" y="2423471"/>
                  <a:pt x="3114100" y="1042055"/>
                  <a:pt x="3137616" y="1131194"/>
                </a:cubicBezTo>
                <a:cubicBezTo>
                  <a:pt x="3161133" y="1220333"/>
                  <a:pt x="2691384" y="2486964"/>
                  <a:pt x="2682827" y="2716412"/>
                </a:cubicBezTo>
                <a:cubicBezTo>
                  <a:pt x="2695744" y="2992832"/>
                  <a:pt x="2576909" y="3267961"/>
                  <a:pt x="2454200" y="3521132"/>
                </a:cubicBezTo>
                <a:cubicBezTo>
                  <a:pt x="2474867" y="3478506"/>
                  <a:pt x="2494241" y="3430714"/>
                  <a:pt x="2517492" y="3388088"/>
                </a:cubicBezTo>
                <a:cubicBezTo>
                  <a:pt x="2690577" y="3351920"/>
                  <a:pt x="2833955" y="3317045"/>
                  <a:pt x="2908872" y="3142667"/>
                </a:cubicBezTo>
                <a:cubicBezTo>
                  <a:pt x="2983790" y="2966998"/>
                  <a:pt x="2927493" y="3155921"/>
                  <a:pt x="3026415" y="2764205"/>
                </a:cubicBezTo>
                <a:cubicBezTo>
                  <a:pt x="3125337" y="2372489"/>
                  <a:pt x="3436261" y="1192118"/>
                  <a:pt x="3502403" y="792370"/>
                </a:cubicBezTo>
                <a:cubicBezTo>
                  <a:pt x="3531438" y="1144283"/>
                  <a:pt x="3360046" y="1617802"/>
                  <a:pt x="3282655" y="1956576"/>
                </a:cubicBezTo>
                <a:cubicBezTo>
                  <a:pt x="3316904" y="1886400"/>
                  <a:pt x="3674939" y="1189661"/>
                  <a:pt x="3736841" y="689760"/>
                </a:cubicBezTo>
                <a:cubicBezTo>
                  <a:pt x="3755319" y="1150026"/>
                  <a:pt x="3348152" y="1939466"/>
                  <a:pt x="3190876" y="2460091"/>
                </a:cubicBezTo>
                <a:cubicBezTo>
                  <a:pt x="3363640" y="2320576"/>
                  <a:pt x="3636273" y="2140634"/>
                  <a:pt x="3890460" y="1946709"/>
                </a:cubicBezTo>
                <a:cubicBezTo>
                  <a:pt x="4019196" y="1868583"/>
                  <a:pt x="4038036" y="1771372"/>
                  <a:pt x="4098399" y="1475057"/>
                </a:cubicBezTo>
                <a:cubicBezTo>
                  <a:pt x="4115674" y="1728864"/>
                  <a:pt x="4082722" y="1739810"/>
                  <a:pt x="4064472" y="1809308"/>
                </a:cubicBezTo>
                <a:cubicBezTo>
                  <a:pt x="4138281" y="1700656"/>
                  <a:pt x="4627210" y="1309127"/>
                  <a:pt x="4714957" y="1093341"/>
                </a:cubicBezTo>
                <a:cubicBezTo>
                  <a:pt x="4621306" y="1370714"/>
                  <a:pt x="4543236" y="1417208"/>
                  <a:pt x="4424133" y="1562857"/>
                </a:cubicBezTo>
                <a:cubicBezTo>
                  <a:pt x="4305032" y="1708506"/>
                  <a:pt x="4206819" y="1792844"/>
                  <a:pt x="4000345" y="1967235"/>
                </a:cubicBezTo>
                <a:cubicBezTo>
                  <a:pt x="3793872" y="2141626"/>
                  <a:pt x="3432004" y="2314699"/>
                  <a:pt x="3185293" y="2609202"/>
                </a:cubicBezTo>
                <a:cubicBezTo>
                  <a:pt x="3163333" y="2737079"/>
                  <a:pt x="3147834" y="2844289"/>
                  <a:pt x="3109083" y="2973458"/>
                </a:cubicBezTo>
                <a:cubicBezTo>
                  <a:pt x="2995415" y="3349337"/>
                  <a:pt x="2821038" y="3441047"/>
                  <a:pt x="2455491" y="3521132"/>
                </a:cubicBezTo>
                <a:cubicBezTo>
                  <a:pt x="2385740" y="3689051"/>
                  <a:pt x="2409407" y="3887211"/>
                  <a:pt x="2429657" y="4072872"/>
                </a:cubicBezTo>
                <a:cubicBezTo>
                  <a:pt x="2449224" y="4254316"/>
                  <a:pt x="2439436" y="4405009"/>
                  <a:pt x="2481631" y="4768371"/>
                </a:cubicBezTo>
                <a:cubicBezTo>
                  <a:pt x="2486905" y="4813792"/>
                  <a:pt x="2493426" y="4864294"/>
                  <a:pt x="2500870" y="4918743"/>
                </a:cubicBezTo>
                <a:lnTo>
                  <a:pt x="2521556" y="5064006"/>
                </a:lnTo>
                <a:lnTo>
                  <a:pt x="2498947" y="5039231"/>
                </a:lnTo>
                <a:cubicBezTo>
                  <a:pt x="2475224" y="5015458"/>
                  <a:pt x="2461279" y="5000081"/>
                  <a:pt x="2461279" y="5000081"/>
                </a:cubicBezTo>
                <a:cubicBezTo>
                  <a:pt x="2461279" y="5000081"/>
                  <a:pt x="2473399" y="5015588"/>
                  <a:pt x="2493727" y="5043241"/>
                </a:cubicBezTo>
                <a:cubicBezTo>
                  <a:pt x="2498744" y="5049248"/>
                  <a:pt x="2503858" y="5056614"/>
                  <a:pt x="2509478" y="5064626"/>
                </a:cubicBezTo>
                <a:lnTo>
                  <a:pt x="2524526" y="5084868"/>
                </a:lnTo>
                <a:lnTo>
                  <a:pt x="2525655" y="5092795"/>
                </a:lnTo>
                <a:lnTo>
                  <a:pt x="2525847" y="5094088"/>
                </a:lnTo>
                <a:lnTo>
                  <a:pt x="2518461" y="5106957"/>
                </a:lnTo>
                <a:cubicBezTo>
                  <a:pt x="2516894" y="5110707"/>
                  <a:pt x="2515325" y="5114456"/>
                  <a:pt x="2511930" y="5118336"/>
                </a:cubicBezTo>
                <a:cubicBezTo>
                  <a:pt x="2511285" y="5109287"/>
                  <a:pt x="2508943" y="5102178"/>
                  <a:pt x="2506471" y="5093261"/>
                </a:cubicBezTo>
                <a:cubicBezTo>
                  <a:pt x="2506342" y="5091450"/>
                  <a:pt x="2504258" y="5087961"/>
                  <a:pt x="2500477" y="5086413"/>
                </a:cubicBezTo>
                <a:cubicBezTo>
                  <a:pt x="2500477" y="5086413"/>
                  <a:pt x="2498649" y="5086543"/>
                  <a:pt x="2496824" y="5086673"/>
                </a:cubicBezTo>
                <a:cubicBezTo>
                  <a:pt x="2494609" y="5081374"/>
                  <a:pt x="2492268" y="5074265"/>
                  <a:pt x="2490053" y="5068967"/>
                </a:cubicBezTo>
                <a:cubicBezTo>
                  <a:pt x="2479245" y="5046091"/>
                  <a:pt x="2472732" y="5032005"/>
                  <a:pt x="2472732" y="5032005"/>
                </a:cubicBezTo>
                <a:cubicBezTo>
                  <a:pt x="2472732" y="5032005"/>
                  <a:pt x="2475592" y="5046352"/>
                  <a:pt x="2482877" y="5071297"/>
                </a:cubicBezTo>
                <a:cubicBezTo>
                  <a:pt x="2485220" y="5078405"/>
                  <a:pt x="2485737" y="5085644"/>
                  <a:pt x="2488078" y="5092753"/>
                </a:cubicBezTo>
                <a:cubicBezTo>
                  <a:pt x="2488207" y="5094563"/>
                  <a:pt x="2486382" y="5094693"/>
                  <a:pt x="2486511" y="5096502"/>
                </a:cubicBezTo>
                <a:cubicBezTo>
                  <a:pt x="2474778" y="5086426"/>
                  <a:pt x="2466828" y="5077899"/>
                  <a:pt x="2459135" y="5072990"/>
                </a:cubicBezTo>
                <a:cubicBezTo>
                  <a:pt x="2451443" y="5068082"/>
                  <a:pt x="2447532" y="5064723"/>
                  <a:pt x="2447532" y="5064723"/>
                </a:cubicBezTo>
                <a:cubicBezTo>
                  <a:pt x="2447532" y="5064723"/>
                  <a:pt x="2451443" y="5068082"/>
                  <a:pt x="2457437" y="5074931"/>
                </a:cubicBezTo>
                <a:cubicBezTo>
                  <a:pt x="2463433" y="5081779"/>
                  <a:pt x="2471513" y="5092116"/>
                  <a:pt x="2481547" y="5104132"/>
                </a:cubicBezTo>
                <a:cubicBezTo>
                  <a:pt x="2480367" y="5113311"/>
                  <a:pt x="2481012" y="5122359"/>
                  <a:pt x="2481657" y="5131408"/>
                </a:cubicBezTo>
                <a:cubicBezTo>
                  <a:pt x="2471944" y="5123915"/>
                  <a:pt x="2464676" y="5118522"/>
                  <a:pt x="2459836" y="5115002"/>
                </a:cubicBezTo>
                <a:lnTo>
                  <a:pt x="2455181" y="5111685"/>
                </a:lnTo>
                <a:lnTo>
                  <a:pt x="2448027" y="5097428"/>
                </a:lnTo>
                <a:cubicBezTo>
                  <a:pt x="2437735" y="5081791"/>
                  <a:pt x="2433308" y="5071193"/>
                  <a:pt x="2433308" y="5071193"/>
                </a:cubicBezTo>
                <a:cubicBezTo>
                  <a:pt x="2433308" y="5071193"/>
                  <a:pt x="2435908" y="5081921"/>
                  <a:pt x="2440851" y="5099758"/>
                </a:cubicBezTo>
                <a:cubicBezTo>
                  <a:pt x="2443323" y="5108677"/>
                  <a:pt x="2445923" y="5119405"/>
                  <a:pt x="2450479" y="5131811"/>
                </a:cubicBezTo>
                <a:cubicBezTo>
                  <a:pt x="2453209" y="5144350"/>
                  <a:pt x="2456067" y="5158697"/>
                  <a:pt x="2460752" y="5172914"/>
                </a:cubicBezTo>
                <a:cubicBezTo>
                  <a:pt x="2461010" y="5176534"/>
                  <a:pt x="2463096" y="5180023"/>
                  <a:pt x="2463354" y="5183642"/>
                </a:cubicBezTo>
                <a:cubicBezTo>
                  <a:pt x="2456970" y="5171364"/>
                  <a:pt x="2450589" y="5159088"/>
                  <a:pt x="2444335" y="5148620"/>
                </a:cubicBezTo>
                <a:cubicBezTo>
                  <a:pt x="2438083" y="5138153"/>
                  <a:pt x="2431957" y="5129494"/>
                  <a:pt x="2427659" y="5120707"/>
                </a:cubicBezTo>
                <a:cubicBezTo>
                  <a:pt x="2417496" y="5106881"/>
                  <a:pt x="2411371" y="5098222"/>
                  <a:pt x="2411371" y="5098222"/>
                </a:cubicBezTo>
                <a:cubicBezTo>
                  <a:pt x="2411371" y="5098222"/>
                  <a:pt x="2415669" y="5107011"/>
                  <a:pt x="2420483" y="5123037"/>
                </a:cubicBezTo>
                <a:cubicBezTo>
                  <a:pt x="2424781" y="5131826"/>
                  <a:pt x="2427253" y="5140743"/>
                  <a:pt x="2431809" y="5153152"/>
                </a:cubicBezTo>
                <a:cubicBezTo>
                  <a:pt x="2436236" y="5163749"/>
                  <a:pt x="2439094" y="5178097"/>
                  <a:pt x="2443779" y="5192313"/>
                </a:cubicBezTo>
                <a:cubicBezTo>
                  <a:pt x="2446251" y="5201231"/>
                  <a:pt x="2448722" y="5210150"/>
                  <a:pt x="2451194" y="5219067"/>
                </a:cubicBezTo>
                <a:cubicBezTo>
                  <a:pt x="2449754" y="5224627"/>
                  <a:pt x="2446360" y="5228508"/>
                  <a:pt x="2444921" y="5234065"/>
                </a:cubicBezTo>
                <a:cubicBezTo>
                  <a:pt x="2444921" y="5234065"/>
                  <a:pt x="2444792" y="5232257"/>
                  <a:pt x="2444792" y="5232257"/>
                </a:cubicBezTo>
                <a:cubicBezTo>
                  <a:pt x="2444663" y="5230446"/>
                  <a:pt x="2442578" y="5226957"/>
                  <a:pt x="2442449" y="5225148"/>
                </a:cubicBezTo>
                <a:cubicBezTo>
                  <a:pt x="2444018" y="5221399"/>
                  <a:pt x="2443889" y="5219588"/>
                  <a:pt x="2443889" y="5219588"/>
                </a:cubicBezTo>
                <a:cubicBezTo>
                  <a:pt x="2443889" y="5219588"/>
                  <a:pt x="2444018" y="5221399"/>
                  <a:pt x="2442320" y="5223338"/>
                </a:cubicBezTo>
                <a:cubicBezTo>
                  <a:pt x="2435422" y="5203823"/>
                  <a:pt x="2428652" y="5186117"/>
                  <a:pt x="2422141" y="5172029"/>
                </a:cubicBezTo>
                <a:cubicBezTo>
                  <a:pt x="2411460" y="5150964"/>
                  <a:pt x="2404950" y="5136878"/>
                  <a:pt x="2400652" y="5128089"/>
                </a:cubicBezTo>
                <a:cubicBezTo>
                  <a:pt x="2400523" y="5126280"/>
                  <a:pt x="2400265" y="5122660"/>
                  <a:pt x="2400136" y="5120850"/>
                </a:cubicBezTo>
                <a:cubicBezTo>
                  <a:pt x="2398717" y="5100944"/>
                  <a:pt x="2399381" y="5084526"/>
                  <a:pt x="2398348" y="5070048"/>
                </a:cubicBezTo>
                <a:cubicBezTo>
                  <a:pt x="2396413" y="5042904"/>
                  <a:pt x="2393426" y="5026746"/>
                  <a:pt x="2393426" y="5026746"/>
                </a:cubicBezTo>
                <a:cubicBezTo>
                  <a:pt x="2393426" y="5026746"/>
                  <a:pt x="2392760" y="5043164"/>
                  <a:pt x="2391043" y="5070569"/>
                </a:cubicBezTo>
                <a:cubicBezTo>
                  <a:pt x="2390250" y="5085177"/>
                  <a:pt x="2387758" y="5101725"/>
                  <a:pt x="2387350" y="5121762"/>
                </a:cubicBezTo>
                <a:cubicBezTo>
                  <a:pt x="2387479" y="5123572"/>
                  <a:pt x="2387608" y="5125381"/>
                  <a:pt x="2387738" y="5127191"/>
                </a:cubicBezTo>
                <a:cubicBezTo>
                  <a:pt x="2386299" y="5132750"/>
                  <a:pt x="2383163" y="5140249"/>
                  <a:pt x="2378457" y="5151498"/>
                </a:cubicBezTo>
                <a:cubicBezTo>
                  <a:pt x="2375599" y="5137150"/>
                  <a:pt x="2372739" y="5122803"/>
                  <a:pt x="2368054" y="5108586"/>
                </a:cubicBezTo>
                <a:cubicBezTo>
                  <a:pt x="2363111" y="5090750"/>
                  <a:pt x="2356472" y="5074854"/>
                  <a:pt x="2351658" y="5058826"/>
                </a:cubicBezTo>
                <a:cubicBezTo>
                  <a:pt x="2330704" y="4996660"/>
                  <a:pt x="2314952" y="4955948"/>
                  <a:pt x="2314952" y="4955948"/>
                </a:cubicBezTo>
                <a:cubicBezTo>
                  <a:pt x="2314952" y="4955948"/>
                  <a:pt x="2319875" y="4999250"/>
                  <a:pt x="2329871" y="5062200"/>
                </a:cubicBezTo>
                <a:cubicBezTo>
                  <a:pt x="2332858" y="5078356"/>
                  <a:pt x="2335975" y="5096323"/>
                  <a:pt x="2339091" y="5114289"/>
                </a:cubicBezTo>
                <a:cubicBezTo>
                  <a:pt x="2342208" y="5132256"/>
                  <a:pt x="2343628" y="5152163"/>
                  <a:pt x="2348700" y="5171809"/>
                </a:cubicBezTo>
                <a:lnTo>
                  <a:pt x="2352023" y="5194870"/>
                </a:lnTo>
                <a:lnTo>
                  <a:pt x="2343736" y="5179438"/>
                </a:lnTo>
                <a:cubicBezTo>
                  <a:pt x="2341781" y="5177759"/>
                  <a:pt x="2341652" y="5175949"/>
                  <a:pt x="2339696" y="5174270"/>
                </a:cubicBezTo>
                <a:cubicBezTo>
                  <a:pt x="2338793" y="5161601"/>
                  <a:pt x="2338148" y="5152554"/>
                  <a:pt x="2338148" y="5152554"/>
                </a:cubicBezTo>
                <a:cubicBezTo>
                  <a:pt x="2338148" y="5152554"/>
                  <a:pt x="2336709" y="5158112"/>
                  <a:pt x="2335657" y="5169100"/>
                </a:cubicBezTo>
                <a:cubicBezTo>
                  <a:pt x="2329533" y="5160444"/>
                  <a:pt x="2325235" y="5151655"/>
                  <a:pt x="2319110" y="5142998"/>
                </a:cubicBezTo>
                <a:cubicBezTo>
                  <a:pt x="2319110" y="5142998"/>
                  <a:pt x="2318981" y="5141187"/>
                  <a:pt x="2318981" y="5141187"/>
                </a:cubicBezTo>
                <a:cubicBezTo>
                  <a:pt x="2309095" y="5105515"/>
                  <a:pt x="2299338" y="5071652"/>
                  <a:pt x="2289839" y="5041407"/>
                </a:cubicBezTo>
                <a:cubicBezTo>
                  <a:pt x="2280340" y="5011165"/>
                  <a:pt x="2272797" y="4982600"/>
                  <a:pt x="2263685" y="4957786"/>
                </a:cubicBezTo>
                <a:cubicBezTo>
                  <a:pt x="2254573" y="4932971"/>
                  <a:pt x="2247545" y="4911645"/>
                  <a:pt x="2240776" y="4893939"/>
                </a:cubicBezTo>
                <a:cubicBezTo>
                  <a:pt x="2227238" y="4858526"/>
                  <a:pt x="2220338" y="4839009"/>
                  <a:pt x="2220338" y="4839009"/>
                </a:cubicBezTo>
                <a:cubicBezTo>
                  <a:pt x="2220338" y="4839009"/>
                  <a:pt x="2225539" y="4860465"/>
                  <a:pt x="2233600" y="4896269"/>
                </a:cubicBezTo>
                <a:cubicBezTo>
                  <a:pt x="2238543" y="4914105"/>
                  <a:pt x="2243873" y="4937371"/>
                  <a:pt x="2251158" y="4962317"/>
                </a:cubicBezTo>
                <a:cubicBezTo>
                  <a:pt x="2258444" y="4987261"/>
                  <a:pt x="2264162" y="5015956"/>
                  <a:pt x="2270137" y="5048270"/>
                </a:cubicBezTo>
                <a:cubicBezTo>
                  <a:pt x="2272736" y="5058998"/>
                  <a:pt x="2275467" y="5071535"/>
                  <a:pt x="2278196" y="5084073"/>
                </a:cubicBezTo>
                <a:cubicBezTo>
                  <a:pt x="2276112" y="5080584"/>
                  <a:pt x="2274156" y="5078904"/>
                  <a:pt x="2272072" y="5075414"/>
                </a:cubicBezTo>
                <a:cubicBezTo>
                  <a:pt x="2269987" y="5071925"/>
                  <a:pt x="2266076" y="5068566"/>
                  <a:pt x="2264122" y="5066888"/>
                </a:cubicBezTo>
                <a:cubicBezTo>
                  <a:pt x="2263993" y="5065077"/>
                  <a:pt x="2263993" y="5065077"/>
                  <a:pt x="2262036" y="5063399"/>
                </a:cubicBezTo>
                <a:cubicBezTo>
                  <a:pt x="2253312" y="5044012"/>
                  <a:pt x="2246543" y="5026306"/>
                  <a:pt x="2240031" y="5012219"/>
                </a:cubicBezTo>
                <a:cubicBezTo>
                  <a:pt x="2227008" y="4984045"/>
                  <a:pt x="2220369" y="4968150"/>
                  <a:pt x="2220369" y="4968150"/>
                </a:cubicBezTo>
                <a:cubicBezTo>
                  <a:pt x="2220369" y="4968150"/>
                  <a:pt x="2225183" y="4984175"/>
                  <a:pt x="2232854" y="5014551"/>
                </a:cubicBezTo>
                <a:cubicBezTo>
                  <a:pt x="2237539" y="5028767"/>
                  <a:pt x="2242482" y="5046604"/>
                  <a:pt x="2249511" y="5067930"/>
                </a:cubicBezTo>
                <a:cubicBezTo>
                  <a:pt x="2254196" y="5082146"/>
                  <a:pt x="2259139" y="5099983"/>
                  <a:pt x="2262125" y="5116139"/>
                </a:cubicBezTo>
                <a:cubicBezTo>
                  <a:pt x="2253530" y="5098563"/>
                  <a:pt x="2249103" y="5087965"/>
                  <a:pt x="2249103" y="5087965"/>
                </a:cubicBezTo>
                <a:cubicBezTo>
                  <a:pt x="2249103" y="5087965"/>
                  <a:pt x="2253917" y="5103993"/>
                  <a:pt x="2261462" y="5132557"/>
                </a:cubicBezTo>
                <a:cubicBezTo>
                  <a:pt x="2258196" y="5138246"/>
                  <a:pt x="2253232" y="5145875"/>
                  <a:pt x="2248141" y="5151696"/>
                </a:cubicBezTo>
                <a:cubicBezTo>
                  <a:pt x="2243327" y="5135668"/>
                  <a:pt x="2238513" y="5119643"/>
                  <a:pt x="2233828" y="5105425"/>
                </a:cubicBezTo>
                <a:cubicBezTo>
                  <a:pt x="2224735" y="5055145"/>
                  <a:pt x="2218889" y="5024640"/>
                  <a:pt x="2218889" y="5024640"/>
                </a:cubicBezTo>
                <a:cubicBezTo>
                  <a:pt x="2218889" y="5024640"/>
                  <a:pt x="2219792" y="5037308"/>
                  <a:pt x="2219515" y="5059155"/>
                </a:cubicBezTo>
                <a:cubicBezTo>
                  <a:pt x="2212357" y="5036019"/>
                  <a:pt x="2205331" y="5014693"/>
                  <a:pt x="2196477" y="4993497"/>
                </a:cubicBezTo>
                <a:lnTo>
                  <a:pt x="2189721" y="4975643"/>
                </a:lnTo>
                <a:lnTo>
                  <a:pt x="2185592" y="4918956"/>
                </a:lnTo>
                <a:lnTo>
                  <a:pt x="2189453" y="4904646"/>
                </a:lnTo>
                <a:cubicBezTo>
                  <a:pt x="2191760" y="4895160"/>
                  <a:pt x="2192775" y="4890086"/>
                  <a:pt x="2192775" y="4890086"/>
                </a:cubicBezTo>
                <a:cubicBezTo>
                  <a:pt x="2192775" y="4890086"/>
                  <a:pt x="2191239" y="4894288"/>
                  <a:pt x="2188151" y="4902466"/>
                </a:cubicBezTo>
                <a:lnTo>
                  <a:pt x="2184990" y="4910684"/>
                </a:lnTo>
                <a:lnTo>
                  <a:pt x="2171045" y="4719227"/>
                </a:lnTo>
                <a:cubicBezTo>
                  <a:pt x="2143855" y="4366034"/>
                  <a:pt x="2108337" y="3993170"/>
                  <a:pt x="2066545" y="3799769"/>
                </a:cubicBezTo>
                <a:lnTo>
                  <a:pt x="2049145" y="3731919"/>
                </a:lnTo>
                <a:lnTo>
                  <a:pt x="1869862" y="3604284"/>
                </a:lnTo>
                <a:cubicBezTo>
                  <a:pt x="1649064" y="3450647"/>
                  <a:pt x="1408964" y="3287282"/>
                  <a:pt x="1215163" y="3100963"/>
                </a:cubicBezTo>
                <a:cubicBezTo>
                  <a:pt x="1133097" y="3023376"/>
                  <a:pt x="863623" y="2519025"/>
                  <a:pt x="798457" y="2334996"/>
                </a:cubicBezTo>
                <a:cubicBezTo>
                  <a:pt x="453401" y="2151578"/>
                  <a:pt x="360051" y="2004784"/>
                  <a:pt x="117767" y="1769072"/>
                </a:cubicBezTo>
                <a:lnTo>
                  <a:pt x="198502" y="1760808"/>
                </a:lnTo>
                <a:cubicBezTo>
                  <a:pt x="365370" y="1937921"/>
                  <a:pt x="550133" y="2112979"/>
                  <a:pt x="736299" y="2224123"/>
                </a:cubicBezTo>
                <a:cubicBezTo>
                  <a:pt x="696722" y="2171663"/>
                  <a:pt x="619040" y="1933068"/>
                  <a:pt x="552533" y="1743192"/>
                </a:cubicBezTo>
                <a:lnTo>
                  <a:pt x="666033" y="1737671"/>
                </a:lnTo>
                <a:lnTo>
                  <a:pt x="630806" y="1764212"/>
                </a:lnTo>
                <a:cubicBezTo>
                  <a:pt x="714581" y="1999358"/>
                  <a:pt x="888307" y="2316437"/>
                  <a:pt x="984220" y="2534441"/>
                </a:cubicBezTo>
                <a:cubicBezTo>
                  <a:pt x="1062916" y="2717418"/>
                  <a:pt x="1248779" y="3017354"/>
                  <a:pt x="1441258" y="3166025"/>
                </a:cubicBezTo>
                <a:cubicBezTo>
                  <a:pt x="1531583" y="3257102"/>
                  <a:pt x="1603556" y="3253158"/>
                  <a:pt x="1658080" y="3255236"/>
                </a:cubicBezTo>
                <a:lnTo>
                  <a:pt x="1674724" y="3257908"/>
                </a:lnTo>
                <a:lnTo>
                  <a:pt x="1661188" y="3241257"/>
                </a:lnTo>
                <a:cubicBezTo>
                  <a:pt x="1637694" y="3211187"/>
                  <a:pt x="1613151" y="3178512"/>
                  <a:pt x="1587479" y="3142667"/>
                </a:cubicBezTo>
                <a:cubicBezTo>
                  <a:pt x="1382102" y="2855913"/>
                  <a:pt x="1190933" y="2255281"/>
                  <a:pt x="948096" y="1803192"/>
                </a:cubicBezTo>
                <a:cubicBezTo>
                  <a:pt x="891262" y="1695981"/>
                  <a:pt x="621299" y="1041098"/>
                  <a:pt x="581258" y="857679"/>
                </a:cubicBezTo>
                <a:cubicBezTo>
                  <a:pt x="227337" y="567049"/>
                  <a:pt x="184710" y="370713"/>
                  <a:pt x="0" y="0"/>
                </a:cubicBezTo>
                <a:close/>
              </a:path>
            </a:pathLst>
          </a:custGeom>
          <a:solidFill>
            <a:schemeClr val="accent2">
              <a:lumMod val="75000"/>
              <a:alpha val="40000"/>
            </a:schemeClr>
          </a:solidFill>
          <a:ln w="9525" cap="flat">
            <a:noFill/>
            <a:prstDash val="solid"/>
            <a:miter/>
          </a:ln>
        </p:spPr>
        <p:txBody>
          <a:bodyPr wrap="square" rtlCol="0" anchor="ctr">
            <a:noAutofit/>
          </a:bodyPr>
          <a:lstStyle/>
          <a:p>
            <a:endParaRPr lang="en-US">
              <a:solidFill>
                <a:prstClr val="black"/>
              </a:solidFill>
            </a:endParaRPr>
          </a:p>
        </p:txBody>
      </p:sp>
      <p:sp>
        <p:nvSpPr>
          <p:cNvPr id="16" name="Freeform: Shape 15">
            <a:extLst>
              <a:ext uri="{FF2B5EF4-FFF2-40B4-BE49-F238E27FC236}">
                <a16:creationId xmlns:a16="http://schemas.microsoft.com/office/drawing/2014/main" id="{1C8DC64B-3501-4849-B243-514EF2E17695}"/>
              </a:ext>
            </a:extLst>
          </p:cNvPr>
          <p:cNvSpPr>
            <a:spLocks/>
          </p:cNvSpPr>
          <p:nvPr/>
        </p:nvSpPr>
        <p:spPr bwMode="auto">
          <a:xfrm rot="3516856">
            <a:off x="1277503" y="73662"/>
            <a:ext cx="2130684" cy="1943168"/>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15" name="Freeform: Shape 14">
            <a:extLst>
              <a:ext uri="{FF2B5EF4-FFF2-40B4-BE49-F238E27FC236}">
                <a16:creationId xmlns:a16="http://schemas.microsoft.com/office/drawing/2014/main" id="{D3D69E91-364B-4E0C-B560-54F0129A9B92}"/>
              </a:ext>
            </a:extLst>
          </p:cNvPr>
          <p:cNvSpPr>
            <a:spLocks/>
          </p:cNvSpPr>
          <p:nvPr/>
        </p:nvSpPr>
        <p:spPr bwMode="auto">
          <a:xfrm rot="3516856">
            <a:off x="2949119" y="563692"/>
            <a:ext cx="2130684" cy="1943168"/>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5" name="Freeform: Shape 4">
            <a:extLst>
              <a:ext uri="{FF2B5EF4-FFF2-40B4-BE49-F238E27FC236}">
                <a16:creationId xmlns:a16="http://schemas.microsoft.com/office/drawing/2014/main" id="{B0184EF0-7718-4059-B5C9-D07102B27A90}"/>
              </a:ext>
            </a:extLst>
          </p:cNvPr>
          <p:cNvSpPr>
            <a:spLocks/>
          </p:cNvSpPr>
          <p:nvPr/>
        </p:nvSpPr>
        <p:spPr bwMode="auto">
          <a:xfrm rot="3516856">
            <a:off x="-408435" y="2000837"/>
            <a:ext cx="2441682" cy="2226796"/>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7" name="Freeform: Shape 6">
            <a:extLst>
              <a:ext uri="{FF2B5EF4-FFF2-40B4-BE49-F238E27FC236}">
                <a16:creationId xmlns:a16="http://schemas.microsoft.com/office/drawing/2014/main" id="{CC232968-C98C-4EE3-86B4-4B62717A388D}"/>
              </a:ext>
            </a:extLst>
          </p:cNvPr>
          <p:cNvSpPr/>
          <p:nvPr/>
        </p:nvSpPr>
        <p:spPr>
          <a:xfrm>
            <a:off x="457805" y="1554504"/>
            <a:ext cx="2186343" cy="2180691"/>
          </a:xfrm>
          <a:custGeom>
            <a:avLst/>
            <a:gdLst>
              <a:gd name="connsiteX0" fmla="*/ 1594258 w 2181928"/>
              <a:gd name="connsiteY0" fmla="*/ 1054835 h 2176287"/>
              <a:gd name="connsiteX1" fmla="*/ 1594316 w 2181928"/>
              <a:gd name="connsiteY1" fmla="*/ 1056846 h 2176287"/>
              <a:gd name="connsiteX2" fmla="*/ 1602845 w 2181928"/>
              <a:gd name="connsiteY2" fmla="*/ 1056101 h 2176287"/>
              <a:gd name="connsiteX3" fmla="*/ 1600954 w 2181928"/>
              <a:gd name="connsiteY3" fmla="*/ 1055480 h 2176287"/>
              <a:gd name="connsiteX4" fmla="*/ 1594258 w 2181928"/>
              <a:gd name="connsiteY4" fmla="*/ 1054835 h 2176287"/>
              <a:gd name="connsiteX5" fmla="*/ 1657952 w 2181928"/>
              <a:gd name="connsiteY5" fmla="*/ 941904 h 2176287"/>
              <a:gd name="connsiteX6" fmla="*/ 1656709 w 2181928"/>
              <a:gd name="connsiteY6" fmla="*/ 943146 h 2176287"/>
              <a:gd name="connsiteX7" fmla="*/ 1651561 w 2181928"/>
              <a:gd name="connsiteY7" fmla="*/ 948552 h 2176287"/>
              <a:gd name="connsiteX8" fmla="*/ 1640569 w 2181928"/>
              <a:gd name="connsiteY8" fmla="*/ 958045 h 2176287"/>
              <a:gd name="connsiteX9" fmla="*/ 1638707 w 2181928"/>
              <a:gd name="connsiteY9" fmla="*/ 959908 h 2176287"/>
              <a:gd name="connsiteX10" fmla="*/ 1644293 w 2181928"/>
              <a:gd name="connsiteY10" fmla="*/ 956182 h 2176287"/>
              <a:gd name="connsiteX11" fmla="*/ 1651561 w 2181928"/>
              <a:gd name="connsiteY11" fmla="*/ 948552 h 2176287"/>
              <a:gd name="connsiteX12" fmla="*/ 1654226 w 2181928"/>
              <a:gd name="connsiteY12" fmla="*/ 946250 h 2176287"/>
              <a:gd name="connsiteX13" fmla="*/ 1657331 w 2181928"/>
              <a:gd name="connsiteY13" fmla="*/ 942525 h 2176287"/>
              <a:gd name="connsiteX14" fmla="*/ 1657952 w 2181928"/>
              <a:gd name="connsiteY14" fmla="*/ 941904 h 2176287"/>
              <a:gd name="connsiteX15" fmla="*/ 1651123 w 2181928"/>
              <a:gd name="connsiteY15" fmla="*/ 847542 h 2176287"/>
              <a:gd name="connsiteX16" fmla="*/ 1634982 w 2181928"/>
              <a:gd name="connsiteY16" fmla="*/ 850026 h 2176287"/>
              <a:gd name="connsiteX17" fmla="*/ 1623186 w 2181928"/>
              <a:gd name="connsiteY17" fmla="*/ 859338 h 2176287"/>
              <a:gd name="connsiteX18" fmla="*/ 1634982 w 2181928"/>
              <a:gd name="connsiteY18" fmla="*/ 851268 h 2176287"/>
              <a:gd name="connsiteX19" fmla="*/ 1648018 w 2181928"/>
              <a:gd name="connsiteY19" fmla="*/ 855613 h 2176287"/>
              <a:gd name="connsiteX20" fmla="*/ 1651123 w 2181928"/>
              <a:gd name="connsiteY20" fmla="*/ 847542 h 2176287"/>
              <a:gd name="connsiteX21" fmla="*/ 686564 w 2181928"/>
              <a:gd name="connsiteY21" fmla="*/ 2961 h 2176287"/>
              <a:gd name="connsiteX22" fmla="*/ 683861 w 2181928"/>
              <a:gd name="connsiteY22" fmla="*/ 3910 h 2176287"/>
              <a:gd name="connsiteX23" fmla="*/ 674957 w 2181928"/>
              <a:gd name="connsiteY23" fmla="*/ 4152 h 2176287"/>
              <a:gd name="connsiteX24" fmla="*/ 674111 w 2181928"/>
              <a:gd name="connsiteY24" fmla="*/ 3421 h 2176287"/>
              <a:gd name="connsiteX25" fmla="*/ 766694 w 2181928"/>
              <a:gd name="connsiteY25" fmla="*/ 0 h 2176287"/>
              <a:gd name="connsiteX26" fmla="*/ 766648 w 2181928"/>
              <a:gd name="connsiteY26" fmla="*/ 972 h 2176287"/>
              <a:gd name="connsiteX27" fmla="*/ 771112 w 2181928"/>
              <a:gd name="connsiteY27" fmla="*/ 5131 h 2176287"/>
              <a:gd name="connsiteX28" fmla="*/ 810713 w 2181928"/>
              <a:gd name="connsiteY28" fmla="*/ 72992 h 2176287"/>
              <a:gd name="connsiteX29" fmla="*/ 798589 w 2181928"/>
              <a:gd name="connsiteY29" fmla="*/ 119188 h 2176287"/>
              <a:gd name="connsiteX30" fmla="*/ 801359 w 2181928"/>
              <a:gd name="connsiteY30" fmla="*/ 131356 h 2176287"/>
              <a:gd name="connsiteX31" fmla="*/ 826570 w 2181928"/>
              <a:gd name="connsiteY31" fmla="*/ 141497 h 2176287"/>
              <a:gd name="connsiteX32" fmla="*/ 827298 w 2181928"/>
              <a:gd name="connsiteY32" fmla="*/ 141823 h 2176287"/>
              <a:gd name="connsiteX33" fmla="*/ 847108 w 2181928"/>
              <a:gd name="connsiteY33" fmla="*/ 148211 h 2176287"/>
              <a:gd name="connsiteX34" fmla="*/ 895608 w 2181928"/>
              <a:gd name="connsiteY34" fmla="*/ 147901 h 2176287"/>
              <a:gd name="connsiteX35" fmla="*/ 887705 w 2181928"/>
              <a:gd name="connsiteY35" fmla="*/ 178980 h 2176287"/>
              <a:gd name="connsiteX36" fmla="*/ 891285 w 2181928"/>
              <a:gd name="connsiteY36" fmla="*/ 177866 h 2176287"/>
              <a:gd name="connsiteX37" fmla="*/ 904334 w 2181928"/>
              <a:gd name="connsiteY37" fmla="*/ 205555 h 2176287"/>
              <a:gd name="connsiteX38" fmla="*/ 894554 w 2181928"/>
              <a:gd name="connsiteY38" fmla="*/ 218249 h 2176287"/>
              <a:gd name="connsiteX39" fmla="*/ 890952 w 2181928"/>
              <a:gd name="connsiteY39" fmla="*/ 231324 h 2176287"/>
              <a:gd name="connsiteX40" fmla="*/ 891811 w 2181928"/>
              <a:gd name="connsiteY40" fmla="*/ 235017 h 2176287"/>
              <a:gd name="connsiteX41" fmla="*/ 901368 w 2181928"/>
              <a:gd name="connsiteY41" fmla="*/ 244859 h 2176287"/>
              <a:gd name="connsiteX42" fmla="*/ 920426 w 2181928"/>
              <a:gd name="connsiteY42" fmla="*/ 251238 h 2176287"/>
              <a:gd name="connsiteX43" fmla="*/ 940431 w 2181928"/>
              <a:gd name="connsiteY43" fmla="*/ 255855 h 2176287"/>
              <a:gd name="connsiteX44" fmla="*/ 953581 w 2181928"/>
              <a:gd name="connsiteY44" fmla="*/ 265194 h 2176287"/>
              <a:gd name="connsiteX45" fmla="*/ 945617 w 2181928"/>
              <a:gd name="connsiteY45" fmla="*/ 277045 h 2176287"/>
              <a:gd name="connsiteX46" fmla="*/ 936146 w 2181928"/>
              <a:gd name="connsiteY46" fmla="*/ 290643 h 2176287"/>
              <a:gd name="connsiteX47" fmla="*/ 934173 w 2181928"/>
              <a:gd name="connsiteY47" fmla="*/ 295461 h 2176287"/>
              <a:gd name="connsiteX48" fmla="*/ 942169 w 2181928"/>
              <a:gd name="connsiteY48" fmla="*/ 302790 h 2176287"/>
              <a:gd name="connsiteX49" fmla="*/ 983141 w 2181928"/>
              <a:gd name="connsiteY49" fmla="*/ 322346 h 2176287"/>
              <a:gd name="connsiteX50" fmla="*/ 980961 w 2181928"/>
              <a:gd name="connsiteY50" fmla="*/ 324526 h 2176287"/>
              <a:gd name="connsiteX51" fmla="*/ 999919 w 2181928"/>
              <a:gd name="connsiteY51" fmla="*/ 328552 h 2176287"/>
              <a:gd name="connsiteX52" fmla="*/ 1016444 w 2181928"/>
              <a:gd name="connsiteY52" fmla="*/ 348509 h 2176287"/>
              <a:gd name="connsiteX53" fmla="*/ 1027017 w 2181928"/>
              <a:gd name="connsiteY53" fmla="*/ 354191 h 2176287"/>
              <a:gd name="connsiteX54" fmla="*/ 1049026 w 2181928"/>
              <a:gd name="connsiteY54" fmla="*/ 351705 h 2176287"/>
              <a:gd name="connsiteX55" fmla="*/ 1081334 w 2181928"/>
              <a:gd name="connsiteY55" fmla="*/ 349074 h 2176287"/>
              <a:gd name="connsiteX56" fmla="*/ 1077803 w 2181928"/>
              <a:gd name="connsiteY56" fmla="*/ 332408 h 2176287"/>
              <a:gd name="connsiteX57" fmla="*/ 1079152 w 2181928"/>
              <a:gd name="connsiteY57" fmla="*/ 317228 h 2176287"/>
              <a:gd name="connsiteX58" fmla="*/ 1101268 w 2181928"/>
              <a:gd name="connsiteY58" fmla="*/ 311164 h 2176287"/>
              <a:gd name="connsiteX59" fmla="*/ 1103984 w 2181928"/>
              <a:gd name="connsiteY59" fmla="*/ 325120 h 2176287"/>
              <a:gd name="connsiteX60" fmla="*/ 1104504 w 2181928"/>
              <a:gd name="connsiteY60" fmla="*/ 337669 h 2176287"/>
              <a:gd name="connsiteX61" fmla="*/ 1137787 w 2181928"/>
              <a:gd name="connsiteY61" fmla="*/ 332380 h 2176287"/>
              <a:gd name="connsiteX62" fmla="*/ 1144503 w 2181928"/>
              <a:gd name="connsiteY62" fmla="*/ 317359 h 2176287"/>
              <a:gd name="connsiteX63" fmla="*/ 1159896 w 2181928"/>
              <a:gd name="connsiteY63" fmla="*/ 311544 h 2176287"/>
              <a:gd name="connsiteX64" fmla="*/ 1168927 w 2181928"/>
              <a:gd name="connsiteY64" fmla="*/ 323896 h 2176287"/>
              <a:gd name="connsiteX65" fmla="*/ 1160508 w 2181928"/>
              <a:gd name="connsiteY65" fmla="*/ 350953 h 2176287"/>
              <a:gd name="connsiteX66" fmla="*/ 1170279 w 2181928"/>
              <a:gd name="connsiteY66" fmla="*/ 383469 h 2176287"/>
              <a:gd name="connsiteX67" fmla="*/ 1225969 w 2181928"/>
              <a:gd name="connsiteY67" fmla="*/ 422259 h 2176287"/>
              <a:gd name="connsiteX68" fmla="*/ 1239386 w 2181928"/>
              <a:gd name="connsiteY68" fmla="*/ 422654 h 2176287"/>
              <a:gd name="connsiteX69" fmla="*/ 1289224 w 2181928"/>
              <a:gd name="connsiteY69" fmla="*/ 402633 h 2176287"/>
              <a:gd name="connsiteX70" fmla="*/ 1261046 w 2181928"/>
              <a:gd name="connsiteY70" fmla="*/ 431795 h 2176287"/>
              <a:gd name="connsiteX71" fmla="*/ 1244590 w 2181928"/>
              <a:gd name="connsiteY71" fmla="*/ 456244 h 2176287"/>
              <a:gd name="connsiteX72" fmla="*/ 1245740 w 2181928"/>
              <a:gd name="connsiteY72" fmla="*/ 456438 h 2176287"/>
              <a:gd name="connsiteX73" fmla="*/ 1295403 w 2181928"/>
              <a:gd name="connsiteY73" fmla="*/ 468234 h 2176287"/>
              <a:gd name="connsiteX74" fmla="*/ 1408389 w 2181928"/>
              <a:gd name="connsiteY74" fmla="*/ 485616 h 2176287"/>
              <a:gd name="connsiteX75" fmla="*/ 1469228 w 2181928"/>
              <a:gd name="connsiteY75" fmla="*/ 474442 h 2176287"/>
              <a:gd name="connsiteX76" fmla="*/ 1494681 w 2181928"/>
              <a:gd name="connsiteY76" fmla="*/ 463888 h 2176287"/>
              <a:gd name="connsiteX77" fmla="*/ 1520134 w 2181928"/>
              <a:gd name="connsiteY77" fmla="*/ 464508 h 2176287"/>
              <a:gd name="connsiteX78" fmla="*/ 1596491 w 2181928"/>
              <a:gd name="connsiteY78" fmla="*/ 471959 h 2176287"/>
              <a:gd name="connsiteX79" fmla="*/ 1636844 w 2181928"/>
              <a:gd name="connsiteY79" fmla="*/ 486858 h 2176287"/>
              <a:gd name="connsiteX80" fmla="*/ 1715685 w 2181928"/>
              <a:gd name="connsiteY80" fmla="*/ 539005 h 2176287"/>
              <a:gd name="connsiteX81" fmla="*/ 1662297 w 2181928"/>
              <a:gd name="connsiteY81" fmla="*/ 511689 h 2176287"/>
              <a:gd name="connsiteX82" fmla="*/ 1619461 w 2181928"/>
              <a:gd name="connsiteY82" fmla="*/ 493065 h 2176287"/>
              <a:gd name="connsiteX83" fmla="*/ 1676576 w 2181928"/>
              <a:gd name="connsiteY83" fmla="*/ 529692 h 2176287"/>
              <a:gd name="connsiteX84" fmla="*/ 1716927 w 2181928"/>
              <a:gd name="connsiteY84" fmla="*/ 569424 h 2176287"/>
              <a:gd name="connsiteX85" fmla="*/ 1741139 w 2181928"/>
              <a:gd name="connsiteY85" fmla="*/ 602326 h 2176287"/>
              <a:gd name="connsiteX86" fmla="*/ 1743622 w 2181928"/>
              <a:gd name="connsiteY86" fmla="*/ 614121 h 2176287"/>
              <a:gd name="connsiteX87" fmla="*/ 1726860 w 2181928"/>
              <a:gd name="connsiteY87" fmla="*/ 603568 h 2176287"/>
              <a:gd name="connsiteX88" fmla="*/ 1697061 w 2181928"/>
              <a:gd name="connsiteY88" fmla="*/ 563837 h 2176287"/>
              <a:gd name="connsiteX89" fmla="*/ 1644293 w 2181928"/>
              <a:gd name="connsiteY89" fmla="*/ 522864 h 2176287"/>
              <a:gd name="connsiteX90" fmla="*/ 1644293 w 2181928"/>
              <a:gd name="connsiteY90" fmla="*/ 525347 h 2176287"/>
              <a:gd name="connsiteX91" fmla="*/ 1656709 w 2181928"/>
              <a:gd name="connsiteY91" fmla="*/ 534659 h 2176287"/>
              <a:gd name="connsiteX92" fmla="*/ 1657331 w 2181928"/>
              <a:gd name="connsiteY92" fmla="*/ 535280 h 2176287"/>
              <a:gd name="connsiteX93" fmla="*/ 1693958 w 2181928"/>
              <a:gd name="connsiteY93" fmla="*/ 572528 h 2176287"/>
              <a:gd name="connsiteX94" fmla="*/ 1749209 w 2181928"/>
              <a:gd name="connsiteY94" fmla="*/ 651370 h 2176287"/>
              <a:gd name="connsiteX95" fmla="*/ 1751692 w 2181928"/>
              <a:gd name="connsiteY95" fmla="*/ 655715 h 2176287"/>
              <a:gd name="connsiteX96" fmla="*/ 1743622 w 2181928"/>
              <a:gd name="connsiteY96" fmla="*/ 674339 h 2176287"/>
              <a:gd name="connsiteX97" fmla="*/ 1741760 w 2181928"/>
              <a:gd name="connsiteY97" fmla="*/ 676202 h 2176287"/>
              <a:gd name="connsiteX98" fmla="*/ 1741760 w 2181928"/>
              <a:gd name="connsiteY98" fmla="*/ 676823 h 2176287"/>
              <a:gd name="connsiteX99" fmla="*/ 1754796 w 2181928"/>
              <a:gd name="connsiteY99" fmla="*/ 688618 h 2176287"/>
              <a:gd name="connsiteX100" fmla="*/ 1754176 w 2181928"/>
              <a:gd name="connsiteY100" fmla="*/ 692963 h 2176287"/>
              <a:gd name="connsiteX101" fmla="*/ 1733068 w 2181928"/>
              <a:gd name="connsiteY101" fmla="*/ 691722 h 2176287"/>
              <a:gd name="connsiteX102" fmla="*/ 1729964 w 2181928"/>
              <a:gd name="connsiteY102" fmla="*/ 699171 h 2176287"/>
              <a:gd name="connsiteX103" fmla="*/ 1731206 w 2181928"/>
              <a:gd name="connsiteY103" fmla="*/ 701654 h 2176287"/>
              <a:gd name="connsiteX104" fmla="*/ 1723756 w 2181928"/>
              <a:gd name="connsiteY104" fmla="*/ 715932 h 2176287"/>
              <a:gd name="connsiteX105" fmla="*/ 1724377 w 2181928"/>
              <a:gd name="connsiteY105" fmla="*/ 722762 h 2176287"/>
              <a:gd name="connsiteX106" fmla="*/ 1741760 w 2181928"/>
              <a:gd name="connsiteY106" fmla="*/ 761872 h 2176287"/>
              <a:gd name="connsiteX107" fmla="*/ 1745484 w 2181928"/>
              <a:gd name="connsiteY107" fmla="*/ 764976 h 2176287"/>
              <a:gd name="connsiteX108" fmla="*/ 1772800 w 2181928"/>
              <a:gd name="connsiteY108" fmla="*/ 776150 h 2176287"/>
              <a:gd name="connsiteX109" fmla="*/ 1785836 w 2181928"/>
              <a:gd name="connsiteY109" fmla="*/ 777392 h 2176287"/>
              <a:gd name="connsiteX110" fmla="*/ 1790182 w 2181928"/>
              <a:gd name="connsiteY110" fmla="*/ 780496 h 2176287"/>
              <a:gd name="connsiteX111" fmla="*/ 1785836 w 2181928"/>
              <a:gd name="connsiteY111" fmla="*/ 786704 h 2176287"/>
              <a:gd name="connsiteX112" fmla="*/ 1766592 w 2181928"/>
              <a:gd name="connsiteY112" fmla="*/ 789809 h 2176287"/>
              <a:gd name="connsiteX113" fmla="*/ 1776525 w 2181928"/>
              <a:gd name="connsiteY113" fmla="*/ 790429 h 2176287"/>
              <a:gd name="connsiteX114" fmla="*/ 1783974 w 2181928"/>
              <a:gd name="connsiteY114" fmla="*/ 791671 h 2176287"/>
              <a:gd name="connsiteX115" fmla="*/ 1787698 w 2181928"/>
              <a:gd name="connsiteY115" fmla="*/ 794774 h 2176287"/>
              <a:gd name="connsiteX116" fmla="*/ 1793286 w 2181928"/>
              <a:gd name="connsiteY116" fmla="*/ 816502 h 2176287"/>
              <a:gd name="connsiteX117" fmla="*/ 1788941 w 2181928"/>
              <a:gd name="connsiteY117" fmla="*/ 818986 h 2176287"/>
              <a:gd name="connsiteX118" fmla="*/ 1775282 w 2181928"/>
              <a:gd name="connsiteY118" fmla="*/ 824573 h 2176287"/>
              <a:gd name="connsiteX119" fmla="*/ 1812531 w 2181928"/>
              <a:gd name="connsiteY119" fmla="*/ 858717 h 2176287"/>
              <a:gd name="connsiteX120" fmla="*/ 1809426 w 2181928"/>
              <a:gd name="connsiteY120" fmla="*/ 867409 h 2176287"/>
              <a:gd name="connsiteX121" fmla="*/ 1797631 w 2181928"/>
              <a:gd name="connsiteY121" fmla="*/ 872996 h 2176287"/>
              <a:gd name="connsiteX122" fmla="*/ 1815014 w 2181928"/>
              <a:gd name="connsiteY122" fmla="*/ 876720 h 2176287"/>
              <a:gd name="connsiteX123" fmla="*/ 1818739 w 2181928"/>
              <a:gd name="connsiteY123" fmla="*/ 879204 h 2176287"/>
              <a:gd name="connsiteX124" fmla="*/ 1831155 w 2181928"/>
              <a:gd name="connsiteY124" fmla="*/ 884791 h 2176287"/>
              <a:gd name="connsiteX125" fmla="*/ 1837984 w 2181928"/>
              <a:gd name="connsiteY125" fmla="*/ 902173 h 2176287"/>
              <a:gd name="connsiteX126" fmla="*/ 1789561 w 2181928"/>
              <a:gd name="connsiteY126" fmla="*/ 917072 h 2176287"/>
              <a:gd name="connsiteX127" fmla="*/ 1779628 w 2181928"/>
              <a:gd name="connsiteY127" fmla="*/ 917693 h 2176287"/>
              <a:gd name="connsiteX128" fmla="*/ 1757900 w 2181928"/>
              <a:gd name="connsiteY128" fmla="*/ 923901 h 2176287"/>
              <a:gd name="connsiteX129" fmla="*/ 1746105 w 2181928"/>
              <a:gd name="connsiteY129" fmla="*/ 935696 h 2176287"/>
              <a:gd name="connsiteX130" fmla="*/ 1734931 w 2181928"/>
              <a:gd name="connsiteY130" fmla="*/ 912726 h 2176287"/>
              <a:gd name="connsiteX131" fmla="*/ 1759142 w 2181928"/>
              <a:gd name="connsiteY131" fmla="*/ 890378 h 2176287"/>
              <a:gd name="connsiteX132" fmla="*/ 1746726 w 2181928"/>
              <a:gd name="connsiteY132" fmla="*/ 889757 h 2176287"/>
              <a:gd name="connsiteX133" fmla="*/ 1731826 w 2181928"/>
              <a:gd name="connsiteY133" fmla="*/ 914589 h 2176287"/>
              <a:gd name="connsiteX134" fmla="*/ 1727481 w 2181928"/>
              <a:gd name="connsiteY134" fmla="*/ 959287 h 2176287"/>
              <a:gd name="connsiteX135" fmla="*/ 1720652 w 2181928"/>
              <a:gd name="connsiteY135" fmla="*/ 971703 h 2176287"/>
              <a:gd name="connsiteX136" fmla="*/ 1720652 w 2181928"/>
              <a:gd name="connsiteY136" fmla="*/ 973566 h 2176287"/>
              <a:gd name="connsiteX137" fmla="*/ 1722515 w 2181928"/>
              <a:gd name="connsiteY137" fmla="*/ 973566 h 2176287"/>
              <a:gd name="connsiteX138" fmla="*/ 1736793 w 2181928"/>
              <a:gd name="connsiteY138" fmla="*/ 956804 h 2176287"/>
              <a:gd name="connsiteX139" fmla="*/ 1749830 w 2181928"/>
              <a:gd name="connsiteY139" fmla="*/ 944387 h 2176287"/>
              <a:gd name="connsiteX140" fmla="*/ 1759142 w 2181928"/>
              <a:gd name="connsiteY140" fmla="*/ 939421 h 2176287"/>
              <a:gd name="connsiteX141" fmla="*/ 1767212 w 2181928"/>
              <a:gd name="connsiteY141" fmla="*/ 948733 h 2176287"/>
              <a:gd name="connsiteX142" fmla="*/ 1757900 w 2181928"/>
              <a:gd name="connsiteY142" fmla="*/ 985982 h 2176287"/>
              <a:gd name="connsiteX143" fmla="*/ 1753555 w 2181928"/>
              <a:gd name="connsiteY143" fmla="*/ 988465 h 2176287"/>
              <a:gd name="connsiteX144" fmla="*/ 1743001 w 2181928"/>
              <a:gd name="connsiteY144" fmla="*/ 984119 h 2176287"/>
              <a:gd name="connsiteX145" fmla="*/ 1743467 w 2181928"/>
              <a:gd name="connsiteY145" fmla="*/ 983033 h 2176287"/>
              <a:gd name="connsiteX146" fmla="*/ 1743622 w 2181928"/>
              <a:gd name="connsiteY146" fmla="*/ 982877 h 2176287"/>
              <a:gd name="connsiteX147" fmla="*/ 1744863 w 2181928"/>
              <a:gd name="connsiteY147" fmla="*/ 979774 h 2176287"/>
              <a:gd name="connsiteX148" fmla="*/ 1743467 w 2181928"/>
              <a:gd name="connsiteY148" fmla="*/ 983033 h 2176287"/>
              <a:gd name="connsiteX149" fmla="*/ 1737414 w 2181928"/>
              <a:gd name="connsiteY149" fmla="*/ 989085 h 2176287"/>
              <a:gd name="connsiteX150" fmla="*/ 1718790 w 2181928"/>
              <a:gd name="connsiteY150" fmla="*/ 997157 h 2176287"/>
              <a:gd name="connsiteX151" fmla="*/ 1654847 w 2181928"/>
              <a:gd name="connsiteY151" fmla="*/ 1000881 h 2176287"/>
              <a:gd name="connsiteX152" fmla="*/ 1636844 w 2181928"/>
              <a:gd name="connsiteY152" fmla="*/ 1000881 h 2176287"/>
              <a:gd name="connsiteX153" fmla="*/ 1591526 w 2181928"/>
              <a:gd name="connsiteY153" fmla="*/ 999639 h 2176287"/>
              <a:gd name="connsiteX154" fmla="*/ 1575889 w 2181928"/>
              <a:gd name="connsiteY154" fmla="*/ 1001638 h 2176287"/>
              <a:gd name="connsiteX155" fmla="*/ 1570829 w 2181928"/>
              <a:gd name="connsiteY155" fmla="*/ 999528 h 2176287"/>
              <a:gd name="connsiteX156" fmla="*/ 1571198 w 2181928"/>
              <a:gd name="connsiteY156" fmla="*/ 1002680 h 2176287"/>
              <a:gd name="connsiteX157" fmla="*/ 1588306 w 2181928"/>
              <a:gd name="connsiteY157" fmla="*/ 1014374 h 2176287"/>
              <a:gd name="connsiteX158" fmla="*/ 1590582 w 2181928"/>
              <a:gd name="connsiteY158" fmla="*/ 1013098 h 2176287"/>
              <a:gd name="connsiteX159" fmla="*/ 1606409 w 2181928"/>
              <a:gd name="connsiteY159" fmla="*/ 1007744 h 2176287"/>
              <a:gd name="connsiteX160" fmla="*/ 1618263 w 2181928"/>
              <a:gd name="connsiteY160" fmla="*/ 1030474 h 2176287"/>
              <a:gd name="connsiteX161" fmla="*/ 1612689 w 2181928"/>
              <a:gd name="connsiteY161" fmla="*/ 1052243 h 2176287"/>
              <a:gd name="connsiteX162" fmla="*/ 1609858 w 2181928"/>
              <a:gd name="connsiteY162" fmla="*/ 1055487 h 2176287"/>
              <a:gd name="connsiteX163" fmla="*/ 1615986 w 2181928"/>
              <a:gd name="connsiteY163" fmla="*/ 1054951 h 2176287"/>
              <a:gd name="connsiteX164" fmla="*/ 1640712 w 2181928"/>
              <a:gd name="connsiteY164" fmla="*/ 1057934 h 2176287"/>
              <a:gd name="connsiteX165" fmla="*/ 1654567 w 2181928"/>
              <a:gd name="connsiteY165" fmla="*/ 1071018 h 2176287"/>
              <a:gd name="connsiteX166" fmla="*/ 1663034 w 2181928"/>
              <a:gd name="connsiteY166" fmla="*/ 1087952 h 2176287"/>
              <a:gd name="connsiteX167" fmla="*/ 1663803 w 2181928"/>
              <a:gd name="connsiteY167" fmla="*/ 1094109 h 2176287"/>
              <a:gd name="connsiteX168" fmla="*/ 1627627 w 2181928"/>
              <a:gd name="connsiteY168" fmla="*/ 1127206 h 2176287"/>
              <a:gd name="connsiteX169" fmla="*/ 1594531 w 2181928"/>
              <a:gd name="connsiteY169" fmla="*/ 1152606 h 2176287"/>
              <a:gd name="connsiteX170" fmla="*/ 1662264 w 2181928"/>
              <a:gd name="connsiteY170" fmla="*/ 1130285 h 2176287"/>
              <a:gd name="connsiteX171" fmla="*/ 1689973 w 2181928"/>
              <a:gd name="connsiteY171" fmla="*/ 1128745 h 2176287"/>
              <a:gd name="connsiteX172" fmla="*/ 1743852 w 2181928"/>
              <a:gd name="connsiteY172" fmla="*/ 1142600 h 2176287"/>
              <a:gd name="connsiteX173" fmla="*/ 1802349 w 2181928"/>
              <a:gd name="connsiteY173" fmla="*/ 1159533 h 2176287"/>
              <a:gd name="connsiteX174" fmla="*/ 1804658 w 2181928"/>
              <a:gd name="connsiteY174" fmla="*/ 1172618 h 2176287"/>
              <a:gd name="connsiteX175" fmla="*/ 1764633 w 2181928"/>
              <a:gd name="connsiteY175" fmla="*/ 1238042 h 2176287"/>
              <a:gd name="connsiteX176" fmla="*/ 1716143 w 2181928"/>
              <a:gd name="connsiteY176" fmla="*/ 1311164 h 2176287"/>
              <a:gd name="connsiteX177" fmla="*/ 1699979 w 2181928"/>
              <a:gd name="connsiteY177" fmla="*/ 1353497 h 2176287"/>
              <a:gd name="connsiteX178" fmla="*/ 1699998 w 2181928"/>
              <a:gd name="connsiteY178" fmla="*/ 1354296 h 2176287"/>
              <a:gd name="connsiteX179" fmla="*/ 1706994 w 2181928"/>
              <a:gd name="connsiteY179" fmla="*/ 1355979 h 2176287"/>
              <a:gd name="connsiteX180" fmla="*/ 1713745 w 2181928"/>
              <a:gd name="connsiteY180" fmla="*/ 1369792 h 2176287"/>
              <a:gd name="connsiteX181" fmla="*/ 1713088 w 2181928"/>
              <a:gd name="connsiteY181" fmla="*/ 1372993 h 2176287"/>
              <a:gd name="connsiteX182" fmla="*/ 1745872 w 2181928"/>
              <a:gd name="connsiteY182" fmla="*/ 1378320 h 2176287"/>
              <a:gd name="connsiteX183" fmla="*/ 1780797 w 2181928"/>
              <a:gd name="connsiteY183" fmla="*/ 1375818 h 2176287"/>
              <a:gd name="connsiteX184" fmla="*/ 1822361 w 2181928"/>
              <a:gd name="connsiteY184" fmla="*/ 1316552 h 2176287"/>
              <a:gd name="connsiteX185" fmla="*/ 1808506 w 2181928"/>
              <a:gd name="connsiteY185" fmla="*/ 1298079 h 2176287"/>
              <a:gd name="connsiteX186" fmla="*/ 1789264 w 2181928"/>
              <a:gd name="connsiteY186" fmla="*/ 1268061 h 2176287"/>
              <a:gd name="connsiteX187" fmla="*/ 1842373 w 2181928"/>
              <a:gd name="connsiteY187" fmla="*/ 1254206 h 2176287"/>
              <a:gd name="connsiteX188" fmla="*/ 1856997 w 2181928"/>
              <a:gd name="connsiteY188" fmla="*/ 1267291 h 2176287"/>
              <a:gd name="connsiteX189" fmla="*/ 1918573 w 2181928"/>
              <a:gd name="connsiteY189" fmla="*/ 1279606 h 2176287"/>
              <a:gd name="connsiteX190" fmla="*/ 1954749 w 2181928"/>
              <a:gd name="connsiteY190" fmla="*/ 1271139 h 2176287"/>
              <a:gd name="connsiteX191" fmla="*/ 1983228 w 2181928"/>
              <a:gd name="connsiteY191" fmla="*/ 1311164 h 2176287"/>
              <a:gd name="connsiteX192" fmla="*/ 1952440 w 2181928"/>
              <a:gd name="connsiteY192" fmla="*/ 1367351 h 2176287"/>
              <a:gd name="connsiteX193" fmla="*/ 1994773 w 2181928"/>
              <a:gd name="connsiteY193" fmla="*/ 1338873 h 2176287"/>
              <a:gd name="connsiteX194" fmla="*/ 2046343 w 2181928"/>
              <a:gd name="connsiteY194" fmla="*/ 1327328 h 2176287"/>
              <a:gd name="connsiteX195" fmla="*/ 2113307 w 2181928"/>
              <a:gd name="connsiteY195" fmla="*/ 1318861 h 2176287"/>
              <a:gd name="connsiteX196" fmla="*/ 2128700 w 2181928"/>
              <a:gd name="connsiteY196" fmla="*/ 1354267 h 2176287"/>
              <a:gd name="connsiteX197" fmla="*/ 2121003 w 2181928"/>
              <a:gd name="connsiteY197" fmla="*/ 1388903 h 2176287"/>
              <a:gd name="connsiteX198" fmla="*/ 2110228 w 2181928"/>
              <a:gd name="connsiteY198" fmla="*/ 1416612 h 2176287"/>
              <a:gd name="connsiteX199" fmla="*/ 2114846 w 2181928"/>
              <a:gd name="connsiteY199" fmla="*/ 1460485 h 2176287"/>
              <a:gd name="connsiteX200" fmla="*/ 2123312 w 2181928"/>
              <a:gd name="connsiteY200" fmla="*/ 1467412 h 2176287"/>
              <a:gd name="connsiteX201" fmla="*/ 2128700 w 2181928"/>
              <a:gd name="connsiteY201" fmla="*/ 1525909 h 2176287"/>
              <a:gd name="connsiteX202" fmla="*/ 2121003 w 2181928"/>
              <a:gd name="connsiteY202" fmla="*/ 1539764 h 2176287"/>
              <a:gd name="connsiteX203" fmla="*/ 2137167 w 2181928"/>
              <a:gd name="connsiteY203" fmla="*/ 1543612 h 2176287"/>
              <a:gd name="connsiteX204" fmla="*/ 2181040 w 2181928"/>
              <a:gd name="connsiteY204" fmla="*/ 1569782 h 2176287"/>
              <a:gd name="connsiteX205" fmla="*/ 2172573 w 2181928"/>
              <a:gd name="connsiteY205" fmla="*/ 1588255 h 2176287"/>
              <a:gd name="connsiteX206" fmla="*/ 2153330 w 2181928"/>
              <a:gd name="connsiteY206" fmla="*/ 1622121 h 2176287"/>
              <a:gd name="connsiteX207" fmla="*/ 2092525 w 2181928"/>
              <a:gd name="connsiteY207" fmla="*/ 1635206 h 2176287"/>
              <a:gd name="connsiteX208" fmla="*/ 2010167 w 2181928"/>
              <a:gd name="connsiteY208" fmla="*/ 1606727 h 2176287"/>
              <a:gd name="connsiteX209" fmla="*/ 1971682 w 2181928"/>
              <a:gd name="connsiteY209" fmla="*/ 1578249 h 2176287"/>
              <a:gd name="connsiteX210" fmla="*/ 1943203 w 2181928"/>
              <a:gd name="connsiteY210" fmla="*/ 1526679 h 2176287"/>
              <a:gd name="connsiteX211" fmla="*/ 1934737 w 2181928"/>
              <a:gd name="connsiteY211" fmla="*/ 1524370 h 2176287"/>
              <a:gd name="connsiteX212" fmla="*/ 1934737 w 2181928"/>
              <a:gd name="connsiteY212" fmla="*/ 1531297 h 2176287"/>
              <a:gd name="connsiteX213" fmla="*/ 1935506 w 2181928"/>
              <a:gd name="connsiteY213" fmla="*/ 1543612 h 2176287"/>
              <a:gd name="connsiteX214" fmla="*/ 1929349 w 2181928"/>
              <a:gd name="connsiteY214" fmla="*/ 1575170 h 2176287"/>
              <a:gd name="connsiteX215" fmla="*/ 1913955 w 2181928"/>
              <a:gd name="connsiteY215" fmla="*/ 1564394 h 2176287"/>
              <a:gd name="connsiteX216" fmla="*/ 1891633 w 2181928"/>
              <a:gd name="connsiteY216" fmla="*/ 1532067 h 2176287"/>
              <a:gd name="connsiteX217" fmla="*/ 1801579 w 2181928"/>
              <a:gd name="connsiteY217" fmla="*/ 1532836 h 2176287"/>
              <a:gd name="connsiteX218" fmla="*/ 1812355 w 2181928"/>
              <a:gd name="connsiteY218" fmla="*/ 1621351 h 2176287"/>
              <a:gd name="connsiteX219" fmla="*/ 1863924 w 2181928"/>
              <a:gd name="connsiteY219" fmla="*/ 1640594 h 2176287"/>
              <a:gd name="connsiteX220" fmla="*/ 1875470 w 2181928"/>
              <a:gd name="connsiteY220" fmla="*/ 1645982 h 2176287"/>
              <a:gd name="connsiteX221" fmla="*/ 1874700 w 2181928"/>
              <a:gd name="connsiteY221" fmla="*/ 1649830 h 2176287"/>
              <a:gd name="connsiteX222" fmla="*/ 1864694 w 2181928"/>
              <a:gd name="connsiteY222" fmla="*/ 1667533 h 2176287"/>
              <a:gd name="connsiteX223" fmla="*/ 1847761 w 2181928"/>
              <a:gd name="connsiteY223" fmla="*/ 1723722 h 2176287"/>
              <a:gd name="connsiteX224" fmla="*/ 1779258 w 2181928"/>
              <a:gd name="connsiteY224" fmla="*/ 1775291 h 2176287"/>
              <a:gd name="connsiteX225" fmla="*/ 1733076 w 2181928"/>
              <a:gd name="connsiteY225" fmla="*/ 1790685 h 2176287"/>
              <a:gd name="connsiteX226" fmla="*/ 1689203 w 2181928"/>
              <a:gd name="connsiteY226" fmla="*/ 1817624 h 2176287"/>
              <a:gd name="connsiteX227" fmla="*/ 1685355 w 2181928"/>
              <a:gd name="connsiteY227" fmla="*/ 1817624 h 2176287"/>
              <a:gd name="connsiteX228" fmla="*/ 1599919 w 2181928"/>
              <a:gd name="connsiteY228" fmla="*/ 1862267 h 2176287"/>
              <a:gd name="connsiteX229" fmla="*/ 1592222 w 2181928"/>
              <a:gd name="connsiteY229" fmla="*/ 1875351 h 2176287"/>
              <a:gd name="connsiteX230" fmla="*/ 1574519 w 2181928"/>
              <a:gd name="connsiteY230" fmla="*/ 1887667 h 2176287"/>
              <a:gd name="connsiteX231" fmla="*/ 1518330 w 2181928"/>
              <a:gd name="connsiteY231" fmla="*/ 1929230 h 2176287"/>
              <a:gd name="connsiteX232" fmla="*/ 1559125 w 2181928"/>
              <a:gd name="connsiteY232" fmla="*/ 1939237 h 2176287"/>
              <a:gd name="connsiteX233" fmla="*/ 1574519 w 2181928"/>
              <a:gd name="connsiteY233" fmla="*/ 1958479 h 2176287"/>
              <a:gd name="connsiteX234" fmla="*/ 1562973 w 2181928"/>
              <a:gd name="connsiteY234" fmla="*/ 1968485 h 2176287"/>
              <a:gd name="connsiteX235" fmla="*/ 1546040 w 2181928"/>
              <a:gd name="connsiteY235" fmla="*/ 2030061 h 2176287"/>
              <a:gd name="connsiteX236" fmla="*/ 1539112 w 2181928"/>
              <a:gd name="connsiteY236" fmla="*/ 2072394 h 2176287"/>
              <a:gd name="connsiteX237" fmla="*/ 1519870 w 2181928"/>
              <a:gd name="connsiteY237" fmla="*/ 2101643 h 2176287"/>
              <a:gd name="connsiteX238" fmla="*/ 1492161 w 2181928"/>
              <a:gd name="connsiteY238" fmla="*/ 2126273 h 2176287"/>
              <a:gd name="connsiteX239" fmla="*/ 1423658 w 2181928"/>
              <a:gd name="connsiteY239" fmla="*/ 2163218 h 2176287"/>
              <a:gd name="connsiteX240" fmla="*/ 1385173 w 2181928"/>
              <a:gd name="connsiteY240" fmla="*/ 2163988 h 2176287"/>
              <a:gd name="connsiteX241" fmla="*/ 1354385 w 2181928"/>
              <a:gd name="connsiteY241" fmla="*/ 2157830 h 2176287"/>
              <a:gd name="connsiteX242" fmla="*/ 1325137 w 2181928"/>
              <a:gd name="connsiteY242" fmla="*/ 2167836 h 2176287"/>
              <a:gd name="connsiteX243" fmla="*/ 1299737 w 2181928"/>
              <a:gd name="connsiteY243" fmla="*/ 2148594 h 2176287"/>
              <a:gd name="connsiteX244" fmla="*/ 1294349 w 2181928"/>
              <a:gd name="connsiteY244" fmla="*/ 2120885 h 2176287"/>
              <a:gd name="connsiteX245" fmla="*/ 1265100 w 2181928"/>
              <a:gd name="connsiteY245" fmla="*/ 2101643 h 2176287"/>
              <a:gd name="connsiteX246" fmla="*/ 1238929 w 2181928"/>
              <a:gd name="connsiteY246" fmla="*/ 2087788 h 2176287"/>
              <a:gd name="connsiteX247" fmla="*/ 1211221 w 2181928"/>
              <a:gd name="connsiteY247" fmla="*/ 2043915 h 2176287"/>
              <a:gd name="connsiteX248" fmla="*/ 1217379 w 2181928"/>
              <a:gd name="connsiteY248" fmla="*/ 2011588 h 2176287"/>
              <a:gd name="connsiteX249" fmla="*/ 1231233 w 2181928"/>
              <a:gd name="connsiteY249" fmla="*/ 1993885 h 2176287"/>
              <a:gd name="connsiteX250" fmla="*/ 1251246 w 2181928"/>
              <a:gd name="connsiteY250" fmla="*/ 1965406 h 2176287"/>
              <a:gd name="connsiteX251" fmla="*/ 1252015 w 2181928"/>
              <a:gd name="connsiteY251" fmla="*/ 1965406 h 2176287"/>
              <a:gd name="connsiteX252" fmla="*/ 1262021 w 2181928"/>
              <a:gd name="connsiteY252" fmla="*/ 1951552 h 2176287"/>
              <a:gd name="connsiteX253" fmla="*/ 1262021 w 2181928"/>
              <a:gd name="connsiteY253" fmla="*/ 1909218 h 2176287"/>
              <a:gd name="connsiteX254" fmla="*/ 1256633 w 2181928"/>
              <a:gd name="connsiteY254" fmla="*/ 1903061 h 2176287"/>
              <a:gd name="connsiteX255" fmla="*/ 1222767 w 2181928"/>
              <a:gd name="connsiteY255" fmla="*/ 1851491 h 2176287"/>
              <a:gd name="connsiteX256" fmla="*/ 1221227 w 2181928"/>
              <a:gd name="connsiteY256" fmla="*/ 1845334 h 2176287"/>
              <a:gd name="connsiteX257" fmla="*/ 1221227 w 2181928"/>
              <a:gd name="connsiteY257" fmla="*/ 1842255 h 2176287"/>
              <a:gd name="connsiteX258" fmla="*/ 1204293 w 2181928"/>
              <a:gd name="connsiteY258" fmla="*/ 1762206 h 2176287"/>
              <a:gd name="connsiteX259" fmla="*/ 1190439 w 2181928"/>
              <a:gd name="connsiteY259" fmla="*/ 1723722 h 2176287"/>
              <a:gd name="connsiteX260" fmla="*/ 1159651 w 2181928"/>
              <a:gd name="connsiteY260" fmla="*/ 1706788 h 2176287"/>
              <a:gd name="connsiteX261" fmla="*/ 1132497 w 2181928"/>
              <a:gd name="connsiteY261" fmla="*/ 1711847 h 2176287"/>
              <a:gd name="connsiteX262" fmla="*/ 1131900 w 2181928"/>
              <a:gd name="connsiteY262" fmla="*/ 1712163 h 2176287"/>
              <a:gd name="connsiteX263" fmla="*/ 1131622 w 2181928"/>
              <a:gd name="connsiteY263" fmla="*/ 1712010 h 2176287"/>
              <a:gd name="connsiteX264" fmla="*/ 1130210 w 2181928"/>
              <a:gd name="connsiteY264" fmla="*/ 1712273 h 2176287"/>
              <a:gd name="connsiteX265" fmla="*/ 1099615 w 2181928"/>
              <a:gd name="connsiteY265" fmla="*/ 1713715 h 2176287"/>
              <a:gd name="connsiteX266" fmla="*/ 1071137 w 2181928"/>
              <a:gd name="connsiteY266" fmla="*/ 1700631 h 2176287"/>
              <a:gd name="connsiteX267" fmla="*/ 1041117 w 2181928"/>
              <a:gd name="connsiteY267" fmla="*/ 1647521 h 2176287"/>
              <a:gd name="connsiteX268" fmla="*/ 1028802 w 2181928"/>
              <a:gd name="connsiteY268" fmla="*/ 1639824 h 2176287"/>
              <a:gd name="connsiteX269" fmla="*/ 965687 w 2181928"/>
              <a:gd name="connsiteY269" fmla="*/ 1663685 h 2176287"/>
              <a:gd name="connsiteX270" fmla="*/ 906420 w 2181928"/>
              <a:gd name="connsiteY270" fmla="*/ 1696012 h 2176287"/>
              <a:gd name="connsiteX271" fmla="*/ 895645 w 2181928"/>
              <a:gd name="connsiteY271" fmla="*/ 1712176 h 2176287"/>
              <a:gd name="connsiteX272" fmla="*/ 894105 w 2181928"/>
              <a:gd name="connsiteY272" fmla="*/ 1756048 h 2176287"/>
              <a:gd name="connsiteX273" fmla="*/ 840226 w 2181928"/>
              <a:gd name="connsiteY273" fmla="*/ 1797612 h 2176287"/>
              <a:gd name="connsiteX274" fmla="*/ 811748 w 2181928"/>
              <a:gd name="connsiteY274" fmla="*/ 1782218 h 2176287"/>
              <a:gd name="connsiteX275" fmla="*/ 709378 w 2181928"/>
              <a:gd name="connsiteY275" fmla="*/ 1702940 h 2176287"/>
              <a:gd name="connsiteX276" fmla="*/ 677820 w 2181928"/>
              <a:gd name="connsiteY276" fmla="*/ 1683697 h 2176287"/>
              <a:gd name="connsiteX277" fmla="*/ 611626 w 2181928"/>
              <a:gd name="connsiteY277" fmla="*/ 1702170 h 2176287"/>
              <a:gd name="connsiteX278" fmla="*/ 586996 w 2181928"/>
              <a:gd name="connsiteY278" fmla="*/ 1743733 h 2176287"/>
              <a:gd name="connsiteX279" fmla="*/ 482317 w 2181928"/>
              <a:gd name="connsiteY279" fmla="*/ 1765285 h 2176287"/>
              <a:gd name="connsiteX280" fmla="*/ 409966 w 2181928"/>
              <a:gd name="connsiteY280" fmla="*/ 1734497 h 2176287"/>
              <a:gd name="connsiteX281" fmla="*/ 410736 w 2181928"/>
              <a:gd name="connsiteY281" fmla="*/ 1682927 h 2176287"/>
              <a:gd name="connsiteX282" fmla="*/ 404578 w 2181928"/>
              <a:gd name="connsiteY282" fmla="*/ 1642133 h 2176287"/>
              <a:gd name="connsiteX283" fmla="*/ 377638 w 2181928"/>
              <a:gd name="connsiteY283" fmla="*/ 1615964 h 2176287"/>
              <a:gd name="connsiteX284" fmla="*/ 356857 w 2181928"/>
              <a:gd name="connsiteY284" fmla="*/ 1587485 h 2176287"/>
              <a:gd name="connsiteX285" fmla="*/ 369942 w 2181928"/>
              <a:gd name="connsiteY285" fmla="*/ 1536685 h 2176287"/>
              <a:gd name="connsiteX286" fmla="*/ 420742 w 2181928"/>
              <a:gd name="connsiteY286" fmla="*/ 1387364 h 2176287"/>
              <a:gd name="connsiteX287" fmla="*/ 423051 w 2181928"/>
              <a:gd name="connsiteY287" fmla="*/ 1356576 h 2176287"/>
              <a:gd name="connsiteX288" fmla="*/ 396111 w 2181928"/>
              <a:gd name="connsiteY288" fmla="*/ 1329637 h 2176287"/>
              <a:gd name="connsiteX289" fmla="*/ 307596 w 2181928"/>
              <a:gd name="connsiteY289" fmla="*/ 1319631 h 2176287"/>
              <a:gd name="connsiteX290" fmla="*/ 282196 w 2181928"/>
              <a:gd name="connsiteY290" fmla="*/ 1330406 h 2176287"/>
              <a:gd name="connsiteX291" fmla="*/ 269881 w 2181928"/>
              <a:gd name="connsiteY291" fmla="*/ 1361194 h 2176287"/>
              <a:gd name="connsiteX292" fmla="*/ 200608 w 2181928"/>
              <a:gd name="connsiteY292" fmla="*/ 1464334 h 2176287"/>
              <a:gd name="connsiteX293" fmla="*/ 185984 w 2181928"/>
              <a:gd name="connsiteY293" fmla="*/ 1477418 h 2176287"/>
              <a:gd name="connsiteX294" fmla="*/ 192141 w 2181928"/>
              <a:gd name="connsiteY294" fmla="*/ 1535915 h 2176287"/>
              <a:gd name="connsiteX295" fmla="*/ 220620 w 2181928"/>
              <a:gd name="connsiteY295" fmla="*/ 1575940 h 2176287"/>
              <a:gd name="connsiteX296" fmla="*/ 212154 w 2181928"/>
              <a:gd name="connsiteY296" fmla="*/ 1595182 h 2176287"/>
              <a:gd name="connsiteX297" fmla="*/ 155966 w 2181928"/>
              <a:gd name="connsiteY297" fmla="*/ 1594412 h 2176287"/>
              <a:gd name="connsiteX298" fmla="*/ 103626 w 2181928"/>
              <a:gd name="connsiteY298" fmla="*/ 1593643 h 2176287"/>
              <a:gd name="connsiteX299" fmla="*/ 62832 w 2181928"/>
              <a:gd name="connsiteY299" fmla="*/ 1556697 h 2176287"/>
              <a:gd name="connsiteX300" fmla="*/ 43590 w 2181928"/>
              <a:gd name="connsiteY300" fmla="*/ 1479727 h 2176287"/>
              <a:gd name="connsiteX301" fmla="*/ 52057 w 2181928"/>
              <a:gd name="connsiteY301" fmla="*/ 1441243 h 2176287"/>
              <a:gd name="connsiteX302" fmla="*/ 77457 w 2181928"/>
              <a:gd name="connsiteY302" fmla="*/ 1435855 h 2176287"/>
              <a:gd name="connsiteX303" fmla="*/ 88232 w 2181928"/>
              <a:gd name="connsiteY303" fmla="*/ 1435085 h 2176287"/>
              <a:gd name="connsiteX304" fmla="*/ 145960 w 2181928"/>
              <a:gd name="connsiteY304" fmla="*/ 1432006 h 2176287"/>
              <a:gd name="connsiteX305" fmla="*/ 112093 w 2181928"/>
              <a:gd name="connsiteY305" fmla="*/ 1371970 h 2176287"/>
              <a:gd name="connsiteX306" fmla="*/ 95160 w 2181928"/>
              <a:gd name="connsiteY306" fmla="*/ 1356576 h 2176287"/>
              <a:gd name="connsiteX307" fmla="*/ 85923 w 2181928"/>
              <a:gd name="connsiteY307" fmla="*/ 1348109 h 2176287"/>
              <a:gd name="connsiteX308" fmla="*/ 89002 w 2181928"/>
              <a:gd name="connsiteY308" fmla="*/ 1330406 h 2176287"/>
              <a:gd name="connsiteX309" fmla="*/ 107475 w 2181928"/>
              <a:gd name="connsiteY309" fmla="*/ 1226497 h 2176287"/>
              <a:gd name="connsiteX310" fmla="*/ 105166 w 2181928"/>
              <a:gd name="connsiteY310" fmla="*/ 1199558 h 2176287"/>
              <a:gd name="connsiteX311" fmla="*/ 118251 w 2181928"/>
              <a:gd name="connsiteY311" fmla="*/ 1198018 h 2176287"/>
              <a:gd name="connsiteX312" fmla="*/ 129796 w 2181928"/>
              <a:gd name="connsiteY312" fmla="*/ 1214182 h 2176287"/>
              <a:gd name="connsiteX313" fmla="*/ 154426 w 2181928"/>
              <a:gd name="connsiteY313" fmla="*/ 1246509 h 2176287"/>
              <a:gd name="connsiteX314" fmla="*/ 219081 w 2181928"/>
              <a:gd name="connsiteY314" fmla="*/ 1260364 h 2176287"/>
              <a:gd name="connsiteX315" fmla="*/ 228317 w 2181928"/>
              <a:gd name="connsiteY315" fmla="*/ 1258824 h 2176287"/>
              <a:gd name="connsiteX316" fmla="*/ 237554 w 2181928"/>
              <a:gd name="connsiteY316" fmla="*/ 1242661 h 2176287"/>
              <a:gd name="connsiteX317" fmla="*/ 246020 w 2181928"/>
              <a:gd name="connsiteY317" fmla="*/ 1220339 h 2176287"/>
              <a:gd name="connsiteX318" fmla="*/ 237554 w 2181928"/>
              <a:gd name="connsiteY318" fmla="*/ 1181085 h 2176287"/>
              <a:gd name="connsiteX319" fmla="*/ 230815 w 2181928"/>
              <a:gd name="connsiteY319" fmla="*/ 1174101 h 2176287"/>
              <a:gd name="connsiteX320" fmla="*/ 229726 w 2181928"/>
              <a:gd name="connsiteY320" fmla="*/ 1174454 h 2176287"/>
              <a:gd name="connsiteX321" fmla="*/ 218096 w 2181928"/>
              <a:gd name="connsiteY321" fmla="*/ 1165046 h 2176287"/>
              <a:gd name="connsiteX322" fmla="*/ 188626 w 2181928"/>
              <a:gd name="connsiteY322" fmla="*/ 1147706 h 2176287"/>
              <a:gd name="connsiteX323" fmla="*/ 169471 w 2181928"/>
              <a:gd name="connsiteY323" fmla="*/ 1143310 h 2176287"/>
              <a:gd name="connsiteX324" fmla="*/ 129796 w 2181928"/>
              <a:gd name="connsiteY324" fmla="*/ 1141061 h 2176287"/>
              <a:gd name="connsiteX325" fmla="*/ 145190 w 2181928"/>
              <a:gd name="connsiteY325" fmla="*/ 1132594 h 2176287"/>
              <a:gd name="connsiteX326" fmla="*/ 153657 w 2181928"/>
              <a:gd name="connsiteY326" fmla="*/ 1125667 h 2176287"/>
              <a:gd name="connsiteX327" fmla="*/ 158042 w 2181928"/>
              <a:gd name="connsiteY327" fmla="*/ 1123306 h 2176287"/>
              <a:gd name="connsiteX328" fmla="*/ 151369 w 2181928"/>
              <a:gd name="connsiteY328" fmla="*/ 1113367 h 2176287"/>
              <a:gd name="connsiteX329" fmla="*/ 131519 w 2181928"/>
              <a:gd name="connsiteY329" fmla="*/ 1106686 h 2176287"/>
              <a:gd name="connsiteX330" fmla="*/ 128341 w 2181928"/>
              <a:gd name="connsiteY330" fmla="*/ 1096390 h 2176287"/>
              <a:gd name="connsiteX331" fmla="*/ 123238 w 2181928"/>
              <a:gd name="connsiteY331" fmla="*/ 1058571 h 2176287"/>
              <a:gd name="connsiteX332" fmla="*/ 118504 w 2181928"/>
              <a:gd name="connsiteY332" fmla="*/ 1049534 h 2176287"/>
              <a:gd name="connsiteX333" fmla="*/ 123485 w 2181928"/>
              <a:gd name="connsiteY333" fmla="*/ 1015908 h 2176287"/>
              <a:gd name="connsiteX334" fmla="*/ 127231 w 2181928"/>
              <a:gd name="connsiteY334" fmla="*/ 991259 h 2176287"/>
              <a:gd name="connsiteX335" fmla="*/ 124092 w 2181928"/>
              <a:gd name="connsiteY335" fmla="*/ 964461 h 2176287"/>
              <a:gd name="connsiteX336" fmla="*/ 117289 w 2181928"/>
              <a:gd name="connsiteY336" fmla="*/ 948091 h 2176287"/>
              <a:gd name="connsiteX337" fmla="*/ 103345 w 2181928"/>
              <a:gd name="connsiteY337" fmla="*/ 934668 h 2176287"/>
              <a:gd name="connsiteX338" fmla="*/ 93646 w 2181928"/>
              <a:gd name="connsiteY338" fmla="*/ 932223 h 2176287"/>
              <a:gd name="connsiteX339" fmla="*/ 82606 w 2181928"/>
              <a:gd name="connsiteY339" fmla="*/ 942443 h 2176287"/>
              <a:gd name="connsiteX340" fmla="*/ 60096 w 2181928"/>
              <a:gd name="connsiteY340" fmla="*/ 940070 h 2176287"/>
              <a:gd name="connsiteX341" fmla="*/ 48986 w 2181928"/>
              <a:gd name="connsiteY341" fmla="*/ 918693 h 2176287"/>
              <a:gd name="connsiteX342" fmla="*/ 54907 w 2181928"/>
              <a:gd name="connsiteY342" fmla="*/ 897688 h 2176287"/>
              <a:gd name="connsiteX343" fmla="*/ 56632 w 2181928"/>
              <a:gd name="connsiteY343" fmla="*/ 886771 h 2176287"/>
              <a:gd name="connsiteX344" fmla="*/ 37189 w 2181928"/>
              <a:gd name="connsiteY344" fmla="*/ 879599 h 2176287"/>
              <a:gd name="connsiteX345" fmla="*/ 35293 w 2181928"/>
              <a:gd name="connsiteY345" fmla="*/ 881391 h 2176287"/>
              <a:gd name="connsiteX346" fmla="*/ 21248 w 2181928"/>
              <a:gd name="connsiteY346" fmla="*/ 890441 h 2176287"/>
              <a:gd name="connsiteX347" fmla="*/ 4212 w 2181928"/>
              <a:gd name="connsiteY347" fmla="*/ 871285 h 2176287"/>
              <a:gd name="connsiteX348" fmla="*/ 4313 w 2181928"/>
              <a:gd name="connsiteY348" fmla="*/ 848813 h 2176287"/>
              <a:gd name="connsiteX349" fmla="*/ 14906 w 2181928"/>
              <a:gd name="connsiteY349" fmla="*/ 842814 h 2176287"/>
              <a:gd name="connsiteX350" fmla="*/ 21557 w 2181928"/>
              <a:gd name="connsiteY350" fmla="*/ 841808 h 2176287"/>
              <a:gd name="connsiteX351" fmla="*/ 19488 w 2181928"/>
              <a:gd name="connsiteY351" fmla="*/ 834475 h 2176287"/>
              <a:gd name="connsiteX352" fmla="*/ 8444 w 2181928"/>
              <a:gd name="connsiteY352" fmla="*/ 825912 h 2176287"/>
              <a:gd name="connsiteX353" fmla="*/ 9631 w 2181928"/>
              <a:gd name="connsiteY353" fmla="*/ 795870 h 2176287"/>
              <a:gd name="connsiteX354" fmla="*/ 13617 w 2181928"/>
              <a:gd name="connsiteY354" fmla="*/ 793160 h 2176287"/>
              <a:gd name="connsiteX355" fmla="*/ 21752 w 2181928"/>
              <a:gd name="connsiteY355" fmla="*/ 759297 h 2176287"/>
              <a:gd name="connsiteX356" fmla="*/ 21705 w 2181928"/>
              <a:gd name="connsiteY356" fmla="*/ 738233 h 2176287"/>
              <a:gd name="connsiteX357" fmla="*/ 26627 w 2181928"/>
              <a:gd name="connsiteY357" fmla="*/ 729360 h 2176287"/>
              <a:gd name="connsiteX358" fmla="*/ 23100 w 2181928"/>
              <a:gd name="connsiteY358" fmla="*/ 682030 h 2176287"/>
              <a:gd name="connsiteX359" fmla="*/ 10434 w 2181928"/>
              <a:gd name="connsiteY359" fmla="*/ 661912 h 2176287"/>
              <a:gd name="connsiteX360" fmla="*/ 13330 w 2181928"/>
              <a:gd name="connsiteY360" fmla="*/ 647988 h 2176287"/>
              <a:gd name="connsiteX361" fmla="*/ 25161 w 2181928"/>
              <a:gd name="connsiteY361" fmla="*/ 651797 h 2176287"/>
              <a:gd name="connsiteX362" fmla="*/ 56771 w 2181928"/>
              <a:gd name="connsiteY362" fmla="*/ 643460 h 2176287"/>
              <a:gd name="connsiteX363" fmla="*/ 71240 w 2181928"/>
              <a:gd name="connsiteY363" fmla="*/ 619657 h 2176287"/>
              <a:gd name="connsiteX364" fmla="*/ 96348 w 2181928"/>
              <a:gd name="connsiteY364" fmla="*/ 610920 h 2176287"/>
              <a:gd name="connsiteX365" fmla="*/ 134283 w 2181928"/>
              <a:gd name="connsiteY365" fmla="*/ 575076 h 2176287"/>
              <a:gd name="connsiteX366" fmla="*/ 135133 w 2181928"/>
              <a:gd name="connsiteY366" fmla="*/ 564351 h 2176287"/>
              <a:gd name="connsiteX367" fmla="*/ 175165 w 2181928"/>
              <a:gd name="connsiteY367" fmla="*/ 565156 h 2176287"/>
              <a:gd name="connsiteX368" fmla="*/ 196304 w 2181928"/>
              <a:gd name="connsiteY368" fmla="*/ 532095 h 2176287"/>
              <a:gd name="connsiteX369" fmla="*/ 200803 w 2181928"/>
              <a:gd name="connsiteY369" fmla="*/ 537976 h 2176287"/>
              <a:gd name="connsiteX370" fmla="*/ 214957 w 2181928"/>
              <a:gd name="connsiteY370" fmla="*/ 554445 h 2176287"/>
              <a:gd name="connsiteX371" fmla="*/ 218884 w 2181928"/>
              <a:gd name="connsiteY371" fmla="*/ 553267 h 2176287"/>
              <a:gd name="connsiteX372" fmla="*/ 215844 w 2181928"/>
              <a:gd name="connsiteY372" fmla="*/ 551027 h 2176287"/>
              <a:gd name="connsiteX373" fmla="*/ 215598 w 2181928"/>
              <a:gd name="connsiteY373" fmla="*/ 544305 h 2176287"/>
              <a:gd name="connsiteX374" fmla="*/ 231045 w 2181928"/>
              <a:gd name="connsiteY374" fmla="*/ 536702 h 2176287"/>
              <a:gd name="connsiteX375" fmla="*/ 246480 w 2181928"/>
              <a:gd name="connsiteY375" fmla="*/ 541607 h 2176287"/>
              <a:gd name="connsiteX376" fmla="*/ 250236 w 2181928"/>
              <a:gd name="connsiteY376" fmla="*/ 539216 h 2176287"/>
              <a:gd name="connsiteX377" fmla="*/ 253281 w 2181928"/>
              <a:gd name="connsiteY377" fmla="*/ 520961 h 2176287"/>
              <a:gd name="connsiteX378" fmla="*/ 247808 w 2181928"/>
              <a:gd name="connsiteY378" fmla="*/ 500042 h 2176287"/>
              <a:gd name="connsiteX379" fmla="*/ 231921 w 2181928"/>
              <a:gd name="connsiteY379" fmla="*/ 492413 h 2176287"/>
              <a:gd name="connsiteX380" fmla="*/ 209099 w 2181928"/>
              <a:gd name="connsiteY380" fmla="*/ 492190 h 2176287"/>
              <a:gd name="connsiteX381" fmla="*/ 187845 w 2181928"/>
              <a:gd name="connsiteY381" fmla="*/ 484403 h 2176287"/>
              <a:gd name="connsiteX382" fmla="*/ 190142 w 2181928"/>
              <a:gd name="connsiteY382" fmla="*/ 467461 h 2176287"/>
              <a:gd name="connsiteX383" fmla="*/ 191625 w 2181928"/>
              <a:gd name="connsiteY383" fmla="*/ 447809 h 2176287"/>
              <a:gd name="connsiteX384" fmla="*/ 177821 w 2181928"/>
              <a:gd name="connsiteY384" fmla="*/ 430393 h 2176287"/>
              <a:gd name="connsiteX385" fmla="*/ 200016 w 2181928"/>
              <a:gd name="connsiteY385" fmla="*/ 421646 h 2176287"/>
              <a:gd name="connsiteX386" fmla="*/ 210343 w 2181928"/>
              <a:gd name="connsiteY386" fmla="*/ 420606 h 2176287"/>
              <a:gd name="connsiteX387" fmla="*/ 219122 w 2181928"/>
              <a:gd name="connsiteY387" fmla="*/ 411464 h 2176287"/>
              <a:gd name="connsiteX388" fmla="*/ 211312 w 2181928"/>
              <a:gd name="connsiteY388" fmla="*/ 403177 h 2176287"/>
              <a:gd name="connsiteX389" fmla="*/ 200058 w 2181928"/>
              <a:gd name="connsiteY389" fmla="*/ 390313 h 2176287"/>
              <a:gd name="connsiteX390" fmla="*/ 204906 w 2181928"/>
              <a:gd name="connsiteY390" fmla="*/ 382719 h 2176287"/>
              <a:gd name="connsiteX391" fmla="*/ 199768 w 2181928"/>
              <a:gd name="connsiteY391" fmla="*/ 383106 h 2176287"/>
              <a:gd name="connsiteX392" fmla="*/ 184791 w 2181928"/>
              <a:gd name="connsiteY392" fmla="*/ 378218 h 2176287"/>
              <a:gd name="connsiteX393" fmla="*/ 175479 w 2181928"/>
              <a:gd name="connsiteY393" fmla="*/ 359594 h 2176287"/>
              <a:gd name="connsiteX394" fmla="*/ 211253 w 2181928"/>
              <a:gd name="connsiteY394" fmla="*/ 339573 h 2176287"/>
              <a:gd name="connsiteX395" fmla="*/ 234333 w 2181928"/>
              <a:gd name="connsiteY395" fmla="*/ 333650 h 2176287"/>
              <a:gd name="connsiteX396" fmla="*/ 235379 w 2181928"/>
              <a:gd name="connsiteY396" fmla="*/ 331817 h 2176287"/>
              <a:gd name="connsiteX397" fmla="*/ 240419 w 2181928"/>
              <a:gd name="connsiteY397" fmla="*/ 327937 h 2176287"/>
              <a:gd name="connsiteX398" fmla="*/ 245994 w 2181928"/>
              <a:gd name="connsiteY398" fmla="*/ 306167 h 2176287"/>
              <a:gd name="connsiteX399" fmla="*/ 244332 w 2181928"/>
              <a:gd name="connsiteY399" fmla="*/ 286870 h 2176287"/>
              <a:gd name="connsiteX400" fmla="*/ 240410 w 2181928"/>
              <a:gd name="connsiteY400" fmla="*/ 238411 h 2176287"/>
              <a:gd name="connsiteX401" fmla="*/ 215620 w 2181928"/>
              <a:gd name="connsiteY401" fmla="*/ 199187 h 2176287"/>
              <a:gd name="connsiteX402" fmla="*/ 216642 w 2181928"/>
              <a:gd name="connsiteY402" fmla="*/ 179969 h 2176287"/>
              <a:gd name="connsiteX403" fmla="*/ 276688 w 2181928"/>
              <a:gd name="connsiteY403" fmla="*/ 132943 h 2176287"/>
              <a:gd name="connsiteX404" fmla="*/ 303715 w 2181928"/>
              <a:gd name="connsiteY404" fmla="*/ 142242 h 2176287"/>
              <a:gd name="connsiteX405" fmla="*/ 348177 w 2181928"/>
              <a:gd name="connsiteY405" fmla="*/ 167273 h 2176287"/>
              <a:gd name="connsiteX406" fmla="*/ 359452 w 2181928"/>
              <a:gd name="connsiteY406" fmla="*/ 164472 h 2176287"/>
              <a:gd name="connsiteX407" fmla="*/ 394351 w 2181928"/>
              <a:gd name="connsiteY407" fmla="*/ 135059 h 2176287"/>
              <a:gd name="connsiteX408" fmla="*/ 416954 w 2181928"/>
              <a:gd name="connsiteY408" fmla="*/ 127666 h 2176287"/>
              <a:gd name="connsiteX409" fmla="*/ 442487 w 2181928"/>
              <a:gd name="connsiteY409" fmla="*/ 127074 h 2176287"/>
              <a:gd name="connsiteX410" fmla="*/ 460504 w 2181928"/>
              <a:gd name="connsiteY410" fmla="*/ 108356 h 2176287"/>
              <a:gd name="connsiteX411" fmla="*/ 485897 w 2181928"/>
              <a:gd name="connsiteY411" fmla="*/ 97464 h 2176287"/>
              <a:gd name="connsiteX412" fmla="*/ 520529 w 2181928"/>
              <a:gd name="connsiteY412" fmla="*/ 76996 h 2176287"/>
              <a:gd name="connsiteX413" fmla="*/ 519075 w 2181928"/>
              <a:gd name="connsiteY413" fmla="*/ 35771 h 2176287"/>
              <a:gd name="connsiteX414" fmla="*/ 523948 w 2181928"/>
              <a:gd name="connsiteY414" fmla="*/ 11743 h 2176287"/>
              <a:gd name="connsiteX415" fmla="*/ 525821 w 2181928"/>
              <a:gd name="connsiteY415" fmla="*/ 8900 h 2176287"/>
              <a:gd name="connsiteX416" fmla="*/ 530616 w 2181928"/>
              <a:gd name="connsiteY416" fmla="*/ 8723 h 2176287"/>
              <a:gd name="connsiteX417" fmla="*/ 536439 w 2181928"/>
              <a:gd name="connsiteY417" fmla="*/ 35163 h 2176287"/>
              <a:gd name="connsiteX418" fmla="*/ 542804 w 2181928"/>
              <a:gd name="connsiteY418" fmla="*/ 65564 h 2176287"/>
              <a:gd name="connsiteX419" fmla="*/ 598134 w 2181928"/>
              <a:gd name="connsiteY419" fmla="*/ 86439 h 2176287"/>
              <a:gd name="connsiteX420" fmla="*/ 623536 w 2181928"/>
              <a:gd name="connsiteY420" fmla="*/ 73365 h 2176287"/>
              <a:gd name="connsiteX421" fmla="*/ 632672 w 2181928"/>
              <a:gd name="connsiteY421" fmla="*/ 76953 h 2176287"/>
              <a:gd name="connsiteX422" fmla="*/ 632544 w 2181928"/>
              <a:gd name="connsiteY422" fmla="*/ 75267 h 2176287"/>
              <a:gd name="connsiteX423" fmla="*/ 639839 w 2181928"/>
              <a:gd name="connsiteY423" fmla="*/ 62851 h 2176287"/>
              <a:gd name="connsiteX424" fmla="*/ 641701 w 2181928"/>
              <a:gd name="connsiteY424" fmla="*/ 62230 h 2176287"/>
              <a:gd name="connsiteX425" fmla="*/ 641080 w 2181928"/>
              <a:gd name="connsiteY425" fmla="*/ 59747 h 2176287"/>
              <a:gd name="connsiteX426" fmla="*/ 645426 w 2181928"/>
              <a:gd name="connsiteY426" fmla="*/ 9462 h 2176287"/>
              <a:gd name="connsiteX427" fmla="*/ 652410 w 2181928"/>
              <a:gd name="connsiteY427" fmla="*/ 5892 h 2176287"/>
              <a:gd name="connsiteX428" fmla="*/ 654737 w 2181928"/>
              <a:gd name="connsiteY428" fmla="*/ 12566 h 2176287"/>
              <a:gd name="connsiteX429" fmla="*/ 669637 w 2181928"/>
              <a:gd name="connsiteY429" fmla="*/ 26223 h 2176287"/>
              <a:gd name="connsiteX430" fmla="*/ 684896 w 2181928"/>
              <a:gd name="connsiteY430" fmla="*/ 30577 h 2176287"/>
              <a:gd name="connsiteX431" fmla="*/ 686229 w 2181928"/>
              <a:gd name="connsiteY431" fmla="*/ 29494 h 2176287"/>
              <a:gd name="connsiteX432" fmla="*/ 704954 w 2181928"/>
              <a:gd name="connsiteY432" fmla="*/ 17064 h 2176287"/>
              <a:gd name="connsiteX433" fmla="*/ 708011 w 2181928"/>
              <a:gd name="connsiteY433" fmla="*/ 4620 h 2176287"/>
              <a:gd name="connsiteX434" fmla="*/ 705476 w 2181928"/>
              <a:gd name="connsiteY434" fmla="*/ 2262 h 2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2181928" h="2176287">
                <a:moveTo>
                  <a:pt x="1594258" y="1054835"/>
                </a:moveTo>
                <a:lnTo>
                  <a:pt x="1594316" y="1056846"/>
                </a:lnTo>
                <a:lnTo>
                  <a:pt x="1602845" y="1056101"/>
                </a:lnTo>
                <a:lnTo>
                  <a:pt x="1600954" y="1055480"/>
                </a:lnTo>
                <a:cubicBezTo>
                  <a:pt x="1598757" y="1054072"/>
                  <a:pt x="1596101" y="1053099"/>
                  <a:pt x="1594258" y="1054835"/>
                </a:cubicBezTo>
                <a:close/>
                <a:moveTo>
                  <a:pt x="1657952" y="941904"/>
                </a:moveTo>
                <a:cubicBezTo>
                  <a:pt x="1657331" y="941904"/>
                  <a:pt x="1656709" y="942525"/>
                  <a:pt x="1656709" y="943146"/>
                </a:cubicBezTo>
                <a:lnTo>
                  <a:pt x="1651561" y="948552"/>
                </a:lnTo>
                <a:lnTo>
                  <a:pt x="1640569" y="958045"/>
                </a:lnTo>
                <a:cubicBezTo>
                  <a:pt x="1639948" y="958666"/>
                  <a:pt x="1639327" y="959287"/>
                  <a:pt x="1638707" y="959908"/>
                </a:cubicBezTo>
                <a:cubicBezTo>
                  <a:pt x="1640569" y="958666"/>
                  <a:pt x="1642431" y="957425"/>
                  <a:pt x="1644293" y="956182"/>
                </a:cubicBezTo>
                <a:lnTo>
                  <a:pt x="1651561" y="948552"/>
                </a:lnTo>
                <a:lnTo>
                  <a:pt x="1654226" y="946250"/>
                </a:lnTo>
                <a:cubicBezTo>
                  <a:pt x="1655468" y="945009"/>
                  <a:pt x="1656709" y="943766"/>
                  <a:pt x="1657331" y="942525"/>
                </a:cubicBezTo>
                <a:cubicBezTo>
                  <a:pt x="1657331" y="942525"/>
                  <a:pt x="1657952" y="941904"/>
                  <a:pt x="1657952" y="941904"/>
                </a:cubicBezTo>
                <a:close/>
                <a:moveTo>
                  <a:pt x="1651123" y="847542"/>
                </a:moveTo>
                <a:cubicBezTo>
                  <a:pt x="1645536" y="847542"/>
                  <a:pt x="1639948" y="848163"/>
                  <a:pt x="1634982" y="850026"/>
                </a:cubicBezTo>
                <a:cubicBezTo>
                  <a:pt x="1629394" y="851268"/>
                  <a:pt x="1623807" y="853130"/>
                  <a:pt x="1623186" y="859338"/>
                </a:cubicBezTo>
                <a:cubicBezTo>
                  <a:pt x="1625048" y="854992"/>
                  <a:pt x="1628774" y="851268"/>
                  <a:pt x="1634982" y="851268"/>
                </a:cubicBezTo>
                <a:cubicBezTo>
                  <a:pt x="1639948" y="850647"/>
                  <a:pt x="1644293" y="852509"/>
                  <a:pt x="1648018" y="855613"/>
                </a:cubicBezTo>
                <a:cubicBezTo>
                  <a:pt x="1648018" y="851888"/>
                  <a:pt x="1648639" y="849405"/>
                  <a:pt x="1651123" y="847542"/>
                </a:cubicBezTo>
                <a:close/>
                <a:moveTo>
                  <a:pt x="686564" y="2961"/>
                </a:moveTo>
                <a:lnTo>
                  <a:pt x="683861" y="3910"/>
                </a:lnTo>
                <a:cubicBezTo>
                  <a:pt x="680473" y="4929"/>
                  <a:pt x="677559" y="5067"/>
                  <a:pt x="674957" y="4152"/>
                </a:cubicBezTo>
                <a:lnTo>
                  <a:pt x="674111" y="3421"/>
                </a:lnTo>
                <a:close/>
                <a:moveTo>
                  <a:pt x="766694" y="0"/>
                </a:moveTo>
                <a:lnTo>
                  <a:pt x="766648" y="972"/>
                </a:lnTo>
                <a:cubicBezTo>
                  <a:pt x="767384" y="2560"/>
                  <a:pt x="768916" y="3724"/>
                  <a:pt x="771112" y="5131"/>
                </a:cubicBezTo>
                <a:cubicBezTo>
                  <a:pt x="795242" y="21508"/>
                  <a:pt x="807096" y="44238"/>
                  <a:pt x="810713" y="72992"/>
                </a:cubicBezTo>
                <a:cubicBezTo>
                  <a:pt x="812889" y="90065"/>
                  <a:pt x="809290" y="105626"/>
                  <a:pt x="798589" y="119188"/>
                </a:cubicBezTo>
                <a:cubicBezTo>
                  <a:pt x="793929" y="125318"/>
                  <a:pt x="794744" y="128028"/>
                  <a:pt x="801359" y="131356"/>
                </a:cubicBezTo>
                <a:cubicBezTo>
                  <a:pt x="809302" y="135170"/>
                  <a:pt x="817652" y="140340"/>
                  <a:pt x="826570" y="141497"/>
                </a:cubicBezTo>
                <a:lnTo>
                  <a:pt x="827298" y="141823"/>
                </a:lnTo>
                <a:lnTo>
                  <a:pt x="847108" y="148211"/>
                </a:lnTo>
                <a:cubicBezTo>
                  <a:pt x="862706" y="150539"/>
                  <a:pt x="878847" y="150384"/>
                  <a:pt x="895608" y="147901"/>
                </a:cubicBezTo>
                <a:lnTo>
                  <a:pt x="887705" y="178980"/>
                </a:lnTo>
                <a:lnTo>
                  <a:pt x="891285" y="177866"/>
                </a:lnTo>
                <a:cubicBezTo>
                  <a:pt x="909148" y="179286"/>
                  <a:pt x="914628" y="190638"/>
                  <a:pt x="904334" y="205555"/>
                </a:cubicBezTo>
                <a:cubicBezTo>
                  <a:pt x="901517" y="209948"/>
                  <a:pt x="897371" y="213855"/>
                  <a:pt x="894554" y="218249"/>
                </a:cubicBezTo>
                <a:lnTo>
                  <a:pt x="890952" y="231324"/>
                </a:lnTo>
                <a:lnTo>
                  <a:pt x="891811" y="235017"/>
                </a:lnTo>
                <a:lnTo>
                  <a:pt x="901368" y="244859"/>
                </a:lnTo>
                <a:cubicBezTo>
                  <a:pt x="907523" y="248621"/>
                  <a:pt x="913757" y="249699"/>
                  <a:pt x="920426" y="251238"/>
                </a:cubicBezTo>
                <a:cubicBezTo>
                  <a:pt x="927555" y="252343"/>
                  <a:pt x="933789" y="253421"/>
                  <a:pt x="940431" y="255855"/>
                </a:cubicBezTo>
                <a:cubicBezTo>
                  <a:pt x="945310" y="257341"/>
                  <a:pt x="950597" y="260182"/>
                  <a:pt x="953581" y="265194"/>
                </a:cubicBezTo>
                <a:cubicBezTo>
                  <a:pt x="956945" y="272454"/>
                  <a:pt x="948407" y="273547"/>
                  <a:pt x="945617" y="277045"/>
                </a:cubicBezTo>
                <a:cubicBezTo>
                  <a:pt x="942570" y="281656"/>
                  <a:pt x="939082" y="286030"/>
                  <a:pt x="936146" y="290643"/>
                </a:cubicBezTo>
                <a:lnTo>
                  <a:pt x="934173" y="295461"/>
                </a:lnTo>
                <a:lnTo>
                  <a:pt x="942169" y="302790"/>
                </a:lnTo>
                <a:cubicBezTo>
                  <a:pt x="954585" y="311016"/>
                  <a:pt x="968242" y="317379"/>
                  <a:pt x="983141" y="322346"/>
                </a:cubicBezTo>
                <a:lnTo>
                  <a:pt x="980961" y="324526"/>
                </a:lnTo>
                <a:lnTo>
                  <a:pt x="999919" y="328552"/>
                </a:lnTo>
                <a:cubicBezTo>
                  <a:pt x="1007310" y="332126"/>
                  <a:pt x="1013174" y="338118"/>
                  <a:pt x="1016444" y="348509"/>
                </a:cubicBezTo>
                <a:cubicBezTo>
                  <a:pt x="1018533" y="353494"/>
                  <a:pt x="1023006" y="353626"/>
                  <a:pt x="1027017" y="354191"/>
                </a:cubicBezTo>
                <a:cubicBezTo>
                  <a:pt x="1034580" y="355756"/>
                  <a:pt x="1042250" y="353744"/>
                  <a:pt x="1049026" y="351705"/>
                </a:cubicBezTo>
                <a:cubicBezTo>
                  <a:pt x="1059866" y="348443"/>
                  <a:pt x="1069839" y="344260"/>
                  <a:pt x="1081334" y="349074"/>
                </a:cubicBezTo>
                <a:cubicBezTo>
                  <a:pt x="1082876" y="342405"/>
                  <a:pt x="1078998" y="337367"/>
                  <a:pt x="1077803" y="332408"/>
                </a:cubicBezTo>
                <a:cubicBezTo>
                  <a:pt x="1076609" y="327449"/>
                  <a:pt x="1073652" y="321543"/>
                  <a:pt x="1079152" y="317228"/>
                </a:cubicBezTo>
                <a:cubicBezTo>
                  <a:pt x="1085574" y="312045"/>
                  <a:pt x="1092864" y="307784"/>
                  <a:pt x="1101268" y="311164"/>
                </a:cubicBezTo>
                <a:cubicBezTo>
                  <a:pt x="1108804" y="313624"/>
                  <a:pt x="1111787" y="318635"/>
                  <a:pt x="1103984" y="325120"/>
                </a:cubicBezTo>
                <a:cubicBezTo>
                  <a:pt x="1098483" y="329435"/>
                  <a:pt x="1100599" y="333525"/>
                  <a:pt x="1104504" y="337669"/>
                </a:cubicBezTo>
                <a:cubicBezTo>
                  <a:pt x="1114429" y="350046"/>
                  <a:pt x="1131965" y="347429"/>
                  <a:pt x="1137787" y="332380"/>
                </a:cubicBezTo>
                <a:cubicBezTo>
                  <a:pt x="1140170" y="327527"/>
                  <a:pt x="1141659" y="322646"/>
                  <a:pt x="1144503" y="317359"/>
                </a:cubicBezTo>
                <a:cubicBezTo>
                  <a:pt x="1148241" y="312097"/>
                  <a:pt x="1153227" y="310005"/>
                  <a:pt x="1159896" y="311544"/>
                </a:cubicBezTo>
                <a:cubicBezTo>
                  <a:pt x="1167025" y="312649"/>
                  <a:pt x="1167759" y="318042"/>
                  <a:pt x="1168927" y="323896"/>
                </a:cubicBezTo>
                <a:cubicBezTo>
                  <a:pt x="1170856" y="334248"/>
                  <a:pt x="1165248" y="342140"/>
                  <a:pt x="1160508" y="350953"/>
                </a:cubicBezTo>
                <a:cubicBezTo>
                  <a:pt x="1149133" y="372105"/>
                  <a:pt x="1149133" y="372105"/>
                  <a:pt x="1170279" y="383469"/>
                </a:cubicBezTo>
                <a:cubicBezTo>
                  <a:pt x="1190531" y="394808"/>
                  <a:pt x="1209889" y="406120"/>
                  <a:pt x="1225969" y="422259"/>
                </a:cubicBezTo>
                <a:cubicBezTo>
                  <a:pt x="1231175" y="427784"/>
                  <a:pt x="1234833" y="425205"/>
                  <a:pt x="1239386" y="422654"/>
                </a:cubicBezTo>
                <a:cubicBezTo>
                  <a:pt x="1254399" y="414590"/>
                  <a:pt x="1270279" y="407447"/>
                  <a:pt x="1289224" y="402633"/>
                </a:cubicBezTo>
                <a:cubicBezTo>
                  <a:pt x="1282101" y="416300"/>
                  <a:pt x="1271153" y="423140"/>
                  <a:pt x="1261046" y="431795"/>
                </a:cubicBezTo>
                <a:lnTo>
                  <a:pt x="1244590" y="456244"/>
                </a:lnTo>
                <a:lnTo>
                  <a:pt x="1245740" y="456438"/>
                </a:lnTo>
                <a:cubicBezTo>
                  <a:pt x="1263122" y="457680"/>
                  <a:pt x="1278021" y="465750"/>
                  <a:pt x="1295403" y="468234"/>
                </a:cubicBezTo>
                <a:cubicBezTo>
                  <a:pt x="1333273" y="473200"/>
                  <a:pt x="1370521" y="480650"/>
                  <a:pt x="1408389" y="485616"/>
                </a:cubicBezTo>
                <a:cubicBezTo>
                  <a:pt x="1428255" y="488099"/>
                  <a:pt x="1449983" y="483754"/>
                  <a:pt x="1469228" y="474442"/>
                </a:cubicBezTo>
                <a:cubicBezTo>
                  <a:pt x="1477919" y="470716"/>
                  <a:pt x="1485990" y="467613"/>
                  <a:pt x="1494681" y="463888"/>
                </a:cubicBezTo>
                <a:cubicBezTo>
                  <a:pt x="1502751" y="475683"/>
                  <a:pt x="1513305" y="466992"/>
                  <a:pt x="1520134" y="464508"/>
                </a:cubicBezTo>
                <a:cubicBezTo>
                  <a:pt x="1547448" y="453955"/>
                  <a:pt x="1572281" y="463267"/>
                  <a:pt x="1596491" y="471959"/>
                </a:cubicBezTo>
                <a:cubicBezTo>
                  <a:pt x="1609529" y="476924"/>
                  <a:pt x="1623807" y="479408"/>
                  <a:pt x="1636844" y="486858"/>
                </a:cubicBezTo>
                <a:cubicBezTo>
                  <a:pt x="1664780" y="502378"/>
                  <a:pt x="1692717" y="516656"/>
                  <a:pt x="1715685" y="539005"/>
                </a:cubicBezTo>
                <a:cubicBezTo>
                  <a:pt x="1697061" y="531555"/>
                  <a:pt x="1678438" y="523484"/>
                  <a:pt x="1662297" y="511689"/>
                </a:cubicBezTo>
                <a:cubicBezTo>
                  <a:pt x="1649260" y="501757"/>
                  <a:pt x="1635602" y="494928"/>
                  <a:pt x="1619461" y="493065"/>
                </a:cubicBezTo>
                <a:cubicBezTo>
                  <a:pt x="1638707" y="505481"/>
                  <a:pt x="1656709" y="518518"/>
                  <a:pt x="1676576" y="529692"/>
                </a:cubicBezTo>
                <a:cubicBezTo>
                  <a:pt x="1693958" y="539626"/>
                  <a:pt x="1706374" y="552042"/>
                  <a:pt x="1716927" y="569424"/>
                </a:cubicBezTo>
                <a:cubicBezTo>
                  <a:pt x="1723756" y="581220"/>
                  <a:pt x="1736172" y="588669"/>
                  <a:pt x="1741139" y="602326"/>
                </a:cubicBezTo>
                <a:cubicBezTo>
                  <a:pt x="1742380" y="606051"/>
                  <a:pt x="1743622" y="609776"/>
                  <a:pt x="1743622" y="614121"/>
                </a:cubicBezTo>
                <a:cubicBezTo>
                  <a:pt x="1734309" y="615984"/>
                  <a:pt x="1730585" y="609155"/>
                  <a:pt x="1726860" y="603568"/>
                </a:cubicBezTo>
                <a:cubicBezTo>
                  <a:pt x="1716927" y="589910"/>
                  <a:pt x="1706374" y="577494"/>
                  <a:pt x="1697061" y="563837"/>
                </a:cubicBezTo>
                <a:cubicBezTo>
                  <a:pt x="1684025" y="545213"/>
                  <a:pt x="1663539" y="534659"/>
                  <a:pt x="1644293" y="522864"/>
                </a:cubicBezTo>
                <a:cubicBezTo>
                  <a:pt x="1644293" y="524105"/>
                  <a:pt x="1644293" y="524726"/>
                  <a:pt x="1644293" y="525347"/>
                </a:cubicBezTo>
                <a:cubicBezTo>
                  <a:pt x="1648018" y="528451"/>
                  <a:pt x="1653606" y="530313"/>
                  <a:pt x="1656709" y="534659"/>
                </a:cubicBezTo>
                <a:cubicBezTo>
                  <a:pt x="1656709" y="535280"/>
                  <a:pt x="1657331" y="535280"/>
                  <a:pt x="1657331" y="535280"/>
                </a:cubicBezTo>
                <a:cubicBezTo>
                  <a:pt x="1674092" y="543350"/>
                  <a:pt x="1684025" y="559491"/>
                  <a:pt x="1693958" y="572528"/>
                </a:cubicBezTo>
                <a:cubicBezTo>
                  <a:pt x="1713823" y="597360"/>
                  <a:pt x="1738655" y="619708"/>
                  <a:pt x="1749209" y="651370"/>
                </a:cubicBezTo>
                <a:cubicBezTo>
                  <a:pt x="1749209" y="652612"/>
                  <a:pt x="1750450" y="654474"/>
                  <a:pt x="1751692" y="655715"/>
                </a:cubicBezTo>
                <a:cubicBezTo>
                  <a:pt x="1761625" y="670615"/>
                  <a:pt x="1761625" y="670615"/>
                  <a:pt x="1743622" y="674339"/>
                </a:cubicBezTo>
                <a:cubicBezTo>
                  <a:pt x="1743001" y="674960"/>
                  <a:pt x="1742380" y="675581"/>
                  <a:pt x="1741760" y="676202"/>
                </a:cubicBezTo>
                <a:cubicBezTo>
                  <a:pt x="1741760" y="676202"/>
                  <a:pt x="1741760" y="676823"/>
                  <a:pt x="1741760" y="676823"/>
                </a:cubicBezTo>
                <a:cubicBezTo>
                  <a:pt x="1741760" y="685514"/>
                  <a:pt x="1751692" y="683652"/>
                  <a:pt x="1754796" y="688618"/>
                </a:cubicBezTo>
                <a:cubicBezTo>
                  <a:pt x="1755417" y="689860"/>
                  <a:pt x="1755417" y="691722"/>
                  <a:pt x="1754176" y="692963"/>
                </a:cubicBezTo>
                <a:cubicBezTo>
                  <a:pt x="1747347" y="692342"/>
                  <a:pt x="1739897" y="692342"/>
                  <a:pt x="1733068" y="691722"/>
                </a:cubicBezTo>
                <a:cubicBezTo>
                  <a:pt x="1731826" y="694205"/>
                  <a:pt x="1731206" y="696688"/>
                  <a:pt x="1729964" y="699171"/>
                </a:cubicBezTo>
                <a:cubicBezTo>
                  <a:pt x="1730585" y="699792"/>
                  <a:pt x="1731206" y="700413"/>
                  <a:pt x="1731206" y="701654"/>
                </a:cubicBezTo>
                <a:cubicBezTo>
                  <a:pt x="1731826" y="708483"/>
                  <a:pt x="1731206" y="714070"/>
                  <a:pt x="1723756" y="715932"/>
                </a:cubicBezTo>
                <a:cubicBezTo>
                  <a:pt x="1724998" y="718416"/>
                  <a:pt x="1725618" y="720899"/>
                  <a:pt x="1724377" y="722762"/>
                </a:cubicBezTo>
                <a:cubicBezTo>
                  <a:pt x="1713823" y="743248"/>
                  <a:pt x="1729344" y="751939"/>
                  <a:pt x="1741760" y="761872"/>
                </a:cubicBezTo>
                <a:cubicBezTo>
                  <a:pt x="1743001" y="763114"/>
                  <a:pt x="1744242" y="763734"/>
                  <a:pt x="1745484" y="764976"/>
                </a:cubicBezTo>
                <a:cubicBezTo>
                  <a:pt x="1752934" y="773047"/>
                  <a:pt x="1761625" y="777392"/>
                  <a:pt x="1772800" y="776150"/>
                </a:cubicBezTo>
                <a:cubicBezTo>
                  <a:pt x="1777145" y="776150"/>
                  <a:pt x="1781490" y="776150"/>
                  <a:pt x="1785836" y="777392"/>
                </a:cubicBezTo>
                <a:cubicBezTo>
                  <a:pt x="1787698" y="778013"/>
                  <a:pt x="1788941" y="779255"/>
                  <a:pt x="1790182" y="780496"/>
                </a:cubicBezTo>
                <a:cubicBezTo>
                  <a:pt x="1790182" y="783601"/>
                  <a:pt x="1788319" y="785463"/>
                  <a:pt x="1785836" y="786704"/>
                </a:cubicBezTo>
                <a:cubicBezTo>
                  <a:pt x="1779628" y="789188"/>
                  <a:pt x="1772800" y="788566"/>
                  <a:pt x="1766592" y="789809"/>
                </a:cubicBezTo>
                <a:cubicBezTo>
                  <a:pt x="1769695" y="790429"/>
                  <a:pt x="1772800" y="790429"/>
                  <a:pt x="1776525" y="790429"/>
                </a:cubicBezTo>
                <a:cubicBezTo>
                  <a:pt x="1779008" y="790429"/>
                  <a:pt x="1781490" y="791050"/>
                  <a:pt x="1783974" y="791671"/>
                </a:cubicBezTo>
                <a:cubicBezTo>
                  <a:pt x="1785216" y="792292"/>
                  <a:pt x="1786457" y="793533"/>
                  <a:pt x="1787698" y="794774"/>
                </a:cubicBezTo>
                <a:cubicBezTo>
                  <a:pt x="1790803" y="801604"/>
                  <a:pt x="1792665" y="809053"/>
                  <a:pt x="1793286" y="816502"/>
                </a:cubicBezTo>
                <a:cubicBezTo>
                  <a:pt x="1792044" y="817744"/>
                  <a:pt x="1790182" y="818365"/>
                  <a:pt x="1788941" y="818986"/>
                </a:cubicBezTo>
                <a:cubicBezTo>
                  <a:pt x="1783974" y="820228"/>
                  <a:pt x="1778387" y="818986"/>
                  <a:pt x="1775282" y="824573"/>
                </a:cubicBezTo>
                <a:cubicBezTo>
                  <a:pt x="1788319" y="835747"/>
                  <a:pt x="1801356" y="846301"/>
                  <a:pt x="1812531" y="858717"/>
                </a:cubicBezTo>
                <a:cubicBezTo>
                  <a:pt x="1813772" y="862442"/>
                  <a:pt x="1812531" y="865546"/>
                  <a:pt x="1809426" y="867409"/>
                </a:cubicBezTo>
                <a:cubicBezTo>
                  <a:pt x="1805701" y="869892"/>
                  <a:pt x="1801356" y="868650"/>
                  <a:pt x="1797631" y="872996"/>
                </a:cubicBezTo>
                <a:cubicBezTo>
                  <a:pt x="1803218" y="876720"/>
                  <a:pt x="1809426" y="874237"/>
                  <a:pt x="1815014" y="876720"/>
                </a:cubicBezTo>
                <a:cubicBezTo>
                  <a:pt x="1816255" y="877341"/>
                  <a:pt x="1817497" y="877962"/>
                  <a:pt x="1818739" y="879204"/>
                </a:cubicBezTo>
                <a:cubicBezTo>
                  <a:pt x="1819980" y="887274"/>
                  <a:pt x="1827430" y="882928"/>
                  <a:pt x="1831155" y="884791"/>
                </a:cubicBezTo>
                <a:cubicBezTo>
                  <a:pt x="1836742" y="887895"/>
                  <a:pt x="1839225" y="891620"/>
                  <a:pt x="1837984" y="902173"/>
                </a:cubicBezTo>
                <a:cubicBezTo>
                  <a:pt x="1824947" y="915831"/>
                  <a:pt x="1805701" y="910864"/>
                  <a:pt x="1789561" y="917072"/>
                </a:cubicBezTo>
                <a:cubicBezTo>
                  <a:pt x="1786457" y="917072"/>
                  <a:pt x="1782733" y="917693"/>
                  <a:pt x="1779628" y="917693"/>
                </a:cubicBezTo>
                <a:cubicBezTo>
                  <a:pt x="1770316" y="912726"/>
                  <a:pt x="1762246" y="909002"/>
                  <a:pt x="1757900" y="923901"/>
                </a:cubicBezTo>
                <a:cubicBezTo>
                  <a:pt x="1756658" y="928868"/>
                  <a:pt x="1752313" y="934455"/>
                  <a:pt x="1746105" y="935696"/>
                </a:cubicBezTo>
                <a:cubicBezTo>
                  <a:pt x="1733689" y="931971"/>
                  <a:pt x="1734309" y="921418"/>
                  <a:pt x="1734931" y="912726"/>
                </a:cubicBezTo>
                <a:cubicBezTo>
                  <a:pt x="1735552" y="899069"/>
                  <a:pt x="1746726" y="893482"/>
                  <a:pt x="1759142" y="890378"/>
                </a:cubicBezTo>
                <a:cubicBezTo>
                  <a:pt x="1754796" y="887274"/>
                  <a:pt x="1750450" y="889136"/>
                  <a:pt x="1746726" y="889757"/>
                </a:cubicBezTo>
                <a:cubicBezTo>
                  <a:pt x="1725618" y="894103"/>
                  <a:pt x="1726239" y="894103"/>
                  <a:pt x="1731826" y="914589"/>
                </a:cubicBezTo>
                <a:cubicBezTo>
                  <a:pt x="1736172" y="929488"/>
                  <a:pt x="1740517" y="945629"/>
                  <a:pt x="1727481" y="959287"/>
                </a:cubicBezTo>
                <a:cubicBezTo>
                  <a:pt x="1721272" y="961150"/>
                  <a:pt x="1720031" y="966116"/>
                  <a:pt x="1720652" y="971703"/>
                </a:cubicBezTo>
                <a:cubicBezTo>
                  <a:pt x="1720652" y="974187"/>
                  <a:pt x="1720652" y="971082"/>
                  <a:pt x="1720652" y="973566"/>
                </a:cubicBezTo>
                <a:cubicBezTo>
                  <a:pt x="1721272" y="977290"/>
                  <a:pt x="1721893" y="974187"/>
                  <a:pt x="1722515" y="973566"/>
                </a:cubicBezTo>
                <a:cubicBezTo>
                  <a:pt x="1726239" y="967358"/>
                  <a:pt x="1727481" y="958045"/>
                  <a:pt x="1736793" y="956804"/>
                </a:cubicBezTo>
                <a:cubicBezTo>
                  <a:pt x="1746726" y="958666"/>
                  <a:pt x="1747968" y="951217"/>
                  <a:pt x="1749830" y="944387"/>
                </a:cubicBezTo>
                <a:cubicBezTo>
                  <a:pt x="1751071" y="939421"/>
                  <a:pt x="1754796" y="938179"/>
                  <a:pt x="1759142" y="939421"/>
                </a:cubicBezTo>
                <a:cubicBezTo>
                  <a:pt x="1764108" y="940663"/>
                  <a:pt x="1769695" y="945629"/>
                  <a:pt x="1767212" y="948733"/>
                </a:cubicBezTo>
                <a:cubicBezTo>
                  <a:pt x="1756658" y="959908"/>
                  <a:pt x="1764729" y="974807"/>
                  <a:pt x="1757900" y="985982"/>
                </a:cubicBezTo>
                <a:cubicBezTo>
                  <a:pt x="1756658" y="986603"/>
                  <a:pt x="1755417" y="987844"/>
                  <a:pt x="1753555" y="988465"/>
                </a:cubicBezTo>
                <a:cubicBezTo>
                  <a:pt x="1749209" y="989085"/>
                  <a:pt x="1744863" y="989085"/>
                  <a:pt x="1743001" y="984119"/>
                </a:cubicBezTo>
                <a:lnTo>
                  <a:pt x="1743467" y="983033"/>
                </a:lnTo>
                <a:lnTo>
                  <a:pt x="1743622" y="982877"/>
                </a:lnTo>
                <a:cubicBezTo>
                  <a:pt x="1744242" y="982257"/>
                  <a:pt x="1744863" y="981015"/>
                  <a:pt x="1744863" y="979774"/>
                </a:cubicBezTo>
                <a:lnTo>
                  <a:pt x="1743467" y="983033"/>
                </a:lnTo>
                <a:lnTo>
                  <a:pt x="1737414" y="989085"/>
                </a:lnTo>
                <a:cubicBezTo>
                  <a:pt x="1731206" y="992811"/>
                  <a:pt x="1726860" y="999019"/>
                  <a:pt x="1718790" y="997157"/>
                </a:cubicBezTo>
                <a:cubicBezTo>
                  <a:pt x="1697061" y="990327"/>
                  <a:pt x="1675955" y="998398"/>
                  <a:pt x="1654847" y="1000881"/>
                </a:cubicBezTo>
                <a:cubicBezTo>
                  <a:pt x="1648639" y="1003365"/>
                  <a:pt x="1643052" y="1003365"/>
                  <a:pt x="1636844" y="1000881"/>
                </a:cubicBezTo>
                <a:cubicBezTo>
                  <a:pt x="1621945" y="999639"/>
                  <a:pt x="1608908" y="992190"/>
                  <a:pt x="1591526" y="999639"/>
                </a:cubicBezTo>
                <a:cubicBezTo>
                  <a:pt x="1586249" y="1001812"/>
                  <a:pt x="1580972" y="1002394"/>
                  <a:pt x="1575889" y="1001638"/>
                </a:cubicBezTo>
                <a:lnTo>
                  <a:pt x="1570829" y="999528"/>
                </a:lnTo>
                <a:lnTo>
                  <a:pt x="1571198" y="1002680"/>
                </a:lnTo>
                <a:cubicBezTo>
                  <a:pt x="1574589" y="1009047"/>
                  <a:pt x="1577952" y="1016308"/>
                  <a:pt x="1588306" y="1014374"/>
                </a:cubicBezTo>
                <a:cubicBezTo>
                  <a:pt x="1588766" y="1013940"/>
                  <a:pt x="1589227" y="1013506"/>
                  <a:pt x="1590582" y="1013098"/>
                </a:cubicBezTo>
                <a:cubicBezTo>
                  <a:pt x="1595568" y="1011007"/>
                  <a:pt x="1598980" y="1001706"/>
                  <a:pt x="1606409" y="1007744"/>
                </a:cubicBezTo>
                <a:cubicBezTo>
                  <a:pt x="1613404" y="1013321"/>
                  <a:pt x="1617203" y="1021042"/>
                  <a:pt x="1618263" y="1030474"/>
                </a:cubicBezTo>
                <a:cubicBezTo>
                  <a:pt x="1618483" y="1038090"/>
                  <a:pt x="1616020" y="1045627"/>
                  <a:pt x="1612689" y="1052243"/>
                </a:cubicBezTo>
                <a:lnTo>
                  <a:pt x="1609858" y="1055487"/>
                </a:lnTo>
                <a:lnTo>
                  <a:pt x="1615986" y="1054951"/>
                </a:lnTo>
                <a:cubicBezTo>
                  <a:pt x="1624356" y="1054470"/>
                  <a:pt x="1632631" y="1054855"/>
                  <a:pt x="1640712" y="1057934"/>
                </a:cubicBezTo>
                <a:cubicBezTo>
                  <a:pt x="1646870" y="1060243"/>
                  <a:pt x="1651488" y="1065631"/>
                  <a:pt x="1654567" y="1071018"/>
                </a:cubicBezTo>
                <a:cubicBezTo>
                  <a:pt x="1657646" y="1076406"/>
                  <a:pt x="1660724" y="1081794"/>
                  <a:pt x="1663034" y="1087952"/>
                </a:cubicBezTo>
                <a:cubicBezTo>
                  <a:pt x="1663803" y="1090261"/>
                  <a:pt x="1663803" y="1091800"/>
                  <a:pt x="1663803" y="1094109"/>
                </a:cubicBezTo>
                <a:cubicBezTo>
                  <a:pt x="1657646" y="1111042"/>
                  <a:pt x="1640712" y="1117200"/>
                  <a:pt x="1627627" y="1127206"/>
                </a:cubicBezTo>
                <a:cubicBezTo>
                  <a:pt x="1616852" y="1135673"/>
                  <a:pt x="1606076" y="1144909"/>
                  <a:pt x="1594531" y="1152606"/>
                </a:cubicBezTo>
                <a:cubicBezTo>
                  <a:pt x="1617621" y="1145679"/>
                  <a:pt x="1639943" y="1138752"/>
                  <a:pt x="1662264" y="1130285"/>
                </a:cubicBezTo>
                <a:cubicBezTo>
                  <a:pt x="1671500" y="1126436"/>
                  <a:pt x="1680737" y="1124127"/>
                  <a:pt x="1689973" y="1128745"/>
                </a:cubicBezTo>
                <a:cubicBezTo>
                  <a:pt x="1706137" y="1139521"/>
                  <a:pt x="1724610" y="1141830"/>
                  <a:pt x="1743852" y="1142600"/>
                </a:cubicBezTo>
                <a:cubicBezTo>
                  <a:pt x="1763864" y="1143370"/>
                  <a:pt x="1785415" y="1143370"/>
                  <a:pt x="1802349" y="1159533"/>
                </a:cubicBezTo>
                <a:cubicBezTo>
                  <a:pt x="1804658" y="1163382"/>
                  <a:pt x="1805428" y="1168000"/>
                  <a:pt x="1804658" y="1172618"/>
                </a:cubicBezTo>
                <a:cubicBezTo>
                  <a:pt x="1796191" y="1197249"/>
                  <a:pt x="1780027" y="1218030"/>
                  <a:pt x="1764633" y="1238042"/>
                </a:cubicBezTo>
                <a:cubicBezTo>
                  <a:pt x="1746930" y="1261133"/>
                  <a:pt x="1731537" y="1286533"/>
                  <a:pt x="1716143" y="1311164"/>
                </a:cubicBezTo>
                <a:cubicBezTo>
                  <a:pt x="1708446" y="1324249"/>
                  <a:pt x="1708446" y="1340412"/>
                  <a:pt x="1699979" y="1353497"/>
                </a:cubicBezTo>
                <a:lnTo>
                  <a:pt x="1699998" y="1354296"/>
                </a:lnTo>
                <a:lnTo>
                  <a:pt x="1706994" y="1355979"/>
                </a:lnTo>
                <a:cubicBezTo>
                  <a:pt x="1712271" y="1360325"/>
                  <a:pt x="1713823" y="1364981"/>
                  <a:pt x="1713745" y="1369792"/>
                </a:cubicBezTo>
                <a:lnTo>
                  <a:pt x="1713088" y="1372993"/>
                </a:lnTo>
                <a:lnTo>
                  <a:pt x="1745872" y="1378320"/>
                </a:lnTo>
                <a:cubicBezTo>
                  <a:pt x="1757321" y="1380244"/>
                  <a:pt x="1768866" y="1380821"/>
                  <a:pt x="1780797" y="1375818"/>
                </a:cubicBezTo>
                <a:cubicBezTo>
                  <a:pt x="1796961" y="1368891"/>
                  <a:pt x="1826209" y="1332715"/>
                  <a:pt x="1822361" y="1316552"/>
                </a:cubicBezTo>
                <a:cubicBezTo>
                  <a:pt x="1820822" y="1310394"/>
                  <a:pt x="1815434" y="1303467"/>
                  <a:pt x="1808506" y="1298079"/>
                </a:cubicBezTo>
                <a:cubicBezTo>
                  <a:pt x="1799270" y="1291152"/>
                  <a:pt x="1778488" y="1288073"/>
                  <a:pt x="1789264" y="1268061"/>
                </a:cubicBezTo>
                <a:cubicBezTo>
                  <a:pt x="1797731" y="1253436"/>
                  <a:pt x="1826979" y="1246509"/>
                  <a:pt x="1842373" y="1254206"/>
                </a:cubicBezTo>
                <a:cubicBezTo>
                  <a:pt x="1848531" y="1257285"/>
                  <a:pt x="1852379" y="1261903"/>
                  <a:pt x="1856997" y="1267291"/>
                </a:cubicBezTo>
                <a:cubicBezTo>
                  <a:pt x="1880858" y="1295000"/>
                  <a:pt x="1884706" y="1295770"/>
                  <a:pt x="1918573" y="1279606"/>
                </a:cubicBezTo>
                <a:cubicBezTo>
                  <a:pt x="1930118" y="1273449"/>
                  <a:pt x="1941664" y="1269600"/>
                  <a:pt x="1954749" y="1271139"/>
                </a:cubicBezTo>
                <a:cubicBezTo>
                  <a:pt x="1977840" y="1273449"/>
                  <a:pt x="1988616" y="1288843"/>
                  <a:pt x="1983228" y="1311164"/>
                </a:cubicBezTo>
                <a:cubicBezTo>
                  <a:pt x="1978610" y="1331946"/>
                  <a:pt x="1963985" y="1348109"/>
                  <a:pt x="1952440" y="1367351"/>
                </a:cubicBezTo>
                <a:cubicBezTo>
                  <a:pt x="1966294" y="1355806"/>
                  <a:pt x="1980149" y="1347339"/>
                  <a:pt x="1994773" y="1338873"/>
                </a:cubicBezTo>
                <a:cubicBezTo>
                  <a:pt x="2010167" y="1329637"/>
                  <a:pt x="2026330" y="1322709"/>
                  <a:pt x="2046343" y="1327328"/>
                </a:cubicBezTo>
                <a:cubicBezTo>
                  <a:pt x="2069434" y="1332715"/>
                  <a:pt x="2090216" y="1317321"/>
                  <a:pt x="2113307" y="1318861"/>
                </a:cubicBezTo>
                <a:cubicBezTo>
                  <a:pt x="2133318" y="1325788"/>
                  <a:pt x="2134858" y="1328867"/>
                  <a:pt x="2128700" y="1354267"/>
                </a:cubicBezTo>
                <a:cubicBezTo>
                  <a:pt x="2121773" y="1365042"/>
                  <a:pt x="2116385" y="1375048"/>
                  <a:pt x="2121003" y="1388903"/>
                </a:cubicBezTo>
                <a:cubicBezTo>
                  <a:pt x="2124082" y="1399679"/>
                  <a:pt x="2116385" y="1408146"/>
                  <a:pt x="2110228" y="1416612"/>
                </a:cubicBezTo>
                <a:cubicBezTo>
                  <a:pt x="2094834" y="1436624"/>
                  <a:pt x="2095603" y="1443552"/>
                  <a:pt x="2114846" y="1460485"/>
                </a:cubicBezTo>
                <a:cubicBezTo>
                  <a:pt x="2117155" y="1462794"/>
                  <a:pt x="2120234" y="1465103"/>
                  <a:pt x="2123312" y="1467412"/>
                </a:cubicBezTo>
                <a:cubicBezTo>
                  <a:pt x="2148712" y="1488194"/>
                  <a:pt x="2150252" y="1500509"/>
                  <a:pt x="2128700" y="1525909"/>
                </a:cubicBezTo>
                <a:cubicBezTo>
                  <a:pt x="2124852" y="1529758"/>
                  <a:pt x="2117925" y="1533606"/>
                  <a:pt x="2121003" y="1539764"/>
                </a:cubicBezTo>
                <a:cubicBezTo>
                  <a:pt x="2124082" y="1545921"/>
                  <a:pt x="2131779" y="1543612"/>
                  <a:pt x="2137167" y="1543612"/>
                </a:cubicBezTo>
                <a:cubicBezTo>
                  <a:pt x="2166415" y="1544382"/>
                  <a:pt x="2175652" y="1549770"/>
                  <a:pt x="2181040" y="1569782"/>
                </a:cubicBezTo>
                <a:cubicBezTo>
                  <a:pt x="2182579" y="1575170"/>
                  <a:pt x="2183349" y="1579788"/>
                  <a:pt x="2172573" y="1588255"/>
                </a:cubicBezTo>
                <a:cubicBezTo>
                  <a:pt x="2166415" y="1599800"/>
                  <a:pt x="2160258" y="1611345"/>
                  <a:pt x="2153330" y="1622121"/>
                </a:cubicBezTo>
                <a:cubicBezTo>
                  <a:pt x="2137167" y="1647521"/>
                  <a:pt x="2116385" y="1653679"/>
                  <a:pt x="2092525" y="1635206"/>
                </a:cubicBezTo>
                <a:cubicBezTo>
                  <a:pt x="2067125" y="1616733"/>
                  <a:pt x="2042494" y="1604418"/>
                  <a:pt x="2010167" y="1606727"/>
                </a:cubicBezTo>
                <a:cubicBezTo>
                  <a:pt x="1990925" y="1607497"/>
                  <a:pt x="1980149" y="1592873"/>
                  <a:pt x="1971682" y="1578249"/>
                </a:cubicBezTo>
                <a:cubicBezTo>
                  <a:pt x="1961676" y="1561315"/>
                  <a:pt x="1952440" y="1543612"/>
                  <a:pt x="1943203" y="1526679"/>
                </a:cubicBezTo>
                <a:cubicBezTo>
                  <a:pt x="1940894" y="1524370"/>
                  <a:pt x="1937815" y="1522061"/>
                  <a:pt x="1934737" y="1524370"/>
                </a:cubicBezTo>
                <a:cubicBezTo>
                  <a:pt x="1933197" y="1525909"/>
                  <a:pt x="1933197" y="1528988"/>
                  <a:pt x="1934737" y="1531297"/>
                </a:cubicBezTo>
                <a:cubicBezTo>
                  <a:pt x="1934737" y="1535915"/>
                  <a:pt x="1935506" y="1539764"/>
                  <a:pt x="1935506" y="1543612"/>
                </a:cubicBezTo>
                <a:cubicBezTo>
                  <a:pt x="1939355" y="1555158"/>
                  <a:pt x="1940125" y="1566703"/>
                  <a:pt x="1929349" y="1575170"/>
                </a:cubicBezTo>
                <a:cubicBezTo>
                  <a:pt x="1919343" y="1579018"/>
                  <a:pt x="1917034" y="1571321"/>
                  <a:pt x="1913955" y="1564394"/>
                </a:cubicBezTo>
                <a:cubicBezTo>
                  <a:pt x="1909337" y="1552079"/>
                  <a:pt x="1900870" y="1542073"/>
                  <a:pt x="1891633" y="1532067"/>
                </a:cubicBezTo>
                <a:cubicBezTo>
                  <a:pt x="1868542" y="1506667"/>
                  <a:pt x="1823900" y="1507436"/>
                  <a:pt x="1801579" y="1532836"/>
                </a:cubicBezTo>
                <a:cubicBezTo>
                  <a:pt x="1780797" y="1557467"/>
                  <a:pt x="1786185" y="1601340"/>
                  <a:pt x="1812355" y="1621351"/>
                </a:cubicBezTo>
                <a:cubicBezTo>
                  <a:pt x="1827749" y="1632897"/>
                  <a:pt x="1842373" y="1645212"/>
                  <a:pt x="1863924" y="1640594"/>
                </a:cubicBezTo>
                <a:cubicBezTo>
                  <a:pt x="1868542" y="1639055"/>
                  <a:pt x="1873161" y="1642133"/>
                  <a:pt x="1875470" y="1645982"/>
                </a:cubicBezTo>
                <a:cubicBezTo>
                  <a:pt x="1875470" y="1647521"/>
                  <a:pt x="1875470" y="1648291"/>
                  <a:pt x="1874700" y="1649830"/>
                </a:cubicBezTo>
                <a:cubicBezTo>
                  <a:pt x="1869312" y="1655218"/>
                  <a:pt x="1872391" y="1664455"/>
                  <a:pt x="1864694" y="1667533"/>
                </a:cubicBezTo>
                <a:cubicBezTo>
                  <a:pt x="1854688" y="1685237"/>
                  <a:pt x="1853149" y="1705249"/>
                  <a:pt x="1847761" y="1723722"/>
                </a:cubicBezTo>
                <a:cubicBezTo>
                  <a:pt x="1834676" y="1766824"/>
                  <a:pt x="1821591" y="1782988"/>
                  <a:pt x="1779258" y="1775291"/>
                </a:cubicBezTo>
                <a:cubicBezTo>
                  <a:pt x="1761555" y="1772212"/>
                  <a:pt x="1746161" y="1779139"/>
                  <a:pt x="1733076" y="1790685"/>
                </a:cubicBezTo>
                <a:cubicBezTo>
                  <a:pt x="1720761" y="1803770"/>
                  <a:pt x="1706137" y="1813006"/>
                  <a:pt x="1689203" y="1817624"/>
                </a:cubicBezTo>
                <a:cubicBezTo>
                  <a:pt x="1687664" y="1816855"/>
                  <a:pt x="1686894" y="1817624"/>
                  <a:pt x="1685355" y="1817624"/>
                </a:cubicBezTo>
                <a:cubicBezTo>
                  <a:pt x="1650718" y="1812237"/>
                  <a:pt x="1617621" y="1829940"/>
                  <a:pt x="1599919" y="1862267"/>
                </a:cubicBezTo>
                <a:cubicBezTo>
                  <a:pt x="1597610" y="1866885"/>
                  <a:pt x="1595300" y="1871503"/>
                  <a:pt x="1592222" y="1875351"/>
                </a:cubicBezTo>
                <a:cubicBezTo>
                  <a:pt x="1587603" y="1881509"/>
                  <a:pt x="1580676" y="1883818"/>
                  <a:pt x="1574519" y="1887667"/>
                </a:cubicBezTo>
                <a:cubicBezTo>
                  <a:pt x="1556815" y="1902291"/>
                  <a:pt x="1541421" y="1919994"/>
                  <a:pt x="1518330" y="1929230"/>
                </a:cubicBezTo>
                <a:cubicBezTo>
                  <a:pt x="1531415" y="1938467"/>
                  <a:pt x="1546040" y="1936158"/>
                  <a:pt x="1559125" y="1939237"/>
                </a:cubicBezTo>
                <a:cubicBezTo>
                  <a:pt x="1569900" y="1942315"/>
                  <a:pt x="1576058" y="1946934"/>
                  <a:pt x="1574519" y="1958479"/>
                </a:cubicBezTo>
                <a:cubicBezTo>
                  <a:pt x="1570670" y="1961558"/>
                  <a:pt x="1566822" y="1965406"/>
                  <a:pt x="1562973" y="1968485"/>
                </a:cubicBezTo>
                <a:cubicBezTo>
                  <a:pt x="1537573" y="1990036"/>
                  <a:pt x="1535264" y="1997733"/>
                  <a:pt x="1546040" y="2030061"/>
                </a:cubicBezTo>
                <a:cubicBezTo>
                  <a:pt x="1551428" y="2045455"/>
                  <a:pt x="1556815" y="2060849"/>
                  <a:pt x="1539112" y="2072394"/>
                </a:cubicBezTo>
                <a:cubicBezTo>
                  <a:pt x="1524488" y="2077012"/>
                  <a:pt x="1522949" y="2090097"/>
                  <a:pt x="1519870" y="2101643"/>
                </a:cubicBezTo>
                <a:cubicBezTo>
                  <a:pt x="1516021" y="2115497"/>
                  <a:pt x="1509864" y="2123194"/>
                  <a:pt x="1492161" y="2126273"/>
                </a:cubicBezTo>
                <a:cubicBezTo>
                  <a:pt x="1466761" y="2130891"/>
                  <a:pt x="1442900" y="2144745"/>
                  <a:pt x="1423658" y="2163218"/>
                </a:cubicBezTo>
                <a:cubicBezTo>
                  <a:pt x="1409803" y="2175533"/>
                  <a:pt x="1399797" y="2184770"/>
                  <a:pt x="1385173" y="2163988"/>
                </a:cubicBezTo>
                <a:cubicBezTo>
                  <a:pt x="1377476" y="2153982"/>
                  <a:pt x="1365161" y="2154752"/>
                  <a:pt x="1354385" y="2157830"/>
                </a:cubicBezTo>
                <a:cubicBezTo>
                  <a:pt x="1344379" y="2160909"/>
                  <a:pt x="1335143" y="2165527"/>
                  <a:pt x="1325137" y="2167836"/>
                </a:cubicBezTo>
                <a:cubicBezTo>
                  <a:pt x="1309743" y="2171685"/>
                  <a:pt x="1298967" y="2167067"/>
                  <a:pt x="1299737" y="2148594"/>
                </a:cubicBezTo>
                <a:cubicBezTo>
                  <a:pt x="1300506" y="2139358"/>
                  <a:pt x="1296658" y="2130121"/>
                  <a:pt x="1294349" y="2120885"/>
                </a:cubicBezTo>
                <a:cubicBezTo>
                  <a:pt x="1291270" y="2103952"/>
                  <a:pt x="1285112" y="2094715"/>
                  <a:pt x="1265100" y="2101643"/>
                </a:cubicBezTo>
                <a:cubicBezTo>
                  <a:pt x="1254324" y="2105491"/>
                  <a:pt x="1241239" y="2100873"/>
                  <a:pt x="1238929" y="2087788"/>
                </a:cubicBezTo>
                <a:cubicBezTo>
                  <a:pt x="1235851" y="2068546"/>
                  <a:pt x="1223535" y="2057000"/>
                  <a:pt x="1211221" y="2043915"/>
                </a:cubicBezTo>
                <a:cubicBezTo>
                  <a:pt x="1198137" y="2030830"/>
                  <a:pt x="1199675" y="2019285"/>
                  <a:pt x="1217379" y="2011588"/>
                </a:cubicBezTo>
                <a:cubicBezTo>
                  <a:pt x="1225075" y="2007739"/>
                  <a:pt x="1231233" y="2003121"/>
                  <a:pt x="1231233" y="1993885"/>
                </a:cubicBezTo>
                <a:cubicBezTo>
                  <a:pt x="1231233" y="1980031"/>
                  <a:pt x="1241239" y="1972334"/>
                  <a:pt x="1251246" y="1965406"/>
                </a:cubicBezTo>
                <a:cubicBezTo>
                  <a:pt x="1251246" y="1965406"/>
                  <a:pt x="1252015" y="1965406"/>
                  <a:pt x="1252015" y="1965406"/>
                </a:cubicBezTo>
                <a:cubicBezTo>
                  <a:pt x="1255864" y="1961558"/>
                  <a:pt x="1260482" y="1957709"/>
                  <a:pt x="1262021" y="1951552"/>
                </a:cubicBezTo>
                <a:cubicBezTo>
                  <a:pt x="1265870" y="1937697"/>
                  <a:pt x="1257403" y="1923843"/>
                  <a:pt x="1262021" y="1909218"/>
                </a:cubicBezTo>
                <a:cubicBezTo>
                  <a:pt x="1262791" y="1906139"/>
                  <a:pt x="1259712" y="1903830"/>
                  <a:pt x="1256633" y="1903061"/>
                </a:cubicBezTo>
                <a:cubicBezTo>
                  <a:pt x="1225845" y="1898442"/>
                  <a:pt x="1218917" y="1878430"/>
                  <a:pt x="1222767" y="1851491"/>
                </a:cubicBezTo>
                <a:cubicBezTo>
                  <a:pt x="1223535" y="1849182"/>
                  <a:pt x="1221997" y="1847643"/>
                  <a:pt x="1221227" y="1845334"/>
                </a:cubicBezTo>
                <a:cubicBezTo>
                  <a:pt x="1221997" y="1844564"/>
                  <a:pt x="1221997" y="1843025"/>
                  <a:pt x="1221227" y="1842255"/>
                </a:cubicBezTo>
                <a:cubicBezTo>
                  <a:pt x="1222767" y="1813776"/>
                  <a:pt x="1218917" y="1786836"/>
                  <a:pt x="1204293" y="1762206"/>
                </a:cubicBezTo>
                <a:cubicBezTo>
                  <a:pt x="1192749" y="1751430"/>
                  <a:pt x="1196597" y="1736036"/>
                  <a:pt x="1190439" y="1723722"/>
                </a:cubicBezTo>
                <a:cubicBezTo>
                  <a:pt x="1183511" y="1709097"/>
                  <a:pt x="1174275" y="1703709"/>
                  <a:pt x="1159651" y="1706788"/>
                </a:cubicBezTo>
                <a:lnTo>
                  <a:pt x="1132497" y="1711847"/>
                </a:lnTo>
                <a:lnTo>
                  <a:pt x="1131900" y="1712163"/>
                </a:lnTo>
                <a:lnTo>
                  <a:pt x="1131622" y="1712010"/>
                </a:lnTo>
                <a:lnTo>
                  <a:pt x="1130210" y="1712273"/>
                </a:lnTo>
                <a:cubicBezTo>
                  <a:pt x="1120205" y="1713716"/>
                  <a:pt x="1110006" y="1714485"/>
                  <a:pt x="1099615" y="1713715"/>
                </a:cubicBezTo>
                <a:cubicBezTo>
                  <a:pt x="1088069" y="1712946"/>
                  <a:pt x="1078063" y="1710637"/>
                  <a:pt x="1071137" y="1700631"/>
                </a:cubicBezTo>
                <a:cubicBezTo>
                  <a:pt x="1054973" y="1686776"/>
                  <a:pt x="1041117" y="1671382"/>
                  <a:pt x="1041117" y="1647521"/>
                </a:cubicBezTo>
                <a:cubicBezTo>
                  <a:pt x="1041117" y="1639055"/>
                  <a:pt x="1034960" y="1638285"/>
                  <a:pt x="1028802" y="1639824"/>
                </a:cubicBezTo>
                <a:cubicBezTo>
                  <a:pt x="1007251" y="1645982"/>
                  <a:pt x="984160" y="1645982"/>
                  <a:pt x="965687" y="1663685"/>
                </a:cubicBezTo>
                <a:cubicBezTo>
                  <a:pt x="949524" y="1679079"/>
                  <a:pt x="932590" y="1696782"/>
                  <a:pt x="906420" y="1696012"/>
                </a:cubicBezTo>
                <a:cubicBezTo>
                  <a:pt x="896414" y="1695243"/>
                  <a:pt x="896414" y="1705249"/>
                  <a:pt x="895645" y="1712176"/>
                </a:cubicBezTo>
                <a:cubicBezTo>
                  <a:pt x="894875" y="1726800"/>
                  <a:pt x="894875" y="1741424"/>
                  <a:pt x="894105" y="1756048"/>
                </a:cubicBezTo>
                <a:cubicBezTo>
                  <a:pt x="879481" y="1792994"/>
                  <a:pt x="867166" y="1802230"/>
                  <a:pt x="840226" y="1797612"/>
                </a:cubicBezTo>
                <a:cubicBezTo>
                  <a:pt x="828681" y="1795303"/>
                  <a:pt x="820215" y="1789146"/>
                  <a:pt x="811748" y="1782218"/>
                </a:cubicBezTo>
                <a:cubicBezTo>
                  <a:pt x="777111" y="1756048"/>
                  <a:pt x="744014" y="1729109"/>
                  <a:pt x="709378" y="1702940"/>
                </a:cubicBezTo>
                <a:cubicBezTo>
                  <a:pt x="700141" y="1695243"/>
                  <a:pt x="689366" y="1689085"/>
                  <a:pt x="677820" y="1683697"/>
                </a:cubicBezTo>
                <a:cubicBezTo>
                  <a:pt x="649342" y="1670612"/>
                  <a:pt x="629330" y="1676000"/>
                  <a:pt x="611626" y="1702170"/>
                </a:cubicBezTo>
                <a:cubicBezTo>
                  <a:pt x="602390" y="1715255"/>
                  <a:pt x="594693" y="1729879"/>
                  <a:pt x="586996" y="1743733"/>
                </a:cubicBezTo>
                <a:cubicBezTo>
                  <a:pt x="560057" y="1793764"/>
                  <a:pt x="528499" y="1800691"/>
                  <a:pt x="482317" y="1765285"/>
                </a:cubicBezTo>
                <a:cubicBezTo>
                  <a:pt x="460766" y="1748351"/>
                  <a:pt x="439214" y="1732958"/>
                  <a:pt x="409966" y="1734497"/>
                </a:cubicBezTo>
                <a:cubicBezTo>
                  <a:pt x="403039" y="1717564"/>
                  <a:pt x="412275" y="1700631"/>
                  <a:pt x="410736" y="1682927"/>
                </a:cubicBezTo>
                <a:cubicBezTo>
                  <a:pt x="409966" y="1669073"/>
                  <a:pt x="408426" y="1655218"/>
                  <a:pt x="404578" y="1642133"/>
                </a:cubicBezTo>
                <a:cubicBezTo>
                  <a:pt x="399960" y="1629048"/>
                  <a:pt x="393032" y="1617503"/>
                  <a:pt x="377638" y="1615964"/>
                </a:cubicBezTo>
                <a:cubicBezTo>
                  <a:pt x="359936" y="1614424"/>
                  <a:pt x="354548" y="1603649"/>
                  <a:pt x="356857" y="1587485"/>
                </a:cubicBezTo>
                <a:cubicBezTo>
                  <a:pt x="358396" y="1569782"/>
                  <a:pt x="363784" y="1553618"/>
                  <a:pt x="369942" y="1536685"/>
                </a:cubicBezTo>
                <a:cubicBezTo>
                  <a:pt x="387645" y="1486654"/>
                  <a:pt x="409966" y="1438934"/>
                  <a:pt x="420742" y="1387364"/>
                </a:cubicBezTo>
                <a:cubicBezTo>
                  <a:pt x="423051" y="1376588"/>
                  <a:pt x="423051" y="1366582"/>
                  <a:pt x="423051" y="1356576"/>
                </a:cubicBezTo>
                <a:cubicBezTo>
                  <a:pt x="423051" y="1338873"/>
                  <a:pt x="413814" y="1328867"/>
                  <a:pt x="396111" y="1329637"/>
                </a:cubicBezTo>
                <a:cubicBezTo>
                  <a:pt x="366093" y="1331176"/>
                  <a:pt x="336845" y="1328867"/>
                  <a:pt x="307596" y="1319631"/>
                </a:cubicBezTo>
                <a:cubicBezTo>
                  <a:pt x="295281" y="1315782"/>
                  <a:pt x="287584" y="1320400"/>
                  <a:pt x="282196" y="1330406"/>
                </a:cubicBezTo>
                <a:cubicBezTo>
                  <a:pt x="277578" y="1340412"/>
                  <a:pt x="272190" y="1350418"/>
                  <a:pt x="269881" y="1361194"/>
                </a:cubicBezTo>
                <a:cubicBezTo>
                  <a:pt x="259875" y="1404297"/>
                  <a:pt x="236014" y="1438164"/>
                  <a:pt x="200608" y="1464334"/>
                </a:cubicBezTo>
                <a:cubicBezTo>
                  <a:pt x="195220" y="1468182"/>
                  <a:pt x="190602" y="1472800"/>
                  <a:pt x="185984" y="1477418"/>
                </a:cubicBezTo>
                <a:cubicBezTo>
                  <a:pt x="155966" y="1505127"/>
                  <a:pt x="156736" y="1515903"/>
                  <a:pt x="192141" y="1535915"/>
                </a:cubicBezTo>
                <a:cubicBezTo>
                  <a:pt x="208305" y="1545152"/>
                  <a:pt x="216772" y="1559006"/>
                  <a:pt x="220620" y="1575940"/>
                </a:cubicBezTo>
                <a:cubicBezTo>
                  <a:pt x="222160" y="1584406"/>
                  <a:pt x="223699" y="1592873"/>
                  <a:pt x="212154" y="1595182"/>
                </a:cubicBezTo>
                <a:cubicBezTo>
                  <a:pt x="193681" y="1595952"/>
                  <a:pt x="172129" y="1583637"/>
                  <a:pt x="155966" y="1594412"/>
                </a:cubicBezTo>
                <a:cubicBezTo>
                  <a:pt x="136723" y="1607497"/>
                  <a:pt x="121329" y="1591334"/>
                  <a:pt x="103626" y="1593643"/>
                </a:cubicBezTo>
                <a:cubicBezTo>
                  <a:pt x="85154" y="1595952"/>
                  <a:pt x="78226" y="1567473"/>
                  <a:pt x="62832" y="1556697"/>
                </a:cubicBezTo>
                <a:cubicBezTo>
                  <a:pt x="33584" y="1535915"/>
                  <a:pt x="54366" y="1504358"/>
                  <a:pt x="43590" y="1479727"/>
                </a:cubicBezTo>
                <a:cubicBezTo>
                  <a:pt x="58984" y="1469722"/>
                  <a:pt x="50517" y="1454328"/>
                  <a:pt x="52057" y="1441243"/>
                </a:cubicBezTo>
                <a:cubicBezTo>
                  <a:pt x="60523" y="1437394"/>
                  <a:pt x="74378" y="1461255"/>
                  <a:pt x="77457" y="1435855"/>
                </a:cubicBezTo>
                <a:cubicBezTo>
                  <a:pt x="81305" y="1432776"/>
                  <a:pt x="84384" y="1434315"/>
                  <a:pt x="88232" y="1435085"/>
                </a:cubicBezTo>
                <a:cubicBezTo>
                  <a:pt x="107475" y="1428927"/>
                  <a:pt x="125948" y="1425849"/>
                  <a:pt x="145960" y="1432006"/>
                </a:cubicBezTo>
                <a:cubicBezTo>
                  <a:pt x="146729" y="1405836"/>
                  <a:pt x="128257" y="1389673"/>
                  <a:pt x="112093" y="1371970"/>
                </a:cubicBezTo>
                <a:cubicBezTo>
                  <a:pt x="109784" y="1362733"/>
                  <a:pt x="102087" y="1360424"/>
                  <a:pt x="95160" y="1356576"/>
                </a:cubicBezTo>
                <a:cubicBezTo>
                  <a:pt x="90542" y="1355036"/>
                  <a:pt x="87463" y="1351957"/>
                  <a:pt x="85923" y="1348109"/>
                </a:cubicBezTo>
                <a:cubicBezTo>
                  <a:pt x="81305" y="1341182"/>
                  <a:pt x="85154" y="1335794"/>
                  <a:pt x="89002" y="1330406"/>
                </a:cubicBezTo>
                <a:cubicBezTo>
                  <a:pt x="110554" y="1298849"/>
                  <a:pt x="116711" y="1264212"/>
                  <a:pt x="107475" y="1226497"/>
                </a:cubicBezTo>
                <a:cubicBezTo>
                  <a:pt x="106705" y="1217261"/>
                  <a:pt x="102857" y="1208794"/>
                  <a:pt x="105166" y="1199558"/>
                </a:cubicBezTo>
                <a:cubicBezTo>
                  <a:pt x="109014" y="1191091"/>
                  <a:pt x="113632" y="1192631"/>
                  <a:pt x="118251" y="1198018"/>
                </a:cubicBezTo>
                <a:cubicBezTo>
                  <a:pt x="122869" y="1203406"/>
                  <a:pt x="125948" y="1208794"/>
                  <a:pt x="129796" y="1214182"/>
                </a:cubicBezTo>
                <a:cubicBezTo>
                  <a:pt x="136723" y="1225727"/>
                  <a:pt x="144420" y="1237273"/>
                  <a:pt x="154426" y="1246509"/>
                </a:cubicBezTo>
                <a:cubicBezTo>
                  <a:pt x="173669" y="1264212"/>
                  <a:pt x="193681" y="1274988"/>
                  <a:pt x="219081" y="1260364"/>
                </a:cubicBezTo>
                <a:cubicBezTo>
                  <a:pt x="222160" y="1258824"/>
                  <a:pt x="225239" y="1258055"/>
                  <a:pt x="228317" y="1258824"/>
                </a:cubicBezTo>
                <a:cubicBezTo>
                  <a:pt x="226778" y="1251127"/>
                  <a:pt x="231396" y="1246509"/>
                  <a:pt x="237554" y="1242661"/>
                </a:cubicBezTo>
                <a:cubicBezTo>
                  <a:pt x="245251" y="1237273"/>
                  <a:pt x="238323" y="1225727"/>
                  <a:pt x="246020" y="1220339"/>
                </a:cubicBezTo>
                <a:cubicBezTo>
                  <a:pt x="243711" y="1207255"/>
                  <a:pt x="240632" y="1194170"/>
                  <a:pt x="237554" y="1181085"/>
                </a:cubicBezTo>
                <a:lnTo>
                  <a:pt x="230815" y="1174101"/>
                </a:lnTo>
                <a:lnTo>
                  <a:pt x="229726" y="1174454"/>
                </a:lnTo>
                <a:cubicBezTo>
                  <a:pt x="225708" y="1173106"/>
                  <a:pt x="222041" y="1169446"/>
                  <a:pt x="218096" y="1165046"/>
                </a:cubicBezTo>
                <a:lnTo>
                  <a:pt x="188626" y="1147706"/>
                </a:lnTo>
                <a:lnTo>
                  <a:pt x="169471" y="1143310"/>
                </a:lnTo>
                <a:cubicBezTo>
                  <a:pt x="158371" y="1141927"/>
                  <a:pt x="145382" y="1141254"/>
                  <a:pt x="129796" y="1141061"/>
                </a:cubicBezTo>
                <a:cubicBezTo>
                  <a:pt x="136723" y="1137212"/>
                  <a:pt x="140572" y="1134903"/>
                  <a:pt x="145190" y="1132594"/>
                </a:cubicBezTo>
                <a:cubicBezTo>
                  <a:pt x="147499" y="1130285"/>
                  <a:pt x="150578" y="1127206"/>
                  <a:pt x="153657" y="1125667"/>
                </a:cubicBezTo>
                <a:lnTo>
                  <a:pt x="158042" y="1123306"/>
                </a:lnTo>
                <a:lnTo>
                  <a:pt x="151369" y="1113367"/>
                </a:lnTo>
                <a:cubicBezTo>
                  <a:pt x="146484" y="1109117"/>
                  <a:pt x="140206" y="1106605"/>
                  <a:pt x="131519" y="1106686"/>
                </a:cubicBezTo>
                <a:cubicBezTo>
                  <a:pt x="125018" y="1106285"/>
                  <a:pt x="125762" y="1099249"/>
                  <a:pt x="128341" y="1096390"/>
                </a:cubicBezTo>
                <a:cubicBezTo>
                  <a:pt x="143323" y="1081179"/>
                  <a:pt x="138013" y="1069519"/>
                  <a:pt x="123238" y="1058571"/>
                </a:cubicBezTo>
                <a:cubicBezTo>
                  <a:pt x="120915" y="1056334"/>
                  <a:pt x="120146" y="1052837"/>
                  <a:pt x="118504" y="1049534"/>
                </a:cubicBezTo>
                <a:cubicBezTo>
                  <a:pt x="109569" y="1031801"/>
                  <a:pt x="109185" y="1030053"/>
                  <a:pt x="123485" y="1015908"/>
                </a:cubicBezTo>
                <a:cubicBezTo>
                  <a:pt x="131413" y="1008206"/>
                  <a:pt x="134097" y="1001659"/>
                  <a:pt x="127231" y="991259"/>
                </a:cubicBezTo>
                <a:cubicBezTo>
                  <a:pt x="122348" y="983630"/>
                  <a:pt x="119703" y="973674"/>
                  <a:pt x="124092" y="964461"/>
                </a:cubicBezTo>
                <a:cubicBezTo>
                  <a:pt x="128140" y="955781"/>
                  <a:pt x="123151" y="951839"/>
                  <a:pt x="117289" y="948091"/>
                </a:cubicBezTo>
                <a:cubicBezTo>
                  <a:pt x="111426" y="944343"/>
                  <a:pt x="105755" y="941468"/>
                  <a:pt x="103345" y="934668"/>
                </a:cubicBezTo>
                <a:cubicBezTo>
                  <a:pt x="101319" y="929617"/>
                  <a:pt x="96949" y="930579"/>
                  <a:pt x="93646" y="932223"/>
                </a:cubicBezTo>
                <a:cubicBezTo>
                  <a:pt x="89319" y="935467"/>
                  <a:pt x="85867" y="938518"/>
                  <a:pt x="82606" y="942443"/>
                </a:cubicBezTo>
                <a:cubicBezTo>
                  <a:pt x="70011" y="953922"/>
                  <a:pt x="68604" y="953774"/>
                  <a:pt x="60096" y="940070"/>
                </a:cubicBezTo>
                <a:cubicBezTo>
                  <a:pt x="55405" y="933315"/>
                  <a:pt x="52803" y="925641"/>
                  <a:pt x="48986" y="918693"/>
                </a:cubicBezTo>
                <a:cubicBezTo>
                  <a:pt x="44785" y="909997"/>
                  <a:pt x="40583" y="901301"/>
                  <a:pt x="54907" y="897688"/>
                </a:cubicBezTo>
                <a:cubicBezTo>
                  <a:pt x="59618" y="896193"/>
                  <a:pt x="60746" y="890904"/>
                  <a:pt x="56632" y="886771"/>
                </a:cubicBezTo>
                <a:cubicBezTo>
                  <a:pt x="51791" y="881423"/>
                  <a:pt x="46759" y="875200"/>
                  <a:pt x="37189" y="879599"/>
                </a:cubicBezTo>
                <a:cubicBezTo>
                  <a:pt x="36849" y="880132"/>
                  <a:pt x="36508" y="880665"/>
                  <a:pt x="35293" y="881391"/>
                </a:cubicBezTo>
                <a:cubicBezTo>
                  <a:pt x="30966" y="884635"/>
                  <a:pt x="29924" y="894486"/>
                  <a:pt x="21248" y="890441"/>
                </a:cubicBezTo>
                <a:cubicBezTo>
                  <a:pt x="13104" y="886736"/>
                  <a:pt x="7539" y="880173"/>
                  <a:pt x="4212" y="871285"/>
                </a:cubicBezTo>
                <a:cubicBezTo>
                  <a:pt x="2142" y="863952"/>
                  <a:pt x="2695" y="856041"/>
                  <a:pt x="4313" y="848813"/>
                </a:cubicBezTo>
                <a:cubicBezTo>
                  <a:pt x="5783" y="842991"/>
                  <a:pt x="8170" y="839258"/>
                  <a:pt x="14906" y="842814"/>
                </a:cubicBezTo>
                <a:cubicBezTo>
                  <a:pt x="17379" y="843644"/>
                  <a:pt x="20193" y="843941"/>
                  <a:pt x="21557" y="841808"/>
                </a:cubicBezTo>
                <a:cubicBezTo>
                  <a:pt x="23943" y="838075"/>
                  <a:pt x="21620" y="835838"/>
                  <a:pt x="19488" y="834475"/>
                </a:cubicBezTo>
                <a:cubicBezTo>
                  <a:pt x="15564" y="831216"/>
                  <a:pt x="11834" y="828830"/>
                  <a:pt x="8444" y="825912"/>
                </a:cubicBezTo>
                <a:cubicBezTo>
                  <a:pt x="-3325" y="816133"/>
                  <a:pt x="-2666" y="804535"/>
                  <a:pt x="9631" y="795870"/>
                </a:cubicBezTo>
                <a:cubicBezTo>
                  <a:pt x="11187" y="794611"/>
                  <a:pt x="12402" y="793886"/>
                  <a:pt x="13617" y="793160"/>
                </a:cubicBezTo>
                <a:cubicBezTo>
                  <a:pt x="33587" y="781889"/>
                  <a:pt x="34759" y="778882"/>
                  <a:pt x="21752" y="759297"/>
                </a:cubicBezTo>
                <a:cubicBezTo>
                  <a:pt x="16869" y="751668"/>
                  <a:pt x="15525" y="745550"/>
                  <a:pt x="21705" y="738233"/>
                </a:cubicBezTo>
                <a:cubicBezTo>
                  <a:pt x="24284" y="735374"/>
                  <a:pt x="25456" y="732367"/>
                  <a:pt x="26627" y="729360"/>
                </a:cubicBezTo>
                <a:cubicBezTo>
                  <a:pt x="36322" y="713022"/>
                  <a:pt x="38301" y="697009"/>
                  <a:pt x="23100" y="682030"/>
                </a:cubicBezTo>
                <a:cubicBezTo>
                  <a:pt x="17727" y="676342"/>
                  <a:pt x="13036" y="669586"/>
                  <a:pt x="10434" y="661912"/>
                </a:cubicBezTo>
                <a:cubicBezTo>
                  <a:pt x="8408" y="656861"/>
                  <a:pt x="9003" y="651232"/>
                  <a:pt x="13330" y="647988"/>
                </a:cubicBezTo>
                <a:cubicBezTo>
                  <a:pt x="18338" y="643678"/>
                  <a:pt x="21771" y="648878"/>
                  <a:pt x="25161" y="651797"/>
                </a:cubicBezTo>
                <a:cubicBezTo>
                  <a:pt x="47248" y="668924"/>
                  <a:pt x="47248" y="668924"/>
                  <a:pt x="56771" y="643460"/>
                </a:cubicBezTo>
                <a:cubicBezTo>
                  <a:pt x="60286" y="634440"/>
                  <a:pt x="64527" y="626633"/>
                  <a:pt x="71240" y="619657"/>
                </a:cubicBezTo>
                <a:cubicBezTo>
                  <a:pt x="78486" y="613021"/>
                  <a:pt x="84176" y="607645"/>
                  <a:pt x="96348" y="610920"/>
                </a:cubicBezTo>
                <a:cubicBezTo>
                  <a:pt x="114148" y="614788"/>
                  <a:pt x="131368" y="597251"/>
                  <a:pt x="134283" y="575076"/>
                </a:cubicBezTo>
                <a:cubicBezTo>
                  <a:pt x="134922" y="571728"/>
                  <a:pt x="134687" y="568573"/>
                  <a:pt x="135133" y="564351"/>
                </a:cubicBezTo>
                <a:cubicBezTo>
                  <a:pt x="148756" y="570056"/>
                  <a:pt x="161994" y="574013"/>
                  <a:pt x="175165" y="565156"/>
                </a:cubicBezTo>
                <a:cubicBezTo>
                  <a:pt x="187122" y="557025"/>
                  <a:pt x="191276" y="544656"/>
                  <a:pt x="196304" y="532095"/>
                </a:cubicBezTo>
                <a:cubicBezTo>
                  <a:pt x="200183" y="533073"/>
                  <a:pt x="199886" y="535888"/>
                  <a:pt x="200803" y="537976"/>
                </a:cubicBezTo>
                <a:cubicBezTo>
                  <a:pt x="203256" y="547057"/>
                  <a:pt x="208496" y="552661"/>
                  <a:pt x="214957" y="554445"/>
                </a:cubicBezTo>
                <a:lnTo>
                  <a:pt x="218884" y="553267"/>
                </a:lnTo>
                <a:lnTo>
                  <a:pt x="215844" y="551027"/>
                </a:lnTo>
                <a:cubicBezTo>
                  <a:pt x="214211" y="549524"/>
                  <a:pt x="213485" y="547600"/>
                  <a:pt x="215598" y="544305"/>
                </a:cubicBezTo>
                <a:cubicBezTo>
                  <a:pt x="218902" y="538583"/>
                  <a:pt x="223942" y="534703"/>
                  <a:pt x="231045" y="536702"/>
                </a:cubicBezTo>
                <a:lnTo>
                  <a:pt x="246480" y="541607"/>
                </a:lnTo>
                <a:lnTo>
                  <a:pt x="250236" y="539216"/>
                </a:lnTo>
                <a:lnTo>
                  <a:pt x="253281" y="520961"/>
                </a:lnTo>
                <a:cubicBezTo>
                  <a:pt x="252543" y="513833"/>
                  <a:pt x="250291" y="506829"/>
                  <a:pt x="247808" y="500042"/>
                </a:cubicBezTo>
                <a:cubicBezTo>
                  <a:pt x="245772" y="493268"/>
                  <a:pt x="237722" y="493031"/>
                  <a:pt x="231921" y="492413"/>
                </a:cubicBezTo>
                <a:cubicBezTo>
                  <a:pt x="223871" y="492176"/>
                  <a:pt x="216254" y="492400"/>
                  <a:pt x="209099" y="492190"/>
                </a:cubicBezTo>
                <a:cubicBezTo>
                  <a:pt x="201048" y="491953"/>
                  <a:pt x="193946" y="489954"/>
                  <a:pt x="187845" y="484403"/>
                </a:cubicBezTo>
                <a:cubicBezTo>
                  <a:pt x="180009" y="477010"/>
                  <a:pt x="180576" y="472998"/>
                  <a:pt x="190142" y="467461"/>
                </a:cubicBezTo>
                <a:cubicBezTo>
                  <a:pt x="202418" y="461107"/>
                  <a:pt x="202118" y="456174"/>
                  <a:pt x="191625" y="447809"/>
                </a:cubicBezTo>
                <a:cubicBezTo>
                  <a:pt x="185958" y="442718"/>
                  <a:pt x="174844" y="440153"/>
                  <a:pt x="177821" y="430393"/>
                </a:cubicBezTo>
                <a:cubicBezTo>
                  <a:pt x="180772" y="421527"/>
                  <a:pt x="191940" y="422303"/>
                  <a:pt x="200016" y="421646"/>
                </a:cubicBezTo>
                <a:cubicBezTo>
                  <a:pt x="203594" y="421750"/>
                  <a:pt x="206739" y="421396"/>
                  <a:pt x="210343" y="420606"/>
                </a:cubicBezTo>
                <a:cubicBezTo>
                  <a:pt x="214842" y="419843"/>
                  <a:pt x="218961" y="416831"/>
                  <a:pt x="219122" y="411464"/>
                </a:cubicBezTo>
                <a:cubicBezTo>
                  <a:pt x="219716" y="406557"/>
                  <a:pt x="215757" y="404203"/>
                  <a:pt x="211312" y="403177"/>
                </a:cubicBezTo>
                <a:cubicBezTo>
                  <a:pt x="205104" y="401204"/>
                  <a:pt x="199357" y="398797"/>
                  <a:pt x="200058" y="390313"/>
                </a:cubicBezTo>
                <a:lnTo>
                  <a:pt x="204906" y="382719"/>
                </a:lnTo>
                <a:lnTo>
                  <a:pt x="199768" y="383106"/>
                </a:lnTo>
                <a:cubicBezTo>
                  <a:pt x="194724" y="382098"/>
                  <a:pt x="189758" y="380080"/>
                  <a:pt x="184791" y="378218"/>
                </a:cubicBezTo>
                <a:cubicBezTo>
                  <a:pt x="178583" y="373872"/>
                  <a:pt x="171755" y="369526"/>
                  <a:pt x="175479" y="359594"/>
                </a:cubicBezTo>
                <a:cubicBezTo>
                  <a:pt x="186964" y="351834"/>
                  <a:pt x="198915" y="344850"/>
                  <a:pt x="211253" y="339573"/>
                </a:cubicBezTo>
                <a:lnTo>
                  <a:pt x="234333" y="333650"/>
                </a:lnTo>
                <a:lnTo>
                  <a:pt x="235379" y="331817"/>
                </a:lnTo>
                <a:cubicBezTo>
                  <a:pt x="237222" y="330081"/>
                  <a:pt x="238603" y="328779"/>
                  <a:pt x="240419" y="327937"/>
                </a:cubicBezTo>
                <a:cubicBezTo>
                  <a:pt x="250853" y="323320"/>
                  <a:pt x="254291" y="313125"/>
                  <a:pt x="245994" y="306167"/>
                </a:cubicBezTo>
                <a:cubicBezTo>
                  <a:pt x="237697" y="299208"/>
                  <a:pt x="239239" y="292540"/>
                  <a:pt x="244332" y="286870"/>
                </a:cubicBezTo>
                <a:cubicBezTo>
                  <a:pt x="261429" y="269020"/>
                  <a:pt x="254701" y="254498"/>
                  <a:pt x="240410" y="238411"/>
                </a:cubicBezTo>
                <a:cubicBezTo>
                  <a:pt x="230458" y="226928"/>
                  <a:pt x="222808" y="213275"/>
                  <a:pt x="215620" y="199187"/>
                </a:cubicBezTo>
                <a:cubicBezTo>
                  <a:pt x="212689" y="192387"/>
                  <a:pt x="212416" y="186559"/>
                  <a:pt x="216642" y="179969"/>
                </a:cubicBezTo>
                <a:cubicBezTo>
                  <a:pt x="230321" y="156647"/>
                  <a:pt x="247904" y="137469"/>
                  <a:pt x="276688" y="132943"/>
                </a:cubicBezTo>
                <a:cubicBezTo>
                  <a:pt x="287475" y="131470"/>
                  <a:pt x="296393" y="132627"/>
                  <a:pt x="303715" y="142242"/>
                </a:cubicBezTo>
                <a:cubicBezTo>
                  <a:pt x="314021" y="156869"/>
                  <a:pt x="331316" y="162302"/>
                  <a:pt x="348177" y="167273"/>
                </a:cubicBezTo>
                <a:cubicBezTo>
                  <a:pt x="352596" y="169194"/>
                  <a:pt x="355794" y="167050"/>
                  <a:pt x="359452" y="164472"/>
                </a:cubicBezTo>
                <a:cubicBezTo>
                  <a:pt x="371808" y="155435"/>
                  <a:pt x="383730" y="145937"/>
                  <a:pt x="394351" y="135059"/>
                </a:cubicBezTo>
                <a:cubicBezTo>
                  <a:pt x="401260" y="128548"/>
                  <a:pt x="408036" y="126509"/>
                  <a:pt x="416954" y="127666"/>
                </a:cubicBezTo>
                <a:cubicBezTo>
                  <a:pt x="425438" y="128363"/>
                  <a:pt x="433895" y="129954"/>
                  <a:pt x="442487" y="127074"/>
                </a:cubicBezTo>
                <a:cubicBezTo>
                  <a:pt x="451538" y="123759"/>
                  <a:pt x="457933" y="119471"/>
                  <a:pt x="460504" y="108356"/>
                </a:cubicBezTo>
                <a:cubicBezTo>
                  <a:pt x="463154" y="94557"/>
                  <a:pt x="473127" y="90374"/>
                  <a:pt x="485897" y="97464"/>
                </a:cubicBezTo>
                <a:cubicBezTo>
                  <a:pt x="508372" y="109315"/>
                  <a:pt x="518398" y="103343"/>
                  <a:pt x="520529" y="76996"/>
                </a:cubicBezTo>
                <a:cubicBezTo>
                  <a:pt x="522285" y="63171"/>
                  <a:pt x="519108" y="49649"/>
                  <a:pt x="519075" y="35771"/>
                </a:cubicBezTo>
                <a:cubicBezTo>
                  <a:pt x="519316" y="27722"/>
                  <a:pt x="519801" y="19930"/>
                  <a:pt x="523948" y="11743"/>
                </a:cubicBezTo>
                <a:lnTo>
                  <a:pt x="525821" y="8900"/>
                </a:lnTo>
                <a:lnTo>
                  <a:pt x="530616" y="8723"/>
                </a:lnTo>
                <a:lnTo>
                  <a:pt x="536439" y="35163"/>
                </a:lnTo>
                <a:cubicBezTo>
                  <a:pt x="538710" y="45301"/>
                  <a:pt x="540876" y="55212"/>
                  <a:pt x="542804" y="65564"/>
                </a:cubicBezTo>
                <a:cubicBezTo>
                  <a:pt x="547096" y="86729"/>
                  <a:pt x="583314" y="103013"/>
                  <a:pt x="598134" y="86439"/>
                </a:cubicBezTo>
                <a:cubicBezTo>
                  <a:pt x="606926" y="76850"/>
                  <a:pt x="615205" y="73176"/>
                  <a:pt x="623536" y="73365"/>
                </a:cubicBezTo>
                <a:lnTo>
                  <a:pt x="632672" y="76953"/>
                </a:lnTo>
                <a:lnTo>
                  <a:pt x="632544" y="75267"/>
                </a:lnTo>
                <a:cubicBezTo>
                  <a:pt x="634096" y="70922"/>
                  <a:pt x="637045" y="66887"/>
                  <a:pt x="639839" y="62851"/>
                </a:cubicBezTo>
                <a:cubicBezTo>
                  <a:pt x="640459" y="62851"/>
                  <a:pt x="641080" y="62230"/>
                  <a:pt x="641701" y="62230"/>
                </a:cubicBezTo>
                <a:cubicBezTo>
                  <a:pt x="641701" y="61609"/>
                  <a:pt x="641080" y="60368"/>
                  <a:pt x="641080" y="59747"/>
                </a:cubicBezTo>
                <a:cubicBezTo>
                  <a:pt x="644805" y="42985"/>
                  <a:pt x="641701" y="26223"/>
                  <a:pt x="645426" y="9462"/>
                </a:cubicBezTo>
                <a:cubicBezTo>
                  <a:pt x="648530" y="4806"/>
                  <a:pt x="650858" y="4495"/>
                  <a:pt x="652410" y="5892"/>
                </a:cubicBezTo>
                <a:cubicBezTo>
                  <a:pt x="653961" y="7289"/>
                  <a:pt x="654737" y="10393"/>
                  <a:pt x="654737" y="12566"/>
                </a:cubicBezTo>
                <a:cubicBezTo>
                  <a:pt x="654116" y="23740"/>
                  <a:pt x="660945" y="23740"/>
                  <a:pt x="669637" y="26223"/>
                </a:cubicBezTo>
                <a:lnTo>
                  <a:pt x="684896" y="30577"/>
                </a:lnTo>
                <a:lnTo>
                  <a:pt x="686229" y="29494"/>
                </a:lnTo>
                <a:cubicBezTo>
                  <a:pt x="693031" y="26561"/>
                  <a:pt x="698993" y="21812"/>
                  <a:pt x="704954" y="17064"/>
                </a:cubicBezTo>
                <a:cubicBezTo>
                  <a:pt x="709072" y="14051"/>
                  <a:pt x="710561" y="9171"/>
                  <a:pt x="708011" y="4620"/>
                </a:cubicBezTo>
                <a:lnTo>
                  <a:pt x="705476" y="2262"/>
                </a:ln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8" name="Freeform: Shape 7">
            <a:extLst>
              <a:ext uri="{FF2B5EF4-FFF2-40B4-BE49-F238E27FC236}">
                <a16:creationId xmlns:a16="http://schemas.microsoft.com/office/drawing/2014/main" id="{399CD0AC-3D6E-4750-A56E-977B83809024}"/>
              </a:ext>
            </a:extLst>
          </p:cNvPr>
          <p:cNvSpPr/>
          <p:nvPr/>
        </p:nvSpPr>
        <p:spPr>
          <a:xfrm>
            <a:off x="1369014" y="2090465"/>
            <a:ext cx="1461533" cy="1426565"/>
          </a:xfrm>
          <a:custGeom>
            <a:avLst/>
            <a:gdLst>
              <a:gd name="connsiteX0" fmla="*/ 592378 w 1530379"/>
              <a:gd name="connsiteY0" fmla="*/ 720443 h 1493763"/>
              <a:gd name="connsiteX1" fmla="*/ 579959 w 1530379"/>
              <a:gd name="connsiteY1" fmla="*/ 723893 h 1493763"/>
              <a:gd name="connsiteX2" fmla="*/ 574571 w 1530379"/>
              <a:gd name="connsiteY2" fmla="*/ 737747 h 1493763"/>
              <a:gd name="connsiteX3" fmla="*/ 593044 w 1530379"/>
              <a:gd name="connsiteY3" fmla="*/ 742366 h 1493763"/>
              <a:gd name="connsiteX4" fmla="*/ 593988 w 1530379"/>
              <a:gd name="connsiteY4" fmla="*/ 742285 h 1493763"/>
              <a:gd name="connsiteX5" fmla="*/ 590922 w 1530379"/>
              <a:gd name="connsiteY5" fmla="*/ 726188 h 1493763"/>
              <a:gd name="connsiteX6" fmla="*/ 666943 w 1530379"/>
              <a:gd name="connsiteY6" fmla="*/ 660814 h 1493763"/>
              <a:gd name="connsiteX7" fmla="*/ 660778 w 1530379"/>
              <a:gd name="connsiteY7" fmla="*/ 660873 h 1493763"/>
              <a:gd name="connsiteX8" fmla="*/ 658927 w 1530379"/>
              <a:gd name="connsiteY8" fmla="*/ 666832 h 1493763"/>
              <a:gd name="connsiteX9" fmla="*/ 661445 w 1530379"/>
              <a:gd name="connsiteY9" fmla="*/ 666247 h 1493763"/>
              <a:gd name="connsiteX10" fmla="*/ 903082 w 1530379"/>
              <a:gd name="connsiteY10" fmla="*/ 269817 h 1493763"/>
              <a:gd name="connsiteX11" fmla="*/ 894766 w 1530379"/>
              <a:gd name="connsiteY11" fmla="*/ 278237 h 1493763"/>
              <a:gd name="connsiteX12" fmla="*/ 877700 w 1530379"/>
              <a:gd name="connsiteY12" fmla="*/ 293366 h 1493763"/>
              <a:gd name="connsiteX13" fmla="*/ 872132 w 1530379"/>
              <a:gd name="connsiteY13" fmla="*/ 304800 h 1493763"/>
              <a:gd name="connsiteX14" fmla="*/ 881098 w 1530379"/>
              <a:gd name="connsiteY14" fmla="*/ 302853 h 1493763"/>
              <a:gd name="connsiteX15" fmla="*/ 914964 w 1530379"/>
              <a:gd name="connsiteY15" fmla="*/ 293617 h 1493763"/>
              <a:gd name="connsiteX16" fmla="*/ 928049 w 1530379"/>
              <a:gd name="connsiteY16" fmla="*/ 283611 h 1493763"/>
              <a:gd name="connsiteX17" fmla="*/ 914194 w 1530379"/>
              <a:gd name="connsiteY17" fmla="*/ 272065 h 1493763"/>
              <a:gd name="connsiteX18" fmla="*/ 718211 w 1530379"/>
              <a:gd name="connsiteY18" fmla="*/ 154398 h 1493763"/>
              <a:gd name="connsiteX19" fmla="*/ 695010 w 1530379"/>
              <a:gd name="connsiteY19" fmla="*/ 157470 h 1493763"/>
              <a:gd name="connsiteX20" fmla="*/ 700128 w 1530379"/>
              <a:gd name="connsiteY20" fmla="*/ 160762 h 1493763"/>
              <a:gd name="connsiteX21" fmla="*/ 725047 w 1530379"/>
              <a:gd name="connsiteY21" fmla="*/ 164706 h 1493763"/>
              <a:gd name="connsiteX22" fmla="*/ 731863 w 1530379"/>
              <a:gd name="connsiteY22" fmla="*/ 163023 h 1493763"/>
              <a:gd name="connsiteX23" fmla="*/ 844922 w 1530379"/>
              <a:gd name="connsiteY23" fmla="*/ 1132 h 1493763"/>
              <a:gd name="connsiteX24" fmla="*/ 943443 w 1530379"/>
              <a:gd name="connsiteY24" fmla="*/ 20375 h 1493763"/>
              <a:gd name="connsiteX25" fmla="*/ 1023493 w 1530379"/>
              <a:gd name="connsiteY25" fmla="*/ 21144 h 1493763"/>
              <a:gd name="connsiteX26" fmla="*/ 1045044 w 1530379"/>
              <a:gd name="connsiteY26" fmla="*/ 8059 h 1493763"/>
              <a:gd name="connsiteX27" fmla="*/ 1061977 w 1530379"/>
              <a:gd name="connsiteY27" fmla="*/ 16526 h 1493763"/>
              <a:gd name="connsiteX28" fmla="*/ 1086608 w 1530379"/>
              <a:gd name="connsiteY28" fmla="*/ 30380 h 1493763"/>
              <a:gd name="connsiteX29" fmla="*/ 1103541 w 1530379"/>
              <a:gd name="connsiteY29" fmla="*/ 28071 h 1493763"/>
              <a:gd name="connsiteX30" fmla="*/ 1155881 w 1530379"/>
              <a:gd name="connsiteY30" fmla="*/ 27302 h 1493763"/>
              <a:gd name="connsiteX31" fmla="*/ 1164347 w 1530379"/>
              <a:gd name="connsiteY31" fmla="*/ 32689 h 1493763"/>
              <a:gd name="connsiteX32" fmla="*/ 1164347 w 1530379"/>
              <a:gd name="connsiteY32" fmla="*/ 50393 h 1493763"/>
              <a:gd name="connsiteX33" fmla="*/ 1195905 w 1530379"/>
              <a:gd name="connsiteY33" fmla="*/ 102732 h 1493763"/>
              <a:gd name="connsiteX34" fmla="*/ 1216687 w 1530379"/>
              <a:gd name="connsiteY34" fmla="*/ 89647 h 1493763"/>
              <a:gd name="connsiteX35" fmla="*/ 1231311 w 1530379"/>
              <a:gd name="connsiteY35" fmla="*/ 75793 h 1493763"/>
              <a:gd name="connsiteX36" fmla="*/ 1239008 w 1530379"/>
              <a:gd name="connsiteY36" fmla="*/ 94265 h 1493763"/>
              <a:gd name="connsiteX37" fmla="*/ 1286729 w 1530379"/>
              <a:gd name="connsiteY37" fmla="*/ 208181 h 1493763"/>
              <a:gd name="connsiteX38" fmla="*/ 1308280 w 1530379"/>
              <a:gd name="connsiteY38" fmla="*/ 214338 h 1493763"/>
              <a:gd name="connsiteX39" fmla="*/ 1339068 w 1530379"/>
              <a:gd name="connsiteY39" fmla="*/ 219726 h 1493763"/>
              <a:gd name="connsiteX40" fmla="*/ 1322905 w 1530379"/>
              <a:gd name="connsiteY40" fmla="*/ 245126 h 1493763"/>
              <a:gd name="connsiteX41" fmla="*/ 1341377 w 1530379"/>
              <a:gd name="connsiteY41" fmla="*/ 282841 h 1493763"/>
              <a:gd name="connsiteX42" fmla="*/ 1342025 w 1530379"/>
              <a:gd name="connsiteY42" fmla="*/ 283106 h 1493763"/>
              <a:gd name="connsiteX43" fmla="*/ 1364547 w 1530379"/>
              <a:gd name="connsiteY43" fmla="*/ 277545 h 1493763"/>
              <a:gd name="connsiteX44" fmla="*/ 1384270 w 1530379"/>
              <a:gd name="connsiteY44" fmla="*/ 263017 h 1493763"/>
              <a:gd name="connsiteX45" fmla="*/ 1395046 w 1530379"/>
              <a:gd name="connsiteY45" fmla="*/ 188356 h 1493763"/>
              <a:gd name="connsiteX46" fmla="*/ 1381192 w 1530379"/>
              <a:gd name="connsiteY46" fmla="*/ 163726 h 1493763"/>
              <a:gd name="connsiteX47" fmla="*/ 1381192 w 1530379"/>
              <a:gd name="connsiteY47" fmla="*/ 146793 h 1493763"/>
              <a:gd name="connsiteX48" fmla="*/ 1416598 w 1530379"/>
              <a:gd name="connsiteY48" fmla="*/ 163726 h 1493763"/>
              <a:gd name="connsiteX49" fmla="*/ 1421216 w 1530379"/>
              <a:gd name="connsiteY49" fmla="*/ 210677 h 1493763"/>
              <a:gd name="connsiteX50" fmla="*/ 1438149 w 1530379"/>
              <a:gd name="connsiteY50" fmla="*/ 216065 h 1493763"/>
              <a:gd name="connsiteX51" fmla="*/ 1460470 w 1530379"/>
              <a:gd name="connsiteY51" fmla="*/ 229920 h 1493763"/>
              <a:gd name="connsiteX52" fmla="*/ 1458931 w 1530379"/>
              <a:gd name="connsiteY52" fmla="*/ 233768 h 1493763"/>
              <a:gd name="connsiteX53" fmla="*/ 1440458 w 1530379"/>
              <a:gd name="connsiteY53" fmla="*/ 263787 h 1493763"/>
              <a:gd name="connsiteX54" fmla="*/ 1450464 w 1530379"/>
              <a:gd name="connsiteY54" fmla="*/ 277641 h 1493763"/>
              <a:gd name="connsiteX55" fmla="*/ 1451234 w 1530379"/>
              <a:gd name="connsiteY55" fmla="*/ 281490 h 1493763"/>
              <a:gd name="connsiteX56" fmla="*/ 1461240 w 1530379"/>
              <a:gd name="connsiteY56" fmla="*/ 303811 h 1493763"/>
              <a:gd name="connsiteX57" fmla="*/ 1505113 w 1530379"/>
              <a:gd name="connsiteY57" fmla="*/ 341526 h 1493763"/>
              <a:gd name="connsiteX58" fmla="*/ 1510501 w 1530379"/>
              <a:gd name="connsiteY58" fmla="*/ 396944 h 1493763"/>
              <a:gd name="connsiteX59" fmla="*/ 1505882 w 1530379"/>
              <a:gd name="connsiteY59" fmla="*/ 457750 h 1493763"/>
              <a:gd name="connsiteX60" fmla="*/ 1507422 w 1530379"/>
              <a:gd name="connsiteY60" fmla="*/ 459290 h 1493763"/>
              <a:gd name="connsiteX61" fmla="*/ 1498955 w 1530379"/>
              <a:gd name="connsiteY61" fmla="*/ 519327 h 1493763"/>
              <a:gd name="connsiteX62" fmla="*/ 1472785 w 1530379"/>
              <a:gd name="connsiteY62" fmla="*/ 539339 h 1493763"/>
              <a:gd name="connsiteX63" fmla="*/ 1504343 w 1530379"/>
              <a:gd name="connsiteY63" fmla="*/ 558581 h 1493763"/>
              <a:gd name="connsiteX64" fmla="*/ 1522816 w 1530379"/>
              <a:gd name="connsiteY64" fmla="*/ 563969 h 1493763"/>
              <a:gd name="connsiteX65" fmla="*/ 1515889 w 1530379"/>
              <a:gd name="connsiteY65" fmla="*/ 574745 h 1493763"/>
              <a:gd name="connsiteX66" fmla="*/ 1501264 w 1530379"/>
              <a:gd name="connsiteY66" fmla="*/ 576285 h 1493763"/>
              <a:gd name="connsiteX67" fmla="*/ 1468937 w 1530379"/>
              <a:gd name="connsiteY67" fmla="*/ 581672 h 1493763"/>
              <a:gd name="connsiteX68" fmla="*/ 1454313 w 1530379"/>
              <a:gd name="connsiteY68" fmla="*/ 615539 h 1493763"/>
              <a:gd name="connsiteX69" fmla="*/ 1474325 w 1530379"/>
              <a:gd name="connsiteY69" fmla="*/ 641709 h 1493763"/>
              <a:gd name="connsiteX70" fmla="*/ 1482022 w 1530379"/>
              <a:gd name="connsiteY70" fmla="*/ 663260 h 1493763"/>
              <a:gd name="connsiteX71" fmla="*/ 1458931 w 1530379"/>
              <a:gd name="connsiteY71" fmla="*/ 673266 h 1493763"/>
              <a:gd name="connsiteX72" fmla="*/ 1423525 w 1530379"/>
              <a:gd name="connsiteY72" fmla="*/ 673266 h 1493763"/>
              <a:gd name="connsiteX73" fmla="*/ 1401204 w 1530379"/>
              <a:gd name="connsiteY73" fmla="*/ 691739 h 1493763"/>
              <a:gd name="connsiteX74" fmla="*/ 1361949 w 1530379"/>
              <a:gd name="connsiteY74" fmla="*/ 726376 h 1493763"/>
              <a:gd name="connsiteX75" fmla="*/ 1318846 w 1530379"/>
              <a:gd name="connsiteY75" fmla="*/ 782563 h 1493763"/>
              <a:gd name="connsiteX76" fmla="*/ 1320024 w 1530379"/>
              <a:gd name="connsiteY76" fmla="*/ 791592 h 1493763"/>
              <a:gd name="connsiteX77" fmla="*/ 1331085 w 1530379"/>
              <a:gd name="connsiteY77" fmla="*/ 805161 h 1493763"/>
              <a:gd name="connsiteX78" fmla="*/ 1333394 w 1530379"/>
              <a:gd name="connsiteY78" fmla="*/ 842877 h 1493763"/>
              <a:gd name="connsiteX79" fmla="*/ 1340321 w 1530379"/>
              <a:gd name="connsiteY79" fmla="*/ 873664 h 1493763"/>
              <a:gd name="connsiteX80" fmla="*/ 1321848 w 1530379"/>
              <a:gd name="connsiteY80" fmla="*/ 887519 h 1493763"/>
              <a:gd name="connsiteX81" fmla="*/ 1292408 w 1530379"/>
              <a:gd name="connsiteY81" fmla="*/ 889347 h 1493763"/>
              <a:gd name="connsiteX82" fmla="*/ 1277207 w 1530379"/>
              <a:gd name="connsiteY82" fmla="*/ 896835 h 1493763"/>
              <a:gd name="connsiteX83" fmla="*/ 1279976 w 1530379"/>
              <a:gd name="connsiteY83" fmla="*/ 900712 h 1493763"/>
              <a:gd name="connsiteX84" fmla="*/ 1296525 w 1530379"/>
              <a:gd name="connsiteY84" fmla="*/ 904945 h 1493763"/>
              <a:gd name="connsiteX85" fmla="*/ 1338858 w 1530379"/>
              <a:gd name="connsiteY85" fmla="*/ 945739 h 1493763"/>
              <a:gd name="connsiteX86" fmla="*/ 1357331 w 1530379"/>
              <a:gd name="connsiteY86" fmla="*/ 955745 h 1493763"/>
              <a:gd name="connsiteX87" fmla="*/ 1366567 w 1530379"/>
              <a:gd name="connsiteY87" fmla="*/ 974988 h 1493763"/>
              <a:gd name="connsiteX88" fmla="*/ 1397355 w 1530379"/>
              <a:gd name="connsiteY88" fmla="*/ 1055036 h 1493763"/>
              <a:gd name="connsiteX89" fmla="*/ 1415058 w 1530379"/>
              <a:gd name="connsiteY89" fmla="*/ 1097369 h 1493763"/>
              <a:gd name="connsiteX90" fmla="*/ 1392737 w 1530379"/>
              <a:gd name="connsiteY90" fmla="*/ 1115073 h 1493763"/>
              <a:gd name="connsiteX91" fmla="*/ 1401973 w 1530379"/>
              <a:gd name="connsiteY91" fmla="*/ 1150479 h 1493763"/>
              <a:gd name="connsiteX92" fmla="*/ 1418907 w 1530379"/>
              <a:gd name="connsiteY92" fmla="*/ 1185115 h 1493763"/>
              <a:gd name="connsiteX93" fmla="*/ 1392737 w 1530379"/>
              <a:gd name="connsiteY93" fmla="*/ 1202818 h 1493763"/>
              <a:gd name="connsiteX94" fmla="*/ 1379652 w 1530379"/>
              <a:gd name="connsiteY94" fmla="*/ 1217442 h 1493763"/>
              <a:gd name="connsiteX95" fmla="*/ 1392737 w 1530379"/>
              <a:gd name="connsiteY95" fmla="*/ 1228218 h 1493763"/>
              <a:gd name="connsiteX96" fmla="*/ 1396586 w 1530379"/>
              <a:gd name="connsiteY96" fmla="*/ 1228988 h 1493763"/>
              <a:gd name="connsiteX97" fmla="*/ 1421216 w 1530379"/>
              <a:gd name="connsiteY97" fmla="*/ 1238224 h 1493763"/>
              <a:gd name="connsiteX98" fmla="*/ 1402743 w 1530379"/>
              <a:gd name="connsiteY98" fmla="*/ 1246691 h 1493763"/>
              <a:gd name="connsiteX99" fmla="*/ 1381192 w 1530379"/>
              <a:gd name="connsiteY99" fmla="*/ 1249770 h 1493763"/>
              <a:gd name="connsiteX100" fmla="*/ 1367337 w 1530379"/>
              <a:gd name="connsiteY100" fmla="*/ 1285945 h 1493763"/>
              <a:gd name="connsiteX101" fmla="*/ 1382731 w 1530379"/>
              <a:gd name="connsiteY101" fmla="*/ 1301339 h 1493763"/>
              <a:gd name="connsiteX102" fmla="*/ 1366567 w 1530379"/>
              <a:gd name="connsiteY102" fmla="*/ 1324430 h 1493763"/>
              <a:gd name="connsiteX103" fmla="*/ 1342707 w 1530379"/>
              <a:gd name="connsiteY103" fmla="*/ 1324430 h 1493763"/>
              <a:gd name="connsiteX104" fmla="*/ 1321155 w 1530379"/>
              <a:gd name="connsiteY104" fmla="*/ 1341363 h 1493763"/>
              <a:gd name="connsiteX105" fmla="*/ 1289598 w 1530379"/>
              <a:gd name="connsiteY105" fmla="*/ 1365994 h 1493763"/>
              <a:gd name="connsiteX106" fmla="*/ 1252652 w 1530379"/>
              <a:gd name="connsiteY106" fmla="*/ 1404479 h 1493763"/>
              <a:gd name="connsiteX107" fmla="*/ 1243416 w 1530379"/>
              <a:gd name="connsiteY107" fmla="*/ 1422951 h 1493763"/>
              <a:gd name="connsiteX108" fmla="*/ 1234949 w 1530379"/>
              <a:gd name="connsiteY108" fmla="*/ 1413715 h 1493763"/>
              <a:gd name="connsiteX109" fmla="*/ 1217246 w 1530379"/>
              <a:gd name="connsiteY109" fmla="*/ 1422951 h 1493763"/>
              <a:gd name="connsiteX110" fmla="*/ 1187997 w 1530379"/>
              <a:gd name="connsiteY110" fmla="*/ 1450660 h 1493763"/>
              <a:gd name="connsiteX111" fmla="*/ 1162598 w 1530379"/>
              <a:gd name="connsiteY111" fmla="*/ 1457588 h 1493763"/>
              <a:gd name="connsiteX112" fmla="*/ 1129501 w 1530379"/>
              <a:gd name="connsiteY112" fmla="*/ 1447581 h 1493763"/>
              <a:gd name="connsiteX113" fmla="*/ 1074852 w 1530379"/>
              <a:gd name="connsiteY113" fmla="*/ 1443733 h 1493763"/>
              <a:gd name="connsiteX114" fmla="*/ 1059458 w 1530379"/>
              <a:gd name="connsiteY114" fmla="*/ 1456048 h 1493763"/>
              <a:gd name="connsiteX115" fmla="*/ 1024052 w 1530379"/>
              <a:gd name="connsiteY115" fmla="*/ 1453739 h 1493763"/>
              <a:gd name="connsiteX116" fmla="*/ 987107 w 1530379"/>
              <a:gd name="connsiteY116" fmla="*/ 1442194 h 1493763"/>
              <a:gd name="connsiteX117" fmla="*/ 964785 w 1530379"/>
              <a:gd name="connsiteY117" fmla="*/ 1486066 h 1493763"/>
              <a:gd name="connsiteX118" fmla="*/ 962476 w 1530379"/>
              <a:gd name="connsiteY118" fmla="*/ 1493763 h 1493763"/>
              <a:gd name="connsiteX119" fmla="*/ 953240 w 1530379"/>
              <a:gd name="connsiteY119" fmla="*/ 1481448 h 1493763"/>
              <a:gd name="connsiteX120" fmla="*/ 927840 w 1530379"/>
              <a:gd name="connsiteY120" fmla="*/ 1423721 h 1493763"/>
              <a:gd name="connsiteX121" fmla="*/ 902440 w 1530379"/>
              <a:gd name="connsiteY121" fmla="*/ 1413715 h 1493763"/>
              <a:gd name="connsiteX122" fmla="*/ 873961 w 1530379"/>
              <a:gd name="connsiteY122" fmla="*/ 1414485 h 1493763"/>
              <a:gd name="connsiteX123" fmla="*/ 836246 w 1530379"/>
              <a:gd name="connsiteY123" fmla="*/ 1382157 h 1493763"/>
              <a:gd name="connsiteX124" fmla="*/ 808537 w 1530379"/>
              <a:gd name="connsiteY124" fmla="*/ 1362145 h 1493763"/>
              <a:gd name="connsiteX125" fmla="*/ 802379 w 1530379"/>
              <a:gd name="connsiteY125" fmla="*/ 1349060 h 1493763"/>
              <a:gd name="connsiteX126" fmla="*/ 791603 w 1530379"/>
              <a:gd name="connsiteY126" fmla="*/ 1355218 h 1493763"/>
              <a:gd name="connsiteX127" fmla="*/ 774670 w 1530379"/>
              <a:gd name="connsiteY127" fmla="*/ 1372921 h 1493763"/>
              <a:gd name="connsiteX128" fmla="*/ 770822 w 1530379"/>
              <a:gd name="connsiteY128" fmla="*/ 1407558 h 1493763"/>
              <a:gd name="connsiteX129" fmla="*/ 771591 w 1530379"/>
              <a:gd name="connsiteY129" fmla="*/ 1435266 h 1493763"/>
              <a:gd name="connsiteX130" fmla="*/ 752349 w 1530379"/>
              <a:gd name="connsiteY130" fmla="*/ 1429878 h 1493763"/>
              <a:gd name="connsiteX131" fmla="*/ 643052 w 1530379"/>
              <a:gd name="connsiteY131" fmla="*/ 1388315 h 1493763"/>
              <a:gd name="connsiteX132" fmla="*/ 620731 w 1530379"/>
              <a:gd name="connsiteY132" fmla="*/ 1352139 h 1493763"/>
              <a:gd name="connsiteX133" fmla="*/ 643052 w 1530379"/>
              <a:gd name="connsiteY133" fmla="*/ 1350600 h 1493763"/>
              <a:gd name="connsiteX134" fmla="*/ 720022 w 1530379"/>
              <a:gd name="connsiteY134" fmla="*/ 1325200 h 1493763"/>
              <a:gd name="connsiteX135" fmla="*/ 734646 w 1530379"/>
              <a:gd name="connsiteY135" fmla="*/ 1309806 h 1493763"/>
              <a:gd name="connsiteX136" fmla="*/ 738495 w 1530379"/>
              <a:gd name="connsiteY136" fmla="*/ 1308170 h 1493763"/>
              <a:gd name="connsiteX137" fmla="*/ 737082 w 1530379"/>
              <a:gd name="connsiteY137" fmla="*/ 1307155 h 1493763"/>
              <a:gd name="connsiteX138" fmla="*/ 726872 w 1530379"/>
              <a:gd name="connsiteY138" fmla="*/ 1307774 h 1493763"/>
              <a:gd name="connsiteX139" fmla="*/ 695314 w 1530379"/>
              <a:gd name="connsiteY139" fmla="*/ 1300846 h 1493763"/>
              <a:gd name="connsiteX140" fmla="*/ 653751 w 1530379"/>
              <a:gd name="connsiteY140" fmla="*/ 1301616 h 1493763"/>
              <a:gd name="connsiteX141" fmla="*/ 614496 w 1530379"/>
              <a:gd name="connsiteY141" fmla="*/ 1313162 h 1493763"/>
              <a:gd name="connsiteX142" fmla="*/ 593949 w 1530379"/>
              <a:gd name="connsiteY142" fmla="*/ 1322974 h 1493763"/>
              <a:gd name="connsiteX143" fmla="*/ 593237 w 1530379"/>
              <a:gd name="connsiteY143" fmla="*/ 1324737 h 1493763"/>
              <a:gd name="connsiteX144" fmla="*/ 591071 w 1530379"/>
              <a:gd name="connsiteY144" fmla="*/ 1325482 h 1493763"/>
              <a:gd name="connsiteX145" fmla="*/ 594484 w 1530379"/>
              <a:gd name="connsiteY145" fmla="*/ 1350107 h 1493763"/>
              <a:gd name="connsiteX146" fmla="*/ 601411 w 1530379"/>
              <a:gd name="connsiteY146" fmla="*/ 1363962 h 1493763"/>
              <a:gd name="connsiteX147" fmla="*/ 572163 w 1530379"/>
              <a:gd name="connsiteY147" fmla="*/ 1413992 h 1493763"/>
              <a:gd name="connsiteX148" fmla="*/ 530599 w 1530379"/>
              <a:gd name="connsiteY148" fmla="*/ 1417840 h 1493763"/>
              <a:gd name="connsiteX149" fmla="*/ 517514 w 1530379"/>
              <a:gd name="connsiteY149" fmla="*/ 1454016 h 1493763"/>
              <a:gd name="connsiteX150" fmla="*/ 531369 w 1530379"/>
              <a:gd name="connsiteY150" fmla="*/ 1470949 h 1493763"/>
              <a:gd name="connsiteX151" fmla="*/ 545223 w 1530379"/>
              <a:gd name="connsiteY151" fmla="*/ 1486344 h 1493763"/>
              <a:gd name="connsiteX152" fmla="*/ 486726 w 1530379"/>
              <a:gd name="connsiteY152" fmla="*/ 1420919 h 1493763"/>
              <a:gd name="connsiteX153" fmla="*/ 466714 w 1530379"/>
              <a:gd name="connsiteY153" fmla="*/ 1401677 h 1493763"/>
              <a:gd name="connsiteX154" fmla="*/ 443623 w 1530379"/>
              <a:gd name="connsiteY154" fmla="*/ 1409374 h 1493763"/>
              <a:gd name="connsiteX155" fmla="*/ 445932 w 1530379"/>
              <a:gd name="connsiteY155" fmla="*/ 1367810 h 1493763"/>
              <a:gd name="connsiteX156" fmla="*/ 467676 w 1530379"/>
              <a:gd name="connsiteY156" fmla="*/ 1335964 h 1493763"/>
              <a:gd name="connsiteX157" fmla="*/ 477919 w 1530379"/>
              <a:gd name="connsiteY157" fmla="*/ 1317150 h 1493763"/>
              <a:gd name="connsiteX158" fmla="*/ 459117 w 1530379"/>
              <a:gd name="connsiteY158" fmla="*/ 1325026 h 1493763"/>
              <a:gd name="connsiteX159" fmla="*/ 443723 w 1530379"/>
              <a:gd name="connsiteY159" fmla="*/ 1337341 h 1493763"/>
              <a:gd name="connsiteX160" fmla="*/ 408317 w 1530379"/>
              <a:gd name="connsiteY160" fmla="*/ 1335032 h 1493763"/>
              <a:gd name="connsiteX161" fmla="*/ 371372 w 1530379"/>
              <a:gd name="connsiteY161" fmla="*/ 1323487 h 1493763"/>
              <a:gd name="connsiteX162" fmla="*/ 349050 w 1530379"/>
              <a:gd name="connsiteY162" fmla="*/ 1367359 h 1493763"/>
              <a:gd name="connsiteX163" fmla="*/ 346741 w 1530379"/>
              <a:gd name="connsiteY163" fmla="*/ 1375056 h 1493763"/>
              <a:gd name="connsiteX164" fmla="*/ 337505 w 1530379"/>
              <a:gd name="connsiteY164" fmla="*/ 1362741 h 1493763"/>
              <a:gd name="connsiteX165" fmla="*/ 312105 w 1530379"/>
              <a:gd name="connsiteY165" fmla="*/ 1305014 h 1493763"/>
              <a:gd name="connsiteX166" fmla="*/ 286705 w 1530379"/>
              <a:gd name="connsiteY166" fmla="*/ 1295008 h 1493763"/>
              <a:gd name="connsiteX167" fmla="*/ 258226 w 1530379"/>
              <a:gd name="connsiteY167" fmla="*/ 1295778 h 1493763"/>
              <a:gd name="connsiteX168" fmla="*/ 220511 w 1530379"/>
              <a:gd name="connsiteY168" fmla="*/ 1263450 h 1493763"/>
              <a:gd name="connsiteX169" fmla="*/ 192802 w 1530379"/>
              <a:gd name="connsiteY169" fmla="*/ 1243438 h 1493763"/>
              <a:gd name="connsiteX170" fmla="*/ 186644 w 1530379"/>
              <a:gd name="connsiteY170" fmla="*/ 1230353 h 1493763"/>
              <a:gd name="connsiteX171" fmla="*/ 175868 w 1530379"/>
              <a:gd name="connsiteY171" fmla="*/ 1236511 h 1493763"/>
              <a:gd name="connsiteX172" fmla="*/ 158935 w 1530379"/>
              <a:gd name="connsiteY172" fmla="*/ 1254214 h 1493763"/>
              <a:gd name="connsiteX173" fmla="*/ 155087 w 1530379"/>
              <a:gd name="connsiteY173" fmla="*/ 1288851 h 1493763"/>
              <a:gd name="connsiteX174" fmla="*/ 155856 w 1530379"/>
              <a:gd name="connsiteY174" fmla="*/ 1316559 h 1493763"/>
              <a:gd name="connsiteX175" fmla="*/ 136614 w 1530379"/>
              <a:gd name="connsiteY175" fmla="*/ 1311171 h 1493763"/>
              <a:gd name="connsiteX176" fmla="*/ 27317 w 1530379"/>
              <a:gd name="connsiteY176" fmla="*/ 1269608 h 1493763"/>
              <a:gd name="connsiteX177" fmla="*/ 4996 w 1530379"/>
              <a:gd name="connsiteY177" fmla="*/ 1233432 h 1493763"/>
              <a:gd name="connsiteX178" fmla="*/ 27317 w 1530379"/>
              <a:gd name="connsiteY178" fmla="*/ 1231893 h 1493763"/>
              <a:gd name="connsiteX179" fmla="*/ 104287 w 1530379"/>
              <a:gd name="connsiteY179" fmla="*/ 1206493 h 1493763"/>
              <a:gd name="connsiteX180" fmla="*/ 118911 w 1530379"/>
              <a:gd name="connsiteY180" fmla="*/ 1191099 h 1493763"/>
              <a:gd name="connsiteX181" fmla="*/ 119681 w 1530379"/>
              <a:gd name="connsiteY181" fmla="*/ 1187250 h 1493763"/>
              <a:gd name="connsiteX182" fmla="*/ 115832 w 1530379"/>
              <a:gd name="connsiteY182" fmla="*/ 1180323 h 1493763"/>
              <a:gd name="connsiteX183" fmla="*/ 94281 w 1530379"/>
              <a:gd name="connsiteY183" fmla="*/ 1134141 h 1493763"/>
              <a:gd name="connsiteX184" fmla="*/ 84275 w 1530379"/>
              <a:gd name="connsiteY184" fmla="*/ 1120287 h 1493763"/>
              <a:gd name="connsiteX185" fmla="*/ 93511 w 1530379"/>
              <a:gd name="connsiteY185" fmla="*/ 1100275 h 1493763"/>
              <a:gd name="connsiteX186" fmla="*/ 142772 w 1530379"/>
              <a:gd name="connsiteY186" fmla="*/ 1031772 h 1493763"/>
              <a:gd name="connsiteX187" fmla="*/ 149699 w 1530379"/>
              <a:gd name="connsiteY187" fmla="*/ 1020996 h 1493763"/>
              <a:gd name="connsiteX188" fmla="*/ 202038 w 1530379"/>
              <a:gd name="connsiteY188" fmla="*/ 1056402 h 1493763"/>
              <a:gd name="connsiteX189" fmla="*/ 221281 w 1530379"/>
              <a:gd name="connsiteY189" fmla="*/ 1061790 h 1493763"/>
              <a:gd name="connsiteX190" fmla="*/ 216662 w 1530379"/>
              <a:gd name="connsiteY190" fmla="*/ 1044087 h 1493763"/>
              <a:gd name="connsiteX191" fmla="*/ 194341 w 1530379"/>
              <a:gd name="connsiteY191" fmla="*/ 1003293 h 1493763"/>
              <a:gd name="connsiteX192" fmla="*/ 192802 w 1530379"/>
              <a:gd name="connsiteY192" fmla="*/ 982511 h 1493763"/>
              <a:gd name="connsiteX193" fmla="*/ 215123 w 1530379"/>
              <a:gd name="connsiteY193" fmla="*/ 975584 h 1493763"/>
              <a:gd name="connsiteX194" fmla="*/ 236675 w 1530379"/>
              <a:gd name="connsiteY194" fmla="*/ 980972 h 1493763"/>
              <a:gd name="connsiteX195" fmla="*/ 287475 w 1530379"/>
              <a:gd name="connsiteY195" fmla="*/ 952493 h 1493763"/>
              <a:gd name="connsiteX196" fmla="*/ 302099 w 1530379"/>
              <a:gd name="connsiteY196" fmla="*/ 904002 h 1493763"/>
              <a:gd name="connsiteX197" fmla="*/ 352899 w 1530379"/>
              <a:gd name="connsiteY197" fmla="*/ 874753 h 1493763"/>
              <a:gd name="connsiteX198" fmla="*/ 389844 w 1530379"/>
              <a:gd name="connsiteY198" fmla="*/ 853202 h 1493763"/>
              <a:gd name="connsiteX199" fmla="*/ 399851 w 1530379"/>
              <a:gd name="connsiteY199" fmla="*/ 768535 h 1493763"/>
              <a:gd name="connsiteX200" fmla="*/ 436796 w 1530379"/>
              <a:gd name="connsiteY200" fmla="*/ 716965 h 1493763"/>
              <a:gd name="connsiteX201" fmla="*/ 507608 w 1530379"/>
              <a:gd name="connsiteY201" fmla="*/ 709268 h 1493763"/>
              <a:gd name="connsiteX202" fmla="*/ 541475 w 1530379"/>
              <a:gd name="connsiteY202" fmla="*/ 706190 h 1493763"/>
              <a:gd name="connsiteX203" fmla="*/ 595353 w 1530379"/>
              <a:gd name="connsiteY203" fmla="*/ 701571 h 1493763"/>
              <a:gd name="connsiteX204" fmla="*/ 597182 w 1530379"/>
              <a:gd name="connsiteY204" fmla="*/ 701484 h 1493763"/>
              <a:gd name="connsiteX205" fmla="*/ 598042 w 1530379"/>
              <a:gd name="connsiteY205" fmla="*/ 698094 h 1493763"/>
              <a:gd name="connsiteX206" fmla="*/ 608477 w 1530379"/>
              <a:gd name="connsiteY206" fmla="*/ 689201 h 1493763"/>
              <a:gd name="connsiteX207" fmla="*/ 517614 w 1530379"/>
              <a:gd name="connsiteY207" fmla="*/ 661547 h 1493763"/>
              <a:gd name="connsiteX208" fmla="*/ 459117 w 1530379"/>
              <a:gd name="connsiteY208" fmla="*/ 636917 h 1493763"/>
              <a:gd name="connsiteX209" fmla="*/ 432947 w 1530379"/>
              <a:gd name="connsiteY209" fmla="*/ 590735 h 1493763"/>
              <a:gd name="connsiteX210" fmla="*/ 468353 w 1530379"/>
              <a:gd name="connsiteY210" fmla="*/ 552250 h 1493763"/>
              <a:gd name="connsiteX211" fmla="*/ 553020 w 1530379"/>
              <a:gd name="connsiteY211" fmla="*/ 522232 h 1493763"/>
              <a:gd name="connsiteX212" fmla="*/ 583808 w 1530379"/>
              <a:gd name="connsiteY212" fmla="*/ 502220 h 1493763"/>
              <a:gd name="connsiteX213" fmla="*/ 550711 w 1530379"/>
              <a:gd name="connsiteY213" fmla="*/ 489135 h 1493763"/>
              <a:gd name="connsiteX214" fmla="*/ 492214 w 1530379"/>
              <a:gd name="connsiteY214" fmla="*/ 481438 h 1493763"/>
              <a:gd name="connsiteX215" fmla="*/ 468353 w 1530379"/>
              <a:gd name="connsiteY215" fmla="*/ 452958 h 1493763"/>
              <a:gd name="connsiteX216" fmla="*/ 466044 w 1530379"/>
              <a:gd name="connsiteY216" fmla="*/ 429098 h 1493763"/>
              <a:gd name="connsiteX217" fmla="*/ 435256 w 1530379"/>
              <a:gd name="connsiteY217" fmla="*/ 400619 h 1493763"/>
              <a:gd name="connsiteX218" fmla="*/ 411396 w 1530379"/>
              <a:gd name="connsiteY218" fmla="*/ 396771 h 1493763"/>
              <a:gd name="connsiteX219" fmla="*/ 379838 w 1530379"/>
              <a:gd name="connsiteY219" fmla="*/ 357516 h 1493763"/>
              <a:gd name="connsiteX220" fmla="*/ 410626 w 1530379"/>
              <a:gd name="connsiteY220" fmla="*/ 378298 h 1493763"/>
              <a:gd name="connsiteX221" fmla="*/ 449881 w 1530379"/>
              <a:gd name="connsiteY221" fmla="*/ 362134 h 1493763"/>
              <a:gd name="connsiteX222" fmla="*/ 451420 w 1530379"/>
              <a:gd name="connsiteY222" fmla="*/ 353668 h 1493763"/>
              <a:gd name="connsiteX223" fmla="*/ 467584 w 1530379"/>
              <a:gd name="connsiteY223" fmla="*/ 320570 h 1493763"/>
              <a:gd name="connsiteX224" fmla="*/ 488366 w 1530379"/>
              <a:gd name="connsiteY224" fmla="*/ 348280 h 1493763"/>
              <a:gd name="connsiteX225" fmla="*/ 494523 w 1530379"/>
              <a:gd name="connsiteY225" fmla="*/ 359825 h 1493763"/>
              <a:gd name="connsiteX226" fmla="*/ 544554 w 1530379"/>
              <a:gd name="connsiteY226" fmla="*/ 375219 h 1493763"/>
              <a:gd name="connsiteX227" fmla="*/ 592275 w 1530379"/>
              <a:gd name="connsiteY227" fmla="*/ 373680 h 1493763"/>
              <a:gd name="connsiteX228" fmla="*/ 655390 w 1530379"/>
              <a:gd name="connsiteY228" fmla="*/ 399080 h 1493763"/>
              <a:gd name="connsiteX229" fmla="*/ 673093 w 1530379"/>
              <a:gd name="connsiteY229" fmla="*/ 395231 h 1493763"/>
              <a:gd name="connsiteX230" fmla="*/ 669245 w 1530379"/>
              <a:gd name="connsiteY230" fmla="*/ 375219 h 1493763"/>
              <a:gd name="connsiteX231" fmla="*/ 622293 w 1530379"/>
              <a:gd name="connsiteY231" fmla="*/ 319801 h 1493763"/>
              <a:gd name="connsiteX232" fmla="*/ 639996 w 1530379"/>
              <a:gd name="connsiteY232" fmla="*/ 254377 h 1493763"/>
              <a:gd name="connsiteX233" fmla="*/ 724662 w 1530379"/>
              <a:gd name="connsiteY233" fmla="*/ 232055 h 1493763"/>
              <a:gd name="connsiteX234" fmla="*/ 754681 w 1530379"/>
              <a:gd name="connsiteY234" fmla="*/ 215892 h 1493763"/>
              <a:gd name="connsiteX235" fmla="*/ 723893 w 1530379"/>
              <a:gd name="connsiteY235" fmla="*/ 201268 h 1493763"/>
              <a:gd name="connsiteX236" fmla="*/ 670014 w 1530379"/>
              <a:gd name="connsiteY236" fmla="*/ 191261 h 1493763"/>
              <a:gd name="connsiteX237" fmla="*/ 647693 w 1530379"/>
              <a:gd name="connsiteY237" fmla="*/ 173558 h 1493763"/>
              <a:gd name="connsiteX238" fmla="*/ 665396 w 1530379"/>
              <a:gd name="connsiteY238" fmla="*/ 139692 h 1493763"/>
              <a:gd name="connsiteX239" fmla="*/ 676941 w 1530379"/>
              <a:gd name="connsiteY239" fmla="*/ 145849 h 1493763"/>
              <a:gd name="connsiteX240" fmla="*/ 688074 w 1530379"/>
              <a:gd name="connsiteY240" fmla="*/ 153009 h 1493763"/>
              <a:gd name="connsiteX241" fmla="*/ 710225 w 1530379"/>
              <a:gd name="connsiteY241" fmla="*/ 120435 h 1493763"/>
              <a:gd name="connsiteX242" fmla="*/ 741783 w 1530379"/>
              <a:gd name="connsiteY242" fmla="*/ 108890 h 1493763"/>
              <a:gd name="connsiteX243" fmla="*/ 761025 w 1530379"/>
              <a:gd name="connsiteY243" fmla="*/ 112738 h 1493763"/>
              <a:gd name="connsiteX244" fmla="*/ 777477 w 1530379"/>
              <a:gd name="connsiteY244" fmla="*/ 113123 h 1493763"/>
              <a:gd name="connsiteX245" fmla="*/ 785507 w 1530379"/>
              <a:gd name="connsiteY245" fmla="*/ 107883 h 1493763"/>
              <a:gd name="connsiteX246" fmla="*/ 785854 w 1530379"/>
              <a:gd name="connsiteY246" fmla="*/ 89974 h 1493763"/>
              <a:gd name="connsiteX247" fmla="*/ 779311 w 1530379"/>
              <a:gd name="connsiteY247" fmla="*/ 69649 h 1493763"/>
              <a:gd name="connsiteX248" fmla="*/ 765457 w 1530379"/>
              <a:gd name="connsiteY248" fmla="*/ 45019 h 1493763"/>
              <a:gd name="connsiteX249" fmla="*/ 765457 w 1530379"/>
              <a:gd name="connsiteY249" fmla="*/ 28086 h 1493763"/>
              <a:gd name="connsiteX250" fmla="*/ 786335 w 1530379"/>
              <a:gd name="connsiteY250" fmla="*/ 29625 h 1493763"/>
              <a:gd name="connsiteX251" fmla="*/ 790615 w 1530379"/>
              <a:gd name="connsiteY251" fmla="*/ 34161 h 1493763"/>
              <a:gd name="connsiteX252" fmla="*/ 791043 w 1530379"/>
              <a:gd name="connsiteY252" fmla="*/ 33459 h 1493763"/>
              <a:gd name="connsiteX253" fmla="*/ 804898 w 1530379"/>
              <a:gd name="connsiteY253" fmla="*/ 16526 h 1493763"/>
              <a:gd name="connsiteX254" fmla="*/ 844922 w 1530379"/>
              <a:gd name="connsiteY254" fmla="*/ 1132 h 14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530379" h="1493763">
                <a:moveTo>
                  <a:pt x="592378" y="720443"/>
                </a:moveTo>
                <a:lnTo>
                  <a:pt x="579959" y="723893"/>
                </a:lnTo>
                <a:cubicBezTo>
                  <a:pt x="575341" y="727741"/>
                  <a:pt x="571493" y="733129"/>
                  <a:pt x="574571" y="737747"/>
                </a:cubicBezTo>
                <a:cubicBezTo>
                  <a:pt x="578420" y="743135"/>
                  <a:pt x="586887" y="744675"/>
                  <a:pt x="593044" y="742366"/>
                </a:cubicBezTo>
                <a:lnTo>
                  <a:pt x="593988" y="742285"/>
                </a:lnTo>
                <a:lnTo>
                  <a:pt x="590922" y="726188"/>
                </a:lnTo>
                <a:close/>
                <a:moveTo>
                  <a:pt x="666943" y="660814"/>
                </a:moveTo>
                <a:lnTo>
                  <a:pt x="660778" y="660873"/>
                </a:lnTo>
                <a:lnTo>
                  <a:pt x="658927" y="666832"/>
                </a:lnTo>
                <a:lnTo>
                  <a:pt x="661445" y="666247"/>
                </a:lnTo>
                <a:close/>
                <a:moveTo>
                  <a:pt x="903082" y="269817"/>
                </a:moveTo>
                <a:lnTo>
                  <a:pt x="894766" y="278237"/>
                </a:lnTo>
                <a:cubicBezTo>
                  <a:pt x="887261" y="284010"/>
                  <a:pt x="881585" y="288868"/>
                  <a:pt x="877700" y="293366"/>
                </a:cubicBezTo>
                <a:lnTo>
                  <a:pt x="872132" y="304800"/>
                </a:lnTo>
                <a:lnTo>
                  <a:pt x="881098" y="302853"/>
                </a:lnTo>
                <a:cubicBezTo>
                  <a:pt x="892643" y="300544"/>
                  <a:pt x="903419" y="297465"/>
                  <a:pt x="914964" y="293617"/>
                </a:cubicBezTo>
                <a:cubicBezTo>
                  <a:pt x="920352" y="292077"/>
                  <a:pt x="928049" y="290538"/>
                  <a:pt x="928049" y="283611"/>
                </a:cubicBezTo>
                <a:cubicBezTo>
                  <a:pt x="928049" y="275914"/>
                  <a:pt x="921122" y="272835"/>
                  <a:pt x="914194" y="272065"/>
                </a:cubicBezTo>
                <a:close/>
                <a:moveTo>
                  <a:pt x="718211" y="154398"/>
                </a:moveTo>
                <a:lnTo>
                  <a:pt x="695010" y="157470"/>
                </a:lnTo>
                <a:lnTo>
                  <a:pt x="700128" y="160762"/>
                </a:lnTo>
                <a:cubicBezTo>
                  <a:pt x="708306" y="163840"/>
                  <a:pt x="716773" y="165091"/>
                  <a:pt x="725047" y="164706"/>
                </a:cubicBezTo>
                <a:lnTo>
                  <a:pt x="731863" y="163023"/>
                </a:lnTo>
                <a:close/>
                <a:moveTo>
                  <a:pt x="844922" y="1132"/>
                </a:moveTo>
                <a:cubicBezTo>
                  <a:pt x="878019" y="8059"/>
                  <a:pt x="911116" y="14217"/>
                  <a:pt x="943443" y="20375"/>
                </a:cubicBezTo>
                <a:cubicBezTo>
                  <a:pt x="970383" y="19605"/>
                  <a:pt x="996552" y="30380"/>
                  <a:pt x="1023493" y="21144"/>
                </a:cubicBezTo>
                <a:cubicBezTo>
                  <a:pt x="1029650" y="14217"/>
                  <a:pt x="1038117" y="11908"/>
                  <a:pt x="1045044" y="8059"/>
                </a:cubicBezTo>
                <a:cubicBezTo>
                  <a:pt x="1054280" y="1902"/>
                  <a:pt x="1059668" y="7290"/>
                  <a:pt x="1061977" y="16526"/>
                </a:cubicBezTo>
                <a:cubicBezTo>
                  <a:pt x="1064286" y="30380"/>
                  <a:pt x="1071214" y="38077"/>
                  <a:pt x="1086608" y="30380"/>
                </a:cubicBezTo>
                <a:cubicBezTo>
                  <a:pt x="1091996" y="28071"/>
                  <a:pt x="1098153" y="24992"/>
                  <a:pt x="1103541" y="28071"/>
                </a:cubicBezTo>
                <a:cubicBezTo>
                  <a:pt x="1121244" y="37308"/>
                  <a:pt x="1138178" y="46544"/>
                  <a:pt x="1155881" y="27302"/>
                </a:cubicBezTo>
                <a:cubicBezTo>
                  <a:pt x="1158959" y="23453"/>
                  <a:pt x="1164347" y="27302"/>
                  <a:pt x="1164347" y="32689"/>
                </a:cubicBezTo>
                <a:cubicBezTo>
                  <a:pt x="1164347" y="38847"/>
                  <a:pt x="1164347" y="44235"/>
                  <a:pt x="1164347" y="50393"/>
                </a:cubicBezTo>
                <a:cubicBezTo>
                  <a:pt x="1162038" y="78102"/>
                  <a:pt x="1170505" y="91956"/>
                  <a:pt x="1195905" y="102732"/>
                </a:cubicBezTo>
                <a:cubicBezTo>
                  <a:pt x="1208990" y="108120"/>
                  <a:pt x="1212068" y="97344"/>
                  <a:pt x="1216687" y="89647"/>
                </a:cubicBezTo>
                <a:cubicBezTo>
                  <a:pt x="1220535" y="83490"/>
                  <a:pt x="1222844" y="74253"/>
                  <a:pt x="1231311" y="75793"/>
                </a:cubicBezTo>
                <a:cubicBezTo>
                  <a:pt x="1239778" y="78102"/>
                  <a:pt x="1239778" y="87338"/>
                  <a:pt x="1239008" y="94265"/>
                </a:cubicBezTo>
                <a:cubicBezTo>
                  <a:pt x="1232850" y="141987"/>
                  <a:pt x="1264408" y="172774"/>
                  <a:pt x="1286729" y="208181"/>
                </a:cubicBezTo>
                <a:cubicBezTo>
                  <a:pt x="1292117" y="216647"/>
                  <a:pt x="1300583" y="214338"/>
                  <a:pt x="1308280" y="214338"/>
                </a:cubicBezTo>
                <a:cubicBezTo>
                  <a:pt x="1319056" y="215108"/>
                  <a:pt x="1333680" y="208950"/>
                  <a:pt x="1339068" y="219726"/>
                </a:cubicBezTo>
                <a:cubicBezTo>
                  <a:pt x="1345226" y="232811"/>
                  <a:pt x="1325983" y="235120"/>
                  <a:pt x="1322905" y="245126"/>
                </a:cubicBezTo>
                <a:cubicBezTo>
                  <a:pt x="1314438" y="268987"/>
                  <a:pt x="1318286" y="275914"/>
                  <a:pt x="1341377" y="282841"/>
                </a:cubicBezTo>
                <a:lnTo>
                  <a:pt x="1342025" y="283106"/>
                </a:lnTo>
                <a:lnTo>
                  <a:pt x="1364547" y="277545"/>
                </a:lnTo>
                <a:cubicBezTo>
                  <a:pt x="1371955" y="274081"/>
                  <a:pt x="1378690" y="269174"/>
                  <a:pt x="1384270" y="263017"/>
                </a:cubicBezTo>
                <a:cubicBezTo>
                  <a:pt x="1401204" y="243775"/>
                  <a:pt x="1408901" y="215296"/>
                  <a:pt x="1395046" y="188356"/>
                </a:cubicBezTo>
                <a:cubicBezTo>
                  <a:pt x="1391198" y="180659"/>
                  <a:pt x="1396586" y="166805"/>
                  <a:pt x="1381192" y="163726"/>
                </a:cubicBezTo>
                <a:cubicBezTo>
                  <a:pt x="1376573" y="162956"/>
                  <a:pt x="1371955" y="152180"/>
                  <a:pt x="1381192" y="146793"/>
                </a:cubicBezTo>
                <a:cubicBezTo>
                  <a:pt x="1395816" y="146023"/>
                  <a:pt x="1410440" y="146023"/>
                  <a:pt x="1416598" y="163726"/>
                </a:cubicBezTo>
                <a:cubicBezTo>
                  <a:pt x="1421985" y="179120"/>
                  <a:pt x="1415058" y="196053"/>
                  <a:pt x="1421216" y="210677"/>
                </a:cubicBezTo>
                <a:cubicBezTo>
                  <a:pt x="1424294" y="218374"/>
                  <a:pt x="1427373" y="229920"/>
                  <a:pt x="1438149" y="216065"/>
                </a:cubicBezTo>
                <a:cubicBezTo>
                  <a:pt x="1449694" y="214526"/>
                  <a:pt x="1465858" y="203750"/>
                  <a:pt x="1460470" y="229920"/>
                </a:cubicBezTo>
                <a:cubicBezTo>
                  <a:pt x="1460470" y="231459"/>
                  <a:pt x="1460470" y="232229"/>
                  <a:pt x="1458931" y="233768"/>
                </a:cubicBezTo>
                <a:cubicBezTo>
                  <a:pt x="1448155" y="240696"/>
                  <a:pt x="1446616" y="253781"/>
                  <a:pt x="1440458" y="263787"/>
                </a:cubicBezTo>
                <a:cubicBezTo>
                  <a:pt x="1435840" y="271483"/>
                  <a:pt x="1439688" y="278411"/>
                  <a:pt x="1450464" y="277641"/>
                </a:cubicBezTo>
                <a:cubicBezTo>
                  <a:pt x="1451234" y="278411"/>
                  <a:pt x="1452003" y="279950"/>
                  <a:pt x="1451234" y="281490"/>
                </a:cubicBezTo>
                <a:cubicBezTo>
                  <a:pt x="1455852" y="288417"/>
                  <a:pt x="1452773" y="298423"/>
                  <a:pt x="1461240" y="303811"/>
                </a:cubicBezTo>
                <a:cubicBezTo>
                  <a:pt x="1473555" y="319205"/>
                  <a:pt x="1485870" y="333059"/>
                  <a:pt x="1505113" y="341526"/>
                </a:cubicBezTo>
                <a:cubicBezTo>
                  <a:pt x="1537440" y="356920"/>
                  <a:pt x="1538210" y="375393"/>
                  <a:pt x="1510501" y="396944"/>
                </a:cubicBezTo>
                <a:cubicBezTo>
                  <a:pt x="1480482" y="420035"/>
                  <a:pt x="1479713" y="428502"/>
                  <a:pt x="1505882" y="457750"/>
                </a:cubicBezTo>
                <a:cubicBezTo>
                  <a:pt x="1506652" y="458520"/>
                  <a:pt x="1506652" y="458520"/>
                  <a:pt x="1507422" y="459290"/>
                </a:cubicBezTo>
                <a:cubicBezTo>
                  <a:pt x="1534361" y="492387"/>
                  <a:pt x="1536670" y="496235"/>
                  <a:pt x="1498955" y="519327"/>
                </a:cubicBezTo>
                <a:cubicBezTo>
                  <a:pt x="1488949" y="525484"/>
                  <a:pt x="1472016" y="527024"/>
                  <a:pt x="1472785" y="539339"/>
                </a:cubicBezTo>
                <a:cubicBezTo>
                  <a:pt x="1473555" y="554733"/>
                  <a:pt x="1492028" y="553963"/>
                  <a:pt x="1504343" y="558581"/>
                </a:cubicBezTo>
                <a:cubicBezTo>
                  <a:pt x="1510501" y="560891"/>
                  <a:pt x="1516658" y="562430"/>
                  <a:pt x="1522816" y="563969"/>
                </a:cubicBezTo>
                <a:cubicBezTo>
                  <a:pt x="1527434" y="571666"/>
                  <a:pt x="1522816" y="574745"/>
                  <a:pt x="1515889" y="574745"/>
                </a:cubicBezTo>
                <a:cubicBezTo>
                  <a:pt x="1510501" y="575515"/>
                  <a:pt x="1505882" y="573975"/>
                  <a:pt x="1501264" y="576285"/>
                </a:cubicBezTo>
                <a:cubicBezTo>
                  <a:pt x="1490488" y="577824"/>
                  <a:pt x="1479713" y="579363"/>
                  <a:pt x="1468937" y="581672"/>
                </a:cubicBezTo>
                <a:cubicBezTo>
                  <a:pt x="1446616" y="587060"/>
                  <a:pt x="1442767" y="595527"/>
                  <a:pt x="1454313" y="615539"/>
                </a:cubicBezTo>
                <a:cubicBezTo>
                  <a:pt x="1459700" y="624776"/>
                  <a:pt x="1468167" y="632473"/>
                  <a:pt x="1474325" y="641709"/>
                </a:cubicBezTo>
                <a:cubicBezTo>
                  <a:pt x="1478943" y="647867"/>
                  <a:pt x="1485870" y="654793"/>
                  <a:pt x="1482022" y="663260"/>
                </a:cubicBezTo>
                <a:cubicBezTo>
                  <a:pt x="1477404" y="672497"/>
                  <a:pt x="1468167" y="672497"/>
                  <a:pt x="1458931" y="673266"/>
                </a:cubicBezTo>
                <a:cubicBezTo>
                  <a:pt x="1447385" y="674036"/>
                  <a:pt x="1435840" y="673266"/>
                  <a:pt x="1423525" y="673266"/>
                </a:cubicBezTo>
                <a:cubicBezTo>
                  <a:pt x="1410440" y="673266"/>
                  <a:pt x="1403513" y="677884"/>
                  <a:pt x="1401204" y="691739"/>
                </a:cubicBezTo>
                <a:cubicBezTo>
                  <a:pt x="1397355" y="716369"/>
                  <a:pt x="1385040" y="725606"/>
                  <a:pt x="1361949" y="726376"/>
                </a:cubicBezTo>
                <a:cubicBezTo>
                  <a:pt x="1311149" y="728685"/>
                  <a:pt x="1308840" y="731763"/>
                  <a:pt x="1318846" y="782563"/>
                </a:cubicBezTo>
                <a:lnTo>
                  <a:pt x="1320024" y="791592"/>
                </a:lnTo>
                <a:lnTo>
                  <a:pt x="1331085" y="805161"/>
                </a:lnTo>
                <a:cubicBezTo>
                  <a:pt x="1338012" y="817477"/>
                  <a:pt x="1337242" y="832871"/>
                  <a:pt x="1333394" y="842877"/>
                </a:cubicBezTo>
                <a:cubicBezTo>
                  <a:pt x="1328776" y="854422"/>
                  <a:pt x="1329545" y="861350"/>
                  <a:pt x="1340321" y="873664"/>
                </a:cubicBezTo>
                <a:cubicBezTo>
                  <a:pt x="1314922" y="863659"/>
                  <a:pt x="1314922" y="872895"/>
                  <a:pt x="1321848" y="887519"/>
                </a:cubicBezTo>
                <a:cubicBezTo>
                  <a:pt x="1311458" y="887904"/>
                  <a:pt x="1301644" y="887711"/>
                  <a:pt x="1292408" y="889347"/>
                </a:cubicBezTo>
                <a:lnTo>
                  <a:pt x="1277207" y="896835"/>
                </a:lnTo>
                <a:lnTo>
                  <a:pt x="1279976" y="900712"/>
                </a:lnTo>
                <a:cubicBezTo>
                  <a:pt x="1284209" y="903598"/>
                  <a:pt x="1289597" y="904945"/>
                  <a:pt x="1296525" y="904945"/>
                </a:cubicBezTo>
                <a:cubicBezTo>
                  <a:pt x="1332700" y="904945"/>
                  <a:pt x="1335779" y="907254"/>
                  <a:pt x="1338858" y="945739"/>
                </a:cubicBezTo>
                <a:cubicBezTo>
                  <a:pt x="1339628" y="961903"/>
                  <a:pt x="1346555" y="961903"/>
                  <a:pt x="1357331" y="955745"/>
                </a:cubicBezTo>
                <a:cubicBezTo>
                  <a:pt x="1375804" y="954206"/>
                  <a:pt x="1367337" y="966521"/>
                  <a:pt x="1366567" y="974988"/>
                </a:cubicBezTo>
                <a:cubicBezTo>
                  <a:pt x="1355022" y="1010394"/>
                  <a:pt x="1364258" y="1034254"/>
                  <a:pt x="1397355" y="1055036"/>
                </a:cubicBezTo>
                <a:cubicBezTo>
                  <a:pt x="1425064" y="1072739"/>
                  <a:pt x="1428143" y="1078897"/>
                  <a:pt x="1415058" y="1097369"/>
                </a:cubicBezTo>
                <a:cubicBezTo>
                  <a:pt x="1406592" y="1101988"/>
                  <a:pt x="1395046" y="1102757"/>
                  <a:pt x="1392737" y="1115073"/>
                </a:cubicBezTo>
                <a:cubicBezTo>
                  <a:pt x="1387349" y="1128927"/>
                  <a:pt x="1392737" y="1139703"/>
                  <a:pt x="1401973" y="1150479"/>
                </a:cubicBezTo>
                <a:cubicBezTo>
                  <a:pt x="1410440" y="1160485"/>
                  <a:pt x="1423525" y="1168951"/>
                  <a:pt x="1418907" y="1185115"/>
                </a:cubicBezTo>
                <a:cubicBezTo>
                  <a:pt x="1409670" y="1190503"/>
                  <a:pt x="1400434" y="1195121"/>
                  <a:pt x="1392737" y="1202818"/>
                </a:cubicBezTo>
                <a:cubicBezTo>
                  <a:pt x="1388119" y="1207436"/>
                  <a:pt x="1375804" y="1205127"/>
                  <a:pt x="1379652" y="1217442"/>
                </a:cubicBezTo>
                <a:cubicBezTo>
                  <a:pt x="1382731" y="1222830"/>
                  <a:pt x="1388889" y="1224369"/>
                  <a:pt x="1392737" y="1228218"/>
                </a:cubicBezTo>
                <a:cubicBezTo>
                  <a:pt x="1393507" y="1228988"/>
                  <a:pt x="1395046" y="1228988"/>
                  <a:pt x="1396586" y="1228988"/>
                </a:cubicBezTo>
                <a:cubicBezTo>
                  <a:pt x="1404283" y="1233606"/>
                  <a:pt x="1415828" y="1227448"/>
                  <a:pt x="1421216" y="1238224"/>
                </a:cubicBezTo>
                <a:cubicBezTo>
                  <a:pt x="1418137" y="1247460"/>
                  <a:pt x="1409670" y="1245921"/>
                  <a:pt x="1402743" y="1246691"/>
                </a:cubicBezTo>
                <a:cubicBezTo>
                  <a:pt x="1395816" y="1247460"/>
                  <a:pt x="1388119" y="1248230"/>
                  <a:pt x="1381192" y="1249770"/>
                </a:cubicBezTo>
                <a:cubicBezTo>
                  <a:pt x="1354252" y="1255157"/>
                  <a:pt x="1351173" y="1263624"/>
                  <a:pt x="1367337" y="1285945"/>
                </a:cubicBezTo>
                <a:cubicBezTo>
                  <a:pt x="1371955" y="1291333"/>
                  <a:pt x="1377343" y="1296721"/>
                  <a:pt x="1382731" y="1301339"/>
                </a:cubicBezTo>
                <a:cubicBezTo>
                  <a:pt x="1388889" y="1316733"/>
                  <a:pt x="1381192" y="1323660"/>
                  <a:pt x="1366567" y="1324430"/>
                </a:cubicBezTo>
                <a:cubicBezTo>
                  <a:pt x="1358870" y="1325200"/>
                  <a:pt x="1350404" y="1325200"/>
                  <a:pt x="1342707" y="1324430"/>
                </a:cubicBezTo>
                <a:cubicBezTo>
                  <a:pt x="1330391" y="1323660"/>
                  <a:pt x="1322694" y="1325969"/>
                  <a:pt x="1321155" y="1341363"/>
                </a:cubicBezTo>
                <a:cubicBezTo>
                  <a:pt x="1319616" y="1358297"/>
                  <a:pt x="1305761" y="1365224"/>
                  <a:pt x="1289598" y="1365994"/>
                </a:cubicBezTo>
                <a:cubicBezTo>
                  <a:pt x="1251882" y="1368303"/>
                  <a:pt x="1251882" y="1368303"/>
                  <a:pt x="1252652" y="1404479"/>
                </a:cubicBezTo>
                <a:cubicBezTo>
                  <a:pt x="1252652" y="1412176"/>
                  <a:pt x="1261889" y="1424491"/>
                  <a:pt x="1243416" y="1422951"/>
                </a:cubicBezTo>
                <a:cubicBezTo>
                  <a:pt x="1240337" y="1419873"/>
                  <a:pt x="1237258" y="1416794"/>
                  <a:pt x="1234949" y="1413715"/>
                </a:cubicBezTo>
                <a:cubicBezTo>
                  <a:pt x="1222634" y="1404479"/>
                  <a:pt x="1220325" y="1413715"/>
                  <a:pt x="1217246" y="1422951"/>
                </a:cubicBezTo>
                <a:cubicBezTo>
                  <a:pt x="1214167" y="1439884"/>
                  <a:pt x="1208010" y="1451430"/>
                  <a:pt x="1187997" y="1450660"/>
                </a:cubicBezTo>
                <a:cubicBezTo>
                  <a:pt x="1179531" y="1449891"/>
                  <a:pt x="1171064" y="1455278"/>
                  <a:pt x="1162598" y="1457588"/>
                </a:cubicBezTo>
                <a:cubicBezTo>
                  <a:pt x="1149513" y="1460666"/>
                  <a:pt x="1138737" y="1458357"/>
                  <a:pt x="1129501" y="1447581"/>
                </a:cubicBezTo>
                <a:cubicBezTo>
                  <a:pt x="1111028" y="1427569"/>
                  <a:pt x="1096404" y="1426800"/>
                  <a:pt x="1074852" y="1443733"/>
                </a:cubicBezTo>
                <a:cubicBezTo>
                  <a:pt x="1069464" y="1447581"/>
                  <a:pt x="1064846" y="1452200"/>
                  <a:pt x="1059458" y="1456048"/>
                </a:cubicBezTo>
                <a:cubicBezTo>
                  <a:pt x="1047143" y="1465285"/>
                  <a:pt x="1035597" y="1464515"/>
                  <a:pt x="1024052" y="1453739"/>
                </a:cubicBezTo>
                <a:cubicBezTo>
                  <a:pt x="1014046" y="1443733"/>
                  <a:pt x="1004810" y="1429878"/>
                  <a:pt x="987107" y="1442194"/>
                </a:cubicBezTo>
                <a:cubicBezTo>
                  <a:pt x="971713" y="1452969"/>
                  <a:pt x="956319" y="1463745"/>
                  <a:pt x="964785" y="1486066"/>
                </a:cubicBezTo>
                <a:cubicBezTo>
                  <a:pt x="965555" y="1488376"/>
                  <a:pt x="966325" y="1492224"/>
                  <a:pt x="962476" y="1493763"/>
                </a:cubicBezTo>
                <a:cubicBezTo>
                  <a:pt x="955549" y="1492994"/>
                  <a:pt x="955549" y="1486066"/>
                  <a:pt x="953240" y="1481448"/>
                </a:cubicBezTo>
                <a:cubicBezTo>
                  <a:pt x="938616" y="1464515"/>
                  <a:pt x="933997" y="1443733"/>
                  <a:pt x="927840" y="1423721"/>
                </a:cubicBezTo>
                <a:cubicBezTo>
                  <a:pt x="922452" y="1413715"/>
                  <a:pt x="912446" y="1413715"/>
                  <a:pt x="902440" y="1413715"/>
                </a:cubicBezTo>
                <a:cubicBezTo>
                  <a:pt x="893204" y="1413715"/>
                  <a:pt x="883198" y="1414485"/>
                  <a:pt x="873961" y="1414485"/>
                </a:cubicBezTo>
                <a:cubicBezTo>
                  <a:pt x="840094" y="1415255"/>
                  <a:pt x="839325" y="1414485"/>
                  <a:pt x="836246" y="1382157"/>
                </a:cubicBezTo>
                <a:cubicBezTo>
                  <a:pt x="810076" y="1390624"/>
                  <a:pt x="810076" y="1390624"/>
                  <a:pt x="808537" y="1362145"/>
                </a:cubicBezTo>
                <a:cubicBezTo>
                  <a:pt x="808537" y="1356757"/>
                  <a:pt x="807767" y="1351369"/>
                  <a:pt x="802379" y="1349060"/>
                </a:cubicBezTo>
                <a:cubicBezTo>
                  <a:pt x="796991" y="1346751"/>
                  <a:pt x="794682" y="1352139"/>
                  <a:pt x="791603" y="1355218"/>
                </a:cubicBezTo>
                <a:cubicBezTo>
                  <a:pt x="786215" y="1361376"/>
                  <a:pt x="780828" y="1367533"/>
                  <a:pt x="774670" y="1372921"/>
                </a:cubicBezTo>
                <a:cubicBezTo>
                  <a:pt x="763125" y="1383697"/>
                  <a:pt x="760816" y="1394473"/>
                  <a:pt x="770822" y="1407558"/>
                </a:cubicBezTo>
                <a:cubicBezTo>
                  <a:pt x="777749" y="1416794"/>
                  <a:pt x="779288" y="1426030"/>
                  <a:pt x="771591" y="1435266"/>
                </a:cubicBezTo>
                <a:cubicBezTo>
                  <a:pt x="763125" y="1440654"/>
                  <a:pt x="756967" y="1435266"/>
                  <a:pt x="752349" y="1429878"/>
                </a:cubicBezTo>
                <a:cubicBezTo>
                  <a:pt x="723101" y="1396782"/>
                  <a:pt x="683846" y="1391394"/>
                  <a:pt x="643052" y="1388315"/>
                </a:cubicBezTo>
                <a:cubicBezTo>
                  <a:pt x="614573" y="1386776"/>
                  <a:pt x="610725" y="1379848"/>
                  <a:pt x="620731" y="1352139"/>
                </a:cubicBezTo>
                <a:cubicBezTo>
                  <a:pt x="627658" y="1345982"/>
                  <a:pt x="636125" y="1349830"/>
                  <a:pt x="643052" y="1350600"/>
                </a:cubicBezTo>
                <a:cubicBezTo>
                  <a:pt x="674609" y="1364454"/>
                  <a:pt x="703858" y="1346751"/>
                  <a:pt x="720022" y="1325200"/>
                </a:cubicBezTo>
                <a:cubicBezTo>
                  <a:pt x="724640" y="1319812"/>
                  <a:pt x="726949" y="1311345"/>
                  <a:pt x="734646" y="1309806"/>
                </a:cubicBezTo>
                <a:cubicBezTo>
                  <a:pt x="737340" y="1309036"/>
                  <a:pt x="738495" y="1308651"/>
                  <a:pt x="738495" y="1308170"/>
                </a:cubicBezTo>
                <a:lnTo>
                  <a:pt x="737082" y="1307155"/>
                </a:lnTo>
                <a:lnTo>
                  <a:pt x="726872" y="1307774"/>
                </a:lnTo>
                <a:cubicBezTo>
                  <a:pt x="716096" y="1311622"/>
                  <a:pt x="705320" y="1307004"/>
                  <a:pt x="695314" y="1300846"/>
                </a:cubicBezTo>
                <a:cubicBezTo>
                  <a:pt x="681460" y="1292380"/>
                  <a:pt x="667605" y="1292380"/>
                  <a:pt x="653751" y="1301616"/>
                </a:cubicBezTo>
                <a:cubicBezTo>
                  <a:pt x="641436" y="1310083"/>
                  <a:pt x="628351" y="1310853"/>
                  <a:pt x="614496" y="1313162"/>
                </a:cubicBezTo>
                <a:lnTo>
                  <a:pt x="593949" y="1322974"/>
                </a:lnTo>
                <a:lnTo>
                  <a:pt x="593237" y="1324737"/>
                </a:lnTo>
                <a:lnTo>
                  <a:pt x="591071" y="1325482"/>
                </a:lnTo>
                <a:lnTo>
                  <a:pt x="594484" y="1350107"/>
                </a:lnTo>
                <a:cubicBezTo>
                  <a:pt x="596793" y="1354725"/>
                  <a:pt x="599102" y="1359343"/>
                  <a:pt x="601411" y="1363962"/>
                </a:cubicBezTo>
                <a:cubicBezTo>
                  <a:pt x="614496" y="1393210"/>
                  <a:pt x="604490" y="1410913"/>
                  <a:pt x="572163" y="1413992"/>
                </a:cubicBezTo>
                <a:cubicBezTo>
                  <a:pt x="558308" y="1415531"/>
                  <a:pt x="544453" y="1413222"/>
                  <a:pt x="530599" y="1417840"/>
                </a:cubicBezTo>
                <a:cubicBezTo>
                  <a:pt x="506739" y="1425537"/>
                  <a:pt x="502890" y="1434004"/>
                  <a:pt x="517514" y="1454016"/>
                </a:cubicBezTo>
                <a:cubicBezTo>
                  <a:pt x="521363" y="1460174"/>
                  <a:pt x="526751" y="1465562"/>
                  <a:pt x="531369" y="1470949"/>
                </a:cubicBezTo>
                <a:cubicBezTo>
                  <a:pt x="535987" y="1475568"/>
                  <a:pt x="540605" y="1480186"/>
                  <a:pt x="545223" y="1486344"/>
                </a:cubicBezTo>
                <a:cubicBezTo>
                  <a:pt x="500581" y="1480186"/>
                  <a:pt x="485187" y="1462483"/>
                  <a:pt x="486726" y="1420919"/>
                </a:cubicBezTo>
                <a:cubicBezTo>
                  <a:pt x="487496" y="1400907"/>
                  <a:pt x="481339" y="1395519"/>
                  <a:pt x="466714" y="1401677"/>
                </a:cubicBezTo>
                <a:cubicBezTo>
                  <a:pt x="459017" y="1405525"/>
                  <a:pt x="448241" y="1419380"/>
                  <a:pt x="443623" y="1409374"/>
                </a:cubicBezTo>
                <a:cubicBezTo>
                  <a:pt x="437466" y="1397828"/>
                  <a:pt x="435157" y="1380125"/>
                  <a:pt x="445932" y="1367810"/>
                </a:cubicBezTo>
                <a:cubicBezTo>
                  <a:pt x="454784" y="1358189"/>
                  <a:pt x="461519" y="1347221"/>
                  <a:pt x="467676" y="1335964"/>
                </a:cubicBezTo>
                <a:lnTo>
                  <a:pt x="477919" y="1317150"/>
                </a:lnTo>
                <a:lnTo>
                  <a:pt x="459117" y="1325026"/>
                </a:lnTo>
                <a:cubicBezTo>
                  <a:pt x="453729" y="1328874"/>
                  <a:pt x="449111" y="1333493"/>
                  <a:pt x="443723" y="1337341"/>
                </a:cubicBezTo>
                <a:cubicBezTo>
                  <a:pt x="431408" y="1346578"/>
                  <a:pt x="419862" y="1345808"/>
                  <a:pt x="408317" y="1335032"/>
                </a:cubicBezTo>
                <a:cubicBezTo>
                  <a:pt x="398311" y="1325026"/>
                  <a:pt x="389075" y="1311171"/>
                  <a:pt x="371372" y="1323487"/>
                </a:cubicBezTo>
                <a:cubicBezTo>
                  <a:pt x="355978" y="1334262"/>
                  <a:pt x="340584" y="1345038"/>
                  <a:pt x="349050" y="1367359"/>
                </a:cubicBezTo>
                <a:cubicBezTo>
                  <a:pt x="349820" y="1369669"/>
                  <a:pt x="350590" y="1373517"/>
                  <a:pt x="346741" y="1375056"/>
                </a:cubicBezTo>
                <a:cubicBezTo>
                  <a:pt x="339814" y="1374287"/>
                  <a:pt x="339814" y="1367359"/>
                  <a:pt x="337505" y="1362741"/>
                </a:cubicBezTo>
                <a:cubicBezTo>
                  <a:pt x="322881" y="1345808"/>
                  <a:pt x="318262" y="1325026"/>
                  <a:pt x="312105" y="1305014"/>
                </a:cubicBezTo>
                <a:cubicBezTo>
                  <a:pt x="306717" y="1295008"/>
                  <a:pt x="296711" y="1295008"/>
                  <a:pt x="286705" y="1295008"/>
                </a:cubicBezTo>
                <a:cubicBezTo>
                  <a:pt x="277469" y="1295008"/>
                  <a:pt x="267463" y="1295778"/>
                  <a:pt x="258226" y="1295778"/>
                </a:cubicBezTo>
                <a:cubicBezTo>
                  <a:pt x="224359" y="1296548"/>
                  <a:pt x="223590" y="1295778"/>
                  <a:pt x="220511" y="1263450"/>
                </a:cubicBezTo>
                <a:cubicBezTo>
                  <a:pt x="194341" y="1271917"/>
                  <a:pt x="194341" y="1271917"/>
                  <a:pt x="192802" y="1243438"/>
                </a:cubicBezTo>
                <a:cubicBezTo>
                  <a:pt x="192802" y="1238050"/>
                  <a:pt x="192032" y="1232662"/>
                  <a:pt x="186644" y="1230353"/>
                </a:cubicBezTo>
                <a:cubicBezTo>
                  <a:pt x="181256" y="1228044"/>
                  <a:pt x="178947" y="1233432"/>
                  <a:pt x="175868" y="1236511"/>
                </a:cubicBezTo>
                <a:cubicBezTo>
                  <a:pt x="170480" y="1242669"/>
                  <a:pt x="165093" y="1248826"/>
                  <a:pt x="158935" y="1254214"/>
                </a:cubicBezTo>
                <a:cubicBezTo>
                  <a:pt x="147390" y="1264990"/>
                  <a:pt x="145081" y="1275766"/>
                  <a:pt x="155087" y="1288851"/>
                </a:cubicBezTo>
                <a:cubicBezTo>
                  <a:pt x="162014" y="1298087"/>
                  <a:pt x="163553" y="1307323"/>
                  <a:pt x="155856" y="1316559"/>
                </a:cubicBezTo>
                <a:cubicBezTo>
                  <a:pt x="147390" y="1321947"/>
                  <a:pt x="141232" y="1316559"/>
                  <a:pt x="136614" y="1311171"/>
                </a:cubicBezTo>
                <a:cubicBezTo>
                  <a:pt x="107366" y="1278075"/>
                  <a:pt x="68111" y="1272687"/>
                  <a:pt x="27317" y="1269608"/>
                </a:cubicBezTo>
                <a:cubicBezTo>
                  <a:pt x="-1162" y="1268069"/>
                  <a:pt x="-5010" y="1261141"/>
                  <a:pt x="4996" y="1233432"/>
                </a:cubicBezTo>
                <a:cubicBezTo>
                  <a:pt x="11923" y="1227275"/>
                  <a:pt x="20390" y="1231123"/>
                  <a:pt x="27317" y="1231893"/>
                </a:cubicBezTo>
                <a:cubicBezTo>
                  <a:pt x="58874" y="1245747"/>
                  <a:pt x="88123" y="1228044"/>
                  <a:pt x="104287" y="1206493"/>
                </a:cubicBezTo>
                <a:cubicBezTo>
                  <a:pt x="108905" y="1201105"/>
                  <a:pt x="111214" y="1192638"/>
                  <a:pt x="118911" y="1191099"/>
                </a:cubicBezTo>
                <a:cubicBezTo>
                  <a:pt x="124299" y="1189559"/>
                  <a:pt x="123529" y="1189559"/>
                  <a:pt x="119681" y="1187250"/>
                </a:cubicBezTo>
                <a:cubicBezTo>
                  <a:pt x="116602" y="1185711"/>
                  <a:pt x="114293" y="1182632"/>
                  <a:pt x="115832" y="1180323"/>
                </a:cubicBezTo>
                <a:cubicBezTo>
                  <a:pt x="125069" y="1157232"/>
                  <a:pt x="107366" y="1146457"/>
                  <a:pt x="94281" y="1134141"/>
                </a:cubicBezTo>
                <a:cubicBezTo>
                  <a:pt x="90432" y="1130293"/>
                  <a:pt x="85814" y="1125675"/>
                  <a:pt x="84275" y="1120287"/>
                </a:cubicBezTo>
                <a:cubicBezTo>
                  <a:pt x="82735" y="1111820"/>
                  <a:pt x="85044" y="1103353"/>
                  <a:pt x="93511" y="1100275"/>
                </a:cubicBezTo>
                <a:cubicBezTo>
                  <a:pt x="125838" y="1088729"/>
                  <a:pt x="131226" y="1057171"/>
                  <a:pt x="142772" y="1031772"/>
                </a:cubicBezTo>
                <a:cubicBezTo>
                  <a:pt x="142002" y="1028693"/>
                  <a:pt x="141232" y="1021766"/>
                  <a:pt x="149699" y="1020996"/>
                </a:cubicBezTo>
                <a:cubicBezTo>
                  <a:pt x="169711" y="1029463"/>
                  <a:pt x="185874" y="1042547"/>
                  <a:pt x="202038" y="1056402"/>
                </a:cubicBezTo>
                <a:cubicBezTo>
                  <a:pt x="207426" y="1061020"/>
                  <a:pt x="214353" y="1067947"/>
                  <a:pt x="221281" y="1061790"/>
                </a:cubicBezTo>
                <a:cubicBezTo>
                  <a:pt x="226669" y="1056402"/>
                  <a:pt x="219741" y="1049474"/>
                  <a:pt x="216662" y="1044087"/>
                </a:cubicBezTo>
                <a:cubicBezTo>
                  <a:pt x="209735" y="1030232"/>
                  <a:pt x="202038" y="1017147"/>
                  <a:pt x="194341" y="1003293"/>
                </a:cubicBezTo>
                <a:cubicBezTo>
                  <a:pt x="191262" y="997135"/>
                  <a:pt x="186644" y="990208"/>
                  <a:pt x="192802" y="982511"/>
                </a:cubicBezTo>
                <a:cubicBezTo>
                  <a:pt x="198959" y="975584"/>
                  <a:pt x="206656" y="974044"/>
                  <a:pt x="215123" y="975584"/>
                </a:cubicBezTo>
                <a:cubicBezTo>
                  <a:pt x="222050" y="977123"/>
                  <a:pt x="228978" y="979432"/>
                  <a:pt x="236675" y="980972"/>
                </a:cubicBezTo>
                <a:cubicBezTo>
                  <a:pt x="267463" y="988669"/>
                  <a:pt x="277469" y="983281"/>
                  <a:pt x="287475" y="952493"/>
                </a:cubicBezTo>
                <a:cubicBezTo>
                  <a:pt x="292862" y="936329"/>
                  <a:pt x="296711" y="920165"/>
                  <a:pt x="302099" y="904002"/>
                </a:cubicBezTo>
                <a:cubicBezTo>
                  <a:pt x="312105" y="877063"/>
                  <a:pt x="325190" y="870135"/>
                  <a:pt x="352899" y="874753"/>
                </a:cubicBezTo>
                <a:cubicBezTo>
                  <a:pt x="371372" y="877832"/>
                  <a:pt x="382917" y="871675"/>
                  <a:pt x="389844" y="853202"/>
                </a:cubicBezTo>
                <a:cubicBezTo>
                  <a:pt x="399081" y="825493"/>
                  <a:pt x="397541" y="797014"/>
                  <a:pt x="399851" y="768535"/>
                </a:cubicBezTo>
                <a:cubicBezTo>
                  <a:pt x="402160" y="742366"/>
                  <a:pt x="412166" y="725432"/>
                  <a:pt x="436796" y="716965"/>
                </a:cubicBezTo>
                <a:cubicBezTo>
                  <a:pt x="459887" y="709268"/>
                  <a:pt x="482978" y="700802"/>
                  <a:pt x="507608" y="709268"/>
                </a:cubicBezTo>
                <a:cubicBezTo>
                  <a:pt x="518384" y="704650"/>
                  <a:pt x="530699" y="713117"/>
                  <a:pt x="541475" y="706190"/>
                </a:cubicBezTo>
                <a:cubicBezTo>
                  <a:pt x="558408" y="696953"/>
                  <a:pt x="577650" y="703881"/>
                  <a:pt x="595353" y="701571"/>
                </a:cubicBezTo>
                <a:lnTo>
                  <a:pt x="597182" y="701484"/>
                </a:lnTo>
                <a:lnTo>
                  <a:pt x="598042" y="698094"/>
                </a:lnTo>
                <a:lnTo>
                  <a:pt x="608477" y="689201"/>
                </a:lnTo>
                <a:lnTo>
                  <a:pt x="517614" y="661547"/>
                </a:lnTo>
                <a:cubicBezTo>
                  <a:pt x="497602" y="655390"/>
                  <a:pt x="477590" y="647693"/>
                  <a:pt x="459117" y="636917"/>
                </a:cubicBezTo>
                <a:cubicBezTo>
                  <a:pt x="441414" y="626911"/>
                  <a:pt x="429099" y="612287"/>
                  <a:pt x="432947" y="590735"/>
                </a:cubicBezTo>
                <a:cubicBezTo>
                  <a:pt x="436026" y="569953"/>
                  <a:pt x="449881" y="559177"/>
                  <a:pt x="468353" y="552250"/>
                </a:cubicBezTo>
                <a:cubicBezTo>
                  <a:pt x="496063" y="541474"/>
                  <a:pt x="525311" y="532238"/>
                  <a:pt x="553020" y="522232"/>
                </a:cubicBezTo>
                <a:cubicBezTo>
                  <a:pt x="565335" y="517614"/>
                  <a:pt x="584578" y="516075"/>
                  <a:pt x="583808" y="502220"/>
                </a:cubicBezTo>
                <a:cubicBezTo>
                  <a:pt x="582268" y="487596"/>
                  <a:pt x="563026" y="490675"/>
                  <a:pt x="550711" y="489135"/>
                </a:cubicBezTo>
                <a:cubicBezTo>
                  <a:pt x="531469" y="486826"/>
                  <a:pt x="511457" y="483747"/>
                  <a:pt x="492214" y="481438"/>
                </a:cubicBezTo>
                <a:cubicBezTo>
                  <a:pt x="475281" y="479129"/>
                  <a:pt x="468353" y="469893"/>
                  <a:pt x="468353" y="452958"/>
                </a:cubicBezTo>
                <a:cubicBezTo>
                  <a:pt x="468353" y="445261"/>
                  <a:pt x="468353" y="436795"/>
                  <a:pt x="466044" y="429098"/>
                </a:cubicBezTo>
                <a:cubicBezTo>
                  <a:pt x="462196" y="412934"/>
                  <a:pt x="453729" y="401389"/>
                  <a:pt x="435256" y="400619"/>
                </a:cubicBezTo>
                <a:cubicBezTo>
                  <a:pt x="427559" y="400619"/>
                  <a:pt x="419093" y="398310"/>
                  <a:pt x="411396" y="396771"/>
                </a:cubicBezTo>
                <a:cubicBezTo>
                  <a:pt x="389075" y="393692"/>
                  <a:pt x="380608" y="384456"/>
                  <a:pt x="379838" y="357516"/>
                </a:cubicBezTo>
                <a:cubicBezTo>
                  <a:pt x="390614" y="365213"/>
                  <a:pt x="399851" y="372910"/>
                  <a:pt x="410626" y="378298"/>
                </a:cubicBezTo>
                <a:cubicBezTo>
                  <a:pt x="429099" y="388304"/>
                  <a:pt x="443723" y="381377"/>
                  <a:pt x="449881" y="362134"/>
                </a:cubicBezTo>
                <a:cubicBezTo>
                  <a:pt x="450650" y="359055"/>
                  <a:pt x="450650" y="355977"/>
                  <a:pt x="451420" y="353668"/>
                </a:cubicBezTo>
                <a:cubicBezTo>
                  <a:pt x="456808" y="342122"/>
                  <a:pt x="452190" y="322110"/>
                  <a:pt x="467584" y="320570"/>
                </a:cubicBezTo>
                <a:cubicBezTo>
                  <a:pt x="479129" y="319801"/>
                  <a:pt x="482208" y="338274"/>
                  <a:pt x="488366" y="348280"/>
                </a:cubicBezTo>
                <a:cubicBezTo>
                  <a:pt x="490675" y="352128"/>
                  <a:pt x="492214" y="355977"/>
                  <a:pt x="494523" y="359825"/>
                </a:cubicBezTo>
                <a:cubicBezTo>
                  <a:pt x="511457" y="391383"/>
                  <a:pt x="512996" y="392153"/>
                  <a:pt x="544554" y="375219"/>
                </a:cubicBezTo>
                <a:cubicBezTo>
                  <a:pt x="560717" y="366752"/>
                  <a:pt x="575341" y="366752"/>
                  <a:pt x="592275" y="373680"/>
                </a:cubicBezTo>
                <a:cubicBezTo>
                  <a:pt x="613056" y="382916"/>
                  <a:pt x="633069" y="394462"/>
                  <a:pt x="655390" y="399080"/>
                </a:cubicBezTo>
                <a:cubicBezTo>
                  <a:pt x="662317" y="400619"/>
                  <a:pt x="669245" y="401389"/>
                  <a:pt x="673093" y="395231"/>
                </a:cubicBezTo>
                <a:cubicBezTo>
                  <a:pt x="677711" y="387534"/>
                  <a:pt x="674632" y="381377"/>
                  <a:pt x="669245" y="375219"/>
                </a:cubicBezTo>
                <a:cubicBezTo>
                  <a:pt x="652311" y="357516"/>
                  <a:pt x="635378" y="341352"/>
                  <a:pt x="622293" y="319801"/>
                </a:cubicBezTo>
                <a:cubicBezTo>
                  <a:pt x="601511" y="285164"/>
                  <a:pt x="604590" y="271310"/>
                  <a:pt x="639996" y="254377"/>
                </a:cubicBezTo>
                <a:cubicBezTo>
                  <a:pt x="666935" y="241292"/>
                  <a:pt x="696184" y="238983"/>
                  <a:pt x="724662" y="232055"/>
                </a:cubicBezTo>
                <a:cubicBezTo>
                  <a:pt x="736208" y="229746"/>
                  <a:pt x="755450" y="228977"/>
                  <a:pt x="754681" y="215892"/>
                </a:cubicBezTo>
                <a:cubicBezTo>
                  <a:pt x="754681" y="203577"/>
                  <a:pt x="736208" y="202807"/>
                  <a:pt x="723893" y="201268"/>
                </a:cubicBezTo>
                <a:cubicBezTo>
                  <a:pt x="706190" y="198189"/>
                  <a:pt x="687717" y="195110"/>
                  <a:pt x="670014" y="191261"/>
                </a:cubicBezTo>
                <a:cubicBezTo>
                  <a:pt x="660008" y="188952"/>
                  <a:pt x="648463" y="186643"/>
                  <a:pt x="647693" y="173558"/>
                </a:cubicBezTo>
                <a:cubicBezTo>
                  <a:pt x="646923" y="159704"/>
                  <a:pt x="656929" y="148928"/>
                  <a:pt x="665396" y="139692"/>
                </a:cubicBezTo>
                <a:cubicBezTo>
                  <a:pt x="670784" y="134304"/>
                  <a:pt x="673093" y="142771"/>
                  <a:pt x="676941" y="145849"/>
                </a:cubicBezTo>
                <a:lnTo>
                  <a:pt x="688074" y="153009"/>
                </a:lnTo>
                <a:lnTo>
                  <a:pt x="710225" y="120435"/>
                </a:lnTo>
                <a:cubicBezTo>
                  <a:pt x="717922" y="110429"/>
                  <a:pt x="729467" y="107350"/>
                  <a:pt x="741783" y="108890"/>
                </a:cubicBezTo>
                <a:cubicBezTo>
                  <a:pt x="747940" y="109659"/>
                  <a:pt x="754868" y="111968"/>
                  <a:pt x="761025" y="112738"/>
                </a:cubicBezTo>
                <a:cubicBezTo>
                  <a:pt x="766413" y="113123"/>
                  <a:pt x="772185" y="113893"/>
                  <a:pt x="777477" y="113123"/>
                </a:cubicBezTo>
                <a:lnTo>
                  <a:pt x="785507" y="107883"/>
                </a:lnTo>
                <a:lnTo>
                  <a:pt x="785854" y="89974"/>
                </a:lnTo>
                <a:cubicBezTo>
                  <a:pt x="784891" y="83215"/>
                  <a:pt x="782775" y="76384"/>
                  <a:pt x="779311" y="69649"/>
                </a:cubicBezTo>
                <a:cubicBezTo>
                  <a:pt x="775463" y="61952"/>
                  <a:pt x="780851" y="48098"/>
                  <a:pt x="765457" y="45019"/>
                </a:cubicBezTo>
                <a:cubicBezTo>
                  <a:pt x="760838" y="44249"/>
                  <a:pt x="756220" y="33473"/>
                  <a:pt x="765457" y="28086"/>
                </a:cubicBezTo>
                <a:cubicBezTo>
                  <a:pt x="772769" y="27701"/>
                  <a:pt x="780081" y="27508"/>
                  <a:pt x="786335" y="29625"/>
                </a:cubicBezTo>
                <a:lnTo>
                  <a:pt x="790615" y="34161"/>
                </a:lnTo>
                <a:lnTo>
                  <a:pt x="791043" y="33459"/>
                </a:lnTo>
                <a:cubicBezTo>
                  <a:pt x="796431" y="28841"/>
                  <a:pt x="800279" y="21914"/>
                  <a:pt x="804898" y="16526"/>
                </a:cubicBezTo>
                <a:cubicBezTo>
                  <a:pt x="814904" y="3441"/>
                  <a:pt x="827219" y="-2716"/>
                  <a:pt x="844922" y="1132"/>
                </a:cubicBezTo>
                <a:close/>
              </a:path>
            </a:pathLst>
          </a:custGeom>
          <a:solidFill>
            <a:schemeClr val="accent2"/>
          </a:solidFill>
          <a:ln w="7692" cap="flat">
            <a:noFill/>
            <a:prstDash val="solid"/>
            <a:miter/>
          </a:ln>
        </p:spPr>
        <p:txBody>
          <a:bodyPr rtlCol="0" anchor="ctr"/>
          <a:lstStyle/>
          <a:p>
            <a:endParaRPr lang="en-US" dirty="0">
              <a:solidFill>
                <a:prstClr val="black"/>
              </a:solidFill>
            </a:endParaRPr>
          </a:p>
        </p:txBody>
      </p:sp>
      <p:sp>
        <p:nvSpPr>
          <p:cNvPr id="10" name="Freeform: Shape 9">
            <a:extLst>
              <a:ext uri="{FF2B5EF4-FFF2-40B4-BE49-F238E27FC236}">
                <a16:creationId xmlns:a16="http://schemas.microsoft.com/office/drawing/2014/main" id="{8F9966BA-8880-4DFF-9BE2-B617C12A0085}"/>
              </a:ext>
            </a:extLst>
          </p:cNvPr>
          <p:cNvSpPr/>
          <p:nvPr/>
        </p:nvSpPr>
        <p:spPr>
          <a:xfrm rot="6300000">
            <a:off x="-286926" y="1615768"/>
            <a:ext cx="1449283" cy="1414607"/>
          </a:xfrm>
          <a:custGeom>
            <a:avLst/>
            <a:gdLst>
              <a:gd name="connsiteX0" fmla="*/ 592378 w 1530379"/>
              <a:gd name="connsiteY0" fmla="*/ 720443 h 1493763"/>
              <a:gd name="connsiteX1" fmla="*/ 579959 w 1530379"/>
              <a:gd name="connsiteY1" fmla="*/ 723893 h 1493763"/>
              <a:gd name="connsiteX2" fmla="*/ 574571 w 1530379"/>
              <a:gd name="connsiteY2" fmla="*/ 737747 h 1493763"/>
              <a:gd name="connsiteX3" fmla="*/ 593044 w 1530379"/>
              <a:gd name="connsiteY3" fmla="*/ 742366 h 1493763"/>
              <a:gd name="connsiteX4" fmla="*/ 593988 w 1530379"/>
              <a:gd name="connsiteY4" fmla="*/ 742285 h 1493763"/>
              <a:gd name="connsiteX5" fmla="*/ 590922 w 1530379"/>
              <a:gd name="connsiteY5" fmla="*/ 726188 h 1493763"/>
              <a:gd name="connsiteX6" fmla="*/ 666943 w 1530379"/>
              <a:gd name="connsiteY6" fmla="*/ 660814 h 1493763"/>
              <a:gd name="connsiteX7" fmla="*/ 660778 w 1530379"/>
              <a:gd name="connsiteY7" fmla="*/ 660873 h 1493763"/>
              <a:gd name="connsiteX8" fmla="*/ 658927 w 1530379"/>
              <a:gd name="connsiteY8" fmla="*/ 666832 h 1493763"/>
              <a:gd name="connsiteX9" fmla="*/ 661445 w 1530379"/>
              <a:gd name="connsiteY9" fmla="*/ 666247 h 1493763"/>
              <a:gd name="connsiteX10" fmla="*/ 903082 w 1530379"/>
              <a:gd name="connsiteY10" fmla="*/ 269817 h 1493763"/>
              <a:gd name="connsiteX11" fmla="*/ 894766 w 1530379"/>
              <a:gd name="connsiteY11" fmla="*/ 278237 h 1493763"/>
              <a:gd name="connsiteX12" fmla="*/ 877700 w 1530379"/>
              <a:gd name="connsiteY12" fmla="*/ 293366 h 1493763"/>
              <a:gd name="connsiteX13" fmla="*/ 872132 w 1530379"/>
              <a:gd name="connsiteY13" fmla="*/ 304800 h 1493763"/>
              <a:gd name="connsiteX14" fmla="*/ 881098 w 1530379"/>
              <a:gd name="connsiteY14" fmla="*/ 302853 h 1493763"/>
              <a:gd name="connsiteX15" fmla="*/ 914964 w 1530379"/>
              <a:gd name="connsiteY15" fmla="*/ 293617 h 1493763"/>
              <a:gd name="connsiteX16" fmla="*/ 928049 w 1530379"/>
              <a:gd name="connsiteY16" fmla="*/ 283611 h 1493763"/>
              <a:gd name="connsiteX17" fmla="*/ 914194 w 1530379"/>
              <a:gd name="connsiteY17" fmla="*/ 272065 h 1493763"/>
              <a:gd name="connsiteX18" fmla="*/ 718211 w 1530379"/>
              <a:gd name="connsiteY18" fmla="*/ 154398 h 1493763"/>
              <a:gd name="connsiteX19" fmla="*/ 695010 w 1530379"/>
              <a:gd name="connsiteY19" fmla="*/ 157470 h 1493763"/>
              <a:gd name="connsiteX20" fmla="*/ 700128 w 1530379"/>
              <a:gd name="connsiteY20" fmla="*/ 160762 h 1493763"/>
              <a:gd name="connsiteX21" fmla="*/ 725047 w 1530379"/>
              <a:gd name="connsiteY21" fmla="*/ 164706 h 1493763"/>
              <a:gd name="connsiteX22" fmla="*/ 731863 w 1530379"/>
              <a:gd name="connsiteY22" fmla="*/ 163023 h 1493763"/>
              <a:gd name="connsiteX23" fmla="*/ 844922 w 1530379"/>
              <a:gd name="connsiteY23" fmla="*/ 1132 h 1493763"/>
              <a:gd name="connsiteX24" fmla="*/ 943443 w 1530379"/>
              <a:gd name="connsiteY24" fmla="*/ 20375 h 1493763"/>
              <a:gd name="connsiteX25" fmla="*/ 1023493 w 1530379"/>
              <a:gd name="connsiteY25" fmla="*/ 21144 h 1493763"/>
              <a:gd name="connsiteX26" fmla="*/ 1045044 w 1530379"/>
              <a:gd name="connsiteY26" fmla="*/ 8059 h 1493763"/>
              <a:gd name="connsiteX27" fmla="*/ 1061977 w 1530379"/>
              <a:gd name="connsiteY27" fmla="*/ 16526 h 1493763"/>
              <a:gd name="connsiteX28" fmla="*/ 1086608 w 1530379"/>
              <a:gd name="connsiteY28" fmla="*/ 30380 h 1493763"/>
              <a:gd name="connsiteX29" fmla="*/ 1103541 w 1530379"/>
              <a:gd name="connsiteY29" fmla="*/ 28071 h 1493763"/>
              <a:gd name="connsiteX30" fmla="*/ 1155881 w 1530379"/>
              <a:gd name="connsiteY30" fmla="*/ 27302 h 1493763"/>
              <a:gd name="connsiteX31" fmla="*/ 1164347 w 1530379"/>
              <a:gd name="connsiteY31" fmla="*/ 32689 h 1493763"/>
              <a:gd name="connsiteX32" fmla="*/ 1164347 w 1530379"/>
              <a:gd name="connsiteY32" fmla="*/ 50393 h 1493763"/>
              <a:gd name="connsiteX33" fmla="*/ 1195905 w 1530379"/>
              <a:gd name="connsiteY33" fmla="*/ 102732 h 1493763"/>
              <a:gd name="connsiteX34" fmla="*/ 1216687 w 1530379"/>
              <a:gd name="connsiteY34" fmla="*/ 89647 h 1493763"/>
              <a:gd name="connsiteX35" fmla="*/ 1231311 w 1530379"/>
              <a:gd name="connsiteY35" fmla="*/ 75793 h 1493763"/>
              <a:gd name="connsiteX36" fmla="*/ 1239008 w 1530379"/>
              <a:gd name="connsiteY36" fmla="*/ 94265 h 1493763"/>
              <a:gd name="connsiteX37" fmla="*/ 1286729 w 1530379"/>
              <a:gd name="connsiteY37" fmla="*/ 208181 h 1493763"/>
              <a:gd name="connsiteX38" fmla="*/ 1308280 w 1530379"/>
              <a:gd name="connsiteY38" fmla="*/ 214338 h 1493763"/>
              <a:gd name="connsiteX39" fmla="*/ 1339068 w 1530379"/>
              <a:gd name="connsiteY39" fmla="*/ 219726 h 1493763"/>
              <a:gd name="connsiteX40" fmla="*/ 1322905 w 1530379"/>
              <a:gd name="connsiteY40" fmla="*/ 245126 h 1493763"/>
              <a:gd name="connsiteX41" fmla="*/ 1341377 w 1530379"/>
              <a:gd name="connsiteY41" fmla="*/ 282841 h 1493763"/>
              <a:gd name="connsiteX42" fmla="*/ 1342025 w 1530379"/>
              <a:gd name="connsiteY42" fmla="*/ 283106 h 1493763"/>
              <a:gd name="connsiteX43" fmla="*/ 1364547 w 1530379"/>
              <a:gd name="connsiteY43" fmla="*/ 277545 h 1493763"/>
              <a:gd name="connsiteX44" fmla="*/ 1384270 w 1530379"/>
              <a:gd name="connsiteY44" fmla="*/ 263017 h 1493763"/>
              <a:gd name="connsiteX45" fmla="*/ 1395046 w 1530379"/>
              <a:gd name="connsiteY45" fmla="*/ 188356 h 1493763"/>
              <a:gd name="connsiteX46" fmla="*/ 1381192 w 1530379"/>
              <a:gd name="connsiteY46" fmla="*/ 163726 h 1493763"/>
              <a:gd name="connsiteX47" fmla="*/ 1381192 w 1530379"/>
              <a:gd name="connsiteY47" fmla="*/ 146793 h 1493763"/>
              <a:gd name="connsiteX48" fmla="*/ 1416598 w 1530379"/>
              <a:gd name="connsiteY48" fmla="*/ 163726 h 1493763"/>
              <a:gd name="connsiteX49" fmla="*/ 1421216 w 1530379"/>
              <a:gd name="connsiteY49" fmla="*/ 210677 h 1493763"/>
              <a:gd name="connsiteX50" fmla="*/ 1438149 w 1530379"/>
              <a:gd name="connsiteY50" fmla="*/ 216065 h 1493763"/>
              <a:gd name="connsiteX51" fmla="*/ 1460470 w 1530379"/>
              <a:gd name="connsiteY51" fmla="*/ 229920 h 1493763"/>
              <a:gd name="connsiteX52" fmla="*/ 1458931 w 1530379"/>
              <a:gd name="connsiteY52" fmla="*/ 233768 h 1493763"/>
              <a:gd name="connsiteX53" fmla="*/ 1440458 w 1530379"/>
              <a:gd name="connsiteY53" fmla="*/ 263787 h 1493763"/>
              <a:gd name="connsiteX54" fmla="*/ 1450464 w 1530379"/>
              <a:gd name="connsiteY54" fmla="*/ 277641 h 1493763"/>
              <a:gd name="connsiteX55" fmla="*/ 1451234 w 1530379"/>
              <a:gd name="connsiteY55" fmla="*/ 281490 h 1493763"/>
              <a:gd name="connsiteX56" fmla="*/ 1461240 w 1530379"/>
              <a:gd name="connsiteY56" fmla="*/ 303811 h 1493763"/>
              <a:gd name="connsiteX57" fmla="*/ 1505113 w 1530379"/>
              <a:gd name="connsiteY57" fmla="*/ 341526 h 1493763"/>
              <a:gd name="connsiteX58" fmla="*/ 1510501 w 1530379"/>
              <a:gd name="connsiteY58" fmla="*/ 396944 h 1493763"/>
              <a:gd name="connsiteX59" fmla="*/ 1505882 w 1530379"/>
              <a:gd name="connsiteY59" fmla="*/ 457750 h 1493763"/>
              <a:gd name="connsiteX60" fmla="*/ 1507422 w 1530379"/>
              <a:gd name="connsiteY60" fmla="*/ 459290 h 1493763"/>
              <a:gd name="connsiteX61" fmla="*/ 1498955 w 1530379"/>
              <a:gd name="connsiteY61" fmla="*/ 519327 h 1493763"/>
              <a:gd name="connsiteX62" fmla="*/ 1472785 w 1530379"/>
              <a:gd name="connsiteY62" fmla="*/ 539339 h 1493763"/>
              <a:gd name="connsiteX63" fmla="*/ 1504343 w 1530379"/>
              <a:gd name="connsiteY63" fmla="*/ 558581 h 1493763"/>
              <a:gd name="connsiteX64" fmla="*/ 1522816 w 1530379"/>
              <a:gd name="connsiteY64" fmla="*/ 563969 h 1493763"/>
              <a:gd name="connsiteX65" fmla="*/ 1515889 w 1530379"/>
              <a:gd name="connsiteY65" fmla="*/ 574745 h 1493763"/>
              <a:gd name="connsiteX66" fmla="*/ 1501264 w 1530379"/>
              <a:gd name="connsiteY66" fmla="*/ 576285 h 1493763"/>
              <a:gd name="connsiteX67" fmla="*/ 1468937 w 1530379"/>
              <a:gd name="connsiteY67" fmla="*/ 581672 h 1493763"/>
              <a:gd name="connsiteX68" fmla="*/ 1454313 w 1530379"/>
              <a:gd name="connsiteY68" fmla="*/ 615539 h 1493763"/>
              <a:gd name="connsiteX69" fmla="*/ 1474325 w 1530379"/>
              <a:gd name="connsiteY69" fmla="*/ 641709 h 1493763"/>
              <a:gd name="connsiteX70" fmla="*/ 1482022 w 1530379"/>
              <a:gd name="connsiteY70" fmla="*/ 663260 h 1493763"/>
              <a:gd name="connsiteX71" fmla="*/ 1458931 w 1530379"/>
              <a:gd name="connsiteY71" fmla="*/ 673266 h 1493763"/>
              <a:gd name="connsiteX72" fmla="*/ 1423525 w 1530379"/>
              <a:gd name="connsiteY72" fmla="*/ 673266 h 1493763"/>
              <a:gd name="connsiteX73" fmla="*/ 1401204 w 1530379"/>
              <a:gd name="connsiteY73" fmla="*/ 691739 h 1493763"/>
              <a:gd name="connsiteX74" fmla="*/ 1361949 w 1530379"/>
              <a:gd name="connsiteY74" fmla="*/ 726376 h 1493763"/>
              <a:gd name="connsiteX75" fmla="*/ 1318846 w 1530379"/>
              <a:gd name="connsiteY75" fmla="*/ 782563 h 1493763"/>
              <a:gd name="connsiteX76" fmla="*/ 1320024 w 1530379"/>
              <a:gd name="connsiteY76" fmla="*/ 791592 h 1493763"/>
              <a:gd name="connsiteX77" fmla="*/ 1331085 w 1530379"/>
              <a:gd name="connsiteY77" fmla="*/ 805161 h 1493763"/>
              <a:gd name="connsiteX78" fmla="*/ 1333394 w 1530379"/>
              <a:gd name="connsiteY78" fmla="*/ 842877 h 1493763"/>
              <a:gd name="connsiteX79" fmla="*/ 1340321 w 1530379"/>
              <a:gd name="connsiteY79" fmla="*/ 873664 h 1493763"/>
              <a:gd name="connsiteX80" fmla="*/ 1321848 w 1530379"/>
              <a:gd name="connsiteY80" fmla="*/ 887519 h 1493763"/>
              <a:gd name="connsiteX81" fmla="*/ 1292408 w 1530379"/>
              <a:gd name="connsiteY81" fmla="*/ 889347 h 1493763"/>
              <a:gd name="connsiteX82" fmla="*/ 1277207 w 1530379"/>
              <a:gd name="connsiteY82" fmla="*/ 896835 h 1493763"/>
              <a:gd name="connsiteX83" fmla="*/ 1279976 w 1530379"/>
              <a:gd name="connsiteY83" fmla="*/ 900712 h 1493763"/>
              <a:gd name="connsiteX84" fmla="*/ 1296525 w 1530379"/>
              <a:gd name="connsiteY84" fmla="*/ 904945 h 1493763"/>
              <a:gd name="connsiteX85" fmla="*/ 1338858 w 1530379"/>
              <a:gd name="connsiteY85" fmla="*/ 945739 h 1493763"/>
              <a:gd name="connsiteX86" fmla="*/ 1357331 w 1530379"/>
              <a:gd name="connsiteY86" fmla="*/ 955745 h 1493763"/>
              <a:gd name="connsiteX87" fmla="*/ 1366567 w 1530379"/>
              <a:gd name="connsiteY87" fmla="*/ 974988 h 1493763"/>
              <a:gd name="connsiteX88" fmla="*/ 1397355 w 1530379"/>
              <a:gd name="connsiteY88" fmla="*/ 1055036 h 1493763"/>
              <a:gd name="connsiteX89" fmla="*/ 1415058 w 1530379"/>
              <a:gd name="connsiteY89" fmla="*/ 1097369 h 1493763"/>
              <a:gd name="connsiteX90" fmla="*/ 1392737 w 1530379"/>
              <a:gd name="connsiteY90" fmla="*/ 1115073 h 1493763"/>
              <a:gd name="connsiteX91" fmla="*/ 1401973 w 1530379"/>
              <a:gd name="connsiteY91" fmla="*/ 1150479 h 1493763"/>
              <a:gd name="connsiteX92" fmla="*/ 1418907 w 1530379"/>
              <a:gd name="connsiteY92" fmla="*/ 1185115 h 1493763"/>
              <a:gd name="connsiteX93" fmla="*/ 1392737 w 1530379"/>
              <a:gd name="connsiteY93" fmla="*/ 1202818 h 1493763"/>
              <a:gd name="connsiteX94" fmla="*/ 1379652 w 1530379"/>
              <a:gd name="connsiteY94" fmla="*/ 1217442 h 1493763"/>
              <a:gd name="connsiteX95" fmla="*/ 1392737 w 1530379"/>
              <a:gd name="connsiteY95" fmla="*/ 1228218 h 1493763"/>
              <a:gd name="connsiteX96" fmla="*/ 1396586 w 1530379"/>
              <a:gd name="connsiteY96" fmla="*/ 1228988 h 1493763"/>
              <a:gd name="connsiteX97" fmla="*/ 1421216 w 1530379"/>
              <a:gd name="connsiteY97" fmla="*/ 1238224 h 1493763"/>
              <a:gd name="connsiteX98" fmla="*/ 1402743 w 1530379"/>
              <a:gd name="connsiteY98" fmla="*/ 1246691 h 1493763"/>
              <a:gd name="connsiteX99" fmla="*/ 1381192 w 1530379"/>
              <a:gd name="connsiteY99" fmla="*/ 1249770 h 1493763"/>
              <a:gd name="connsiteX100" fmla="*/ 1367337 w 1530379"/>
              <a:gd name="connsiteY100" fmla="*/ 1285945 h 1493763"/>
              <a:gd name="connsiteX101" fmla="*/ 1382731 w 1530379"/>
              <a:gd name="connsiteY101" fmla="*/ 1301339 h 1493763"/>
              <a:gd name="connsiteX102" fmla="*/ 1366567 w 1530379"/>
              <a:gd name="connsiteY102" fmla="*/ 1324430 h 1493763"/>
              <a:gd name="connsiteX103" fmla="*/ 1342707 w 1530379"/>
              <a:gd name="connsiteY103" fmla="*/ 1324430 h 1493763"/>
              <a:gd name="connsiteX104" fmla="*/ 1321155 w 1530379"/>
              <a:gd name="connsiteY104" fmla="*/ 1341363 h 1493763"/>
              <a:gd name="connsiteX105" fmla="*/ 1289598 w 1530379"/>
              <a:gd name="connsiteY105" fmla="*/ 1365994 h 1493763"/>
              <a:gd name="connsiteX106" fmla="*/ 1252652 w 1530379"/>
              <a:gd name="connsiteY106" fmla="*/ 1404479 h 1493763"/>
              <a:gd name="connsiteX107" fmla="*/ 1243416 w 1530379"/>
              <a:gd name="connsiteY107" fmla="*/ 1422951 h 1493763"/>
              <a:gd name="connsiteX108" fmla="*/ 1234949 w 1530379"/>
              <a:gd name="connsiteY108" fmla="*/ 1413715 h 1493763"/>
              <a:gd name="connsiteX109" fmla="*/ 1217246 w 1530379"/>
              <a:gd name="connsiteY109" fmla="*/ 1422951 h 1493763"/>
              <a:gd name="connsiteX110" fmla="*/ 1187997 w 1530379"/>
              <a:gd name="connsiteY110" fmla="*/ 1450660 h 1493763"/>
              <a:gd name="connsiteX111" fmla="*/ 1162598 w 1530379"/>
              <a:gd name="connsiteY111" fmla="*/ 1457588 h 1493763"/>
              <a:gd name="connsiteX112" fmla="*/ 1129501 w 1530379"/>
              <a:gd name="connsiteY112" fmla="*/ 1447581 h 1493763"/>
              <a:gd name="connsiteX113" fmla="*/ 1074852 w 1530379"/>
              <a:gd name="connsiteY113" fmla="*/ 1443733 h 1493763"/>
              <a:gd name="connsiteX114" fmla="*/ 1059458 w 1530379"/>
              <a:gd name="connsiteY114" fmla="*/ 1456048 h 1493763"/>
              <a:gd name="connsiteX115" fmla="*/ 1024052 w 1530379"/>
              <a:gd name="connsiteY115" fmla="*/ 1453739 h 1493763"/>
              <a:gd name="connsiteX116" fmla="*/ 987107 w 1530379"/>
              <a:gd name="connsiteY116" fmla="*/ 1442194 h 1493763"/>
              <a:gd name="connsiteX117" fmla="*/ 964785 w 1530379"/>
              <a:gd name="connsiteY117" fmla="*/ 1486066 h 1493763"/>
              <a:gd name="connsiteX118" fmla="*/ 962476 w 1530379"/>
              <a:gd name="connsiteY118" fmla="*/ 1493763 h 1493763"/>
              <a:gd name="connsiteX119" fmla="*/ 953240 w 1530379"/>
              <a:gd name="connsiteY119" fmla="*/ 1481448 h 1493763"/>
              <a:gd name="connsiteX120" fmla="*/ 927840 w 1530379"/>
              <a:gd name="connsiteY120" fmla="*/ 1423721 h 1493763"/>
              <a:gd name="connsiteX121" fmla="*/ 902440 w 1530379"/>
              <a:gd name="connsiteY121" fmla="*/ 1413715 h 1493763"/>
              <a:gd name="connsiteX122" fmla="*/ 873961 w 1530379"/>
              <a:gd name="connsiteY122" fmla="*/ 1414485 h 1493763"/>
              <a:gd name="connsiteX123" fmla="*/ 836246 w 1530379"/>
              <a:gd name="connsiteY123" fmla="*/ 1382157 h 1493763"/>
              <a:gd name="connsiteX124" fmla="*/ 808537 w 1530379"/>
              <a:gd name="connsiteY124" fmla="*/ 1362145 h 1493763"/>
              <a:gd name="connsiteX125" fmla="*/ 802379 w 1530379"/>
              <a:gd name="connsiteY125" fmla="*/ 1349060 h 1493763"/>
              <a:gd name="connsiteX126" fmla="*/ 791603 w 1530379"/>
              <a:gd name="connsiteY126" fmla="*/ 1355218 h 1493763"/>
              <a:gd name="connsiteX127" fmla="*/ 774670 w 1530379"/>
              <a:gd name="connsiteY127" fmla="*/ 1372921 h 1493763"/>
              <a:gd name="connsiteX128" fmla="*/ 770822 w 1530379"/>
              <a:gd name="connsiteY128" fmla="*/ 1407558 h 1493763"/>
              <a:gd name="connsiteX129" fmla="*/ 771591 w 1530379"/>
              <a:gd name="connsiteY129" fmla="*/ 1435266 h 1493763"/>
              <a:gd name="connsiteX130" fmla="*/ 752349 w 1530379"/>
              <a:gd name="connsiteY130" fmla="*/ 1429878 h 1493763"/>
              <a:gd name="connsiteX131" fmla="*/ 643052 w 1530379"/>
              <a:gd name="connsiteY131" fmla="*/ 1388315 h 1493763"/>
              <a:gd name="connsiteX132" fmla="*/ 620731 w 1530379"/>
              <a:gd name="connsiteY132" fmla="*/ 1352139 h 1493763"/>
              <a:gd name="connsiteX133" fmla="*/ 643052 w 1530379"/>
              <a:gd name="connsiteY133" fmla="*/ 1350600 h 1493763"/>
              <a:gd name="connsiteX134" fmla="*/ 720022 w 1530379"/>
              <a:gd name="connsiteY134" fmla="*/ 1325200 h 1493763"/>
              <a:gd name="connsiteX135" fmla="*/ 734646 w 1530379"/>
              <a:gd name="connsiteY135" fmla="*/ 1309806 h 1493763"/>
              <a:gd name="connsiteX136" fmla="*/ 738495 w 1530379"/>
              <a:gd name="connsiteY136" fmla="*/ 1308170 h 1493763"/>
              <a:gd name="connsiteX137" fmla="*/ 737082 w 1530379"/>
              <a:gd name="connsiteY137" fmla="*/ 1307155 h 1493763"/>
              <a:gd name="connsiteX138" fmla="*/ 726872 w 1530379"/>
              <a:gd name="connsiteY138" fmla="*/ 1307774 h 1493763"/>
              <a:gd name="connsiteX139" fmla="*/ 695314 w 1530379"/>
              <a:gd name="connsiteY139" fmla="*/ 1300846 h 1493763"/>
              <a:gd name="connsiteX140" fmla="*/ 653751 w 1530379"/>
              <a:gd name="connsiteY140" fmla="*/ 1301616 h 1493763"/>
              <a:gd name="connsiteX141" fmla="*/ 614496 w 1530379"/>
              <a:gd name="connsiteY141" fmla="*/ 1313162 h 1493763"/>
              <a:gd name="connsiteX142" fmla="*/ 593949 w 1530379"/>
              <a:gd name="connsiteY142" fmla="*/ 1322974 h 1493763"/>
              <a:gd name="connsiteX143" fmla="*/ 593237 w 1530379"/>
              <a:gd name="connsiteY143" fmla="*/ 1324737 h 1493763"/>
              <a:gd name="connsiteX144" fmla="*/ 591071 w 1530379"/>
              <a:gd name="connsiteY144" fmla="*/ 1325482 h 1493763"/>
              <a:gd name="connsiteX145" fmla="*/ 594484 w 1530379"/>
              <a:gd name="connsiteY145" fmla="*/ 1350107 h 1493763"/>
              <a:gd name="connsiteX146" fmla="*/ 601411 w 1530379"/>
              <a:gd name="connsiteY146" fmla="*/ 1363962 h 1493763"/>
              <a:gd name="connsiteX147" fmla="*/ 572163 w 1530379"/>
              <a:gd name="connsiteY147" fmla="*/ 1413992 h 1493763"/>
              <a:gd name="connsiteX148" fmla="*/ 530599 w 1530379"/>
              <a:gd name="connsiteY148" fmla="*/ 1417840 h 1493763"/>
              <a:gd name="connsiteX149" fmla="*/ 517514 w 1530379"/>
              <a:gd name="connsiteY149" fmla="*/ 1454016 h 1493763"/>
              <a:gd name="connsiteX150" fmla="*/ 531369 w 1530379"/>
              <a:gd name="connsiteY150" fmla="*/ 1470949 h 1493763"/>
              <a:gd name="connsiteX151" fmla="*/ 545223 w 1530379"/>
              <a:gd name="connsiteY151" fmla="*/ 1486344 h 1493763"/>
              <a:gd name="connsiteX152" fmla="*/ 486726 w 1530379"/>
              <a:gd name="connsiteY152" fmla="*/ 1420919 h 1493763"/>
              <a:gd name="connsiteX153" fmla="*/ 466714 w 1530379"/>
              <a:gd name="connsiteY153" fmla="*/ 1401677 h 1493763"/>
              <a:gd name="connsiteX154" fmla="*/ 443623 w 1530379"/>
              <a:gd name="connsiteY154" fmla="*/ 1409374 h 1493763"/>
              <a:gd name="connsiteX155" fmla="*/ 445932 w 1530379"/>
              <a:gd name="connsiteY155" fmla="*/ 1367810 h 1493763"/>
              <a:gd name="connsiteX156" fmla="*/ 467676 w 1530379"/>
              <a:gd name="connsiteY156" fmla="*/ 1335964 h 1493763"/>
              <a:gd name="connsiteX157" fmla="*/ 477919 w 1530379"/>
              <a:gd name="connsiteY157" fmla="*/ 1317150 h 1493763"/>
              <a:gd name="connsiteX158" fmla="*/ 459117 w 1530379"/>
              <a:gd name="connsiteY158" fmla="*/ 1325026 h 1493763"/>
              <a:gd name="connsiteX159" fmla="*/ 443723 w 1530379"/>
              <a:gd name="connsiteY159" fmla="*/ 1337341 h 1493763"/>
              <a:gd name="connsiteX160" fmla="*/ 408317 w 1530379"/>
              <a:gd name="connsiteY160" fmla="*/ 1335032 h 1493763"/>
              <a:gd name="connsiteX161" fmla="*/ 371372 w 1530379"/>
              <a:gd name="connsiteY161" fmla="*/ 1323487 h 1493763"/>
              <a:gd name="connsiteX162" fmla="*/ 349050 w 1530379"/>
              <a:gd name="connsiteY162" fmla="*/ 1367359 h 1493763"/>
              <a:gd name="connsiteX163" fmla="*/ 346741 w 1530379"/>
              <a:gd name="connsiteY163" fmla="*/ 1375056 h 1493763"/>
              <a:gd name="connsiteX164" fmla="*/ 337505 w 1530379"/>
              <a:gd name="connsiteY164" fmla="*/ 1362741 h 1493763"/>
              <a:gd name="connsiteX165" fmla="*/ 312105 w 1530379"/>
              <a:gd name="connsiteY165" fmla="*/ 1305014 h 1493763"/>
              <a:gd name="connsiteX166" fmla="*/ 286705 w 1530379"/>
              <a:gd name="connsiteY166" fmla="*/ 1295008 h 1493763"/>
              <a:gd name="connsiteX167" fmla="*/ 258226 w 1530379"/>
              <a:gd name="connsiteY167" fmla="*/ 1295778 h 1493763"/>
              <a:gd name="connsiteX168" fmla="*/ 220511 w 1530379"/>
              <a:gd name="connsiteY168" fmla="*/ 1263450 h 1493763"/>
              <a:gd name="connsiteX169" fmla="*/ 192802 w 1530379"/>
              <a:gd name="connsiteY169" fmla="*/ 1243438 h 1493763"/>
              <a:gd name="connsiteX170" fmla="*/ 186644 w 1530379"/>
              <a:gd name="connsiteY170" fmla="*/ 1230353 h 1493763"/>
              <a:gd name="connsiteX171" fmla="*/ 175868 w 1530379"/>
              <a:gd name="connsiteY171" fmla="*/ 1236511 h 1493763"/>
              <a:gd name="connsiteX172" fmla="*/ 158935 w 1530379"/>
              <a:gd name="connsiteY172" fmla="*/ 1254214 h 1493763"/>
              <a:gd name="connsiteX173" fmla="*/ 155087 w 1530379"/>
              <a:gd name="connsiteY173" fmla="*/ 1288851 h 1493763"/>
              <a:gd name="connsiteX174" fmla="*/ 155856 w 1530379"/>
              <a:gd name="connsiteY174" fmla="*/ 1316559 h 1493763"/>
              <a:gd name="connsiteX175" fmla="*/ 136614 w 1530379"/>
              <a:gd name="connsiteY175" fmla="*/ 1311171 h 1493763"/>
              <a:gd name="connsiteX176" fmla="*/ 27317 w 1530379"/>
              <a:gd name="connsiteY176" fmla="*/ 1269608 h 1493763"/>
              <a:gd name="connsiteX177" fmla="*/ 4996 w 1530379"/>
              <a:gd name="connsiteY177" fmla="*/ 1233432 h 1493763"/>
              <a:gd name="connsiteX178" fmla="*/ 27317 w 1530379"/>
              <a:gd name="connsiteY178" fmla="*/ 1231893 h 1493763"/>
              <a:gd name="connsiteX179" fmla="*/ 104287 w 1530379"/>
              <a:gd name="connsiteY179" fmla="*/ 1206493 h 1493763"/>
              <a:gd name="connsiteX180" fmla="*/ 118911 w 1530379"/>
              <a:gd name="connsiteY180" fmla="*/ 1191099 h 1493763"/>
              <a:gd name="connsiteX181" fmla="*/ 119681 w 1530379"/>
              <a:gd name="connsiteY181" fmla="*/ 1187250 h 1493763"/>
              <a:gd name="connsiteX182" fmla="*/ 115832 w 1530379"/>
              <a:gd name="connsiteY182" fmla="*/ 1180323 h 1493763"/>
              <a:gd name="connsiteX183" fmla="*/ 94281 w 1530379"/>
              <a:gd name="connsiteY183" fmla="*/ 1134141 h 1493763"/>
              <a:gd name="connsiteX184" fmla="*/ 84275 w 1530379"/>
              <a:gd name="connsiteY184" fmla="*/ 1120287 h 1493763"/>
              <a:gd name="connsiteX185" fmla="*/ 93511 w 1530379"/>
              <a:gd name="connsiteY185" fmla="*/ 1100275 h 1493763"/>
              <a:gd name="connsiteX186" fmla="*/ 142772 w 1530379"/>
              <a:gd name="connsiteY186" fmla="*/ 1031772 h 1493763"/>
              <a:gd name="connsiteX187" fmla="*/ 149699 w 1530379"/>
              <a:gd name="connsiteY187" fmla="*/ 1020996 h 1493763"/>
              <a:gd name="connsiteX188" fmla="*/ 202038 w 1530379"/>
              <a:gd name="connsiteY188" fmla="*/ 1056402 h 1493763"/>
              <a:gd name="connsiteX189" fmla="*/ 221281 w 1530379"/>
              <a:gd name="connsiteY189" fmla="*/ 1061790 h 1493763"/>
              <a:gd name="connsiteX190" fmla="*/ 216662 w 1530379"/>
              <a:gd name="connsiteY190" fmla="*/ 1044087 h 1493763"/>
              <a:gd name="connsiteX191" fmla="*/ 194341 w 1530379"/>
              <a:gd name="connsiteY191" fmla="*/ 1003293 h 1493763"/>
              <a:gd name="connsiteX192" fmla="*/ 192802 w 1530379"/>
              <a:gd name="connsiteY192" fmla="*/ 982511 h 1493763"/>
              <a:gd name="connsiteX193" fmla="*/ 215123 w 1530379"/>
              <a:gd name="connsiteY193" fmla="*/ 975584 h 1493763"/>
              <a:gd name="connsiteX194" fmla="*/ 236675 w 1530379"/>
              <a:gd name="connsiteY194" fmla="*/ 980972 h 1493763"/>
              <a:gd name="connsiteX195" fmla="*/ 287475 w 1530379"/>
              <a:gd name="connsiteY195" fmla="*/ 952493 h 1493763"/>
              <a:gd name="connsiteX196" fmla="*/ 302099 w 1530379"/>
              <a:gd name="connsiteY196" fmla="*/ 904002 h 1493763"/>
              <a:gd name="connsiteX197" fmla="*/ 352899 w 1530379"/>
              <a:gd name="connsiteY197" fmla="*/ 874753 h 1493763"/>
              <a:gd name="connsiteX198" fmla="*/ 389844 w 1530379"/>
              <a:gd name="connsiteY198" fmla="*/ 853202 h 1493763"/>
              <a:gd name="connsiteX199" fmla="*/ 399851 w 1530379"/>
              <a:gd name="connsiteY199" fmla="*/ 768535 h 1493763"/>
              <a:gd name="connsiteX200" fmla="*/ 436796 w 1530379"/>
              <a:gd name="connsiteY200" fmla="*/ 716965 h 1493763"/>
              <a:gd name="connsiteX201" fmla="*/ 507608 w 1530379"/>
              <a:gd name="connsiteY201" fmla="*/ 709268 h 1493763"/>
              <a:gd name="connsiteX202" fmla="*/ 541475 w 1530379"/>
              <a:gd name="connsiteY202" fmla="*/ 706190 h 1493763"/>
              <a:gd name="connsiteX203" fmla="*/ 595353 w 1530379"/>
              <a:gd name="connsiteY203" fmla="*/ 701571 h 1493763"/>
              <a:gd name="connsiteX204" fmla="*/ 597182 w 1530379"/>
              <a:gd name="connsiteY204" fmla="*/ 701484 h 1493763"/>
              <a:gd name="connsiteX205" fmla="*/ 598042 w 1530379"/>
              <a:gd name="connsiteY205" fmla="*/ 698094 h 1493763"/>
              <a:gd name="connsiteX206" fmla="*/ 608477 w 1530379"/>
              <a:gd name="connsiteY206" fmla="*/ 689201 h 1493763"/>
              <a:gd name="connsiteX207" fmla="*/ 517614 w 1530379"/>
              <a:gd name="connsiteY207" fmla="*/ 661547 h 1493763"/>
              <a:gd name="connsiteX208" fmla="*/ 459117 w 1530379"/>
              <a:gd name="connsiteY208" fmla="*/ 636917 h 1493763"/>
              <a:gd name="connsiteX209" fmla="*/ 432947 w 1530379"/>
              <a:gd name="connsiteY209" fmla="*/ 590735 h 1493763"/>
              <a:gd name="connsiteX210" fmla="*/ 468353 w 1530379"/>
              <a:gd name="connsiteY210" fmla="*/ 552250 h 1493763"/>
              <a:gd name="connsiteX211" fmla="*/ 553020 w 1530379"/>
              <a:gd name="connsiteY211" fmla="*/ 522232 h 1493763"/>
              <a:gd name="connsiteX212" fmla="*/ 583808 w 1530379"/>
              <a:gd name="connsiteY212" fmla="*/ 502220 h 1493763"/>
              <a:gd name="connsiteX213" fmla="*/ 550711 w 1530379"/>
              <a:gd name="connsiteY213" fmla="*/ 489135 h 1493763"/>
              <a:gd name="connsiteX214" fmla="*/ 492214 w 1530379"/>
              <a:gd name="connsiteY214" fmla="*/ 481438 h 1493763"/>
              <a:gd name="connsiteX215" fmla="*/ 468353 w 1530379"/>
              <a:gd name="connsiteY215" fmla="*/ 452958 h 1493763"/>
              <a:gd name="connsiteX216" fmla="*/ 466044 w 1530379"/>
              <a:gd name="connsiteY216" fmla="*/ 429098 h 1493763"/>
              <a:gd name="connsiteX217" fmla="*/ 435256 w 1530379"/>
              <a:gd name="connsiteY217" fmla="*/ 400619 h 1493763"/>
              <a:gd name="connsiteX218" fmla="*/ 411396 w 1530379"/>
              <a:gd name="connsiteY218" fmla="*/ 396771 h 1493763"/>
              <a:gd name="connsiteX219" fmla="*/ 379838 w 1530379"/>
              <a:gd name="connsiteY219" fmla="*/ 357516 h 1493763"/>
              <a:gd name="connsiteX220" fmla="*/ 410626 w 1530379"/>
              <a:gd name="connsiteY220" fmla="*/ 378298 h 1493763"/>
              <a:gd name="connsiteX221" fmla="*/ 449881 w 1530379"/>
              <a:gd name="connsiteY221" fmla="*/ 362134 h 1493763"/>
              <a:gd name="connsiteX222" fmla="*/ 451420 w 1530379"/>
              <a:gd name="connsiteY222" fmla="*/ 353668 h 1493763"/>
              <a:gd name="connsiteX223" fmla="*/ 467584 w 1530379"/>
              <a:gd name="connsiteY223" fmla="*/ 320570 h 1493763"/>
              <a:gd name="connsiteX224" fmla="*/ 488366 w 1530379"/>
              <a:gd name="connsiteY224" fmla="*/ 348280 h 1493763"/>
              <a:gd name="connsiteX225" fmla="*/ 494523 w 1530379"/>
              <a:gd name="connsiteY225" fmla="*/ 359825 h 1493763"/>
              <a:gd name="connsiteX226" fmla="*/ 544554 w 1530379"/>
              <a:gd name="connsiteY226" fmla="*/ 375219 h 1493763"/>
              <a:gd name="connsiteX227" fmla="*/ 592275 w 1530379"/>
              <a:gd name="connsiteY227" fmla="*/ 373680 h 1493763"/>
              <a:gd name="connsiteX228" fmla="*/ 655390 w 1530379"/>
              <a:gd name="connsiteY228" fmla="*/ 399080 h 1493763"/>
              <a:gd name="connsiteX229" fmla="*/ 673093 w 1530379"/>
              <a:gd name="connsiteY229" fmla="*/ 395231 h 1493763"/>
              <a:gd name="connsiteX230" fmla="*/ 669245 w 1530379"/>
              <a:gd name="connsiteY230" fmla="*/ 375219 h 1493763"/>
              <a:gd name="connsiteX231" fmla="*/ 622293 w 1530379"/>
              <a:gd name="connsiteY231" fmla="*/ 319801 h 1493763"/>
              <a:gd name="connsiteX232" fmla="*/ 639996 w 1530379"/>
              <a:gd name="connsiteY232" fmla="*/ 254377 h 1493763"/>
              <a:gd name="connsiteX233" fmla="*/ 724662 w 1530379"/>
              <a:gd name="connsiteY233" fmla="*/ 232055 h 1493763"/>
              <a:gd name="connsiteX234" fmla="*/ 754681 w 1530379"/>
              <a:gd name="connsiteY234" fmla="*/ 215892 h 1493763"/>
              <a:gd name="connsiteX235" fmla="*/ 723893 w 1530379"/>
              <a:gd name="connsiteY235" fmla="*/ 201268 h 1493763"/>
              <a:gd name="connsiteX236" fmla="*/ 670014 w 1530379"/>
              <a:gd name="connsiteY236" fmla="*/ 191261 h 1493763"/>
              <a:gd name="connsiteX237" fmla="*/ 647693 w 1530379"/>
              <a:gd name="connsiteY237" fmla="*/ 173558 h 1493763"/>
              <a:gd name="connsiteX238" fmla="*/ 665396 w 1530379"/>
              <a:gd name="connsiteY238" fmla="*/ 139692 h 1493763"/>
              <a:gd name="connsiteX239" fmla="*/ 676941 w 1530379"/>
              <a:gd name="connsiteY239" fmla="*/ 145849 h 1493763"/>
              <a:gd name="connsiteX240" fmla="*/ 688074 w 1530379"/>
              <a:gd name="connsiteY240" fmla="*/ 153009 h 1493763"/>
              <a:gd name="connsiteX241" fmla="*/ 710225 w 1530379"/>
              <a:gd name="connsiteY241" fmla="*/ 120435 h 1493763"/>
              <a:gd name="connsiteX242" fmla="*/ 741783 w 1530379"/>
              <a:gd name="connsiteY242" fmla="*/ 108890 h 1493763"/>
              <a:gd name="connsiteX243" fmla="*/ 761025 w 1530379"/>
              <a:gd name="connsiteY243" fmla="*/ 112738 h 1493763"/>
              <a:gd name="connsiteX244" fmla="*/ 777477 w 1530379"/>
              <a:gd name="connsiteY244" fmla="*/ 113123 h 1493763"/>
              <a:gd name="connsiteX245" fmla="*/ 785507 w 1530379"/>
              <a:gd name="connsiteY245" fmla="*/ 107883 h 1493763"/>
              <a:gd name="connsiteX246" fmla="*/ 785854 w 1530379"/>
              <a:gd name="connsiteY246" fmla="*/ 89974 h 1493763"/>
              <a:gd name="connsiteX247" fmla="*/ 779311 w 1530379"/>
              <a:gd name="connsiteY247" fmla="*/ 69649 h 1493763"/>
              <a:gd name="connsiteX248" fmla="*/ 765457 w 1530379"/>
              <a:gd name="connsiteY248" fmla="*/ 45019 h 1493763"/>
              <a:gd name="connsiteX249" fmla="*/ 765457 w 1530379"/>
              <a:gd name="connsiteY249" fmla="*/ 28086 h 1493763"/>
              <a:gd name="connsiteX250" fmla="*/ 786335 w 1530379"/>
              <a:gd name="connsiteY250" fmla="*/ 29625 h 1493763"/>
              <a:gd name="connsiteX251" fmla="*/ 790615 w 1530379"/>
              <a:gd name="connsiteY251" fmla="*/ 34161 h 1493763"/>
              <a:gd name="connsiteX252" fmla="*/ 791043 w 1530379"/>
              <a:gd name="connsiteY252" fmla="*/ 33459 h 1493763"/>
              <a:gd name="connsiteX253" fmla="*/ 804898 w 1530379"/>
              <a:gd name="connsiteY253" fmla="*/ 16526 h 1493763"/>
              <a:gd name="connsiteX254" fmla="*/ 844922 w 1530379"/>
              <a:gd name="connsiteY254" fmla="*/ 1132 h 14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530379" h="1493763">
                <a:moveTo>
                  <a:pt x="592378" y="720443"/>
                </a:moveTo>
                <a:lnTo>
                  <a:pt x="579959" y="723893"/>
                </a:lnTo>
                <a:cubicBezTo>
                  <a:pt x="575341" y="727741"/>
                  <a:pt x="571493" y="733129"/>
                  <a:pt x="574571" y="737747"/>
                </a:cubicBezTo>
                <a:cubicBezTo>
                  <a:pt x="578420" y="743135"/>
                  <a:pt x="586887" y="744675"/>
                  <a:pt x="593044" y="742366"/>
                </a:cubicBezTo>
                <a:lnTo>
                  <a:pt x="593988" y="742285"/>
                </a:lnTo>
                <a:lnTo>
                  <a:pt x="590922" y="726188"/>
                </a:lnTo>
                <a:close/>
                <a:moveTo>
                  <a:pt x="666943" y="660814"/>
                </a:moveTo>
                <a:lnTo>
                  <a:pt x="660778" y="660873"/>
                </a:lnTo>
                <a:lnTo>
                  <a:pt x="658927" y="666832"/>
                </a:lnTo>
                <a:lnTo>
                  <a:pt x="661445" y="666247"/>
                </a:lnTo>
                <a:close/>
                <a:moveTo>
                  <a:pt x="903082" y="269817"/>
                </a:moveTo>
                <a:lnTo>
                  <a:pt x="894766" y="278237"/>
                </a:lnTo>
                <a:cubicBezTo>
                  <a:pt x="887261" y="284010"/>
                  <a:pt x="881585" y="288868"/>
                  <a:pt x="877700" y="293366"/>
                </a:cubicBezTo>
                <a:lnTo>
                  <a:pt x="872132" y="304800"/>
                </a:lnTo>
                <a:lnTo>
                  <a:pt x="881098" y="302853"/>
                </a:lnTo>
                <a:cubicBezTo>
                  <a:pt x="892643" y="300544"/>
                  <a:pt x="903419" y="297465"/>
                  <a:pt x="914964" y="293617"/>
                </a:cubicBezTo>
                <a:cubicBezTo>
                  <a:pt x="920352" y="292077"/>
                  <a:pt x="928049" y="290538"/>
                  <a:pt x="928049" y="283611"/>
                </a:cubicBezTo>
                <a:cubicBezTo>
                  <a:pt x="928049" y="275914"/>
                  <a:pt x="921122" y="272835"/>
                  <a:pt x="914194" y="272065"/>
                </a:cubicBezTo>
                <a:close/>
                <a:moveTo>
                  <a:pt x="718211" y="154398"/>
                </a:moveTo>
                <a:lnTo>
                  <a:pt x="695010" y="157470"/>
                </a:lnTo>
                <a:lnTo>
                  <a:pt x="700128" y="160762"/>
                </a:lnTo>
                <a:cubicBezTo>
                  <a:pt x="708306" y="163840"/>
                  <a:pt x="716773" y="165091"/>
                  <a:pt x="725047" y="164706"/>
                </a:cubicBezTo>
                <a:lnTo>
                  <a:pt x="731863" y="163023"/>
                </a:lnTo>
                <a:close/>
                <a:moveTo>
                  <a:pt x="844922" y="1132"/>
                </a:moveTo>
                <a:cubicBezTo>
                  <a:pt x="878019" y="8059"/>
                  <a:pt x="911116" y="14217"/>
                  <a:pt x="943443" y="20375"/>
                </a:cubicBezTo>
                <a:cubicBezTo>
                  <a:pt x="970383" y="19605"/>
                  <a:pt x="996552" y="30380"/>
                  <a:pt x="1023493" y="21144"/>
                </a:cubicBezTo>
                <a:cubicBezTo>
                  <a:pt x="1029650" y="14217"/>
                  <a:pt x="1038117" y="11908"/>
                  <a:pt x="1045044" y="8059"/>
                </a:cubicBezTo>
                <a:cubicBezTo>
                  <a:pt x="1054280" y="1902"/>
                  <a:pt x="1059668" y="7290"/>
                  <a:pt x="1061977" y="16526"/>
                </a:cubicBezTo>
                <a:cubicBezTo>
                  <a:pt x="1064286" y="30380"/>
                  <a:pt x="1071214" y="38077"/>
                  <a:pt x="1086608" y="30380"/>
                </a:cubicBezTo>
                <a:cubicBezTo>
                  <a:pt x="1091996" y="28071"/>
                  <a:pt x="1098153" y="24992"/>
                  <a:pt x="1103541" y="28071"/>
                </a:cubicBezTo>
                <a:cubicBezTo>
                  <a:pt x="1121244" y="37308"/>
                  <a:pt x="1138178" y="46544"/>
                  <a:pt x="1155881" y="27302"/>
                </a:cubicBezTo>
                <a:cubicBezTo>
                  <a:pt x="1158959" y="23453"/>
                  <a:pt x="1164347" y="27302"/>
                  <a:pt x="1164347" y="32689"/>
                </a:cubicBezTo>
                <a:cubicBezTo>
                  <a:pt x="1164347" y="38847"/>
                  <a:pt x="1164347" y="44235"/>
                  <a:pt x="1164347" y="50393"/>
                </a:cubicBezTo>
                <a:cubicBezTo>
                  <a:pt x="1162038" y="78102"/>
                  <a:pt x="1170505" y="91956"/>
                  <a:pt x="1195905" y="102732"/>
                </a:cubicBezTo>
                <a:cubicBezTo>
                  <a:pt x="1208990" y="108120"/>
                  <a:pt x="1212068" y="97344"/>
                  <a:pt x="1216687" y="89647"/>
                </a:cubicBezTo>
                <a:cubicBezTo>
                  <a:pt x="1220535" y="83490"/>
                  <a:pt x="1222844" y="74253"/>
                  <a:pt x="1231311" y="75793"/>
                </a:cubicBezTo>
                <a:cubicBezTo>
                  <a:pt x="1239778" y="78102"/>
                  <a:pt x="1239778" y="87338"/>
                  <a:pt x="1239008" y="94265"/>
                </a:cubicBezTo>
                <a:cubicBezTo>
                  <a:pt x="1232850" y="141987"/>
                  <a:pt x="1264408" y="172774"/>
                  <a:pt x="1286729" y="208181"/>
                </a:cubicBezTo>
                <a:cubicBezTo>
                  <a:pt x="1292117" y="216647"/>
                  <a:pt x="1300583" y="214338"/>
                  <a:pt x="1308280" y="214338"/>
                </a:cubicBezTo>
                <a:cubicBezTo>
                  <a:pt x="1319056" y="215108"/>
                  <a:pt x="1333680" y="208950"/>
                  <a:pt x="1339068" y="219726"/>
                </a:cubicBezTo>
                <a:cubicBezTo>
                  <a:pt x="1345226" y="232811"/>
                  <a:pt x="1325983" y="235120"/>
                  <a:pt x="1322905" y="245126"/>
                </a:cubicBezTo>
                <a:cubicBezTo>
                  <a:pt x="1314438" y="268987"/>
                  <a:pt x="1318286" y="275914"/>
                  <a:pt x="1341377" y="282841"/>
                </a:cubicBezTo>
                <a:lnTo>
                  <a:pt x="1342025" y="283106"/>
                </a:lnTo>
                <a:lnTo>
                  <a:pt x="1364547" y="277545"/>
                </a:lnTo>
                <a:cubicBezTo>
                  <a:pt x="1371955" y="274081"/>
                  <a:pt x="1378690" y="269174"/>
                  <a:pt x="1384270" y="263017"/>
                </a:cubicBezTo>
                <a:cubicBezTo>
                  <a:pt x="1401204" y="243775"/>
                  <a:pt x="1408901" y="215296"/>
                  <a:pt x="1395046" y="188356"/>
                </a:cubicBezTo>
                <a:cubicBezTo>
                  <a:pt x="1391198" y="180659"/>
                  <a:pt x="1396586" y="166805"/>
                  <a:pt x="1381192" y="163726"/>
                </a:cubicBezTo>
                <a:cubicBezTo>
                  <a:pt x="1376573" y="162956"/>
                  <a:pt x="1371955" y="152180"/>
                  <a:pt x="1381192" y="146793"/>
                </a:cubicBezTo>
                <a:cubicBezTo>
                  <a:pt x="1395816" y="146023"/>
                  <a:pt x="1410440" y="146023"/>
                  <a:pt x="1416598" y="163726"/>
                </a:cubicBezTo>
                <a:cubicBezTo>
                  <a:pt x="1421985" y="179120"/>
                  <a:pt x="1415058" y="196053"/>
                  <a:pt x="1421216" y="210677"/>
                </a:cubicBezTo>
                <a:cubicBezTo>
                  <a:pt x="1424294" y="218374"/>
                  <a:pt x="1427373" y="229920"/>
                  <a:pt x="1438149" y="216065"/>
                </a:cubicBezTo>
                <a:cubicBezTo>
                  <a:pt x="1449694" y="214526"/>
                  <a:pt x="1465858" y="203750"/>
                  <a:pt x="1460470" y="229920"/>
                </a:cubicBezTo>
                <a:cubicBezTo>
                  <a:pt x="1460470" y="231459"/>
                  <a:pt x="1460470" y="232229"/>
                  <a:pt x="1458931" y="233768"/>
                </a:cubicBezTo>
                <a:cubicBezTo>
                  <a:pt x="1448155" y="240696"/>
                  <a:pt x="1446616" y="253781"/>
                  <a:pt x="1440458" y="263787"/>
                </a:cubicBezTo>
                <a:cubicBezTo>
                  <a:pt x="1435840" y="271483"/>
                  <a:pt x="1439688" y="278411"/>
                  <a:pt x="1450464" y="277641"/>
                </a:cubicBezTo>
                <a:cubicBezTo>
                  <a:pt x="1451234" y="278411"/>
                  <a:pt x="1452003" y="279950"/>
                  <a:pt x="1451234" y="281490"/>
                </a:cubicBezTo>
                <a:cubicBezTo>
                  <a:pt x="1455852" y="288417"/>
                  <a:pt x="1452773" y="298423"/>
                  <a:pt x="1461240" y="303811"/>
                </a:cubicBezTo>
                <a:cubicBezTo>
                  <a:pt x="1473555" y="319205"/>
                  <a:pt x="1485870" y="333059"/>
                  <a:pt x="1505113" y="341526"/>
                </a:cubicBezTo>
                <a:cubicBezTo>
                  <a:pt x="1537440" y="356920"/>
                  <a:pt x="1538210" y="375393"/>
                  <a:pt x="1510501" y="396944"/>
                </a:cubicBezTo>
                <a:cubicBezTo>
                  <a:pt x="1480482" y="420035"/>
                  <a:pt x="1479713" y="428502"/>
                  <a:pt x="1505882" y="457750"/>
                </a:cubicBezTo>
                <a:cubicBezTo>
                  <a:pt x="1506652" y="458520"/>
                  <a:pt x="1506652" y="458520"/>
                  <a:pt x="1507422" y="459290"/>
                </a:cubicBezTo>
                <a:cubicBezTo>
                  <a:pt x="1534361" y="492387"/>
                  <a:pt x="1536670" y="496235"/>
                  <a:pt x="1498955" y="519327"/>
                </a:cubicBezTo>
                <a:cubicBezTo>
                  <a:pt x="1488949" y="525484"/>
                  <a:pt x="1472016" y="527024"/>
                  <a:pt x="1472785" y="539339"/>
                </a:cubicBezTo>
                <a:cubicBezTo>
                  <a:pt x="1473555" y="554733"/>
                  <a:pt x="1492028" y="553963"/>
                  <a:pt x="1504343" y="558581"/>
                </a:cubicBezTo>
                <a:cubicBezTo>
                  <a:pt x="1510501" y="560891"/>
                  <a:pt x="1516658" y="562430"/>
                  <a:pt x="1522816" y="563969"/>
                </a:cubicBezTo>
                <a:cubicBezTo>
                  <a:pt x="1527434" y="571666"/>
                  <a:pt x="1522816" y="574745"/>
                  <a:pt x="1515889" y="574745"/>
                </a:cubicBezTo>
                <a:cubicBezTo>
                  <a:pt x="1510501" y="575515"/>
                  <a:pt x="1505882" y="573975"/>
                  <a:pt x="1501264" y="576285"/>
                </a:cubicBezTo>
                <a:cubicBezTo>
                  <a:pt x="1490488" y="577824"/>
                  <a:pt x="1479713" y="579363"/>
                  <a:pt x="1468937" y="581672"/>
                </a:cubicBezTo>
                <a:cubicBezTo>
                  <a:pt x="1446616" y="587060"/>
                  <a:pt x="1442767" y="595527"/>
                  <a:pt x="1454313" y="615539"/>
                </a:cubicBezTo>
                <a:cubicBezTo>
                  <a:pt x="1459700" y="624776"/>
                  <a:pt x="1468167" y="632473"/>
                  <a:pt x="1474325" y="641709"/>
                </a:cubicBezTo>
                <a:cubicBezTo>
                  <a:pt x="1478943" y="647867"/>
                  <a:pt x="1485870" y="654793"/>
                  <a:pt x="1482022" y="663260"/>
                </a:cubicBezTo>
                <a:cubicBezTo>
                  <a:pt x="1477404" y="672497"/>
                  <a:pt x="1468167" y="672497"/>
                  <a:pt x="1458931" y="673266"/>
                </a:cubicBezTo>
                <a:cubicBezTo>
                  <a:pt x="1447385" y="674036"/>
                  <a:pt x="1435840" y="673266"/>
                  <a:pt x="1423525" y="673266"/>
                </a:cubicBezTo>
                <a:cubicBezTo>
                  <a:pt x="1410440" y="673266"/>
                  <a:pt x="1403513" y="677884"/>
                  <a:pt x="1401204" y="691739"/>
                </a:cubicBezTo>
                <a:cubicBezTo>
                  <a:pt x="1397355" y="716369"/>
                  <a:pt x="1385040" y="725606"/>
                  <a:pt x="1361949" y="726376"/>
                </a:cubicBezTo>
                <a:cubicBezTo>
                  <a:pt x="1311149" y="728685"/>
                  <a:pt x="1308840" y="731763"/>
                  <a:pt x="1318846" y="782563"/>
                </a:cubicBezTo>
                <a:lnTo>
                  <a:pt x="1320024" y="791592"/>
                </a:lnTo>
                <a:lnTo>
                  <a:pt x="1331085" y="805161"/>
                </a:lnTo>
                <a:cubicBezTo>
                  <a:pt x="1338012" y="817477"/>
                  <a:pt x="1337242" y="832871"/>
                  <a:pt x="1333394" y="842877"/>
                </a:cubicBezTo>
                <a:cubicBezTo>
                  <a:pt x="1328776" y="854422"/>
                  <a:pt x="1329545" y="861350"/>
                  <a:pt x="1340321" y="873664"/>
                </a:cubicBezTo>
                <a:cubicBezTo>
                  <a:pt x="1314922" y="863659"/>
                  <a:pt x="1314922" y="872895"/>
                  <a:pt x="1321848" y="887519"/>
                </a:cubicBezTo>
                <a:cubicBezTo>
                  <a:pt x="1311458" y="887904"/>
                  <a:pt x="1301644" y="887711"/>
                  <a:pt x="1292408" y="889347"/>
                </a:cubicBezTo>
                <a:lnTo>
                  <a:pt x="1277207" y="896835"/>
                </a:lnTo>
                <a:lnTo>
                  <a:pt x="1279976" y="900712"/>
                </a:lnTo>
                <a:cubicBezTo>
                  <a:pt x="1284209" y="903598"/>
                  <a:pt x="1289597" y="904945"/>
                  <a:pt x="1296525" y="904945"/>
                </a:cubicBezTo>
                <a:cubicBezTo>
                  <a:pt x="1332700" y="904945"/>
                  <a:pt x="1335779" y="907254"/>
                  <a:pt x="1338858" y="945739"/>
                </a:cubicBezTo>
                <a:cubicBezTo>
                  <a:pt x="1339628" y="961903"/>
                  <a:pt x="1346555" y="961903"/>
                  <a:pt x="1357331" y="955745"/>
                </a:cubicBezTo>
                <a:cubicBezTo>
                  <a:pt x="1375804" y="954206"/>
                  <a:pt x="1367337" y="966521"/>
                  <a:pt x="1366567" y="974988"/>
                </a:cubicBezTo>
                <a:cubicBezTo>
                  <a:pt x="1355022" y="1010394"/>
                  <a:pt x="1364258" y="1034254"/>
                  <a:pt x="1397355" y="1055036"/>
                </a:cubicBezTo>
                <a:cubicBezTo>
                  <a:pt x="1425064" y="1072739"/>
                  <a:pt x="1428143" y="1078897"/>
                  <a:pt x="1415058" y="1097369"/>
                </a:cubicBezTo>
                <a:cubicBezTo>
                  <a:pt x="1406592" y="1101988"/>
                  <a:pt x="1395046" y="1102757"/>
                  <a:pt x="1392737" y="1115073"/>
                </a:cubicBezTo>
                <a:cubicBezTo>
                  <a:pt x="1387349" y="1128927"/>
                  <a:pt x="1392737" y="1139703"/>
                  <a:pt x="1401973" y="1150479"/>
                </a:cubicBezTo>
                <a:cubicBezTo>
                  <a:pt x="1410440" y="1160485"/>
                  <a:pt x="1423525" y="1168951"/>
                  <a:pt x="1418907" y="1185115"/>
                </a:cubicBezTo>
                <a:cubicBezTo>
                  <a:pt x="1409670" y="1190503"/>
                  <a:pt x="1400434" y="1195121"/>
                  <a:pt x="1392737" y="1202818"/>
                </a:cubicBezTo>
                <a:cubicBezTo>
                  <a:pt x="1388119" y="1207436"/>
                  <a:pt x="1375804" y="1205127"/>
                  <a:pt x="1379652" y="1217442"/>
                </a:cubicBezTo>
                <a:cubicBezTo>
                  <a:pt x="1382731" y="1222830"/>
                  <a:pt x="1388889" y="1224369"/>
                  <a:pt x="1392737" y="1228218"/>
                </a:cubicBezTo>
                <a:cubicBezTo>
                  <a:pt x="1393507" y="1228988"/>
                  <a:pt x="1395046" y="1228988"/>
                  <a:pt x="1396586" y="1228988"/>
                </a:cubicBezTo>
                <a:cubicBezTo>
                  <a:pt x="1404283" y="1233606"/>
                  <a:pt x="1415828" y="1227448"/>
                  <a:pt x="1421216" y="1238224"/>
                </a:cubicBezTo>
                <a:cubicBezTo>
                  <a:pt x="1418137" y="1247460"/>
                  <a:pt x="1409670" y="1245921"/>
                  <a:pt x="1402743" y="1246691"/>
                </a:cubicBezTo>
                <a:cubicBezTo>
                  <a:pt x="1395816" y="1247460"/>
                  <a:pt x="1388119" y="1248230"/>
                  <a:pt x="1381192" y="1249770"/>
                </a:cubicBezTo>
                <a:cubicBezTo>
                  <a:pt x="1354252" y="1255157"/>
                  <a:pt x="1351173" y="1263624"/>
                  <a:pt x="1367337" y="1285945"/>
                </a:cubicBezTo>
                <a:cubicBezTo>
                  <a:pt x="1371955" y="1291333"/>
                  <a:pt x="1377343" y="1296721"/>
                  <a:pt x="1382731" y="1301339"/>
                </a:cubicBezTo>
                <a:cubicBezTo>
                  <a:pt x="1388889" y="1316733"/>
                  <a:pt x="1381192" y="1323660"/>
                  <a:pt x="1366567" y="1324430"/>
                </a:cubicBezTo>
                <a:cubicBezTo>
                  <a:pt x="1358870" y="1325200"/>
                  <a:pt x="1350404" y="1325200"/>
                  <a:pt x="1342707" y="1324430"/>
                </a:cubicBezTo>
                <a:cubicBezTo>
                  <a:pt x="1330391" y="1323660"/>
                  <a:pt x="1322694" y="1325969"/>
                  <a:pt x="1321155" y="1341363"/>
                </a:cubicBezTo>
                <a:cubicBezTo>
                  <a:pt x="1319616" y="1358297"/>
                  <a:pt x="1305761" y="1365224"/>
                  <a:pt x="1289598" y="1365994"/>
                </a:cubicBezTo>
                <a:cubicBezTo>
                  <a:pt x="1251882" y="1368303"/>
                  <a:pt x="1251882" y="1368303"/>
                  <a:pt x="1252652" y="1404479"/>
                </a:cubicBezTo>
                <a:cubicBezTo>
                  <a:pt x="1252652" y="1412176"/>
                  <a:pt x="1261889" y="1424491"/>
                  <a:pt x="1243416" y="1422951"/>
                </a:cubicBezTo>
                <a:cubicBezTo>
                  <a:pt x="1240337" y="1419873"/>
                  <a:pt x="1237258" y="1416794"/>
                  <a:pt x="1234949" y="1413715"/>
                </a:cubicBezTo>
                <a:cubicBezTo>
                  <a:pt x="1222634" y="1404479"/>
                  <a:pt x="1220325" y="1413715"/>
                  <a:pt x="1217246" y="1422951"/>
                </a:cubicBezTo>
                <a:cubicBezTo>
                  <a:pt x="1214167" y="1439884"/>
                  <a:pt x="1208010" y="1451430"/>
                  <a:pt x="1187997" y="1450660"/>
                </a:cubicBezTo>
                <a:cubicBezTo>
                  <a:pt x="1179531" y="1449891"/>
                  <a:pt x="1171064" y="1455278"/>
                  <a:pt x="1162598" y="1457588"/>
                </a:cubicBezTo>
                <a:cubicBezTo>
                  <a:pt x="1149513" y="1460666"/>
                  <a:pt x="1138737" y="1458357"/>
                  <a:pt x="1129501" y="1447581"/>
                </a:cubicBezTo>
                <a:cubicBezTo>
                  <a:pt x="1111028" y="1427569"/>
                  <a:pt x="1096404" y="1426800"/>
                  <a:pt x="1074852" y="1443733"/>
                </a:cubicBezTo>
                <a:cubicBezTo>
                  <a:pt x="1069464" y="1447581"/>
                  <a:pt x="1064846" y="1452200"/>
                  <a:pt x="1059458" y="1456048"/>
                </a:cubicBezTo>
                <a:cubicBezTo>
                  <a:pt x="1047143" y="1465285"/>
                  <a:pt x="1035597" y="1464515"/>
                  <a:pt x="1024052" y="1453739"/>
                </a:cubicBezTo>
                <a:cubicBezTo>
                  <a:pt x="1014046" y="1443733"/>
                  <a:pt x="1004810" y="1429878"/>
                  <a:pt x="987107" y="1442194"/>
                </a:cubicBezTo>
                <a:cubicBezTo>
                  <a:pt x="971713" y="1452969"/>
                  <a:pt x="956319" y="1463745"/>
                  <a:pt x="964785" y="1486066"/>
                </a:cubicBezTo>
                <a:cubicBezTo>
                  <a:pt x="965555" y="1488376"/>
                  <a:pt x="966325" y="1492224"/>
                  <a:pt x="962476" y="1493763"/>
                </a:cubicBezTo>
                <a:cubicBezTo>
                  <a:pt x="955549" y="1492994"/>
                  <a:pt x="955549" y="1486066"/>
                  <a:pt x="953240" y="1481448"/>
                </a:cubicBezTo>
                <a:cubicBezTo>
                  <a:pt x="938616" y="1464515"/>
                  <a:pt x="933997" y="1443733"/>
                  <a:pt x="927840" y="1423721"/>
                </a:cubicBezTo>
                <a:cubicBezTo>
                  <a:pt x="922452" y="1413715"/>
                  <a:pt x="912446" y="1413715"/>
                  <a:pt x="902440" y="1413715"/>
                </a:cubicBezTo>
                <a:cubicBezTo>
                  <a:pt x="893204" y="1413715"/>
                  <a:pt x="883198" y="1414485"/>
                  <a:pt x="873961" y="1414485"/>
                </a:cubicBezTo>
                <a:cubicBezTo>
                  <a:pt x="840094" y="1415255"/>
                  <a:pt x="839325" y="1414485"/>
                  <a:pt x="836246" y="1382157"/>
                </a:cubicBezTo>
                <a:cubicBezTo>
                  <a:pt x="810076" y="1390624"/>
                  <a:pt x="810076" y="1390624"/>
                  <a:pt x="808537" y="1362145"/>
                </a:cubicBezTo>
                <a:cubicBezTo>
                  <a:pt x="808537" y="1356757"/>
                  <a:pt x="807767" y="1351369"/>
                  <a:pt x="802379" y="1349060"/>
                </a:cubicBezTo>
                <a:cubicBezTo>
                  <a:pt x="796991" y="1346751"/>
                  <a:pt x="794682" y="1352139"/>
                  <a:pt x="791603" y="1355218"/>
                </a:cubicBezTo>
                <a:cubicBezTo>
                  <a:pt x="786215" y="1361376"/>
                  <a:pt x="780828" y="1367533"/>
                  <a:pt x="774670" y="1372921"/>
                </a:cubicBezTo>
                <a:cubicBezTo>
                  <a:pt x="763125" y="1383697"/>
                  <a:pt x="760816" y="1394473"/>
                  <a:pt x="770822" y="1407558"/>
                </a:cubicBezTo>
                <a:cubicBezTo>
                  <a:pt x="777749" y="1416794"/>
                  <a:pt x="779288" y="1426030"/>
                  <a:pt x="771591" y="1435266"/>
                </a:cubicBezTo>
                <a:cubicBezTo>
                  <a:pt x="763125" y="1440654"/>
                  <a:pt x="756967" y="1435266"/>
                  <a:pt x="752349" y="1429878"/>
                </a:cubicBezTo>
                <a:cubicBezTo>
                  <a:pt x="723101" y="1396782"/>
                  <a:pt x="683846" y="1391394"/>
                  <a:pt x="643052" y="1388315"/>
                </a:cubicBezTo>
                <a:cubicBezTo>
                  <a:pt x="614573" y="1386776"/>
                  <a:pt x="610725" y="1379848"/>
                  <a:pt x="620731" y="1352139"/>
                </a:cubicBezTo>
                <a:cubicBezTo>
                  <a:pt x="627658" y="1345982"/>
                  <a:pt x="636125" y="1349830"/>
                  <a:pt x="643052" y="1350600"/>
                </a:cubicBezTo>
                <a:cubicBezTo>
                  <a:pt x="674609" y="1364454"/>
                  <a:pt x="703858" y="1346751"/>
                  <a:pt x="720022" y="1325200"/>
                </a:cubicBezTo>
                <a:cubicBezTo>
                  <a:pt x="724640" y="1319812"/>
                  <a:pt x="726949" y="1311345"/>
                  <a:pt x="734646" y="1309806"/>
                </a:cubicBezTo>
                <a:cubicBezTo>
                  <a:pt x="737340" y="1309036"/>
                  <a:pt x="738495" y="1308651"/>
                  <a:pt x="738495" y="1308170"/>
                </a:cubicBezTo>
                <a:lnTo>
                  <a:pt x="737082" y="1307155"/>
                </a:lnTo>
                <a:lnTo>
                  <a:pt x="726872" y="1307774"/>
                </a:lnTo>
                <a:cubicBezTo>
                  <a:pt x="716096" y="1311622"/>
                  <a:pt x="705320" y="1307004"/>
                  <a:pt x="695314" y="1300846"/>
                </a:cubicBezTo>
                <a:cubicBezTo>
                  <a:pt x="681460" y="1292380"/>
                  <a:pt x="667605" y="1292380"/>
                  <a:pt x="653751" y="1301616"/>
                </a:cubicBezTo>
                <a:cubicBezTo>
                  <a:pt x="641436" y="1310083"/>
                  <a:pt x="628351" y="1310853"/>
                  <a:pt x="614496" y="1313162"/>
                </a:cubicBezTo>
                <a:lnTo>
                  <a:pt x="593949" y="1322974"/>
                </a:lnTo>
                <a:lnTo>
                  <a:pt x="593237" y="1324737"/>
                </a:lnTo>
                <a:lnTo>
                  <a:pt x="591071" y="1325482"/>
                </a:lnTo>
                <a:lnTo>
                  <a:pt x="594484" y="1350107"/>
                </a:lnTo>
                <a:cubicBezTo>
                  <a:pt x="596793" y="1354725"/>
                  <a:pt x="599102" y="1359343"/>
                  <a:pt x="601411" y="1363962"/>
                </a:cubicBezTo>
                <a:cubicBezTo>
                  <a:pt x="614496" y="1393210"/>
                  <a:pt x="604490" y="1410913"/>
                  <a:pt x="572163" y="1413992"/>
                </a:cubicBezTo>
                <a:cubicBezTo>
                  <a:pt x="558308" y="1415531"/>
                  <a:pt x="544453" y="1413222"/>
                  <a:pt x="530599" y="1417840"/>
                </a:cubicBezTo>
                <a:cubicBezTo>
                  <a:pt x="506739" y="1425537"/>
                  <a:pt x="502890" y="1434004"/>
                  <a:pt x="517514" y="1454016"/>
                </a:cubicBezTo>
                <a:cubicBezTo>
                  <a:pt x="521363" y="1460174"/>
                  <a:pt x="526751" y="1465562"/>
                  <a:pt x="531369" y="1470949"/>
                </a:cubicBezTo>
                <a:cubicBezTo>
                  <a:pt x="535987" y="1475568"/>
                  <a:pt x="540605" y="1480186"/>
                  <a:pt x="545223" y="1486344"/>
                </a:cubicBezTo>
                <a:cubicBezTo>
                  <a:pt x="500581" y="1480186"/>
                  <a:pt x="485187" y="1462483"/>
                  <a:pt x="486726" y="1420919"/>
                </a:cubicBezTo>
                <a:cubicBezTo>
                  <a:pt x="487496" y="1400907"/>
                  <a:pt x="481339" y="1395519"/>
                  <a:pt x="466714" y="1401677"/>
                </a:cubicBezTo>
                <a:cubicBezTo>
                  <a:pt x="459017" y="1405525"/>
                  <a:pt x="448241" y="1419380"/>
                  <a:pt x="443623" y="1409374"/>
                </a:cubicBezTo>
                <a:cubicBezTo>
                  <a:pt x="437466" y="1397828"/>
                  <a:pt x="435157" y="1380125"/>
                  <a:pt x="445932" y="1367810"/>
                </a:cubicBezTo>
                <a:cubicBezTo>
                  <a:pt x="454784" y="1358189"/>
                  <a:pt x="461519" y="1347221"/>
                  <a:pt x="467676" y="1335964"/>
                </a:cubicBezTo>
                <a:lnTo>
                  <a:pt x="477919" y="1317150"/>
                </a:lnTo>
                <a:lnTo>
                  <a:pt x="459117" y="1325026"/>
                </a:lnTo>
                <a:cubicBezTo>
                  <a:pt x="453729" y="1328874"/>
                  <a:pt x="449111" y="1333493"/>
                  <a:pt x="443723" y="1337341"/>
                </a:cubicBezTo>
                <a:cubicBezTo>
                  <a:pt x="431408" y="1346578"/>
                  <a:pt x="419862" y="1345808"/>
                  <a:pt x="408317" y="1335032"/>
                </a:cubicBezTo>
                <a:cubicBezTo>
                  <a:pt x="398311" y="1325026"/>
                  <a:pt x="389075" y="1311171"/>
                  <a:pt x="371372" y="1323487"/>
                </a:cubicBezTo>
                <a:cubicBezTo>
                  <a:pt x="355978" y="1334262"/>
                  <a:pt x="340584" y="1345038"/>
                  <a:pt x="349050" y="1367359"/>
                </a:cubicBezTo>
                <a:cubicBezTo>
                  <a:pt x="349820" y="1369669"/>
                  <a:pt x="350590" y="1373517"/>
                  <a:pt x="346741" y="1375056"/>
                </a:cubicBezTo>
                <a:cubicBezTo>
                  <a:pt x="339814" y="1374287"/>
                  <a:pt x="339814" y="1367359"/>
                  <a:pt x="337505" y="1362741"/>
                </a:cubicBezTo>
                <a:cubicBezTo>
                  <a:pt x="322881" y="1345808"/>
                  <a:pt x="318262" y="1325026"/>
                  <a:pt x="312105" y="1305014"/>
                </a:cubicBezTo>
                <a:cubicBezTo>
                  <a:pt x="306717" y="1295008"/>
                  <a:pt x="296711" y="1295008"/>
                  <a:pt x="286705" y="1295008"/>
                </a:cubicBezTo>
                <a:cubicBezTo>
                  <a:pt x="277469" y="1295008"/>
                  <a:pt x="267463" y="1295778"/>
                  <a:pt x="258226" y="1295778"/>
                </a:cubicBezTo>
                <a:cubicBezTo>
                  <a:pt x="224359" y="1296548"/>
                  <a:pt x="223590" y="1295778"/>
                  <a:pt x="220511" y="1263450"/>
                </a:cubicBezTo>
                <a:cubicBezTo>
                  <a:pt x="194341" y="1271917"/>
                  <a:pt x="194341" y="1271917"/>
                  <a:pt x="192802" y="1243438"/>
                </a:cubicBezTo>
                <a:cubicBezTo>
                  <a:pt x="192802" y="1238050"/>
                  <a:pt x="192032" y="1232662"/>
                  <a:pt x="186644" y="1230353"/>
                </a:cubicBezTo>
                <a:cubicBezTo>
                  <a:pt x="181256" y="1228044"/>
                  <a:pt x="178947" y="1233432"/>
                  <a:pt x="175868" y="1236511"/>
                </a:cubicBezTo>
                <a:cubicBezTo>
                  <a:pt x="170480" y="1242669"/>
                  <a:pt x="165093" y="1248826"/>
                  <a:pt x="158935" y="1254214"/>
                </a:cubicBezTo>
                <a:cubicBezTo>
                  <a:pt x="147390" y="1264990"/>
                  <a:pt x="145081" y="1275766"/>
                  <a:pt x="155087" y="1288851"/>
                </a:cubicBezTo>
                <a:cubicBezTo>
                  <a:pt x="162014" y="1298087"/>
                  <a:pt x="163553" y="1307323"/>
                  <a:pt x="155856" y="1316559"/>
                </a:cubicBezTo>
                <a:cubicBezTo>
                  <a:pt x="147390" y="1321947"/>
                  <a:pt x="141232" y="1316559"/>
                  <a:pt x="136614" y="1311171"/>
                </a:cubicBezTo>
                <a:cubicBezTo>
                  <a:pt x="107366" y="1278075"/>
                  <a:pt x="68111" y="1272687"/>
                  <a:pt x="27317" y="1269608"/>
                </a:cubicBezTo>
                <a:cubicBezTo>
                  <a:pt x="-1162" y="1268069"/>
                  <a:pt x="-5010" y="1261141"/>
                  <a:pt x="4996" y="1233432"/>
                </a:cubicBezTo>
                <a:cubicBezTo>
                  <a:pt x="11923" y="1227275"/>
                  <a:pt x="20390" y="1231123"/>
                  <a:pt x="27317" y="1231893"/>
                </a:cubicBezTo>
                <a:cubicBezTo>
                  <a:pt x="58874" y="1245747"/>
                  <a:pt x="88123" y="1228044"/>
                  <a:pt x="104287" y="1206493"/>
                </a:cubicBezTo>
                <a:cubicBezTo>
                  <a:pt x="108905" y="1201105"/>
                  <a:pt x="111214" y="1192638"/>
                  <a:pt x="118911" y="1191099"/>
                </a:cubicBezTo>
                <a:cubicBezTo>
                  <a:pt x="124299" y="1189559"/>
                  <a:pt x="123529" y="1189559"/>
                  <a:pt x="119681" y="1187250"/>
                </a:cubicBezTo>
                <a:cubicBezTo>
                  <a:pt x="116602" y="1185711"/>
                  <a:pt x="114293" y="1182632"/>
                  <a:pt x="115832" y="1180323"/>
                </a:cubicBezTo>
                <a:cubicBezTo>
                  <a:pt x="125069" y="1157232"/>
                  <a:pt x="107366" y="1146457"/>
                  <a:pt x="94281" y="1134141"/>
                </a:cubicBezTo>
                <a:cubicBezTo>
                  <a:pt x="90432" y="1130293"/>
                  <a:pt x="85814" y="1125675"/>
                  <a:pt x="84275" y="1120287"/>
                </a:cubicBezTo>
                <a:cubicBezTo>
                  <a:pt x="82735" y="1111820"/>
                  <a:pt x="85044" y="1103353"/>
                  <a:pt x="93511" y="1100275"/>
                </a:cubicBezTo>
                <a:cubicBezTo>
                  <a:pt x="125838" y="1088729"/>
                  <a:pt x="131226" y="1057171"/>
                  <a:pt x="142772" y="1031772"/>
                </a:cubicBezTo>
                <a:cubicBezTo>
                  <a:pt x="142002" y="1028693"/>
                  <a:pt x="141232" y="1021766"/>
                  <a:pt x="149699" y="1020996"/>
                </a:cubicBezTo>
                <a:cubicBezTo>
                  <a:pt x="169711" y="1029463"/>
                  <a:pt x="185874" y="1042547"/>
                  <a:pt x="202038" y="1056402"/>
                </a:cubicBezTo>
                <a:cubicBezTo>
                  <a:pt x="207426" y="1061020"/>
                  <a:pt x="214353" y="1067947"/>
                  <a:pt x="221281" y="1061790"/>
                </a:cubicBezTo>
                <a:cubicBezTo>
                  <a:pt x="226669" y="1056402"/>
                  <a:pt x="219741" y="1049474"/>
                  <a:pt x="216662" y="1044087"/>
                </a:cubicBezTo>
                <a:cubicBezTo>
                  <a:pt x="209735" y="1030232"/>
                  <a:pt x="202038" y="1017147"/>
                  <a:pt x="194341" y="1003293"/>
                </a:cubicBezTo>
                <a:cubicBezTo>
                  <a:pt x="191262" y="997135"/>
                  <a:pt x="186644" y="990208"/>
                  <a:pt x="192802" y="982511"/>
                </a:cubicBezTo>
                <a:cubicBezTo>
                  <a:pt x="198959" y="975584"/>
                  <a:pt x="206656" y="974044"/>
                  <a:pt x="215123" y="975584"/>
                </a:cubicBezTo>
                <a:cubicBezTo>
                  <a:pt x="222050" y="977123"/>
                  <a:pt x="228978" y="979432"/>
                  <a:pt x="236675" y="980972"/>
                </a:cubicBezTo>
                <a:cubicBezTo>
                  <a:pt x="267463" y="988669"/>
                  <a:pt x="277469" y="983281"/>
                  <a:pt x="287475" y="952493"/>
                </a:cubicBezTo>
                <a:cubicBezTo>
                  <a:pt x="292862" y="936329"/>
                  <a:pt x="296711" y="920165"/>
                  <a:pt x="302099" y="904002"/>
                </a:cubicBezTo>
                <a:cubicBezTo>
                  <a:pt x="312105" y="877063"/>
                  <a:pt x="325190" y="870135"/>
                  <a:pt x="352899" y="874753"/>
                </a:cubicBezTo>
                <a:cubicBezTo>
                  <a:pt x="371372" y="877832"/>
                  <a:pt x="382917" y="871675"/>
                  <a:pt x="389844" y="853202"/>
                </a:cubicBezTo>
                <a:cubicBezTo>
                  <a:pt x="399081" y="825493"/>
                  <a:pt x="397541" y="797014"/>
                  <a:pt x="399851" y="768535"/>
                </a:cubicBezTo>
                <a:cubicBezTo>
                  <a:pt x="402160" y="742366"/>
                  <a:pt x="412166" y="725432"/>
                  <a:pt x="436796" y="716965"/>
                </a:cubicBezTo>
                <a:cubicBezTo>
                  <a:pt x="459887" y="709268"/>
                  <a:pt x="482978" y="700802"/>
                  <a:pt x="507608" y="709268"/>
                </a:cubicBezTo>
                <a:cubicBezTo>
                  <a:pt x="518384" y="704650"/>
                  <a:pt x="530699" y="713117"/>
                  <a:pt x="541475" y="706190"/>
                </a:cubicBezTo>
                <a:cubicBezTo>
                  <a:pt x="558408" y="696953"/>
                  <a:pt x="577650" y="703881"/>
                  <a:pt x="595353" y="701571"/>
                </a:cubicBezTo>
                <a:lnTo>
                  <a:pt x="597182" y="701484"/>
                </a:lnTo>
                <a:lnTo>
                  <a:pt x="598042" y="698094"/>
                </a:lnTo>
                <a:lnTo>
                  <a:pt x="608477" y="689201"/>
                </a:lnTo>
                <a:lnTo>
                  <a:pt x="517614" y="661547"/>
                </a:lnTo>
                <a:cubicBezTo>
                  <a:pt x="497602" y="655390"/>
                  <a:pt x="477590" y="647693"/>
                  <a:pt x="459117" y="636917"/>
                </a:cubicBezTo>
                <a:cubicBezTo>
                  <a:pt x="441414" y="626911"/>
                  <a:pt x="429099" y="612287"/>
                  <a:pt x="432947" y="590735"/>
                </a:cubicBezTo>
                <a:cubicBezTo>
                  <a:pt x="436026" y="569953"/>
                  <a:pt x="449881" y="559177"/>
                  <a:pt x="468353" y="552250"/>
                </a:cubicBezTo>
                <a:cubicBezTo>
                  <a:pt x="496063" y="541474"/>
                  <a:pt x="525311" y="532238"/>
                  <a:pt x="553020" y="522232"/>
                </a:cubicBezTo>
                <a:cubicBezTo>
                  <a:pt x="565335" y="517614"/>
                  <a:pt x="584578" y="516075"/>
                  <a:pt x="583808" y="502220"/>
                </a:cubicBezTo>
                <a:cubicBezTo>
                  <a:pt x="582268" y="487596"/>
                  <a:pt x="563026" y="490675"/>
                  <a:pt x="550711" y="489135"/>
                </a:cubicBezTo>
                <a:cubicBezTo>
                  <a:pt x="531469" y="486826"/>
                  <a:pt x="511457" y="483747"/>
                  <a:pt x="492214" y="481438"/>
                </a:cubicBezTo>
                <a:cubicBezTo>
                  <a:pt x="475281" y="479129"/>
                  <a:pt x="468353" y="469893"/>
                  <a:pt x="468353" y="452958"/>
                </a:cubicBezTo>
                <a:cubicBezTo>
                  <a:pt x="468353" y="445261"/>
                  <a:pt x="468353" y="436795"/>
                  <a:pt x="466044" y="429098"/>
                </a:cubicBezTo>
                <a:cubicBezTo>
                  <a:pt x="462196" y="412934"/>
                  <a:pt x="453729" y="401389"/>
                  <a:pt x="435256" y="400619"/>
                </a:cubicBezTo>
                <a:cubicBezTo>
                  <a:pt x="427559" y="400619"/>
                  <a:pt x="419093" y="398310"/>
                  <a:pt x="411396" y="396771"/>
                </a:cubicBezTo>
                <a:cubicBezTo>
                  <a:pt x="389075" y="393692"/>
                  <a:pt x="380608" y="384456"/>
                  <a:pt x="379838" y="357516"/>
                </a:cubicBezTo>
                <a:cubicBezTo>
                  <a:pt x="390614" y="365213"/>
                  <a:pt x="399851" y="372910"/>
                  <a:pt x="410626" y="378298"/>
                </a:cubicBezTo>
                <a:cubicBezTo>
                  <a:pt x="429099" y="388304"/>
                  <a:pt x="443723" y="381377"/>
                  <a:pt x="449881" y="362134"/>
                </a:cubicBezTo>
                <a:cubicBezTo>
                  <a:pt x="450650" y="359055"/>
                  <a:pt x="450650" y="355977"/>
                  <a:pt x="451420" y="353668"/>
                </a:cubicBezTo>
                <a:cubicBezTo>
                  <a:pt x="456808" y="342122"/>
                  <a:pt x="452190" y="322110"/>
                  <a:pt x="467584" y="320570"/>
                </a:cubicBezTo>
                <a:cubicBezTo>
                  <a:pt x="479129" y="319801"/>
                  <a:pt x="482208" y="338274"/>
                  <a:pt x="488366" y="348280"/>
                </a:cubicBezTo>
                <a:cubicBezTo>
                  <a:pt x="490675" y="352128"/>
                  <a:pt x="492214" y="355977"/>
                  <a:pt x="494523" y="359825"/>
                </a:cubicBezTo>
                <a:cubicBezTo>
                  <a:pt x="511457" y="391383"/>
                  <a:pt x="512996" y="392153"/>
                  <a:pt x="544554" y="375219"/>
                </a:cubicBezTo>
                <a:cubicBezTo>
                  <a:pt x="560717" y="366752"/>
                  <a:pt x="575341" y="366752"/>
                  <a:pt x="592275" y="373680"/>
                </a:cubicBezTo>
                <a:cubicBezTo>
                  <a:pt x="613056" y="382916"/>
                  <a:pt x="633069" y="394462"/>
                  <a:pt x="655390" y="399080"/>
                </a:cubicBezTo>
                <a:cubicBezTo>
                  <a:pt x="662317" y="400619"/>
                  <a:pt x="669245" y="401389"/>
                  <a:pt x="673093" y="395231"/>
                </a:cubicBezTo>
                <a:cubicBezTo>
                  <a:pt x="677711" y="387534"/>
                  <a:pt x="674632" y="381377"/>
                  <a:pt x="669245" y="375219"/>
                </a:cubicBezTo>
                <a:cubicBezTo>
                  <a:pt x="652311" y="357516"/>
                  <a:pt x="635378" y="341352"/>
                  <a:pt x="622293" y="319801"/>
                </a:cubicBezTo>
                <a:cubicBezTo>
                  <a:pt x="601511" y="285164"/>
                  <a:pt x="604590" y="271310"/>
                  <a:pt x="639996" y="254377"/>
                </a:cubicBezTo>
                <a:cubicBezTo>
                  <a:pt x="666935" y="241292"/>
                  <a:pt x="696184" y="238983"/>
                  <a:pt x="724662" y="232055"/>
                </a:cubicBezTo>
                <a:cubicBezTo>
                  <a:pt x="736208" y="229746"/>
                  <a:pt x="755450" y="228977"/>
                  <a:pt x="754681" y="215892"/>
                </a:cubicBezTo>
                <a:cubicBezTo>
                  <a:pt x="754681" y="203577"/>
                  <a:pt x="736208" y="202807"/>
                  <a:pt x="723893" y="201268"/>
                </a:cubicBezTo>
                <a:cubicBezTo>
                  <a:pt x="706190" y="198189"/>
                  <a:pt x="687717" y="195110"/>
                  <a:pt x="670014" y="191261"/>
                </a:cubicBezTo>
                <a:cubicBezTo>
                  <a:pt x="660008" y="188952"/>
                  <a:pt x="648463" y="186643"/>
                  <a:pt x="647693" y="173558"/>
                </a:cubicBezTo>
                <a:cubicBezTo>
                  <a:pt x="646923" y="159704"/>
                  <a:pt x="656929" y="148928"/>
                  <a:pt x="665396" y="139692"/>
                </a:cubicBezTo>
                <a:cubicBezTo>
                  <a:pt x="670784" y="134304"/>
                  <a:pt x="673093" y="142771"/>
                  <a:pt x="676941" y="145849"/>
                </a:cubicBezTo>
                <a:lnTo>
                  <a:pt x="688074" y="153009"/>
                </a:lnTo>
                <a:lnTo>
                  <a:pt x="710225" y="120435"/>
                </a:lnTo>
                <a:cubicBezTo>
                  <a:pt x="717922" y="110429"/>
                  <a:pt x="729467" y="107350"/>
                  <a:pt x="741783" y="108890"/>
                </a:cubicBezTo>
                <a:cubicBezTo>
                  <a:pt x="747940" y="109659"/>
                  <a:pt x="754868" y="111968"/>
                  <a:pt x="761025" y="112738"/>
                </a:cubicBezTo>
                <a:cubicBezTo>
                  <a:pt x="766413" y="113123"/>
                  <a:pt x="772185" y="113893"/>
                  <a:pt x="777477" y="113123"/>
                </a:cubicBezTo>
                <a:lnTo>
                  <a:pt x="785507" y="107883"/>
                </a:lnTo>
                <a:lnTo>
                  <a:pt x="785854" y="89974"/>
                </a:lnTo>
                <a:cubicBezTo>
                  <a:pt x="784891" y="83215"/>
                  <a:pt x="782775" y="76384"/>
                  <a:pt x="779311" y="69649"/>
                </a:cubicBezTo>
                <a:cubicBezTo>
                  <a:pt x="775463" y="61952"/>
                  <a:pt x="780851" y="48098"/>
                  <a:pt x="765457" y="45019"/>
                </a:cubicBezTo>
                <a:cubicBezTo>
                  <a:pt x="760838" y="44249"/>
                  <a:pt x="756220" y="33473"/>
                  <a:pt x="765457" y="28086"/>
                </a:cubicBezTo>
                <a:cubicBezTo>
                  <a:pt x="772769" y="27701"/>
                  <a:pt x="780081" y="27508"/>
                  <a:pt x="786335" y="29625"/>
                </a:cubicBezTo>
                <a:lnTo>
                  <a:pt x="790615" y="34161"/>
                </a:lnTo>
                <a:lnTo>
                  <a:pt x="791043" y="33459"/>
                </a:lnTo>
                <a:cubicBezTo>
                  <a:pt x="796431" y="28841"/>
                  <a:pt x="800279" y="21914"/>
                  <a:pt x="804898" y="16526"/>
                </a:cubicBezTo>
                <a:cubicBezTo>
                  <a:pt x="814904" y="3441"/>
                  <a:pt x="827219" y="-2716"/>
                  <a:pt x="844922" y="1132"/>
                </a:cubicBezTo>
                <a:close/>
              </a:path>
            </a:pathLst>
          </a:custGeom>
          <a:solidFill>
            <a:schemeClr val="accent3"/>
          </a:solidFill>
          <a:ln w="7692" cap="flat">
            <a:noFill/>
            <a:prstDash val="solid"/>
            <a:miter/>
          </a:ln>
        </p:spPr>
        <p:txBody>
          <a:bodyPr rtlCol="0" anchor="ctr"/>
          <a:lstStyle/>
          <a:p>
            <a:endParaRPr lang="en-US" dirty="0">
              <a:solidFill>
                <a:prstClr val="black"/>
              </a:solidFill>
            </a:endParaRPr>
          </a:p>
        </p:txBody>
      </p:sp>
      <p:sp>
        <p:nvSpPr>
          <p:cNvPr id="11" name="Freeform: Shape 10">
            <a:extLst>
              <a:ext uri="{FF2B5EF4-FFF2-40B4-BE49-F238E27FC236}">
                <a16:creationId xmlns:a16="http://schemas.microsoft.com/office/drawing/2014/main" id="{0637572B-8153-4D37-A830-7F291519E1EA}"/>
              </a:ext>
            </a:extLst>
          </p:cNvPr>
          <p:cNvSpPr>
            <a:spLocks/>
          </p:cNvSpPr>
          <p:nvPr/>
        </p:nvSpPr>
        <p:spPr bwMode="auto">
          <a:xfrm rot="900000">
            <a:off x="1679985" y="680362"/>
            <a:ext cx="2324975" cy="2120360"/>
          </a:xfrm>
          <a:custGeom>
            <a:avLst/>
            <a:gdLst>
              <a:gd name="connsiteX0" fmla="*/ 3386347 w 4041704"/>
              <a:gd name="connsiteY0" fmla="*/ 2411413 h 3686004"/>
              <a:gd name="connsiteX1" fmla="*/ 3386340 w 4041704"/>
              <a:gd name="connsiteY1" fmla="*/ 2411535 h 3686004"/>
              <a:gd name="connsiteX2" fmla="*/ 3386483 w 4041704"/>
              <a:gd name="connsiteY2" fmla="*/ 2411511 h 3686004"/>
              <a:gd name="connsiteX3" fmla="*/ 3362819 w 4041704"/>
              <a:gd name="connsiteY3" fmla="*/ 2194357 h 3686004"/>
              <a:gd name="connsiteX4" fmla="*/ 3361204 w 4041704"/>
              <a:gd name="connsiteY4" fmla="*/ 2201156 h 3686004"/>
              <a:gd name="connsiteX5" fmla="*/ 3365647 w 4041704"/>
              <a:gd name="connsiteY5" fmla="*/ 2203538 h 3686004"/>
              <a:gd name="connsiteX6" fmla="*/ 3367414 w 4041704"/>
              <a:gd name="connsiteY6" fmla="*/ 2187828 h 3686004"/>
              <a:gd name="connsiteX7" fmla="*/ 3369533 w 4041704"/>
              <a:gd name="connsiteY7" fmla="*/ 2184367 h 3686004"/>
              <a:gd name="connsiteX8" fmla="*/ 3369683 w 4041704"/>
              <a:gd name="connsiteY8" fmla="*/ 2161469 h 3686004"/>
              <a:gd name="connsiteX9" fmla="*/ 3378698 w 4041704"/>
              <a:gd name="connsiteY9" fmla="*/ 2161125 h 3686004"/>
              <a:gd name="connsiteX10" fmla="*/ 3381834 w 4041704"/>
              <a:gd name="connsiteY10" fmla="*/ 2164342 h 3686004"/>
              <a:gd name="connsiteX11" fmla="*/ 3381252 w 4041704"/>
              <a:gd name="connsiteY11" fmla="*/ 2167406 h 3686004"/>
              <a:gd name="connsiteX12" fmla="*/ 3393725 w 4041704"/>
              <a:gd name="connsiteY12" fmla="*/ 2151948 h 3686004"/>
              <a:gd name="connsiteX13" fmla="*/ 3398392 w 4041704"/>
              <a:gd name="connsiteY13" fmla="*/ 2146236 h 3686004"/>
              <a:gd name="connsiteX14" fmla="*/ 3392043 w 4041704"/>
              <a:gd name="connsiteY14" fmla="*/ 2148993 h 3686004"/>
              <a:gd name="connsiteX15" fmla="*/ 3355458 w 4041704"/>
              <a:gd name="connsiteY15" fmla="*/ 2155683 h 3686004"/>
              <a:gd name="connsiteX16" fmla="*/ 3355439 w 4041704"/>
              <a:gd name="connsiteY16" fmla="*/ 2156097 h 3686004"/>
              <a:gd name="connsiteX17" fmla="*/ 3358079 w 4041704"/>
              <a:gd name="connsiteY17" fmla="*/ 2164040 h 3686004"/>
              <a:gd name="connsiteX18" fmla="*/ 3362945 w 4041704"/>
              <a:gd name="connsiteY18" fmla="*/ 2162609 h 3686004"/>
              <a:gd name="connsiteX19" fmla="*/ 3362474 w 4041704"/>
              <a:gd name="connsiteY19" fmla="*/ 2162586 h 3686004"/>
              <a:gd name="connsiteX20" fmla="*/ 3340275 w 4041704"/>
              <a:gd name="connsiteY20" fmla="*/ 2163884 h 3686004"/>
              <a:gd name="connsiteX21" fmla="*/ 3339342 w 4041704"/>
              <a:gd name="connsiteY21" fmla="*/ 2166886 h 3686004"/>
              <a:gd name="connsiteX22" fmla="*/ 3339875 w 4041704"/>
              <a:gd name="connsiteY22" fmla="*/ 2166130 h 3686004"/>
              <a:gd name="connsiteX23" fmla="*/ 3552686 w 4041704"/>
              <a:gd name="connsiteY23" fmla="*/ 1785302 h 3686004"/>
              <a:gd name="connsiteX24" fmla="*/ 3552595 w 4041704"/>
              <a:gd name="connsiteY24" fmla="*/ 1785639 h 3686004"/>
              <a:gd name="connsiteX25" fmla="*/ 3553346 w 4041704"/>
              <a:gd name="connsiteY25" fmla="*/ 1786264 h 3686004"/>
              <a:gd name="connsiteX26" fmla="*/ 3376296 w 4041704"/>
              <a:gd name="connsiteY26" fmla="*/ 1583151 h 3686004"/>
              <a:gd name="connsiteX27" fmla="*/ 3375997 w 4041704"/>
              <a:gd name="connsiteY27" fmla="*/ 1583729 h 3686004"/>
              <a:gd name="connsiteX28" fmla="*/ 3377264 w 4041704"/>
              <a:gd name="connsiteY28" fmla="*/ 1583840 h 3686004"/>
              <a:gd name="connsiteX29" fmla="*/ 3381205 w 4041704"/>
              <a:gd name="connsiteY29" fmla="*/ 1582227 h 3686004"/>
              <a:gd name="connsiteX30" fmla="*/ 3320681 w 4041704"/>
              <a:gd name="connsiteY30" fmla="*/ 1573903 h 3686004"/>
              <a:gd name="connsiteX31" fmla="*/ 3321545 w 4041704"/>
              <a:gd name="connsiteY31" fmla="*/ 1574218 h 3686004"/>
              <a:gd name="connsiteX32" fmla="*/ 3321319 w 4041704"/>
              <a:gd name="connsiteY32" fmla="*/ 1573906 h 3686004"/>
              <a:gd name="connsiteX33" fmla="*/ 3273764 w 4041704"/>
              <a:gd name="connsiteY33" fmla="*/ 1356808 h 3686004"/>
              <a:gd name="connsiteX34" fmla="*/ 3271648 w 4041704"/>
              <a:gd name="connsiteY34" fmla="*/ 1370709 h 3686004"/>
              <a:gd name="connsiteX35" fmla="*/ 3273370 w 4041704"/>
              <a:gd name="connsiteY35" fmla="*/ 1384198 h 3686004"/>
              <a:gd name="connsiteX36" fmla="*/ 3270646 w 4041704"/>
              <a:gd name="connsiteY36" fmla="*/ 1397074 h 3686004"/>
              <a:gd name="connsiteX37" fmla="*/ 3268575 w 4041704"/>
              <a:gd name="connsiteY37" fmla="*/ 1398376 h 3686004"/>
              <a:gd name="connsiteX38" fmla="*/ 3299781 w 4041704"/>
              <a:gd name="connsiteY38" fmla="*/ 1403318 h 3686004"/>
              <a:gd name="connsiteX39" fmla="*/ 3292105 w 4041704"/>
              <a:gd name="connsiteY39" fmla="*/ 1393842 h 3686004"/>
              <a:gd name="connsiteX40" fmla="*/ 3281163 w 4041704"/>
              <a:gd name="connsiteY40" fmla="*/ 1369598 h 3686004"/>
              <a:gd name="connsiteX41" fmla="*/ 2942540 w 4041704"/>
              <a:gd name="connsiteY41" fmla="*/ 460381 h 3686004"/>
              <a:gd name="connsiteX42" fmla="*/ 2943393 w 4041704"/>
              <a:gd name="connsiteY42" fmla="*/ 463167 h 3686004"/>
              <a:gd name="connsiteX43" fmla="*/ 2946045 w 4041704"/>
              <a:gd name="connsiteY43" fmla="*/ 474113 h 3686004"/>
              <a:gd name="connsiteX44" fmla="*/ 2974889 w 4041704"/>
              <a:gd name="connsiteY44" fmla="*/ 476785 h 3686004"/>
              <a:gd name="connsiteX45" fmla="*/ 2975278 w 4041704"/>
              <a:gd name="connsiteY45" fmla="*/ 476498 h 3686004"/>
              <a:gd name="connsiteX46" fmla="*/ 2980094 w 4041704"/>
              <a:gd name="connsiteY46" fmla="*/ 461238 h 3686004"/>
              <a:gd name="connsiteX47" fmla="*/ 2978625 w 4041704"/>
              <a:gd name="connsiteY47" fmla="*/ 444405 h 3686004"/>
              <a:gd name="connsiteX48" fmla="*/ 2976516 w 4041704"/>
              <a:gd name="connsiteY48" fmla="*/ 441086 h 3686004"/>
              <a:gd name="connsiteX49" fmla="*/ 2971944 w 4041704"/>
              <a:gd name="connsiteY49" fmla="*/ 444037 h 3686004"/>
              <a:gd name="connsiteX50" fmla="*/ 2947692 w 4041704"/>
              <a:gd name="connsiteY50" fmla="*/ 453174 h 3686004"/>
              <a:gd name="connsiteX51" fmla="*/ 931457 w 4041704"/>
              <a:gd name="connsiteY51" fmla="*/ 2960614 h 3686004"/>
              <a:gd name="connsiteX52" fmla="*/ 932617 w 4041704"/>
              <a:gd name="connsiteY52" fmla="*/ 2960737 h 3686004"/>
              <a:gd name="connsiteX53" fmla="*/ 932419 w 4041704"/>
              <a:gd name="connsiteY53" fmla="*/ 2960450 h 3686004"/>
              <a:gd name="connsiteX54" fmla="*/ 731853 w 4041704"/>
              <a:gd name="connsiteY54" fmla="*/ 2718061 h 3686004"/>
              <a:gd name="connsiteX55" fmla="*/ 741742 w 4041704"/>
              <a:gd name="connsiteY55" fmla="*/ 2737711 h 3686004"/>
              <a:gd name="connsiteX56" fmla="*/ 767713 w 4041704"/>
              <a:gd name="connsiteY56" fmla="*/ 2756738 h 3686004"/>
              <a:gd name="connsiteX57" fmla="*/ 778286 w 4041704"/>
              <a:gd name="connsiteY57" fmla="*/ 2745315 h 3686004"/>
              <a:gd name="connsiteX58" fmla="*/ 777750 w 4041704"/>
              <a:gd name="connsiteY58" fmla="*/ 2745207 h 3686004"/>
              <a:gd name="connsiteX59" fmla="*/ 768222 w 4041704"/>
              <a:gd name="connsiteY59" fmla="*/ 2737381 h 3686004"/>
              <a:gd name="connsiteX60" fmla="*/ 748847 w 4041704"/>
              <a:gd name="connsiteY60" fmla="*/ 2719950 h 3686004"/>
              <a:gd name="connsiteX61" fmla="*/ 735849 w 4041704"/>
              <a:gd name="connsiteY61" fmla="*/ 2716722 h 3686004"/>
              <a:gd name="connsiteX62" fmla="*/ 1246175 w 4041704"/>
              <a:gd name="connsiteY62" fmla="*/ 310765 h 3686004"/>
              <a:gd name="connsiteX63" fmla="*/ 1255291 w 4041704"/>
              <a:gd name="connsiteY63" fmla="*/ 304099 h 3686004"/>
              <a:gd name="connsiteX64" fmla="*/ 1253742 w 4041704"/>
              <a:gd name="connsiteY64" fmla="*/ 306184 h 3686004"/>
              <a:gd name="connsiteX65" fmla="*/ 1247181 w 4041704"/>
              <a:gd name="connsiteY65" fmla="*/ 310884 h 3686004"/>
              <a:gd name="connsiteX66" fmla="*/ 783421 w 4041704"/>
              <a:gd name="connsiteY66" fmla="*/ 946304 h 3686004"/>
              <a:gd name="connsiteX67" fmla="*/ 784179 w 4041704"/>
              <a:gd name="connsiteY67" fmla="*/ 953359 h 3686004"/>
              <a:gd name="connsiteX68" fmla="*/ 784245 w 4041704"/>
              <a:gd name="connsiteY68" fmla="*/ 953368 h 3686004"/>
              <a:gd name="connsiteX69" fmla="*/ 784830 w 4041704"/>
              <a:gd name="connsiteY69" fmla="*/ 944504 h 3686004"/>
              <a:gd name="connsiteX70" fmla="*/ 658370 w 4041704"/>
              <a:gd name="connsiteY70" fmla="*/ 913024 h 3686004"/>
              <a:gd name="connsiteX71" fmla="*/ 652593 w 4041704"/>
              <a:gd name="connsiteY71" fmla="*/ 931066 h 3686004"/>
              <a:gd name="connsiteX72" fmla="*/ 659391 w 4041704"/>
              <a:gd name="connsiteY72" fmla="*/ 930691 h 3686004"/>
              <a:gd name="connsiteX73" fmla="*/ 668518 w 4041704"/>
              <a:gd name="connsiteY73" fmla="*/ 926662 h 3686004"/>
              <a:gd name="connsiteX74" fmla="*/ 664451 w 4041704"/>
              <a:gd name="connsiteY74" fmla="*/ 919128 h 3686004"/>
              <a:gd name="connsiteX75" fmla="*/ 343163 w 4041704"/>
              <a:gd name="connsiteY75" fmla="*/ 828988 h 3686004"/>
              <a:gd name="connsiteX76" fmla="*/ 353858 w 4041704"/>
              <a:gd name="connsiteY76" fmla="*/ 822591 h 3686004"/>
              <a:gd name="connsiteX77" fmla="*/ 368544 w 4041704"/>
              <a:gd name="connsiteY77" fmla="*/ 801426 h 3686004"/>
              <a:gd name="connsiteX78" fmla="*/ 393106 w 4041704"/>
              <a:gd name="connsiteY78" fmla="*/ 789240 h 3686004"/>
              <a:gd name="connsiteX79" fmla="*/ 399658 w 4041704"/>
              <a:gd name="connsiteY79" fmla="*/ 792057 h 3686004"/>
              <a:gd name="connsiteX80" fmla="*/ 419801 w 4041704"/>
              <a:gd name="connsiteY80" fmla="*/ 781308 h 3686004"/>
              <a:gd name="connsiteX81" fmla="*/ 425891 w 4041704"/>
              <a:gd name="connsiteY81" fmla="*/ 776165 h 3686004"/>
              <a:gd name="connsiteX82" fmla="*/ 439258 w 4041704"/>
              <a:gd name="connsiteY82" fmla="*/ 781365 h 3686004"/>
              <a:gd name="connsiteX83" fmla="*/ 463187 w 4041704"/>
              <a:gd name="connsiteY83" fmla="*/ 784741 h 3686004"/>
              <a:gd name="connsiteX84" fmla="*/ 477100 w 4041704"/>
              <a:gd name="connsiteY84" fmla="*/ 786141 h 3686004"/>
              <a:gd name="connsiteX85" fmla="*/ 501304 w 4041704"/>
              <a:gd name="connsiteY85" fmla="*/ 834574 h 3686004"/>
              <a:gd name="connsiteX86" fmla="*/ 514648 w 4041704"/>
              <a:gd name="connsiteY86" fmla="*/ 842715 h 3686004"/>
              <a:gd name="connsiteX87" fmla="*/ 552271 w 4041704"/>
              <a:gd name="connsiteY87" fmla="*/ 842041 h 3686004"/>
              <a:gd name="connsiteX88" fmla="*/ 570635 w 4041704"/>
              <a:gd name="connsiteY88" fmla="*/ 849700 h 3686004"/>
              <a:gd name="connsiteX89" fmla="*/ 588778 w 4041704"/>
              <a:gd name="connsiteY89" fmla="*/ 851910 h 3686004"/>
              <a:gd name="connsiteX90" fmla="*/ 615963 w 4041704"/>
              <a:gd name="connsiteY90" fmla="*/ 859632 h 3686004"/>
              <a:gd name="connsiteX91" fmla="*/ 616299 w 4041704"/>
              <a:gd name="connsiteY91" fmla="*/ 861019 h 3686004"/>
              <a:gd name="connsiteX92" fmla="*/ 634797 w 4041704"/>
              <a:gd name="connsiteY92" fmla="*/ 857685 h 3686004"/>
              <a:gd name="connsiteX93" fmla="*/ 637257 w 4041704"/>
              <a:gd name="connsiteY93" fmla="*/ 852876 h 3686004"/>
              <a:gd name="connsiteX94" fmla="*/ 644105 w 4041704"/>
              <a:gd name="connsiteY94" fmla="*/ 816137 h 3686004"/>
              <a:gd name="connsiteX95" fmla="*/ 669424 w 4041704"/>
              <a:gd name="connsiteY95" fmla="*/ 801349 h 3686004"/>
              <a:gd name="connsiteX96" fmla="*/ 671560 w 4041704"/>
              <a:gd name="connsiteY96" fmla="*/ 809100 h 3686004"/>
              <a:gd name="connsiteX97" fmla="*/ 670812 w 4041704"/>
              <a:gd name="connsiteY97" fmla="*/ 813063 h 3686004"/>
              <a:gd name="connsiteX98" fmla="*/ 675492 w 4041704"/>
              <a:gd name="connsiteY98" fmla="*/ 817242 h 3686004"/>
              <a:gd name="connsiteX99" fmla="*/ 679761 w 4041704"/>
              <a:gd name="connsiteY99" fmla="*/ 827674 h 3686004"/>
              <a:gd name="connsiteX100" fmla="*/ 674844 w 4041704"/>
              <a:gd name="connsiteY100" fmla="*/ 837668 h 3686004"/>
              <a:gd name="connsiteX101" fmla="*/ 667970 w 4041704"/>
              <a:gd name="connsiteY101" fmla="*/ 841657 h 3686004"/>
              <a:gd name="connsiteX102" fmla="*/ 668977 w 4041704"/>
              <a:gd name="connsiteY102" fmla="*/ 847276 h 3686004"/>
              <a:gd name="connsiteX103" fmla="*/ 686345 w 4041704"/>
              <a:gd name="connsiteY103" fmla="*/ 870267 h 3686004"/>
              <a:gd name="connsiteX104" fmla="*/ 696716 w 4041704"/>
              <a:gd name="connsiteY104" fmla="*/ 880609 h 3686004"/>
              <a:gd name="connsiteX105" fmla="*/ 699358 w 4041704"/>
              <a:gd name="connsiteY105" fmla="*/ 881204 h 3686004"/>
              <a:gd name="connsiteX106" fmla="*/ 704199 w 4041704"/>
              <a:gd name="connsiteY106" fmla="*/ 878665 h 3686004"/>
              <a:gd name="connsiteX107" fmla="*/ 736405 w 4041704"/>
              <a:gd name="connsiteY107" fmla="*/ 864574 h 3686004"/>
              <a:gd name="connsiteX108" fmla="*/ 746126 w 4041704"/>
              <a:gd name="connsiteY108" fmla="*/ 857906 h 3686004"/>
              <a:gd name="connsiteX109" fmla="*/ 759772 w 4041704"/>
              <a:gd name="connsiteY109" fmla="*/ 864608 h 3686004"/>
              <a:gd name="connsiteX110" fmla="*/ 806189 w 4041704"/>
              <a:gd name="connsiteY110" fmla="*/ 899721 h 3686004"/>
              <a:gd name="connsiteX111" fmla="*/ 810502 w 4041704"/>
              <a:gd name="connsiteY111" fmla="*/ 899825 h 3686004"/>
              <a:gd name="connsiteX112" fmla="*/ 812660 w 4041704"/>
              <a:gd name="connsiteY112" fmla="*/ 903314 h 3686004"/>
              <a:gd name="connsiteX113" fmla="*/ 817662 w 4041704"/>
              <a:gd name="connsiteY113" fmla="*/ 897914 h 3686004"/>
              <a:gd name="connsiteX114" fmla="*/ 813177 w 4041704"/>
              <a:gd name="connsiteY114" fmla="*/ 889446 h 3686004"/>
              <a:gd name="connsiteX115" fmla="*/ 794007 w 4041704"/>
              <a:gd name="connsiteY115" fmla="*/ 878389 h 3686004"/>
              <a:gd name="connsiteX116" fmla="*/ 789170 w 4041704"/>
              <a:gd name="connsiteY116" fmla="*/ 880349 h 3686004"/>
              <a:gd name="connsiteX117" fmla="*/ 797766 w 4041704"/>
              <a:gd name="connsiteY117" fmla="*/ 861641 h 3686004"/>
              <a:gd name="connsiteX118" fmla="*/ 802787 w 4041704"/>
              <a:gd name="connsiteY118" fmla="*/ 840778 h 3686004"/>
              <a:gd name="connsiteX119" fmla="*/ 792348 w 4041704"/>
              <a:gd name="connsiteY119" fmla="*/ 833029 h 3686004"/>
              <a:gd name="connsiteX120" fmla="*/ 776427 w 4041704"/>
              <a:gd name="connsiteY120" fmla="*/ 827097 h 3686004"/>
              <a:gd name="connsiteX121" fmla="*/ 780645 w 4041704"/>
              <a:gd name="connsiteY121" fmla="*/ 812820 h 3686004"/>
              <a:gd name="connsiteX122" fmla="*/ 782590 w 4041704"/>
              <a:gd name="connsiteY122" fmla="*/ 807168 h 3686004"/>
              <a:gd name="connsiteX123" fmla="*/ 773112 w 4041704"/>
              <a:gd name="connsiteY123" fmla="*/ 802676 h 3686004"/>
              <a:gd name="connsiteX124" fmla="*/ 757703 w 4041704"/>
              <a:gd name="connsiteY124" fmla="*/ 791447 h 3686004"/>
              <a:gd name="connsiteX125" fmla="*/ 736284 w 4041704"/>
              <a:gd name="connsiteY125" fmla="*/ 760268 h 3686004"/>
              <a:gd name="connsiteX126" fmla="*/ 731578 w 4041704"/>
              <a:gd name="connsiteY126" fmla="*/ 751096 h 3686004"/>
              <a:gd name="connsiteX127" fmla="*/ 718061 w 4041704"/>
              <a:gd name="connsiteY127" fmla="*/ 725407 h 3686004"/>
              <a:gd name="connsiteX128" fmla="*/ 719151 w 4041704"/>
              <a:gd name="connsiteY128" fmla="*/ 717533 h 3686004"/>
              <a:gd name="connsiteX129" fmla="*/ 727549 w 4041704"/>
              <a:gd name="connsiteY129" fmla="*/ 690662 h 3686004"/>
              <a:gd name="connsiteX130" fmla="*/ 727207 w 4041704"/>
              <a:gd name="connsiteY130" fmla="*/ 683143 h 3686004"/>
              <a:gd name="connsiteX131" fmla="*/ 741036 w 4041704"/>
              <a:gd name="connsiteY131" fmla="*/ 662224 h 3686004"/>
              <a:gd name="connsiteX132" fmla="*/ 751237 w 4041704"/>
              <a:gd name="connsiteY132" fmla="*/ 646919 h 3686004"/>
              <a:gd name="connsiteX133" fmla="*/ 757507 w 4041704"/>
              <a:gd name="connsiteY133" fmla="*/ 628028 h 3686004"/>
              <a:gd name="connsiteX134" fmla="*/ 758071 w 4041704"/>
              <a:gd name="connsiteY134" fmla="*/ 614963 h 3686004"/>
              <a:gd name="connsiteX135" fmla="*/ 752943 w 4041704"/>
              <a:gd name="connsiteY135" fmla="*/ 601638 h 3686004"/>
              <a:gd name="connsiteX136" fmla="*/ 747224 w 4041704"/>
              <a:gd name="connsiteY136" fmla="*/ 596975 h 3686004"/>
              <a:gd name="connsiteX137" fmla="*/ 736654 w 4041704"/>
              <a:gd name="connsiteY137" fmla="*/ 600358 h 3686004"/>
              <a:gd name="connsiteX138" fmla="*/ 722350 w 4041704"/>
              <a:gd name="connsiteY138" fmla="*/ 591743 h 3686004"/>
              <a:gd name="connsiteX139" fmla="*/ 721599 w 4041704"/>
              <a:gd name="connsiteY139" fmla="*/ 573987 h 3686004"/>
              <a:gd name="connsiteX140" fmla="*/ 732116 w 4041704"/>
              <a:gd name="connsiteY140" fmla="*/ 561796 h 3686004"/>
              <a:gd name="connsiteX141" fmla="*/ 736677 w 4041704"/>
              <a:gd name="connsiteY141" fmla="*/ 555038 h 3686004"/>
              <a:gd name="connsiteX142" fmla="*/ 725922 w 4041704"/>
              <a:gd name="connsiteY142" fmla="*/ 544173 h 3686004"/>
              <a:gd name="connsiteX143" fmla="*/ 724095 w 4041704"/>
              <a:gd name="connsiteY143" fmla="*/ 544779 h 3686004"/>
              <a:gd name="connsiteX144" fmla="*/ 711882 w 4041704"/>
              <a:gd name="connsiteY144" fmla="*/ 546442 h 3686004"/>
              <a:gd name="connsiteX145" fmla="*/ 706478 w 4041704"/>
              <a:gd name="connsiteY145" fmla="*/ 528319 h 3686004"/>
              <a:gd name="connsiteX146" fmla="*/ 713562 w 4041704"/>
              <a:gd name="connsiteY146" fmla="*/ 513331 h 3686004"/>
              <a:gd name="connsiteX147" fmla="*/ 722515 w 4041704"/>
              <a:gd name="connsiteY147" fmla="*/ 512630 h 3686004"/>
              <a:gd name="connsiteX148" fmla="*/ 727274 w 4041704"/>
              <a:gd name="connsiteY148" fmla="*/ 514033 h 3686004"/>
              <a:gd name="connsiteX149" fmla="*/ 728181 w 4041704"/>
              <a:gd name="connsiteY149" fmla="*/ 508486 h 3686004"/>
              <a:gd name="connsiteX150" fmla="*/ 723473 w 4041704"/>
              <a:gd name="connsiteY150" fmla="*/ 499314 h 3686004"/>
              <a:gd name="connsiteX151" fmla="*/ 733648 w 4041704"/>
              <a:gd name="connsiteY151" fmla="*/ 479606 h 3686004"/>
              <a:gd name="connsiteX152" fmla="*/ 737158 w 4041704"/>
              <a:gd name="connsiteY152" fmla="*/ 479038 h 3686004"/>
              <a:gd name="connsiteX153" fmla="*/ 753169 w 4041704"/>
              <a:gd name="connsiteY153" fmla="*/ 458948 h 3686004"/>
              <a:gd name="connsiteX154" fmla="*/ 759715 w 4041704"/>
              <a:gd name="connsiteY154" fmla="*/ 444853 h 3686004"/>
              <a:gd name="connsiteX155" fmla="*/ 765776 w 4041704"/>
              <a:gd name="connsiteY155" fmla="*/ 440460 h 3686004"/>
              <a:gd name="connsiteX156" fmla="*/ 778198 w 4041704"/>
              <a:gd name="connsiteY156" fmla="*/ 407724 h 3686004"/>
              <a:gd name="connsiteX157" fmla="*/ 776014 w 4041704"/>
              <a:gd name="connsiteY157" fmla="*/ 390323 h 3686004"/>
              <a:gd name="connsiteX158" fmla="*/ 782297 w 4041704"/>
              <a:gd name="connsiteY158" fmla="*/ 381921 h 3686004"/>
              <a:gd name="connsiteX159" fmla="*/ 789015 w 4041704"/>
              <a:gd name="connsiteY159" fmla="*/ 388160 h 3686004"/>
              <a:gd name="connsiteX160" fmla="*/ 812745 w 4041704"/>
              <a:gd name="connsiteY160" fmla="*/ 392459 h 3686004"/>
              <a:gd name="connsiteX161" fmla="*/ 829848 w 4041704"/>
              <a:gd name="connsiteY161" fmla="*/ 381068 h 3686004"/>
              <a:gd name="connsiteX162" fmla="*/ 849359 w 4041704"/>
              <a:gd name="connsiteY162" fmla="*/ 383069 h 3686004"/>
              <a:gd name="connsiteX163" fmla="*/ 885906 w 4041704"/>
              <a:gd name="connsiteY163" fmla="*/ 370957 h 3686004"/>
              <a:gd name="connsiteX164" fmla="*/ 889824 w 4041704"/>
              <a:gd name="connsiteY164" fmla="*/ 364054 h 3686004"/>
              <a:gd name="connsiteX165" fmla="*/ 916328 w 4041704"/>
              <a:gd name="connsiteY165" fmla="*/ 377092 h 3686004"/>
              <a:gd name="connsiteX166" fmla="*/ 940780 w 4041704"/>
              <a:gd name="connsiteY166" fmla="*/ 361596 h 3686004"/>
              <a:gd name="connsiteX167" fmla="*/ 941950 w 4041704"/>
              <a:gd name="connsiteY167" fmla="*/ 366932 h 3686004"/>
              <a:gd name="connsiteX168" fmla="*/ 962645 w 4041704"/>
              <a:gd name="connsiteY168" fmla="*/ 384757 h 3686004"/>
              <a:gd name="connsiteX169" fmla="*/ 980276 w 4041704"/>
              <a:gd name="connsiteY169" fmla="*/ 395131 h 3686004"/>
              <a:gd name="connsiteX170" fmla="*/ 1002415 w 4041704"/>
              <a:gd name="connsiteY170" fmla="*/ 406516 h 3686004"/>
              <a:gd name="connsiteX171" fmla="*/ 1004189 w 4041704"/>
              <a:gd name="connsiteY171" fmla="*/ 397105 h 3686004"/>
              <a:gd name="connsiteX172" fmla="*/ 1004583 w 4041704"/>
              <a:gd name="connsiteY172" fmla="*/ 380280 h 3686004"/>
              <a:gd name="connsiteX173" fmla="*/ 1012707 w 4041704"/>
              <a:gd name="connsiteY173" fmla="*/ 381760 h 3686004"/>
              <a:gd name="connsiteX174" fmla="*/ 1041579 w 4041704"/>
              <a:gd name="connsiteY174" fmla="*/ 393299 h 3686004"/>
              <a:gd name="connsiteX175" fmla="*/ 1103867 w 4041704"/>
              <a:gd name="connsiteY175" fmla="*/ 382553 h 3686004"/>
              <a:gd name="connsiteX176" fmla="*/ 1136774 w 4041704"/>
              <a:gd name="connsiteY176" fmla="*/ 382141 h 3686004"/>
              <a:gd name="connsiteX177" fmla="*/ 1148539 w 4041704"/>
              <a:gd name="connsiteY177" fmla="*/ 371922 h 3686004"/>
              <a:gd name="connsiteX178" fmla="*/ 1159621 w 4041704"/>
              <a:gd name="connsiteY178" fmla="*/ 363242 h 3686004"/>
              <a:gd name="connsiteX179" fmla="*/ 1163106 w 4041704"/>
              <a:gd name="connsiteY179" fmla="*/ 374845 h 3686004"/>
              <a:gd name="connsiteX180" fmla="*/ 1171548 w 4041704"/>
              <a:gd name="connsiteY180" fmla="*/ 396017 h 3686004"/>
              <a:gd name="connsiteX181" fmla="*/ 1205445 w 4041704"/>
              <a:gd name="connsiteY181" fmla="*/ 430538 h 3686004"/>
              <a:gd name="connsiteX182" fmla="*/ 1209429 w 4041704"/>
              <a:gd name="connsiteY182" fmla="*/ 430483 h 3686004"/>
              <a:gd name="connsiteX183" fmla="*/ 1231275 w 4041704"/>
              <a:gd name="connsiteY183" fmla="*/ 411649 h 3686004"/>
              <a:gd name="connsiteX184" fmla="*/ 1268141 w 4041704"/>
              <a:gd name="connsiteY184" fmla="*/ 383471 h 3686004"/>
              <a:gd name="connsiteX185" fmla="*/ 1277159 w 4041704"/>
              <a:gd name="connsiteY185" fmla="*/ 382553 h 3686004"/>
              <a:gd name="connsiteX186" fmla="*/ 1287384 w 4041704"/>
              <a:gd name="connsiteY186" fmla="*/ 368388 h 3686004"/>
              <a:gd name="connsiteX187" fmla="*/ 1270278 w 4041704"/>
              <a:gd name="connsiteY187" fmla="*/ 339867 h 3686004"/>
              <a:gd name="connsiteX188" fmla="*/ 1268506 w 4041704"/>
              <a:gd name="connsiteY188" fmla="*/ 324188 h 3686004"/>
              <a:gd name="connsiteX189" fmla="*/ 1276253 w 4041704"/>
              <a:gd name="connsiteY189" fmla="*/ 305352 h 3686004"/>
              <a:gd name="connsiteX190" fmla="*/ 1272233 w 4041704"/>
              <a:gd name="connsiteY190" fmla="*/ 294460 h 3686004"/>
              <a:gd name="connsiteX191" fmla="*/ 1269133 w 4041704"/>
              <a:gd name="connsiteY191" fmla="*/ 293976 h 3686004"/>
              <a:gd name="connsiteX192" fmla="*/ 1313940 w 4041704"/>
              <a:gd name="connsiteY192" fmla="*/ 261207 h 3686004"/>
              <a:gd name="connsiteX193" fmla="*/ 1314400 w 4041704"/>
              <a:gd name="connsiteY193" fmla="*/ 261959 h 3686004"/>
              <a:gd name="connsiteX194" fmla="*/ 1319862 w 4041704"/>
              <a:gd name="connsiteY194" fmla="*/ 262817 h 3686004"/>
              <a:gd name="connsiteX195" fmla="*/ 1384033 w 4041704"/>
              <a:gd name="connsiteY195" fmla="*/ 293659 h 3686004"/>
              <a:gd name="connsiteX196" fmla="*/ 1398378 w 4041704"/>
              <a:gd name="connsiteY196" fmla="*/ 334493 h 3686004"/>
              <a:gd name="connsiteX197" fmla="*/ 1406634 w 4041704"/>
              <a:gd name="connsiteY197" fmla="*/ 342221 h 3686004"/>
              <a:gd name="connsiteX198" fmla="*/ 1430707 w 4041704"/>
              <a:gd name="connsiteY198" fmla="*/ 337038 h 3686004"/>
              <a:gd name="connsiteX199" fmla="*/ 1439714 w 4041704"/>
              <a:gd name="connsiteY199" fmla="*/ 341409 h 3686004"/>
              <a:gd name="connsiteX200" fmla="*/ 1474809 w 4041704"/>
              <a:gd name="connsiteY200" fmla="*/ 360443 h 3686004"/>
              <a:gd name="connsiteX201" fmla="*/ 1480606 w 4041704"/>
              <a:gd name="connsiteY201" fmla="*/ 352926 h 3686004"/>
              <a:gd name="connsiteX202" fmla="*/ 1497747 w 4041704"/>
              <a:gd name="connsiteY202" fmla="*/ 331495 h 3686004"/>
              <a:gd name="connsiteX203" fmla="*/ 1521596 w 4041704"/>
              <a:gd name="connsiteY203" fmla="*/ 345658 h 3686004"/>
              <a:gd name="connsiteX204" fmla="*/ 1520697 w 4041704"/>
              <a:gd name="connsiteY204" fmla="*/ 360150 h 3686004"/>
              <a:gd name="connsiteX205" fmla="*/ 1539318 w 4041704"/>
              <a:gd name="connsiteY205" fmla="*/ 376668 h 3686004"/>
              <a:gd name="connsiteX206" fmla="*/ 1556863 w 4041704"/>
              <a:gd name="connsiteY206" fmla="*/ 371785 h 3686004"/>
              <a:gd name="connsiteX207" fmla="*/ 1574223 w 4041704"/>
              <a:gd name="connsiteY207" fmla="*/ 365097 h 3686004"/>
              <a:gd name="connsiteX208" fmla="*/ 1588835 w 4041704"/>
              <a:gd name="connsiteY208" fmla="*/ 365434 h 3686004"/>
              <a:gd name="connsiteX209" fmla="*/ 1588872 w 4041704"/>
              <a:gd name="connsiteY209" fmla="*/ 378372 h 3686004"/>
              <a:gd name="connsiteX210" fmla="*/ 1591674 w 4041704"/>
              <a:gd name="connsiteY210" fmla="*/ 407802 h 3686004"/>
              <a:gd name="connsiteX211" fmla="*/ 1605716 w 4041704"/>
              <a:gd name="connsiteY211" fmla="*/ 413300 h 3686004"/>
              <a:gd name="connsiteX212" fmla="*/ 1633726 w 4041704"/>
              <a:gd name="connsiteY212" fmla="*/ 398419 h 3686004"/>
              <a:gd name="connsiteX213" fmla="*/ 1678313 w 4041704"/>
              <a:gd name="connsiteY213" fmla="*/ 396072 h 3686004"/>
              <a:gd name="connsiteX214" fmla="*/ 1689134 w 4041704"/>
              <a:gd name="connsiteY214" fmla="*/ 394971 h 3686004"/>
              <a:gd name="connsiteX215" fmla="*/ 1704395 w 4041704"/>
              <a:gd name="connsiteY215" fmla="*/ 381934 h 3686004"/>
              <a:gd name="connsiteX216" fmla="*/ 1727313 w 4041704"/>
              <a:gd name="connsiteY216" fmla="*/ 363561 h 3686004"/>
              <a:gd name="connsiteX217" fmla="*/ 1716203 w 4041704"/>
              <a:gd name="connsiteY217" fmla="*/ 352842 h 3686004"/>
              <a:gd name="connsiteX218" fmla="*/ 1709511 w 4041704"/>
              <a:gd name="connsiteY218" fmla="*/ 340762 h 3686004"/>
              <a:gd name="connsiteX219" fmla="*/ 1723035 w 4041704"/>
              <a:gd name="connsiteY219" fmla="*/ 324984 h 3686004"/>
              <a:gd name="connsiteX220" fmla="*/ 1732158 w 4041704"/>
              <a:gd name="connsiteY220" fmla="*/ 334083 h 3686004"/>
              <a:gd name="connsiteX221" fmla="*/ 1738918 w 4041704"/>
              <a:gd name="connsiteY221" fmla="*/ 343239 h 3686004"/>
              <a:gd name="connsiteX222" fmla="*/ 1761219 w 4041704"/>
              <a:gd name="connsiteY222" fmla="*/ 322377 h 3686004"/>
              <a:gd name="connsiteX223" fmla="*/ 1758636 w 4041704"/>
              <a:gd name="connsiteY223" fmla="*/ 307691 h 3686004"/>
              <a:gd name="connsiteX224" fmla="*/ 1767241 w 4041704"/>
              <a:gd name="connsiteY224" fmla="*/ 295514 h 3686004"/>
              <a:gd name="connsiteX225" fmla="*/ 1780289 w 4041704"/>
              <a:gd name="connsiteY225" fmla="*/ 300202 h 3686004"/>
              <a:gd name="connsiteX226" fmla="*/ 1787702 w 4041704"/>
              <a:gd name="connsiteY226" fmla="*/ 324787 h 3686004"/>
              <a:gd name="connsiteX227" fmla="*/ 1798995 w 4041704"/>
              <a:gd name="connsiteY227" fmla="*/ 345173 h 3686004"/>
              <a:gd name="connsiteX228" fmla="*/ 1800029 w 4041704"/>
              <a:gd name="connsiteY228" fmla="*/ 345095 h 3686004"/>
              <a:gd name="connsiteX229" fmla="*/ 1798659 w 4041704"/>
              <a:gd name="connsiteY229" fmla="*/ 337106 h 3686004"/>
              <a:gd name="connsiteX230" fmla="*/ 1790248 w 4041704"/>
              <a:gd name="connsiteY230" fmla="*/ 326711 h 3686004"/>
              <a:gd name="connsiteX231" fmla="*/ 1794305 w 4041704"/>
              <a:gd name="connsiteY231" fmla="*/ 319518 h 3686004"/>
              <a:gd name="connsiteX232" fmla="*/ 1808853 w 4041704"/>
              <a:gd name="connsiteY232" fmla="*/ 318746 h 3686004"/>
              <a:gd name="connsiteX233" fmla="*/ 1850485 w 4041704"/>
              <a:gd name="connsiteY233" fmla="*/ 290530 h 3686004"/>
              <a:gd name="connsiteX234" fmla="*/ 1838826 w 4041704"/>
              <a:gd name="connsiteY234" fmla="*/ 274023 h 3686004"/>
              <a:gd name="connsiteX235" fmla="*/ 1826804 w 4041704"/>
              <a:gd name="connsiteY235" fmla="*/ 262610 h 3686004"/>
              <a:gd name="connsiteX236" fmla="*/ 1841648 w 4041704"/>
              <a:gd name="connsiteY236" fmla="*/ 255479 h 3686004"/>
              <a:gd name="connsiteX237" fmla="*/ 1933175 w 4041704"/>
              <a:gd name="connsiteY237" fmla="*/ 211295 h 3686004"/>
              <a:gd name="connsiteX238" fmla="*/ 1937293 w 4041704"/>
              <a:gd name="connsiteY238" fmla="*/ 193317 h 3686004"/>
              <a:gd name="connsiteX239" fmla="*/ 1940378 w 4041704"/>
              <a:gd name="connsiteY239" fmla="*/ 167782 h 3686004"/>
              <a:gd name="connsiteX240" fmla="*/ 1961956 w 4041704"/>
              <a:gd name="connsiteY240" fmla="*/ 179955 h 3686004"/>
              <a:gd name="connsiteX241" fmla="*/ 1992141 w 4041704"/>
              <a:gd name="connsiteY241" fmla="*/ 163131 h 3686004"/>
              <a:gd name="connsiteX242" fmla="*/ 1992331 w 4041704"/>
              <a:gd name="connsiteY242" fmla="*/ 162587 h 3686004"/>
              <a:gd name="connsiteX243" fmla="*/ 1986778 w 4041704"/>
              <a:gd name="connsiteY243" fmla="*/ 144322 h 3686004"/>
              <a:gd name="connsiteX244" fmla="*/ 1973980 w 4041704"/>
              <a:gd name="connsiteY244" fmla="*/ 128749 h 3686004"/>
              <a:gd name="connsiteX245" fmla="*/ 1912158 w 4041704"/>
              <a:gd name="connsiteY245" fmla="*/ 123151 h 3686004"/>
              <a:gd name="connsiteX246" fmla="*/ 1892523 w 4041704"/>
              <a:gd name="connsiteY246" fmla="*/ 135610 h 3686004"/>
              <a:gd name="connsiteX247" fmla="*/ 1878608 w 4041704"/>
              <a:gd name="connsiteY247" fmla="*/ 136350 h 3686004"/>
              <a:gd name="connsiteX248" fmla="*/ 1882843 w 4041704"/>
              <a:gd name="connsiteY248" fmla="*/ 111953 h 3686004"/>
              <a:gd name="connsiteX249" fmla="*/ 1890978 w 4041704"/>
              <a:gd name="connsiteY249" fmla="*/ 106516 h 3686004"/>
              <a:gd name="connsiteX250" fmla="*/ 1929358 w 4041704"/>
              <a:gd name="connsiteY250" fmla="*/ 100672 h 3686004"/>
              <a:gd name="connsiteX251" fmla="*/ 1933047 w 4041704"/>
              <a:gd name="connsiteY251" fmla="*/ 86523 h 3686004"/>
              <a:gd name="connsiteX252" fmla="*/ 1943458 w 4041704"/>
              <a:gd name="connsiteY252" fmla="*/ 67577 h 3686004"/>
              <a:gd name="connsiteX253" fmla="*/ 1946687 w 4041704"/>
              <a:gd name="connsiteY253" fmla="*/ 68673 h 3686004"/>
              <a:gd name="connsiteX254" fmla="*/ 1972161 w 4041704"/>
              <a:gd name="connsiteY254" fmla="*/ 82543 h 3686004"/>
              <a:gd name="connsiteX255" fmla="*/ 1983109 w 4041704"/>
              <a:gd name="connsiteY255" fmla="*/ 73717 h 3686004"/>
              <a:gd name="connsiteX256" fmla="*/ 1986238 w 4041704"/>
              <a:gd name="connsiteY256" fmla="*/ 72916 h 3686004"/>
              <a:gd name="connsiteX257" fmla="*/ 2004144 w 4041704"/>
              <a:gd name="connsiteY257" fmla="*/ 63720 h 3686004"/>
              <a:gd name="connsiteX258" fmla="*/ 2033222 w 4041704"/>
              <a:gd name="connsiteY258" fmla="*/ 26022 h 3686004"/>
              <a:gd name="connsiteX259" fmla="*/ 2078526 w 4041704"/>
              <a:gd name="connsiteY259" fmla="*/ 19176 h 3686004"/>
              <a:gd name="connsiteX260" fmla="*/ 2128694 w 4041704"/>
              <a:gd name="connsiteY260" fmla="*/ 20319 h 3686004"/>
              <a:gd name="connsiteX261" fmla="*/ 2129892 w 4041704"/>
              <a:gd name="connsiteY261" fmla="*/ 18987 h 3686004"/>
              <a:gd name="connsiteX262" fmla="*/ 2179596 w 4041704"/>
              <a:gd name="connsiteY262" fmla="*/ 23325 h 3686004"/>
              <a:gd name="connsiteX263" fmla="*/ 2197183 w 4041704"/>
              <a:gd name="connsiteY263" fmla="*/ 43956 h 3686004"/>
              <a:gd name="connsiteX264" fmla="*/ 2211619 w 4041704"/>
              <a:gd name="connsiteY264" fmla="*/ 17184 h 3686004"/>
              <a:gd name="connsiteX265" fmla="*/ 2215240 w 4041704"/>
              <a:gd name="connsiteY265" fmla="*/ 1769 h 3686004"/>
              <a:gd name="connsiteX266" fmla="*/ 2224397 w 4041704"/>
              <a:gd name="connsiteY266" fmla="*/ 6991 h 3686004"/>
              <a:gd name="connsiteX267" fmla="*/ 2226301 w 4041704"/>
              <a:gd name="connsiteY267" fmla="*/ 18942 h 3686004"/>
              <a:gd name="connsiteX268" fmla="*/ 2232138 w 4041704"/>
              <a:gd name="connsiteY268" fmla="*/ 45271 h 3686004"/>
              <a:gd name="connsiteX269" fmla="*/ 2260606 w 4041704"/>
              <a:gd name="connsiteY269" fmla="*/ 55811 h 3686004"/>
              <a:gd name="connsiteX270" fmla="*/ 2281238 w 4041704"/>
              <a:gd name="connsiteY270" fmla="*/ 38224 h 3686004"/>
              <a:gd name="connsiteX271" fmla="*/ 2298611 w 4041704"/>
              <a:gd name="connsiteY271" fmla="*/ 30959 h 3686004"/>
              <a:gd name="connsiteX272" fmla="*/ 2307841 w 4041704"/>
              <a:gd name="connsiteY272" fmla="*/ 49497 h 3686004"/>
              <a:gd name="connsiteX273" fmla="*/ 2309386 w 4041704"/>
              <a:gd name="connsiteY273" fmla="*/ 78592 h 3686004"/>
              <a:gd name="connsiteX274" fmla="*/ 2325539 w 4041704"/>
              <a:gd name="connsiteY274" fmla="*/ 96128 h 3686004"/>
              <a:gd name="connsiteX275" fmla="*/ 2355715 w 4041704"/>
              <a:gd name="connsiteY275" fmla="*/ 126875 h 3686004"/>
              <a:gd name="connsiteX276" fmla="*/ 2403767 w 4041704"/>
              <a:gd name="connsiteY276" fmla="*/ 159843 h 3686004"/>
              <a:gd name="connsiteX277" fmla="*/ 2411135 w 4041704"/>
              <a:gd name="connsiteY277" fmla="*/ 158481 h 3686004"/>
              <a:gd name="connsiteX278" fmla="*/ 2421802 w 4041704"/>
              <a:gd name="connsiteY278" fmla="*/ 148799 h 3686004"/>
              <a:gd name="connsiteX279" fmla="*/ 2452695 w 4041704"/>
              <a:gd name="connsiteY279" fmla="*/ 145256 h 3686004"/>
              <a:gd name="connsiteX280" fmla="*/ 2477692 w 4041704"/>
              <a:gd name="connsiteY280" fmla="*/ 138221 h 3686004"/>
              <a:gd name="connsiteX281" fmla="*/ 2489883 w 4041704"/>
              <a:gd name="connsiteY281" fmla="*/ 152796 h 3686004"/>
              <a:gd name="connsiteX282" fmla="*/ 2492669 w 4041704"/>
              <a:gd name="connsiteY282" fmla="*/ 176909 h 3686004"/>
              <a:gd name="connsiteX283" fmla="*/ 2499486 w 4041704"/>
              <a:gd name="connsiteY283" fmla="*/ 189073 h 3686004"/>
              <a:gd name="connsiteX284" fmla="*/ 2502551 w 4041704"/>
              <a:gd name="connsiteY284" fmla="*/ 186628 h 3686004"/>
              <a:gd name="connsiteX285" fmla="*/ 2505307 w 4041704"/>
              <a:gd name="connsiteY285" fmla="*/ 172845 h 3686004"/>
              <a:gd name="connsiteX286" fmla="*/ 2536983 w 4041704"/>
              <a:gd name="connsiteY286" fmla="*/ 136278 h 3686004"/>
              <a:gd name="connsiteX287" fmla="*/ 2544398 w 4041704"/>
              <a:gd name="connsiteY287" fmla="*/ 120661 h 3686004"/>
              <a:gd name="connsiteX288" fmla="*/ 2559808 w 4041704"/>
              <a:gd name="connsiteY288" fmla="*/ 112233 h 3686004"/>
              <a:gd name="connsiteX289" fmla="*/ 2624244 w 4041704"/>
              <a:gd name="connsiteY289" fmla="*/ 83440 h 3686004"/>
              <a:gd name="connsiteX290" fmla="*/ 2658258 w 4041704"/>
              <a:gd name="connsiteY290" fmla="*/ 67046 h 3686004"/>
              <a:gd name="connsiteX291" fmla="*/ 2673780 w 4041704"/>
              <a:gd name="connsiteY291" fmla="*/ 84616 h 3686004"/>
              <a:gd name="connsiteX292" fmla="*/ 2702471 w 4041704"/>
              <a:gd name="connsiteY292" fmla="*/ 75481 h 3686004"/>
              <a:gd name="connsiteX293" fmla="*/ 2730195 w 4041704"/>
              <a:gd name="connsiteY293" fmla="*/ 60055 h 3686004"/>
              <a:gd name="connsiteX294" fmla="*/ 2745884 w 4041704"/>
              <a:gd name="connsiteY294" fmla="*/ 80788 h 3686004"/>
              <a:gd name="connsiteX295" fmla="*/ 2758472 w 4041704"/>
              <a:gd name="connsiteY295" fmla="*/ 90901 h 3686004"/>
              <a:gd name="connsiteX296" fmla="*/ 2766756 w 4041704"/>
              <a:gd name="connsiteY296" fmla="*/ 79679 h 3686004"/>
              <a:gd name="connsiteX297" fmla="*/ 2767220 w 4041704"/>
              <a:gd name="connsiteY297" fmla="*/ 76483 h 3686004"/>
              <a:gd name="connsiteX298" fmla="*/ 2773735 w 4041704"/>
              <a:gd name="connsiteY298" fmla="*/ 55840 h 3686004"/>
              <a:gd name="connsiteX299" fmla="*/ 2781499 w 4041704"/>
              <a:gd name="connsiteY299" fmla="*/ 70651 h 3686004"/>
              <a:gd name="connsiteX300" fmla="*/ 2784970 w 4041704"/>
              <a:gd name="connsiteY300" fmla="*/ 88225 h 3686004"/>
              <a:gd name="connsiteX301" fmla="*/ 2815301 w 4041704"/>
              <a:gd name="connsiteY301" fmla="*/ 98032 h 3686004"/>
              <a:gd name="connsiteX302" fmla="*/ 2827279 w 4041704"/>
              <a:gd name="connsiteY302" fmla="*/ 84711 h 3686004"/>
              <a:gd name="connsiteX303" fmla="*/ 2846959 w 4041704"/>
              <a:gd name="connsiteY303" fmla="*/ 96987 h 3686004"/>
              <a:gd name="connsiteX304" fmla="*/ 2848000 w 4041704"/>
              <a:gd name="connsiteY304" fmla="*/ 116593 h 3686004"/>
              <a:gd name="connsiteX305" fmla="*/ 2862855 w 4041704"/>
              <a:gd name="connsiteY305" fmla="*/ 133564 h 3686004"/>
              <a:gd name="connsiteX306" fmla="*/ 2884472 w 4041704"/>
              <a:gd name="connsiteY306" fmla="*/ 158421 h 3686004"/>
              <a:gd name="connsiteX307" fmla="*/ 2917709 w 4041704"/>
              <a:gd name="connsiteY307" fmla="*/ 187102 h 3686004"/>
              <a:gd name="connsiteX308" fmla="*/ 2933291 w 4041704"/>
              <a:gd name="connsiteY308" fmla="*/ 193886 h 3686004"/>
              <a:gd name="connsiteX309" fmla="*/ 2926071 w 4041704"/>
              <a:gd name="connsiteY309" fmla="*/ 201247 h 3686004"/>
              <a:gd name="connsiteX310" fmla="*/ 2934433 w 4041704"/>
              <a:gd name="connsiteY310" fmla="*/ 215391 h 3686004"/>
              <a:gd name="connsiteX311" fmla="*/ 2958478 w 4041704"/>
              <a:gd name="connsiteY311" fmla="*/ 238217 h 3686004"/>
              <a:gd name="connsiteX312" fmla="*/ 2965280 w 4041704"/>
              <a:gd name="connsiteY312" fmla="*/ 258786 h 3686004"/>
              <a:gd name="connsiteX313" fmla="*/ 2958500 w 4041704"/>
              <a:gd name="connsiteY313" fmla="*/ 286420 h 3686004"/>
              <a:gd name="connsiteX314" fmla="*/ 2957723 w 4041704"/>
              <a:gd name="connsiteY314" fmla="*/ 331496 h 3686004"/>
              <a:gd name="connsiteX315" fmla="*/ 2968514 w 4041704"/>
              <a:gd name="connsiteY315" fmla="*/ 343608 h 3686004"/>
              <a:gd name="connsiteX316" fmla="*/ 2968162 w 4041704"/>
              <a:gd name="connsiteY316" fmla="*/ 372803 h 3686004"/>
              <a:gd name="connsiteX317" fmla="*/ 2955827 w 4041704"/>
              <a:gd name="connsiteY317" fmla="*/ 394151 h 3686004"/>
              <a:gd name="connsiteX318" fmla="*/ 2960174 w 4041704"/>
              <a:gd name="connsiteY318" fmla="*/ 403426 h 3686004"/>
              <a:gd name="connsiteX319" fmla="*/ 2961076 w 4041704"/>
              <a:gd name="connsiteY319" fmla="*/ 403846 h 3686004"/>
              <a:gd name="connsiteX320" fmla="*/ 2970332 w 4041704"/>
              <a:gd name="connsiteY320" fmla="*/ 395811 h 3686004"/>
              <a:gd name="connsiteX321" fmla="*/ 2986510 w 4041704"/>
              <a:gd name="connsiteY321" fmla="*/ 387644 h 3686004"/>
              <a:gd name="connsiteX322" fmla="*/ 2988222 w 4041704"/>
              <a:gd name="connsiteY322" fmla="*/ 389933 h 3686004"/>
              <a:gd name="connsiteX323" fmla="*/ 2999263 w 4041704"/>
              <a:gd name="connsiteY323" fmla="*/ 411595 h 3686004"/>
              <a:gd name="connsiteX324" fmla="*/ 3011016 w 4041704"/>
              <a:gd name="connsiteY324" fmla="*/ 410679 h 3686004"/>
              <a:gd name="connsiteX325" fmla="*/ 3013559 w 4041704"/>
              <a:gd name="connsiteY325" fmla="*/ 411609 h 3686004"/>
              <a:gd name="connsiteX326" fmla="*/ 3030298 w 4041704"/>
              <a:gd name="connsiteY326" fmla="*/ 413735 h 3686004"/>
              <a:gd name="connsiteX327" fmla="*/ 3068268 w 4041704"/>
              <a:gd name="connsiteY327" fmla="*/ 401449 h 3686004"/>
              <a:gd name="connsiteX328" fmla="*/ 3102837 w 4041704"/>
              <a:gd name="connsiteY328" fmla="*/ 418184 h 3686004"/>
              <a:gd name="connsiteX329" fmla="*/ 3136983 w 4041704"/>
              <a:gd name="connsiteY329" fmla="*/ 442748 h 3686004"/>
              <a:gd name="connsiteX330" fmla="*/ 3138443 w 4041704"/>
              <a:gd name="connsiteY330" fmla="*/ 442395 h 3686004"/>
              <a:gd name="connsiteX331" fmla="*/ 3170756 w 4041704"/>
              <a:gd name="connsiteY331" fmla="*/ 468949 h 3686004"/>
              <a:gd name="connsiteX332" fmla="*/ 3173139 w 4041704"/>
              <a:gd name="connsiteY332" fmla="*/ 491549 h 3686004"/>
              <a:gd name="connsiteX333" fmla="*/ 3195806 w 4041704"/>
              <a:gd name="connsiteY333" fmla="*/ 479877 h 3686004"/>
              <a:gd name="connsiteX334" fmla="*/ 3205615 w 4041704"/>
              <a:gd name="connsiteY334" fmla="*/ 470935 h 3686004"/>
              <a:gd name="connsiteX335" fmla="*/ 3209472 w 4041704"/>
              <a:gd name="connsiteY335" fmla="*/ 478885 h 3686004"/>
              <a:gd name="connsiteX336" fmla="*/ 3205125 w 4041704"/>
              <a:gd name="connsiteY336" fmla="*/ 488051 h 3686004"/>
              <a:gd name="connsiteX337" fmla="*/ 3196684 w 4041704"/>
              <a:gd name="connsiteY337" fmla="*/ 509022 h 3686004"/>
              <a:gd name="connsiteX338" fmla="*/ 3211374 w 4041704"/>
              <a:gd name="connsiteY338" fmla="*/ 529800 h 3686004"/>
              <a:gd name="connsiteX339" fmla="*/ 3233973 w 4041704"/>
              <a:gd name="connsiteY339" fmla="*/ 527417 h 3686004"/>
              <a:gd name="connsiteX340" fmla="*/ 3249429 w 4041704"/>
              <a:gd name="connsiteY340" fmla="*/ 530626 h 3686004"/>
              <a:gd name="connsiteX341" fmla="*/ 3247026 w 4041704"/>
              <a:gd name="connsiteY341" fmla="*/ 547818 h 3686004"/>
              <a:gd name="connsiteX342" fmla="*/ 3234306 w 4041704"/>
              <a:gd name="connsiteY342" fmla="*/ 568668 h 3686004"/>
              <a:gd name="connsiteX343" fmla="*/ 3237166 w 4041704"/>
              <a:gd name="connsiteY343" fmla="*/ 588447 h 3686004"/>
              <a:gd name="connsiteX344" fmla="*/ 3243460 w 4041704"/>
              <a:gd name="connsiteY344" fmla="*/ 624006 h 3686004"/>
              <a:gd name="connsiteX345" fmla="*/ 3261062 w 4041704"/>
              <a:gd name="connsiteY345" fmla="*/ 669573 h 3686004"/>
              <a:gd name="connsiteX346" fmla="*/ 3266803 w 4041704"/>
              <a:gd name="connsiteY346" fmla="*/ 672122 h 3686004"/>
              <a:gd name="connsiteX347" fmla="*/ 3278766 w 4041704"/>
              <a:gd name="connsiteY347" fmla="*/ 670484 h 3686004"/>
              <a:gd name="connsiteX348" fmla="*/ 3301805 w 4041704"/>
              <a:gd name="connsiteY348" fmla="*/ 682673 h 3686004"/>
              <a:gd name="connsiteX349" fmla="*/ 3322422 w 4041704"/>
              <a:gd name="connsiteY349" fmla="*/ 689654 h 3686004"/>
              <a:gd name="connsiteX350" fmla="*/ 3323945 w 4041704"/>
              <a:gd name="connsiteY350" fmla="*/ 705510 h 3686004"/>
              <a:gd name="connsiteX351" fmla="*/ 3314446 w 4041704"/>
              <a:gd name="connsiteY351" fmla="*/ 723502 h 3686004"/>
              <a:gd name="connsiteX352" fmla="*/ 3313394 w 4041704"/>
              <a:gd name="connsiteY352" fmla="*/ 735144 h 3686004"/>
              <a:gd name="connsiteX353" fmla="*/ 3316672 w 4041704"/>
              <a:gd name="connsiteY353" fmla="*/ 734906 h 3686004"/>
              <a:gd name="connsiteX354" fmla="*/ 3325110 w 4041704"/>
              <a:gd name="connsiteY354" fmla="*/ 726681 h 3686004"/>
              <a:gd name="connsiteX355" fmla="*/ 3364340 w 4041704"/>
              <a:gd name="connsiteY355" fmla="*/ 716408 h 3686004"/>
              <a:gd name="connsiteX356" fmla="*/ 3376868 w 4041704"/>
              <a:gd name="connsiteY356" fmla="*/ 709124 h 3686004"/>
              <a:gd name="connsiteX357" fmla="*/ 3391517 w 4041704"/>
              <a:gd name="connsiteY357" fmla="*/ 710599 h 3686004"/>
              <a:gd name="connsiteX358" fmla="*/ 3449715 w 4041704"/>
              <a:gd name="connsiteY358" fmla="*/ 721225 h 3686004"/>
              <a:gd name="connsiteX359" fmla="*/ 3481003 w 4041704"/>
              <a:gd name="connsiteY359" fmla="*/ 726008 h 3686004"/>
              <a:gd name="connsiteX360" fmla="*/ 3483409 w 4041704"/>
              <a:gd name="connsiteY360" fmla="*/ 745513 h 3686004"/>
              <a:gd name="connsiteX361" fmla="*/ 3507576 w 4041704"/>
              <a:gd name="connsiteY361" fmla="*/ 752793 h 3686004"/>
              <a:gd name="connsiteX362" fmla="*/ 3534055 w 4041704"/>
              <a:gd name="connsiteY362" fmla="*/ 755263 h 3686004"/>
              <a:gd name="connsiteX363" fmla="*/ 3535079 w 4041704"/>
              <a:gd name="connsiteY363" fmla="*/ 777034 h 3686004"/>
              <a:gd name="connsiteX364" fmla="*/ 3538990 w 4041704"/>
              <a:gd name="connsiteY364" fmla="*/ 789993 h 3686004"/>
              <a:gd name="connsiteX365" fmla="*/ 3550035 w 4041704"/>
              <a:gd name="connsiteY365" fmla="*/ 786158 h 3686004"/>
              <a:gd name="connsiteX366" fmla="*/ 3551872 w 4041704"/>
              <a:gd name="connsiteY366" fmla="*/ 784169 h 3686004"/>
              <a:gd name="connsiteX367" fmla="*/ 3566159 w 4041704"/>
              <a:gd name="connsiteY367" fmla="*/ 772983 h 3686004"/>
              <a:gd name="connsiteX368" fmla="*/ 3564509 w 4041704"/>
              <a:gd name="connsiteY368" fmla="*/ 786903 h 3686004"/>
              <a:gd name="connsiteX369" fmla="*/ 3558579 w 4041704"/>
              <a:gd name="connsiteY369" fmla="*/ 800700 h 3686004"/>
              <a:gd name="connsiteX370" fmla="*/ 3574904 w 4041704"/>
              <a:gd name="connsiteY370" fmla="*/ 821854 h 3686004"/>
              <a:gd name="connsiteX371" fmla="*/ 3589499 w 4041704"/>
              <a:gd name="connsiteY371" fmla="*/ 818319 h 3686004"/>
              <a:gd name="connsiteX372" fmla="*/ 3597290 w 4041704"/>
              <a:gd name="connsiteY372" fmla="*/ 836133 h 3686004"/>
              <a:gd name="connsiteX373" fmla="*/ 3588718 w 4041704"/>
              <a:gd name="connsiteY373" fmla="*/ 850183 h 3686004"/>
              <a:gd name="connsiteX374" fmla="*/ 3590947 w 4041704"/>
              <a:gd name="connsiteY374" fmla="*/ 868957 h 3686004"/>
              <a:gd name="connsiteX375" fmla="*/ 3594115 w 4041704"/>
              <a:gd name="connsiteY375" fmla="*/ 896388 h 3686004"/>
              <a:gd name="connsiteX376" fmla="*/ 3603504 w 4041704"/>
              <a:gd name="connsiteY376" fmla="*/ 931969 h 3686004"/>
              <a:gd name="connsiteX377" fmla="*/ 3611064 w 4041704"/>
              <a:gd name="connsiteY377" fmla="*/ 944044 h 3686004"/>
              <a:gd name="connsiteX378" fmla="*/ 3602584 w 4041704"/>
              <a:gd name="connsiteY378" fmla="*/ 945712 h 3686004"/>
              <a:gd name="connsiteX379" fmla="*/ 3601663 w 4041704"/>
              <a:gd name="connsiteY379" fmla="*/ 959454 h 3686004"/>
              <a:gd name="connsiteX380" fmla="*/ 3607473 w 4041704"/>
              <a:gd name="connsiteY380" fmla="*/ 986633 h 3686004"/>
              <a:gd name="connsiteX381" fmla="*/ 3602427 w 4041704"/>
              <a:gd name="connsiteY381" fmla="*/ 1004078 h 3686004"/>
              <a:gd name="connsiteX382" fmla="*/ 3584645 w 4041704"/>
              <a:gd name="connsiteY382" fmla="*/ 1019972 h 3686004"/>
              <a:gd name="connsiteX383" fmla="*/ 3562747 w 4041704"/>
              <a:gd name="connsiteY383" fmla="*/ 1050771 h 3686004"/>
              <a:gd name="connsiteX384" fmla="*/ 3564469 w 4041704"/>
              <a:gd name="connsiteY384" fmla="*/ 1064260 h 3686004"/>
              <a:gd name="connsiteX385" fmla="*/ 3550390 w 4041704"/>
              <a:gd name="connsiteY385" fmla="*/ 1084279 h 3686004"/>
              <a:gd name="connsiteX386" fmla="*/ 3530319 w 4041704"/>
              <a:gd name="connsiteY386" fmla="*/ 1101888 h 3686004"/>
              <a:gd name="connsiteX387" fmla="*/ 3548134 w 4041704"/>
              <a:gd name="connsiteY387" fmla="*/ 1130793 h 3686004"/>
              <a:gd name="connsiteX388" fmla="*/ 3551837 w 4041704"/>
              <a:gd name="connsiteY388" fmla="*/ 1134918 h 3686004"/>
              <a:gd name="connsiteX389" fmla="*/ 3541268 w 4041704"/>
              <a:gd name="connsiteY389" fmla="*/ 1135933 h 3686004"/>
              <a:gd name="connsiteX390" fmla="*/ 3498150 w 4041704"/>
              <a:gd name="connsiteY390" fmla="*/ 1130151 h 3686004"/>
              <a:gd name="connsiteX391" fmla="*/ 3483133 w 4041704"/>
              <a:gd name="connsiteY391" fmla="*/ 1141514 h 3686004"/>
              <a:gd name="connsiteX392" fmla="*/ 3473356 w 4041704"/>
              <a:gd name="connsiteY392" fmla="*/ 1158560 h 3686004"/>
              <a:gd name="connsiteX393" fmla="*/ 3440770 w 4041704"/>
              <a:gd name="connsiteY393" fmla="*/ 1169156 h 3686004"/>
              <a:gd name="connsiteX394" fmla="*/ 3419032 w 4041704"/>
              <a:gd name="connsiteY394" fmla="*/ 1178283 h 3686004"/>
              <a:gd name="connsiteX395" fmla="*/ 3409114 w 4041704"/>
              <a:gd name="connsiteY395" fmla="*/ 1177209 h 3686004"/>
              <a:gd name="connsiteX396" fmla="*/ 3408869 w 4041704"/>
              <a:gd name="connsiteY396" fmla="*/ 1185767 h 3686004"/>
              <a:gd name="connsiteX397" fmla="*/ 3413211 w 4041704"/>
              <a:gd name="connsiteY397" fmla="*/ 1202098 h 3686004"/>
              <a:gd name="connsiteX398" fmla="*/ 3432225 w 4041704"/>
              <a:gd name="connsiteY398" fmla="*/ 1216807 h 3686004"/>
              <a:gd name="connsiteX399" fmla="*/ 3448817 w 4041704"/>
              <a:gd name="connsiteY399" fmla="*/ 1226307 h 3686004"/>
              <a:gd name="connsiteX400" fmla="*/ 3438732 w 4041704"/>
              <a:gd name="connsiteY400" fmla="*/ 1235703 h 3686004"/>
              <a:gd name="connsiteX401" fmla="*/ 3374993 w 4041704"/>
              <a:gd name="connsiteY401" fmla="*/ 1285133 h 3686004"/>
              <a:gd name="connsiteX402" fmla="*/ 3354054 w 4041704"/>
              <a:gd name="connsiteY402" fmla="*/ 1294223 h 3686004"/>
              <a:gd name="connsiteX403" fmla="*/ 3347879 w 4041704"/>
              <a:gd name="connsiteY403" fmla="*/ 1287635 h 3686004"/>
              <a:gd name="connsiteX404" fmla="*/ 3338368 w 4041704"/>
              <a:gd name="connsiteY404" fmla="*/ 1296544 h 3686004"/>
              <a:gd name="connsiteX405" fmla="*/ 3337209 w 4041704"/>
              <a:gd name="connsiteY405" fmla="*/ 1300189 h 3686004"/>
              <a:gd name="connsiteX406" fmla="*/ 3345693 w 4041704"/>
              <a:gd name="connsiteY406" fmla="*/ 1300905 h 3686004"/>
              <a:gd name="connsiteX407" fmla="*/ 3364647 w 4041704"/>
              <a:gd name="connsiteY407" fmla="*/ 1336101 h 3686004"/>
              <a:gd name="connsiteX408" fmla="*/ 3351981 w 4041704"/>
              <a:gd name="connsiteY408" fmla="*/ 1361958 h 3686004"/>
              <a:gd name="connsiteX409" fmla="*/ 3368583 w 4041704"/>
              <a:gd name="connsiteY409" fmla="*/ 1382660 h 3686004"/>
              <a:gd name="connsiteX410" fmla="*/ 3383532 w 4041704"/>
              <a:gd name="connsiteY410" fmla="*/ 1380584 h 3686004"/>
              <a:gd name="connsiteX411" fmla="*/ 3397575 w 4041704"/>
              <a:gd name="connsiteY411" fmla="*/ 1377956 h 3686004"/>
              <a:gd name="connsiteX412" fmla="*/ 3338034 w 4041704"/>
              <a:gd name="connsiteY412" fmla="*/ 1388899 h 3686004"/>
              <a:gd name="connsiteX413" fmla="*/ 3319514 w 4041704"/>
              <a:gd name="connsiteY413" fmla="*/ 1393771 h 3686004"/>
              <a:gd name="connsiteX414" fmla="*/ 3320276 w 4041704"/>
              <a:gd name="connsiteY414" fmla="*/ 1404499 h 3686004"/>
              <a:gd name="connsiteX415" fmla="*/ 3319892 w 4041704"/>
              <a:gd name="connsiteY415" fmla="*/ 1406503 h 3686004"/>
              <a:gd name="connsiteX416" fmla="*/ 3351343 w 4041704"/>
              <a:gd name="connsiteY416" fmla="*/ 1411484 h 3686004"/>
              <a:gd name="connsiteX417" fmla="*/ 3370604 w 4041704"/>
              <a:gd name="connsiteY417" fmla="*/ 1418834 h 3686004"/>
              <a:gd name="connsiteX418" fmla="*/ 3372427 w 4041704"/>
              <a:gd name="connsiteY418" fmla="*/ 1417510 h 3686004"/>
              <a:gd name="connsiteX419" fmla="*/ 3429285 w 4041704"/>
              <a:gd name="connsiteY419" fmla="*/ 1421677 h 3686004"/>
              <a:gd name="connsiteX420" fmla="*/ 3537127 w 4041704"/>
              <a:gd name="connsiteY420" fmla="*/ 1416180 h 3686004"/>
              <a:gd name="connsiteX421" fmla="*/ 3570029 w 4041704"/>
              <a:gd name="connsiteY421" fmla="*/ 1415478 h 3686004"/>
              <a:gd name="connsiteX422" fmla="*/ 3622826 w 4041704"/>
              <a:gd name="connsiteY422" fmla="*/ 1424914 h 3686004"/>
              <a:gd name="connsiteX423" fmla="*/ 3649654 w 4041704"/>
              <a:gd name="connsiteY423" fmla="*/ 1428626 h 3686004"/>
              <a:gd name="connsiteX424" fmla="*/ 3659254 w 4041704"/>
              <a:gd name="connsiteY424" fmla="*/ 1439284 h 3686004"/>
              <a:gd name="connsiteX425" fmla="*/ 3678443 w 4041704"/>
              <a:gd name="connsiteY425" fmla="*/ 1426734 h 3686004"/>
              <a:gd name="connsiteX426" fmla="*/ 3736952 w 4041704"/>
              <a:gd name="connsiteY426" fmla="*/ 1440838 h 3686004"/>
              <a:gd name="connsiteX427" fmla="*/ 3753042 w 4041704"/>
              <a:gd name="connsiteY427" fmla="*/ 1444462 h 3686004"/>
              <a:gd name="connsiteX428" fmla="*/ 3801091 w 4041704"/>
              <a:gd name="connsiteY428" fmla="*/ 1460134 h 3686004"/>
              <a:gd name="connsiteX429" fmla="*/ 3852917 w 4041704"/>
              <a:gd name="connsiteY429" fmla="*/ 1479093 h 3686004"/>
              <a:gd name="connsiteX430" fmla="*/ 3880072 w 4041704"/>
              <a:gd name="connsiteY430" fmla="*/ 1490918 h 3686004"/>
              <a:gd name="connsiteX431" fmla="*/ 3881728 w 4041704"/>
              <a:gd name="connsiteY431" fmla="*/ 1490643 h 3686004"/>
              <a:gd name="connsiteX432" fmla="*/ 3881727 w 4041704"/>
              <a:gd name="connsiteY432" fmla="*/ 1490645 h 3686004"/>
              <a:gd name="connsiteX433" fmla="*/ 3882142 w 4041704"/>
              <a:gd name="connsiteY433" fmla="*/ 1490575 h 3686004"/>
              <a:gd name="connsiteX434" fmla="*/ 3881728 w 4041704"/>
              <a:gd name="connsiteY434" fmla="*/ 1490643 h 3686004"/>
              <a:gd name="connsiteX435" fmla="*/ 3880762 w 4041704"/>
              <a:gd name="connsiteY435" fmla="*/ 1489954 h 3686004"/>
              <a:gd name="connsiteX436" fmla="*/ 3881898 w 4041704"/>
              <a:gd name="connsiteY436" fmla="*/ 1479383 h 3686004"/>
              <a:gd name="connsiteX437" fmla="*/ 3889489 w 4041704"/>
              <a:gd name="connsiteY437" fmla="*/ 1478972 h 3686004"/>
              <a:gd name="connsiteX438" fmla="*/ 3973092 w 4041704"/>
              <a:gd name="connsiteY438" fmla="*/ 1487374 h 3686004"/>
              <a:gd name="connsiteX439" fmla="*/ 3987858 w 4041704"/>
              <a:gd name="connsiteY439" fmla="*/ 1489176 h 3686004"/>
              <a:gd name="connsiteX440" fmla="*/ 3991362 w 4041704"/>
              <a:gd name="connsiteY440" fmla="*/ 1490805 h 3686004"/>
              <a:gd name="connsiteX441" fmla="*/ 3998148 w 4041704"/>
              <a:gd name="connsiteY441" fmla="*/ 1498868 h 3686004"/>
              <a:gd name="connsiteX442" fmla="*/ 3999748 w 4041704"/>
              <a:gd name="connsiteY442" fmla="*/ 1502347 h 3686004"/>
              <a:gd name="connsiteX443" fmla="*/ 3999825 w 4041704"/>
              <a:gd name="connsiteY443" fmla="*/ 1512035 h 3686004"/>
              <a:gd name="connsiteX444" fmla="*/ 3999960 w 4041704"/>
              <a:gd name="connsiteY444" fmla="*/ 1517970 h 3686004"/>
              <a:gd name="connsiteX445" fmla="*/ 4023367 w 4041704"/>
              <a:gd name="connsiteY445" fmla="*/ 1519526 h 3686004"/>
              <a:gd name="connsiteX446" fmla="*/ 4040531 w 4041704"/>
              <a:gd name="connsiteY446" fmla="*/ 1526545 h 3686004"/>
              <a:gd name="connsiteX447" fmla="*/ 4034260 w 4041704"/>
              <a:gd name="connsiteY447" fmla="*/ 1538991 h 3686004"/>
              <a:gd name="connsiteX448" fmla="*/ 3962725 w 4041704"/>
              <a:gd name="connsiteY448" fmla="*/ 1522285 h 3686004"/>
              <a:gd name="connsiteX449" fmla="*/ 3925435 w 4041704"/>
              <a:gd name="connsiteY449" fmla="*/ 1520144 h 3686004"/>
              <a:gd name="connsiteX450" fmla="*/ 3918451 w 4041704"/>
              <a:gd name="connsiteY450" fmla="*/ 1520112 h 3686004"/>
              <a:gd name="connsiteX451" fmla="*/ 3875897 w 4041704"/>
              <a:gd name="connsiteY451" fmla="*/ 1503697 h 3686004"/>
              <a:gd name="connsiteX452" fmla="*/ 3853899 w 4041704"/>
              <a:gd name="connsiteY452" fmla="*/ 1503438 h 3686004"/>
              <a:gd name="connsiteX453" fmla="*/ 3840815 w 4041704"/>
              <a:gd name="connsiteY453" fmla="*/ 1504592 h 3686004"/>
              <a:gd name="connsiteX454" fmla="*/ 3787302 w 4041704"/>
              <a:gd name="connsiteY454" fmla="*/ 1492891 h 3686004"/>
              <a:gd name="connsiteX455" fmla="*/ 3749846 w 4041704"/>
              <a:gd name="connsiteY455" fmla="*/ 1491797 h 3686004"/>
              <a:gd name="connsiteX456" fmla="*/ 3719047 w 4041704"/>
              <a:gd name="connsiteY456" fmla="*/ 1482618 h 3686004"/>
              <a:gd name="connsiteX457" fmla="*/ 3687714 w 4041704"/>
              <a:gd name="connsiteY457" fmla="*/ 1493783 h 3686004"/>
              <a:gd name="connsiteX458" fmla="*/ 3686552 w 4041704"/>
              <a:gd name="connsiteY458" fmla="*/ 1501125 h 3686004"/>
              <a:gd name="connsiteX459" fmla="*/ 3647015 w 4041704"/>
              <a:gd name="connsiteY459" fmla="*/ 1523353 h 3686004"/>
              <a:gd name="connsiteX460" fmla="*/ 3624570 w 4041704"/>
              <a:gd name="connsiteY460" fmla="*/ 1532700 h 3686004"/>
              <a:gd name="connsiteX461" fmla="*/ 3604598 w 4041704"/>
              <a:gd name="connsiteY461" fmla="*/ 1567165 h 3686004"/>
              <a:gd name="connsiteX462" fmla="*/ 3599983 w 4041704"/>
              <a:gd name="connsiteY462" fmla="*/ 1579335 h 3686004"/>
              <a:gd name="connsiteX463" fmla="*/ 3576656 w 4041704"/>
              <a:gd name="connsiteY463" fmla="*/ 1587467 h 3686004"/>
              <a:gd name="connsiteX464" fmla="*/ 3566998 w 4041704"/>
              <a:gd name="connsiteY464" fmla="*/ 1580562 h 3686004"/>
              <a:gd name="connsiteX465" fmla="*/ 3560343 w 4041704"/>
              <a:gd name="connsiteY465" fmla="*/ 1588646 h 3686004"/>
              <a:gd name="connsiteX466" fmla="*/ 3549845 w 4041704"/>
              <a:gd name="connsiteY466" fmla="*/ 1607411 h 3686004"/>
              <a:gd name="connsiteX467" fmla="*/ 3540926 w 4041704"/>
              <a:gd name="connsiteY467" fmla="*/ 1616211 h 3686004"/>
              <a:gd name="connsiteX468" fmla="*/ 3549587 w 4041704"/>
              <a:gd name="connsiteY468" fmla="*/ 1629410 h 3686004"/>
              <a:gd name="connsiteX469" fmla="*/ 3563295 w 4041704"/>
              <a:gd name="connsiteY469" fmla="*/ 1651469 h 3686004"/>
              <a:gd name="connsiteX470" fmla="*/ 3559475 w 4041704"/>
              <a:gd name="connsiteY470" fmla="*/ 1675591 h 3686004"/>
              <a:gd name="connsiteX471" fmla="*/ 3570285 w 4041704"/>
              <a:gd name="connsiteY471" fmla="*/ 1695579 h 3686004"/>
              <a:gd name="connsiteX472" fmla="*/ 3589932 w 4041704"/>
              <a:gd name="connsiteY472" fmla="*/ 1707291 h 3686004"/>
              <a:gd name="connsiteX473" fmla="*/ 3609724 w 4041704"/>
              <a:gd name="connsiteY473" fmla="*/ 1704514 h 3686004"/>
              <a:gd name="connsiteX474" fmla="*/ 3624100 w 4041704"/>
              <a:gd name="connsiteY474" fmla="*/ 1712166 h 3686004"/>
              <a:gd name="connsiteX475" fmla="*/ 3616719 w 4041704"/>
              <a:gd name="connsiteY475" fmla="*/ 1738412 h 3686004"/>
              <a:gd name="connsiteX476" fmla="*/ 3615472 w 4041704"/>
              <a:gd name="connsiteY476" fmla="*/ 1746279 h 3686004"/>
              <a:gd name="connsiteX477" fmla="*/ 3618671 w 4041704"/>
              <a:gd name="connsiteY477" fmla="*/ 1753235 h 3686004"/>
              <a:gd name="connsiteX478" fmla="*/ 3616316 w 4041704"/>
              <a:gd name="connsiteY478" fmla="*/ 1774901 h 3686004"/>
              <a:gd name="connsiteX479" fmla="*/ 3635028 w 4041704"/>
              <a:gd name="connsiteY479" fmla="*/ 1778940 h 3686004"/>
              <a:gd name="connsiteX480" fmla="*/ 3639165 w 4041704"/>
              <a:gd name="connsiteY480" fmla="*/ 1783358 h 3686004"/>
              <a:gd name="connsiteX481" fmla="*/ 3656369 w 4041704"/>
              <a:gd name="connsiteY481" fmla="*/ 1827474 h 3686004"/>
              <a:gd name="connsiteX482" fmla="*/ 3657386 w 4041704"/>
              <a:gd name="connsiteY482" fmla="*/ 1834623 h 3686004"/>
              <a:gd name="connsiteX483" fmla="*/ 3652762 w 4041704"/>
              <a:gd name="connsiteY483" fmla="*/ 1867218 h 3686004"/>
              <a:gd name="connsiteX484" fmla="*/ 3633034 w 4041704"/>
              <a:gd name="connsiteY484" fmla="*/ 1910323 h 3686004"/>
              <a:gd name="connsiteX485" fmla="*/ 3623144 w 4041704"/>
              <a:gd name="connsiteY485" fmla="*/ 1928646 h 3686004"/>
              <a:gd name="connsiteX486" fmla="*/ 3613368 w 4041704"/>
              <a:gd name="connsiteY486" fmla="*/ 1939462 h 3686004"/>
              <a:gd name="connsiteX487" fmla="*/ 3569227 w 4041704"/>
              <a:gd name="connsiteY487" fmla="*/ 1953435 h 3686004"/>
              <a:gd name="connsiteX488" fmla="*/ 3560447 w 4041704"/>
              <a:gd name="connsiteY488" fmla="*/ 1957957 h 3686004"/>
              <a:gd name="connsiteX489" fmla="*/ 3546964 w 4041704"/>
              <a:gd name="connsiteY489" fmla="*/ 1985387 h 3686004"/>
              <a:gd name="connsiteX490" fmla="*/ 3540059 w 4041704"/>
              <a:gd name="connsiteY490" fmla="*/ 1995045 h 3686004"/>
              <a:gd name="connsiteX491" fmla="*/ 3521556 w 4041704"/>
              <a:gd name="connsiteY491" fmla="*/ 2016841 h 3686004"/>
              <a:gd name="connsiteX492" fmla="*/ 3525497 w 4041704"/>
              <a:gd name="connsiteY492" fmla="*/ 2029292 h 3686004"/>
              <a:gd name="connsiteX493" fmla="*/ 3539601 w 4041704"/>
              <a:gd name="connsiteY493" fmla="*/ 2030598 h 3686004"/>
              <a:gd name="connsiteX494" fmla="*/ 3522138 w 4041704"/>
              <a:gd name="connsiteY494" fmla="*/ 2053422 h 3686004"/>
              <a:gd name="connsiteX495" fmla="*/ 3498434 w 4041704"/>
              <a:gd name="connsiteY495" fmla="*/ 2099040 h 3686004"/>
              <a:gd name="connsiteX496" fmla="*/ 3498803 w 4041704"/>
              <a:gd name="connsiteY496" fmla="*/ 2096020 h 3686004"/>
              <a:gd name="connsiteX497" fmla="*/ 3507452 w 4041704"/>
              <a:gd name="connsiteY497" fmla="*/ 2075350 h 3686004"/>
              <a:gd name="connsiteX498" fmla="*/ 3505010 w 4041704"/>
              <a:gd name="connsiteY498" fmla="*/ 2043248 h 3686004"/>
              <a:gd name="connsiteX499" fmla="*/ 3482570 w 4041704"/>
              <a:gd name="connsiteY499" fmla="*/ 2042383 h 3686004"/>
              <a:gd name="connsiteX500" fmla="*/ 3478178 w 4041704"/>
              <a:gd name="connsiteY500" fmla="*/ 2049750 h 3686004"/>
              <a:gd name="connsiteX501" fmla="*/ 3467318 w 4041704"/>
              <a:gd name="connsiteY501" fmla="*/ 2077595 h 3686004"/>
              <a:gd name="connsiteX502" fmla="*/ 3448518 w 4041704"/>
              <a:gd name="connsiteY502" fmla="*/ 2084293 h 3686004"/>
              <a:gd name="connsiteX503" fmla="*/ 3416302 w 4041704"/>
              <a:gd name="connsiteY503" fmla="*/ 2094243 h 3686004"/>
              <a:gd name="connsiteX504" fmla="*/ 3400649 w 4041704"/>
              <a:gd name="connsiteY504" fmla="*/ 2101439 h 3686004"/>
              <a:gd name="connsiteX505" fmla="*/ 3392861 w 4041704"/>
              <a:gd name="connsiteY505" fmla="*/ 2109883 h 3686004"/>
              <a:gd name="connsiteX506" fmla="*/ 3402050 w 4041704"/>
              <a:gd name="connsiteY506" fmla="*/ 2112950 h 3686004"/>
              <a:gd name="connsiteX507" fmla="*/ 3434326 w 4041704"/>
              <a:gd name="connsiteY507" fmla="*/ 2153540 h 3686004"/>
              <a:gd name="connsiteX508" fmla="*/ 3411986 w 4041704"/>
              <a:gd name="connsiteY508" fmla="*/ 2175804 h 3686004"/>
              <a:gd name="connsiteX509" fmla="*/ 3401240 w 4041704"/>
              <a:gd name="connsiteY509" fmla="*/ 2196142 h 3686004"/>
              <a:gd name="connsiteX510" fmla="*/ 3412689 w 4041704"/>
              <a:gd name="connsiteY510" fmla="*/ 2208706 h 3686004"/>
              <a:gd name="connsiteX511" fmla="*/ 3442159 w 4041704"/>
              <a:gd name="connsiteY511" fmla="*/ 2226274 h 3686004"/>
              <a:gd name="connsiteX512" fmla="*/ 3446101 w 4041704"/>
              <a:gd name="connsiteY512" fmla="*/ 2238724 h 3686004"/>
              <a:gd name="connsiteX513" fmla="*/ 3427747 w 4041704"/>
              <a:gd name="connsiteY513" fmla="*/ 2354615 h 3686004"/>
              <a:gd name="connsiteX514" fmla="*/ 3418205 w 4041704"/>
              <a:gd name="connsiteY514" fmla="*/ 2394495 h 3686004"/>
              <a:gd name="connsiteX515" fmla="*/ 3426176 w 4041704"/>
              <a:gd name="connsiteY515" fmla="*/ 2408659 h 3686004"/>
              <a:gd name="connsiteX516" fmla="*/ 3439494 w 4041704"/>
              <a:gd name="connsiteY516" fmla="*/ 2436571 h 3686004"/>
              <a:gd name="connsiteX517" fmla="*/ 3469785 w 4041704"/>
              <a:gd name="connsiteY517" fmla="*/ 2469320 h 3686004"/>
              <a:gd name="connsiteX518" fmla="*/ 3500336 w 4041704"/>
              <a:gd name="connsiteY518" fmla="*/ 2480071 h 3686004"/>
              <a:gd name="connsiteX519" fmla="*/ 3502210 w 4041704"/>
              <a:gd name="connsiteY519" fmla="*/ 2485206 h 3686004"/>
              <a:gd name="connsiteX520" fmla="*/ 3500872 w 4041704"/>
              <a:gd name="connsiteY520" fmla="*/ 2514022 h 3686004"/>
              <a:gd name="connsiteX521" fmla="*/ 3493729 w 4041704"/>
              <a:gd name="connsiteY521" fmla="*/ 2559120 h 3686004"/>
              <a:gd name="connsiteX522" fmla="*/ 3483071 w 4041704"/>
              <a:gd name="connsiteY522" fmla="*/ 2568720 h 3686004"/>
              <a:gd name="connsiteX523" fmla="*/ 3482158 w 4041704"/>
              <a:gd name="connsiteY523" fmla="*/ 2574489 h 3686004"/>
              <a:gd name="connsiteX524" fmla="*/ 3459948 w 4041704"/>
              <a:gd name="connsiteY524" fmla="*/ 2612900 h 3686004"/>
              <a:gd name="connsiteX525" fmla="*/ 3443380 w 4041704"/>
              <a:gd name="connsiteY525" fmla="*/ 2625865 h 3686004"/>
              <a:gd name="connsiteX526" fmla="*/ 3420587 w 4041704"/>
              <a:gd name="connsiteY526" fmla="*/ 2613654 h 3686004"/>
              <a:gd name="connsiteX527" fmla="*/ 3417441 w 4041704"/>
              <a:gd name="connsiteY527" fmla="*/ 2613156 h 3686004"/>
              <a:gd name="connsiteX528" fmla="*/ 3333756 w 4041704"/>
              <a:gd name="connsiteY528" fmla="*/ 2605278 h 3686004"/>
              <a:gd name="connsiteX529" fmla="*/ 3325100 w 4041704"/>
              <a:gd name="connsiteY529" fmla="*/ 2581868 h 3686004"/>
              <a:gd name="connsiteX530" fmla="*/ 3318589 w 4041704"/>
              <a:gd name="connsiteY530" fmla="*/ 2575462 h 3686004"/>
              <a:gd name="connsiteX531" fmla="*/ 3305204 w 4041704"/>
              <a:gd name="connsiteY531" fmla="*/ 2571729 h 3686004"/>
              <a:gd name="connsiteX532" fmla="*/ 3316361 w 4041704"/>
              <a:gd name="connsiteY532" fmla="*/ 2558982 h 3686004"/>
              <a:gd name="connsiteX533" fmla="*/ 3307290 w 4041704"/>
              <a:gd name="connsiteY533" fmla="*/ 2538194 h 3686004"/>
              <a:gd name="connsiteX534" fmla="*/ 3305747 w 4041704"/>
              <a:gd name="connsiteY534" fmla="*/ 2530962 h 3686004"/>
              <a:gd name="connsiteX535" fmla="*/ 3298183 w 4041704"/>
              <a:gd name="connsiteY535" fmla="*/ 2534601 h 3686004"/>
              <a:gd name="connsiteX536" fmla="*/ 3289953 w 4041704"/>
              <a:gd name="connsiteY536" fmla="*/ 2542436 h 3686004"/>
              <a:gd name="connsiteX537" fmla="*/ 3279280 w 4041704"/>
              <a:gd name="connsiteY537" fmla="*/ 2542477 h 3686004"/>
              <a:gd name="connsiteX538" fmla="*/ 3278980 w 4041704"/>
              <a:gd name="connsiteY538" fmla="*/ 2542776 h 3686004"/>
              <a:gd name="connsiteX539" fmla="*/ 3288743 w 4041704"/>
              <a:gd name="connsiteY539" fmla="*/ 2549150 h 3686004"/>
              <a:gd name="connsiteX540" fmla="*/ 3282013 w 4041704"/>
              <a:gd name="connsiteY540" fmla="*/ 2554876 h 3686004"/>
              <a:gd name="connsiteX541" fmla="*/ 3273364 w 4041704"/>
              <a:gd name="connsiteY541" fmla="*/ 2553216 h 3686004"/>
              <a:gd name="connsiteX542" fmla="*/ 3271617 w 4041704"/>
              <a:gd name="connsiteY542" fmla="*/ 2563184 h 3686004"/>
              <a:gd name="connsiteX543" fmla="*/ 3259817 w 4041704"/>
              <a:gd name="connsiteY543" fmla="*/ 2593568 h 3686004"/>
              <a:gd name="connsiteX544" fmla="*/ 3259480 w 4041704"/>
              <a:gd name="connsiteY544" fmla="*/ 2605879 h 3686004"/>
              <a:gd name="connsiteX545" fmla="*/ 3270159 w 4041704"/>
              <a:gd name="connsiteY545" fmla="*/ 2609720 h 3686004"/>
              <a:gd name="connsiteX546" fmla="*/ 3284287 w 4041704"/>
              <a:gd name="connsiteY546" fmla="*/ 2618945 h 3686004"/>
              <a:gd name="connsiteX547" fmla="*/ 3286808 w 4041704"/>
              <a:gd name="connsiteY547" fmla="*/ 2660735 h 3686004"/>
              <a:gd name="connsiteX548" fmla="*/ 3285386 w 4041704"/>
              <a:gd name="connsiteY548" fmla="*/ 2667163 h 3686004"/>
              <a:gd name="connsiteX549" fmla="*/ 3283128 w 4041704"/>
              <a:gd name="connsiteY549" fmla="*/ 2670599 h 3686004"/>
              <a:gd name="connsiteX550" fmla="*/ 3292503 w 4041704"/>
              <a:gd name="connsiteY550" fmla="*/ 2683060 h 3686004"/>
              <a:gd name="connsiteX551" fmla="*/ 3298349 w 4041704"/>
              <a:gd name="connsiteY551" fmla="*/ 2682050 h 3686004"/>
              <a:gd name="connsiteX552" fmla="*/ 3307862 w 4041704"/>
              <a:gd name="connsiteY552" fmla="*/ 2673746 h 3686004"/>
              <a:gd name="connsiteX553" fmla="*/ 3336874 w 4041704"/>
              <a:gd name="connsiteY553" fmla="*/ 2667053 h 3686004"/>
              <a:gd name="connsiteX554" fmla="*/ 3361333 w 4041704"/>
              <a:gd name="connsiteY554" fmla="*/ 2658563 h 3686004"/>
              <a:gd name="connsiteX555" fmla="*/ 3378700 w 4041704"/>
              <a:gd name="connsiteY555" fmla="*/ 2647336 h 3686004"/>
              <a:gd name="connsiteX556" fmla="*/ 3389842 w 4041704"/>
              <a:gd name="connsiteY556" fmla="*/ 2665227 h 3686004"/>
              <a:gd name="connsiteX557" fmla="*/ 3397694 w 4041704"/>
              <a:gd name="connsiteY557" fmla="*/ 2697111 h 3686004"/>
              <a:gd name="connsiteX558" fmla="*/ 3400149 w 4041704"/>
              <a:gd name="connsiteY558" fmla="*/ 2698576 h 3686004"/>
              <a:gd name="connsiteX559" fmla="*/ 3417201 w 4041704"/>
              <a:gd name="connsiteY559" fmla="*/ 2713102 h 3686004"/>
              <a:gd name="connsiteX560" fmla="*/ 3410947 w 4041704"/>
              <a:gd name="connsiteY560" fmla="*/ 2749202 h 3686004"/>
              <a:gd name="connsiteX561" fmla="*/ 3404597 w 4041704"/>
              <a:gd name="connsiteY561" fmla="*/ 2751959 h 3686004"/>
              <a:gd name="connsiteX562" fmla="*/ 3393284 w 4041704"/>
              <a:gd name="connsiteY562" fmla="*/ 2745329 h 3686004"/>
              <a:gd name="connsiteX563" fmla="*/ 3389862 w 4041704"/>
              <a:gd name="connsiteY563" fmla="*/ 2743175 h 3686004"/>
              <a:gd name="connsiteX564" fmla="*/ 3369393 w 4041704"/>
              <a:gd name="connsiteY564" fmla="*/ 2716281 h 3686004"/>
              <a:gd name="connsiteX565" fmla="*/ 3358136 w 4041704"/>
              <a:gd name="connsiteY565" fmla="*/ 2705898 h 3686004"/>
              <a:gd name="connsiteX566" fmla="*/ 3326206 w 4041704"/>
              <a:gd name="connsiteY566" fmla="*/ 2697078 h 3686004"/>
              <a:gd name="connsiteX567" fmla="*/ 3295330 w 4041704"/>
              <a:gd name="connsiteY567" fmla="*/ 2711615 h 3686004"/>
              <a:gd name="connsiteX568" fmla="*/ 3292130 w 4041704"/>
              <a:gd name="connsiteY568" fmla="*/ 2718355 h 3686004"/>
              <a:gd name="connsiteX569" fmla="*/ 3297187 w 4041704"/>
              <a:gd name="connsiteY569" fmla="*/ 2727762 h 3686004"/>
              <a:gd name="connsiteX570" fmla="*/ 3289779 w 4041704"/>
              <a:gd name="connsiteY570" fmla="*/ 2725356 h 3686004"/>
              <a:gd name="connsiteX571" fmla="*/ 3287722 w 4041704"/>
              <a:gd name="connsiteY571" fmla="*/ 2734726 h 3686004"/>
              <a:gd name="connsiteX572" fmla="*/ 3289609 w 4041704"/>
              <a:gd name="connsiteY572" fmla="*/ 2748262 h 3686004"/>
              <a:gd name="connsiteX573" fmla="*/ 3285161 w 4041704"/>
              <a:gd name="connsiteY573" fmla="*/ 2759383 h 3686004"/>
              <a:gd name="connsiteX574" fmla="*/ 3274895 w 4041704"/>
              <a:gd name="connsiteY574" fmla="*/ 2752920 h 3686004"/>
              <a:gd name="connsiteX575" fmla="*/ 3271161 w 4041704"/>
              <a:gd name="connsiteY575" fmla="*/ 2736485 h 3686004"/>
              <a:gd name="connsiteX576" fmla="*/ 3266142 w 4041704"/>
              <a:gd name="connsiteY576" fmla="*/ 2736601 h 3686004"/>
              <a:gd name="connsiteX577" fmla="*/ 3258831 w 4041704"/>
              <a:gd name="connsiteY577" fmla="*/ 2739855 h 3686004"/>
              <a:gd name="connsiteX578" fmla="*/ 3262278 w 4041704"/>
              <a:gd name="connsiteY578" fmla="*/ 2745613 h 3686004"/>
              <a:gd name="connsiteX579" fmla="*/ 3255571 w 4041704"/>
              <a:gd name="connsiteY579" fmla="*/ 2759535 h 3686004"/>
              <a:gd name="connsiteX580" fmla="*/ 3238454 w 4041704"/>
              <a:gd name="connsiteY580" fmla="*/ 2769189 h 3686004"/>
              <a:gd name="connsiteX581" fmla="*/ 3240926 w 4041704"/>
              <a:gd name="connsiteY581" fmla="*/ 2794307 h 3686004"/>
              <a:gd name="connsiteX582" fmla="*/ 3248725 w 4041704"/>
              <a:gd name="connsiteY582" fmla="*/ 2819731 h 3686004"/>
              <a:gd name="connsiteX583" fmla="*/ 3228986 w 4041704"/>
              <a:gd name="connsiteY583" fmla="*/ 2828968 h 3686004"/>
              <a:gd name="connsiteX584" fmla="*/ 3218493 w 4041704"/>
              <a:gd name="connsiteY584" fmla="*/ 2837521 h 3686004"/>
              <a:gd name="connsiteX585" fmla="*/ 3226246 w 4041704"/>
              <a:gd name="connsiteY585" fmla="*/ 2846274 h 3686004"/>
              <a:gd name="connsiteX586" fmla="*/ 3228785 w 4041704"/>
              <a:gd name="connsiteY586" fmla="*/ 2847214 h 3686004"/>
              <a:gd name="connsiteX587" fmla="*/ 3244569 w 4041704"/>
              <a:gd name="connsiteY587" fmla="*/ 2856164 h 3686004"/>
              <a:gd name="connsiteX588" fmla="*/ 3231069 w 4041704"/>
              <a:gd name="connsiteY588" fmla="*/ 2859939 h 3686004"/>
              <a:gd name="connsiteX589" fmla="*/ 3216055 w 4041704"/>
              <a:gd name="connsiteY589" fmla="*/ 2859712 h 3686004"/>
              <a:gd name="connsiteX590" fmla="*/ 3202712 w 4041704"/>
              <a:gd name="connsiteY590" fmla="*/ 2882863 h 3686004"/>
              <a:gd name="connsiteX591" fmla="*/ 3211539 w 4041704"/>
              <a:gd name="connsiteY591" fmla="*/ 2895012 h 3686004"/>
              <a:gd name="connsiteX592" fmla="*/ 3198034 w 4041704"/>
              <a:gd name="connsiteY592" fmla="*/ 2908999 h 3686004"/>
              <a:gd name="connsiteX593" fmla="*/ 3181779 w 4041704"/>
              <a:gd name="connsiteY593" fmla="*/ 2906425 h 3686004"/>
              <a:gd name="connsiteX594" fmla="*/ 3165269 w 4041704"/>
              <a:gd name="connsiteY594" fmla="*/ 2915636 h 3686004"/>
              <a:gd name="connsiteX595" fmla="*/ 3141111 w 4041704"/>
              <a:gd name="connsiteY595" fmla="*/ 2929013 h 3686004"/>
              <a:gd name="connsiteX596" fmla="*/ 3111788 w 4041704"/>
              <a:gd name="connsiteY596" fmla="*/ 2951246 h 3686004"/>
              <a:gd name="connsiteX597" fmla="*/ 3103501 w 4041704"/>
              <a:gd name="connsiteY597" fmla="*/ 2962833 h 3686004"/>
              <a:gd name="connsiteX598" fmla="*/ 3098730 w 4041704"/>
              <a:gd name="connsiteY598" fmla="*/ 2955628 h 3686004"/>
              <a:gd name="connsiteX599" fmla="*/ 3085672 w 4041704"/>
              <a:gd name="connsiteY599" fmla="*/ 2960010 h 3686004"/>
              <a:gd name="connsiteX600" fmla="*/ 3081075 w 4041704"/>
              <a:gd name="connsiteY600" fmla="*/ 2967665 h 3686004"/>
              <a:gd name="connsiteX601" fmla="*/ 3086646 w 4041704"/>
              <a:gd name="connsiteY601" fmla="*/ 2973865 h 3686004"/>
              <a:gd name="connsiteX602" fmla="*/ 3072757 w 4041704"/>
              <a:gd name="connsiteY602" fmla="*/ 2975754 h 3686004"/>
              <a:gd name="connsiteX603" fmla="*/ 3067356 w 4041704"/>
              <a:gd name="connsiteY603" fmla="*/ 2974923 h 3686004"/>
              <a:gd name="connsiteX604" fmla="*/ 3062755 w 4041704"/>
              <a:gd name="connsiteY604" fmla="*/ 2975733 h 3686004"/>
              <a:gd name="connsiteX605" fmla="*/ 3044703 w 4041704"/>
              <a:gd name="connsiteY605" fmla="*/ 2977712 h 3686004"/>
              <a:gd name="connsiteX606" fmla="*/ 3040222 w 4041704"/>
              <a:gd name="connsiteY606" fmla="*/ 2977051 h 3686004"/>
              <a:gd name="connsiteX607" fmla="*/ 3038819 w 4041704"/>
              <a:gd name="connsiteY607" fmla="*/ 2983436 h 3686004"/>
              <a:gd name="connsiteX608" fmla="*/ 3041525 w 4041704"/>
              <a:gd name="connsiteY608" fmla="*/ 2994574 h 3686004"/>
              <a:gd name="connsiteX609" fmla="*/ 3048604 w 4041704"/>
              <a:gd name="connsiteY609" fmla="*/ 3007817 h 3686004"/>
              <a:gd name="connsiteX610" fmla="*/ 3033310 w 4041704"/>
              <a:gd name="connsiteY610" fmla="*/ 3019823 h 3686004"/>
              <a:gd name="connsiteX611" fmla="*/ 3017560 w 4041704"/>
              <a:gd name="connsiteY611" fmla="*/ 3015045 h 3686004"/>
              <a:gd name="connsiteX612" fmla="*/ 3007298 w 4041704"/>
              <a:gd name="connsiteY612" fmla="*/ 3013664 h 3686004"/>
              <a:gd name="connsiteX613" fmla="*/ 3000754 w 4041704"/>
              <a:gd name="connsiteY613" fmla="*/ 3020997 h 3686004"/>
              <a:gd name="connsiteX614" fmla="*/ 3001671 w 4041704"/>
              <a:gd name="connsiteY614" fmla="*/ 3021465 h 3686004"/>
              <a:gd name="connsiteX615" fmla="*/ 2995069 w 4041704"/>
              <a:gd name="connsiteY615" fmla="*/ 3033588 h 3686004"/>
              <a:gd name="connsiteX616" fmla="*/ 2954465 w 4041704"/>
              <a:gd name="connsiteY616" fmla="*/ 3108485 h 3686004"/>
              <a:gd name="connsiteX617" fmla="*/ 2960471 w 4041704"/>
              <a:gd name="connsiteY617" fmla="*/ 3122730 h 3686004"/>
              <a:gd name="connsiteX618" fmla="*/ 2970885 w 4041704"/>
              <a:gd name="connsiteY618" fmla="*/ 3141609 h 3686004"/>
              <a:gd name="connsiteX619" fmla="*/ 2950245 w 4041704"/>
              <a:gd name="connsiteY619" fmla="*/ 3143900 h 3686004"/>
              <a:gd name="connsiteX620" fmla="*/ 2937957 w 4041704"/>
              <a:gd name="connsiteY620" fmla="*/ 3170134 h 3686004"/>
              <a:gd name="connsiteX621" fmla="*/ 2945149 w 4041704"/>
              <a:gd name="connsiteY621" fmla="*/ 3194327 h 3686004"/>
              <a:gd name="connsiteX622" fmla="*/ 2943374 w 4041704"/>
              <a:gd name="connsiteY622" fmla="*/ 3245492 h 3686004"/>
              <a:gd name="connsiteX623" fmla="*/ 2924099 w 4041704"/>
              <a:gd name="connsiteY623" fmla="*/ 3263038 h 3686004"/>
              <a:gd name="connsiteX624" fmla="*/ 2910544 w 4041704"/>
              <a:gd name="connsiteY624" fmla="*/ 3280070 h 3686004"/>
              <a:gd name="connsiteX625" fmla="*/ 2895111 w 4041704"/>
              <a:gd name="connsiteY625" fmla="*/ 3276129 h 3686004"/>
              <a:gd name="connsiteX626" fmla="*/ 2863294 w 4041704"/>
              <a:gd name="connsiteY626" fmla="*/ 3252663 h 3686004"/>
              <a:gd name="connsiteX627" fmla="*/ 2834578 w 4041704"/>
              <a:gd name="connsiteY627" fmla="*/ 3242372 h 3686004"/>
              <a:gd name="connsiteX628" fmla="*/ 2785273 w 4041704"/>
              <a:gd name="connsiteY628" fmla="*/ 3254770 h 3686004"/>
              <a:gd name="connsiteX629" fmla="*/ 2775514 w 4041704"/>
              <a:gd name="connsiteY629" fmla="*/ 3264662 h 3686004"/>
              <a:gd name="connsiteX630" fmla="*/ 2760612 w 4041704"/>
              <a:gd name="connsiteY630" fmla="*/ 3273241 h 3686004"/>
              <a:gd name="connsiteX631" fmla="*/ 2756924 w 4041704"/>
              <a:gd name="connsiteY631" fmla="*/ 3258492 h 3686004"/>
              <a:gd name="connsiteX632" fmla="*/ 2754004 w 4041704"/>
              <a:gd name="connsiteY632" fmla="*/ 3250621 h 3686004"/>
              <a:gd name="connsiteX633" fmla="*/ 2747464 w 4041704"/>
              <a:gd name="connsiteY633" fmla="*/ 3255198 h 3686004"/>
              <a:gd name="connsiteX634" fmla="*/ 2697171 w 4041704"/>
              <a:gd name="connsiteY634" fmla="*/ 3269754 h 3686004"/>
              <a:gd name="connsiteX635" fmla="*/ 2675868 w 4041704"/>
              <a:gd name="connsiteY635" fmla="*/ 3265425 h 3686004"/>
              <a:gd name="connsiteX636" fmla="*/ 2673392 w 4041704"/>
              <a:gd name="connsiteY636" fmla="*/ 3261362 h 3686004"/>
              <a:gd name="connsiteX637" fmla="*/ 2671104 w 4041704"/>
              <a:gd name="connsiteY637" fmla="*/ 3263092 h 3686004"/>
              <a:gd name="connsiteX638" fmla="*/ 2662639 w 4041704"/>
              <a:gd name="connsiteY638" fmla="*/ 3257802 h 3686004"/>
              <a:gd name="connsiteX639" fmla="*/ 2660869 w 4041704"/>
              <a:gd name="connsiteY639" fmla="*/ 3253543 h 3686004"/>
              <a:gd name="connsiteX640" fmla="*/ 2650158 w 4041704"/>
              <a:gd name="connsiteY640" fmla="*/ 3249077 h 3686004"/>
              <a:gd name="connsiteX641" fmla="*/ 2645756 w 4041704"/>
              <a:gd name="connsiteY641" fmla="*/ 3244534 h 3686004"/>
              <a:gd name="connsiteX642" fmla="*/ 2645179 w 4041704"/>
              <a:gd name="connsiteY642" fmla="*/ 3248918 h 3686004"/>
              <a:gd name="connsiteX643" fmla="*/ 2593191 w 4041704"/>
              <a:gd name="connsiteY643" fmla="*/ 3294739 h 3686004"/>
              <a:gd name="connsiteX644" fmla="*/ 2555482 w 4041704"/>
              <a:gd name="connsiteY644" fmla="*/ 3295150 h 3686004"/>
              <a:gd name="connsiteX645" fmla="*/ 2497398 w 4041704"/>
              <a:gd name="connsiteY645" fmla="*/ 3286039 h 3686004"/>
              <a:gd name="connsiteX646" fmla="*/ 2490388 w 4041704"/>
              <a:gd name="connsiteY646" fmla="*/ 3282957 h 3686004"/>
              <a:gd name="connsiteX647" fmla="*/ 2483284 w 4041704"/>
              <a:gd name="connsiteY647" fmla="*/ 3290519 h 3686004"/>
              <a:gd name="connsiteX648" fmla="*/ 2482076 w 4041704"/>
              <a:gd name="connsiteY648" fmla="*/ 3297985 h 3686004"/>
              <a:gd name="connsiteX649" fmla="*/ 2485672 w 4041704"/>
              <a:gd name="connsiteY649" fmla="*/ 3308429 h 3686004"/>
              <a:gd name="connsiteX650" fmla="*/ 2482573 w 4041704"/>
              <a:gd name="connsiteY650" fmla="*/ 3314037 h 3686004"/>
              <a:gd name="connsiteX651" fmla="*/ 2480335 w 4041704"/>
              <a:gd name="connsiteY651" fmla="*/ 3314275 h 3686004"/>
              <a:gd name="connsiteX652" fmla="*/ 2480624 w 4041704"/>
              <a:gd name="connsiteY652" fmla="*/ 3329114 h 3686004"/>
              <a:gd name="connsiteX653" fmla="*/ 2470723 w 4041704"/>
              <a:gd name="connsiteY653" fmla="*/ 3346053 h 3686004"/>
              <a:gd name="connsiteX654" fmla="*/ 2439847 w 4041704"/>
              <a:gd name="connsiteY654" fmla="*/ 3342529 h 3686004"/>
              <a:gd name="connsiteX655" fmla="*/ 2420715 w 4041704"/>
              <a:gd name="connsiteY655" fmla="*/ 3345080 h 3686004"/>
              <a:gd name="connsiteX656" fmla="*/ 2423593 w 4041704"/>
              <a:gd name="connsiteY656" fmla="*/ 3361502 h 3686004"/>
              <a:gd name="connsiteX657" fmla="*/ 2425975 w 4041704"/>
              <a:gd name="connsiteY657" fmla="*/ 3364541 h 3686004"/>
              <a:gd name="connsiteX658" fmla="*/ 2438462 w 4041704"/>
              <a:gd name="connsiteY658" fmla="*/ 3387201 h 3686004"/>
              <a:gd name="connsiteX659" fmla="*/ 2419245 w 4041704"/>
              <a:gd name="connsiteY659" fmla="*/ 3381705 h 3686004"/>
              <a:gd name="connsiteX660" fmla="*/ 2401177 w 4041704"/>
              <a:gd name="connsiteY660" fmla="*/ 3370212 h 3686004"/>
              <a:gd name="connsiteX661" fmla="*/ 2367679 w 4041704"/>
              <a:gd name="connsiteY661" fmla="*/ 3388368 h 3686004"/>
              <a:gd name="connsiteX662" fmla="*/ 2369327 w 4041704"/>
              <a:gd name="connsiteY662" fmla="*/ 3409717 h 3686004"/>
              <a:gd name="connsiteX663" fmla="*/ 2342476 w 4041704"/>
              <a:gd name="connsiteY663" fmla="*/ 3416622 h 3686004"/>
              <a:gd name="connsiteX664" fmla="*/ 2324654 w 4041704"/>
              <a:gd name="connsiteY664" fmla="*/ 3401353 h 3686004"/>
              <a:gd name="connsiteX665" fmla="*/ 2312047 w 4041704"/>
              <a:gd name="connsiteY665" fmla="*/ 3393667 h 3686004"/>
              <a:gd name="connsiteX666" fmla="*/ 2299300 w 4041704"/>
              <a:gd name="connsiteY666" fmla="*/ 3399488 h 3686004"/>
              <a:gd name="connsiteX667" fmla="*/ 2300228 w 4041704"/>
              <a:gd name="connsiteY667" fmla="*/ 3400626 h 3686004"/>
              <a:gd name="connsiteX668" fmla="*/ 2284657 w 4041704"/>
              <a:gd name="connsiteY668" fmla="*/ 3412668 h 3686004"/>
              <a:gd name="connsiteX669" fmla="*/ 2188704 w 4041704"/>
              <a:gd name="connsiteY669" fmla="*/ 3487168 h 3686004"/>
              <a:gd name="connsiteX670" fmla="*/ 2188378 w 4041704"/>
              <a:gd name="connsiteY670" fmla="*/ 3509212 h 3686004"/>
              <a:gd name="connsiteX671" fmla="*/ 2191148 w 4041704"/>
              <a:gd name="connsiteY671" fmla="*/ 3539830 h 3686004"/>
              <a:gd name="connsiteX672" fmla="*/ 2162887 w 4041704"/>
              <a:gd name="connsiteY672" fmla="*/ 3530987 h 3686004"/>
              <a:gd name="connsiteX673" fmla="*/ 2131803 w 4041704"/>
              <a:gd name="connsiteY673" fmla="*/ 3558191 h 3686004"/>
              <a:gd name="connsiteX674" fmla="*/ 2127323 w 4041704"/>
              <a:gd name="connsiteY674" fmla="*/ 3593902 h 3686004"/>
              <a:gd name="connsiteX675" fmla="*/ 2095670 w 4041704"/>
              <a:gd name="connsiteY675" fmla="*/ 3659684 h 3686004"/>
              <a:gd name="connsiteX676" fmla="*/ 2060444 w 4041704"/>
              <a:gd name="connsiteY676" fmla="*/ 3671539 h 3686004"/>
              <a:gd name="connsiteX677" fmla="*/ 2032982 w 4041704"/>
              <a:gd name="connsiteY677" fmla="*/ 3686004 h 3686004"/>
              <a:gd name="connsiteX678" fmla="*/ 2015093 w 4041704"/>
              <a:gd name="connsiteY678" fmla="*/ 3672010 h 3686004"/>
              <a:gd name="connsiteX679" fmla="*/ 1987008 w 4041704"/>
              <a:gd name="connsiteY679" fmla="*/ 3623131 h 3686004"/>
              <a:gd name="connsiteX680" fmla="*/ 1955418 w 4041704"/>
              <a:gd name="connsiteY680" fmla="*/ 3593230 h 3686004"/>
              <a:gd name="connsiteX681" fmla="*/ 1883937 w 4041704"/>
              <a:gd name="connsiteY681" fmla="*/ 3581147 h 3686004"/>
              <a:gd name="connsiteX682" fmla="*/ 1865526 w 4041704"/>
              <a:gd name="connsiteY682" fmla="*/ 3588467 h 3686004"/>
              <a:gd name="connsiteX683" fmla="*/ 1841150 w 4041704"/>
              <a:gd name="connsiteY683" fmla="*/ 3591124 h 3686004"/>
              <a:gd name="connsiteX684" fmla="*/ 1844793 w 4041704"/>
              <a:gd name="connsiteY684" fmla="*/ 3569752 h 3686004"/>
              <a:gd name="connsiteX685" fmla="*/ 1845492 w 4041704"/>
              <a:gd name="connsiteY685" fmla="*/ 3557803 h 3686004"/>
              <a:gd name="connsiteX686" fmla="*/ 1834329 w 4041704"/>
              <a:gd name="connsiteY686" fmla="*/ 3560030 h 3686004"/>
              <a:gd name="connsiteX687" fmla="*/ 1760322 w 4041704"/>
              <a:gd name="connsiteY687" fmla="*/ 3550197 h 3686004"/>
              <a:gd name="connsiteX688" fmla="*/ 1733314 w 4041704"/>
              <a:gd name="connsiteY688" fmla="*/ 3519845 h 3686004"/>
              <a:gd name="connsiteX689" fmla="*/ 1671934 w 4041704"/>
              <a:gd name="connsiteY689" fmla="*/ 3408590 h 3686004"/>
              <a:gd name="connsiteX690" fmla="*/ 1655345 w 4041704"/>
              <a:gd name="connsiteY690" fmla="*/ 3405224 h 3686004"/>
              <a:gd name="connsiteX691" fmla="*/ 1640552 w 4041704"/>
              <a:gd name="connsiteY691" fmla="*/ 3399806 h 3686004"/>
              <a:gd name="connsiteX692" fmla="*/ 1637976 w 4041704"/>
              <a:gd name="connsiteY692" fmla="*/ 3390256 h 3686004"/>
              <a:gd name="connsiteX693" fmla="*/ 1618072 w 4041704"/>
              <a:gd name="connsiteY693" fmla="*/ 3387135 h 3686004"/>
              <a:gd name="connsiteX694" fmla="*/ 1615043 w 4041704"/>
              <a:gd name="connsiteY694" fmla="*/ 3382230 h 3686004"/>
              <a:gd name="connsiteX695" fmla="*/ 1596941 w 4041704"/>
              <a:gd name="connsiteY695" fmla="*/ 3395104 h 3686004"/>
              <a:gd name="connsiteX696" fmla="*/ 1596004 w 4041704"/>
              <a:gd name="connsiteY696" fmla="*/ 3374186 h 3686004"/>
              <a:gd name="connsiteX697" fmla="*/ 1578147 w 4041704"/>
              <a:gd name="connsiteY697" fmla="*/ 3371945 h 3686004"/>
              <a:gd name="connsiteX698" fmla="*/ 1578554 w 4041704"/>
              <a:gd name="connsiteY698" fmla="*/ 3370072 h 3686004"/>
              <a:gd name="connsiteX699" fmla="*/ 1564569 w 4041704"/>
              <a:gd name="connsiteY699" fmla="*/ 3381484 h 3686004"/>
              <a:gd name="connsiteX700" fmla="*/ 1533082 w 4041704"/>
              <a:gd name="connsiteY700" fmla="*/ 3402615 h 3686004"/>
              <a:gd name="connsiteX701" fmla="*/ 1512331 w 4041704"/>
              <a:gd name="connsiteY701" fmla="*/ 3379479 h 3686004"/>
              <a:gd name="connsiteX702" fmla="*/ 1496332 w 4041704"/>
              <a:gd name="connsiteY702" fmla="*/ 3368684 h 3686004"/>
              <a:gd name="connsiteX703" fmla="*/ 1487582 w 4041704"/>
              <a:gd name="connsiteY703" fmla="*/ 3382875 h 3686004"/>
              <a:gd name="connsiteX704" fmla="*/ 1487345 w 4041704"/>
              <a:gd name="connsiteY704" fmla="*/ 3386728 h 3686004"/>
              <a:gd name="connsiteX705" fmla="*/ 1481637 w 4041704"/>
              <a:gd name="connsiteY705" fmla="*/ 3411963 h 3686004"/>
              <a:gd name="connsiteX706" fmla="*/ 1470917 w 4041704"/>
              <a:gd name="connsiteY706" fmla="*/ 3395095 h 3686004"/>
              <a:gd name="connsiteX707" fmla="*/ 1465036 w 4041704"/>
              <a:gd name="connsiteY707" fmla="*/ 3374505 h 3686004"/>
              <a:gd name="connsiteX708" fmla="*/ 1427933 w 4041704"/>
              <a:gd name="connsiteY708" fmla="*/ 3365840 h 3686004"/>
              <a:gd name="connsiteX709" fmla="*/ 1414989 w 4041704"/>
              <a:gd name="connsiteY709" fmla="*/ 3382899 h 3686004"/>
              <a:gd name="connsiteX710" fmla="*/ 1390328 w 4041704"/>
              <a:gd name="connsiteY710" fmla="*/ 3370234 h 3686004"/>
              <a:gd name="connsiteX711" fmla="*/ 1387138 w 4041704"/>
              <a:gd name="connsiteY711" fmla="*/ 3346982 h 3686004"/>
              <a:gd name="connsiteX712" fmla="*/ 1367757 w 4041704"/>
              <a:gd name="connsiteY712" fmla="*/ 3328245 h 3686004"/>
              <a:gd name="connsiteX713" fmla="*/ 1339537 w 4041704"/>
              <a:gd name="connsiteY713" fmla="*/ 3300787 h 3686004"/>
              <a:gd name="connsiteX714" fmla="*/ 1297095 w 4041704"/>
              <a:gd name="connsiteY714" fmla="*/ 3269929 h 3686004"/>
              <a:gd name="connsiteX715" fmla="*/ 1277860 w 4041704"/>
              <a:gd name="connsiteY715" fmla="*/ 3263398 h 3686004"/>
              <a:gd name="connsiteX716" fmla="*/ 1285729 w 4041704"/>
              <a:gd name="connsiteY716" fmla="*/ 3253912 h 3686004"/>
              <a:gd name="connsiteX717" fmla="*/ 1274362 w 4041704"/>
              <a:gd name="connsiteY717" fmla="*/ 3237896 h 3686004"/>
              <a:gd name="connsiteX718" fmla="*/ 1243451 w 4041704"/>
              <a:gd name="connsiteY718" fmla="*/ 3213097 h 3686004"/>
              <a:gd name="connsiteX719" fmla="*/ 1233305 w 4041704"/>
              <a:gd name="connsiteY719" fmla="*/ 3189274 h 3686004"/>
              <a:gd name="connsiteX720" fmla="*/ 1231404 w 4041704"/>
              <a:gd name="connsiteY720" fmla="*/ 3176435 h 3686004"/>
              <a:gd name="connsiteX721" fmla="*/ 1223095 w 4041704"/>
              <a:gd name="connsiteY721" fmla="*/ 3189026 h 3686004"/>
              <a:gd name="connsiteX722" fmla="*/ 1202226 w 4041704"/>
              <a:gd name="connsiteY722" fmla="*/ 3214473 h 3686004"/>
              <a:gd name="connsiteX723" fmla="*/ 1160715 w 4041704"/>
              <a:gd name="connsiteY723" fmla="*/ 3248436 h 3686004"/>
              <a:gd name="connsiteX724" fmla="*/ 1140446 w 4041704"/>
              <a:gd name="connsiteY724" fmla="*/ 3266397 h 3686004"/>
              <a:gd name="connsiteX725" fmla="*/ 1126105 w 4041704"/>
              <a:gd name="connsiteY725" fmla="*/ 3266756 h 3686004"/>
              <a:gd name="connsiteX726" fmla="*/ 1123155 w 4041704"/>
              <a:gd name="connsiteY726" fmla="*/ 3289494 h 3686004"/>
              <a:gd name="connsiteX727" fmla="*/ 1074384 w 4041704"/>
              <a:gd name="connsiteY727" fmla="*/ 3324758 h 3686004"/>
              <a:gd name="connsiteX728" fmla="*/ 1061166 w 4041704"/>
              <a:gd name="connsiteY728" fmla="*/ 3334623 h 3686004"/>
              <a:gd name="connsiteX729" fmla="*/ 1018008 w 4041704"/>
              <a:gd name="connsiteY729" fmla="*/ 3360921 h 3686004"/>
              <a:gd name="connsiteX730" fmla="*/ 969896 w 4041704"/>
              <a:gd name="connsiteY730" fmla="*/ 3387953 h 3686004"/>
              <a:gd name="connsiteX731" fmla="*/ 943250 w 4041704"/>
              <a:gd name="connsiteY731" fmla="*/ 3400885 h 3686004"/>
              <a:gd name="connsiteX732" fmla="*/ 942382 w 4041704"/>
              <a:gd name="connsiteY732" fmla="*/ 3402321 h 3686004"/>
              <a:gd name="connsiteX733" fmla="*/ 942381 w 4041704"/>
              <a:gd name="connsiteY733" fmla="*/ 3402321 h 3686004"/>
              <a:gd name="connsiteX734" fmla="*/ 942165 w 4041704"/>
              <a:gd name="connsiteY734" fmla="*/ 3402681 h 3686004"/>
              <a:gd name="connsiteX735" fmla="*/ 942382 w 4041704"/>
              <a:gd name="connsiteY735" fmla="*/ 3402321 h 3686004"/>
              <a:gd name="connsiteX736" fmla="*/ 943534 w 4041704"/>
              <a:gd name="connsiteY736" fmla="*/ 3402037 h 3686004"/>
              <a:gd name="connsiteX737" fmla="*/ 950824 w 4041704"/>
              <a:gd name="connsiteY737" fmla="*/ 3409777 h 3686004"/>
              <a:gd name="connsiteX738" fmla="*/ 946198 w 4041704"/>
              <a:gd name="connsiteY738" fmla="*/ 3415809 h 3686004"/>
              <a:gd name="connsiteX739" fmla="*/ 885435 w 4041704"/>
              <a:gd name="connsiteY739" fmla="*/ 3473841 h 3686004"/>
              <a:gd name="connsiteX740" fmla="*/ 874462 w 4041704"/>
              <a:gd name="connsiteY740" fmla="*/ 3483885 h 3686004"/>
              <a:gd name="connsiteX741" fmla="*/ 870944 w 4041704"/>
              <a:gd name="connsiteY741" fmla="*/ 3485487 h 3686004"/>
              <a:gd name="connsiteX742" fmla="*/ 860406 w 4041704"/>
              <a:gd name="connsiteY742" fmla="*/ 3485396 h 3686004"/>
              <a:gd name="connsiteX743" fmla="*/ 856724 w 4041704"/>
              <a:gd name="connsiteY743" fmla="*/ 3484348 h 3686004"/>
              <a:gd name="connsiteX744" fmla="*/ 849315 w 4041704"/>
              <a:gd name="connsiteY744" fmla="*/ 3478105 h 3686004"/>
              <a:gd name="connsiteX745" fmla="*/ 844719 w 4041704"/>
              <a:gd name="connsiteY745" fmla="*/ 3474347 h 3686004"/>
              <a:gd name="connsiteX746" fmla="*/ 828312 w 4041704"/>
              <a:gd name="connsiteY746" fmla="*/ 3491112 h 3686004"/>
              <a:gd name="connsiteX747" fmla="*/ 811816 w 4041704"/>
              <a:gd name="connsiteY747" fmla="*/ 3499584 h 3686004"/>
              <a:gd name="connsiteX748" fmla="*/ 806443 w 4041704"/>
              <a:gd name="connsiteY748" fmla="*/ 3486725 h 3686004"/>
              <a:gd name="connsiteX749" fmla="*/ 865663 w 4041704"/>
              <a:gd name="connsiteY749" fmla="*/ 3443258 h 3686004"/>
              <a:gd name="connsiteX750" fmla="*/ 891545 w 4041704"/>
              <a:gd name="connsiteY750" fmla="*/ 3416330 h 3686004"/>
              <a:gd name="connsiteX751" fmla="*/ 896111 w 4041704"/>
              <a:gd name="connsiteY751" fmla="*/ 3411046 h 3686004"/>
              <a:gd name="connsiteX752" fmla="*/ 936260 w 4041704"/>
              <a:gd name="connsiteY752" fmla="*/ 3389402 h 3686004"/>
              <a:gd name="connsiteX753" fmla="*/ 950766 w 4041704"/>
              <a:gd name="connsiteY753" fmla="*/ 3372862 h 3686004"/>
              <a:gd name="connsiteX754" fmla="*/ 958401 w 4041704"/>
              <a:gd name="connsiteY754" fmla="*/ 3362175 h 3686004"/>
              <a:gd name="connsiteX755" fmla="*/ 1002097 w 4041704"/>
              <a:gd name="connsiteY755" fmla="*/ 3329141 h 3686004"/>
              <a:gd name="connsiteX756" fmla="*/ 1027292 w 4041704"/>
              <a:gd name="connsiteY756" fmla="*/ 3301404 h 3686004"/>
              <a:gd name="connsiteX757" fmla="*/ 1054298 w 4041704"/>
              <a:gd name="connsiteY757" fmla="*/ 3283982 h 3686004"/>
              <a:gd name="connsiteX758" fmla="*/ 1066200 w 4041704"/>
              <a:gd name="connsiteY758" fmla="*/ 3252921 h 3686004"/>
              <a:gd name="connsiteX759" fmla="*/ 1061380 w 4041704"/>
              <a:gd name="connsiteY759" fmla="*/ 3247263 h 3686004"/>
              <a:gd name="connsiteX760" fmla="*/ 1070214 w 4041704"/>
              <a:gd name="connsiteY760" fmla="*/ 3202775 h 3686004"/>
              <a:gd name="connsiteX761" fmla="*/ 1077715 w 4041704"/>
              <a:gd name="connsiteY761" fmla="*/ 3179648 h 3686004"/>
              <a:gd name="connsiteX762" fmla="*/ 1077647 w 4041704"/>
              <a:gd name="connsiteY762" fmla="*/ 3179528 h 3686004"/>
              <a:gd name="connsiteX763" fmla="*/ 1068969 w 4041704"/>
              <a:gd name="connsiteY763" fmla="*/ 3165555 h 3686004"/>
              <a:gd name="connsiteX764" fmla="*/ 1069713 w 4041704"/>
              <a:gd name="connsiteY764" fmla="*/ 3165435 h 3686004"/>
              <a:gd name="connsiteX765" fmla="*/ 1068029 w 4041704"/>
              <a:gd name="connsiteY765" fmla="*/ 3162443 h 3686004"/>
              <a:gd name="connsiteX766" fmla="*/ 1064529 w 4041704"/>
              <a:gd name="connsiteY766" fmla="*/ 3142060 h 3686004"/>
              <a:gd name="connsiteX767" fmla="*/ 1063050 w 4041704"/>
              <a:gd name="connsiteY767" fmla="*/ 3137376 h 3686004"/>
              <a:gd name="connsiteX768" fmla="*/ 1062498 w 4041704"/>
              <a:gd name="connsiteY768" fmla="*/ 3137761 h 3686004"/>
              <a:gd name="connsiteX769" fmla="*/ 1034473 w 4041704"/>
              <a:gd name="connsiteY769" fmla="*/ 3173009 h 3686004"/>
              <a:gd name="connsiteX770" fmla="*/ 1013870 w 4041704"/>
              <a:gd name="connsiteY770" fmla="*/ 3181846 h 3686004"/>
              <a:gd name="connsiteX771" fmla="*/ 1003316 w 4041704"/>
              <a:gd name="connsiteY771" fmla="*/ 3189210 h 3686004"/>
              <a:gd name="connsiteX772" fmla="*/ 970293 w 4041704"/>
              <a:gd name="connsiteY772" fmla="*/ 3206712 h 3686004"/>
              <a:gd name="connsiteX773" fmla="*/ 947984 w 4041704"/>
              <a:gd name="connsiteY773" fmla="*/ 3194585 h 3686004"/>
              <a:gd name="connsiteX774" fmla="*/ 1001074 w 4041704"/>
              <a:gd name="connsiteY774" fmla="*/ 3113231 h 3686004"/>
              <a:gd name="connsiteX775" fmla="*/ 996669 w 4041704"/>
              <a:gd name="connsiteY775" fmla="*/ 3113534 h 3686004"/>
              <a:gd name="connsiteX776" fmla="*/ 1020438 w 4041704"/>
              <a:gd name="connsiteY776" fmla="*/ 3088642 h 3686004"/>
              <a:gd name="connsiteX777" fmla="*/ 1038396 w 4041704"/>
              <a:gd name="connsiteY777" fmla="*/ 3064220 h 3686004"/>
              <a:gd name="connsiteX778" fmla="*/ 1027366 w 4041704"/>
              <a:gd name="connsiteY778" fmla="*/ 3055851 h 3686004"/>
              <a:gd name="connsiteX779" fmla="*/ 1011529 w 4041704"/>
              <a:gd name="connsiteY779" fmla="*/ 3037259 h 3686004"/>
              <a:gd name="connsiteX780" fmla="*/ 989315 w 4041704"/>
              <a:gd name="connsiteY780" fmla="*/ 3032467 h 3686004"/>
              <a:gd name="connsiteX781" fmla="*/ 967639 w 4041704"/>
              <a:gd name="connsiteY781" fmla="*/ 3039771 h 3686004"/>
              <a:gd name="connsiteX782" fmla="*/ 956876 w 4041704"/>
              <a:gd name="connsiteY782" fmla="*/ 3056610 h 3686004"/>
              <a:gd name="connsiteX783" fmla="*/ 941712 w 4041704"/>
              <a:gd name="connsiteY783" fmla="*/ 3062552 h 3686004"/>
              <a:gd name="connsiteX784" fmla="*/ 926580 w 4041704"/>
              <a:gd name="connsiteY784" fmla="*/ 3039873 h 3686004"/>
              <a:gd name="connsiteX785" fmla="*/ 921415 w 4041704"/>
              <a:gd name="connsiteY785" fmla="*/ 3033810 h 3686004"/>
              <a:gd name="connsiteX786" fmla="*/ 914050 w 4041704"/>
              <a:gd name="connsiteY786" fmla="*/ 3031714 h 3686004"/>
              <a:gd name="connsiteX787" fmla="*/ 899127 w 4041704"/>
              <a:gd name="connsiteY787" fmla="*/ 3015831 h 3686004"/>
              <a:gd name="connsiteX788" fmla="*/ 883887 w 4041704"/>
              <a:gd name="connsiteY788" fmla="*/ 3027417 h 3686004"/>
              <a:gd name="connsiteX789" fmla="*/ 877840 w 4041704"/>
              <a:gd name="connsiteY789" fmla="*/ 3027685 h 3686004"/>
              <a:gd name="connsiteX790" fmla="*/ 833143 w 4041704"/>
              <a:gd name="connsiteY790" fmla="*/ 3012056 h 3686004"/>
              <a:gd name="connsiteX791" fmla="*/ 827051 w 4041704"/>
              <a:gd name="connsiteY791" fmla="*/ 3008178 h 3686004"/>
              <a:gd name="connsiteX792" fmla="*/ 805303 w 4041704"/>
              <a:gd name="connsiteY792" fmla="*/ 2983463 h 3686004"/>
              <a:gd name="connsiteX793" fmla="*/ 785396 w 4041704"/>
              <a:gd name="connsiteY793" fmla="*/ 2940440 h 3686004"/>
              <a:gd name="connsiteX794" fmla="*/ 777912 w 4041704"/>
              <a:gd name="connsiteY794" fmla="*/ 2921010 h 3686004"/>
              <a:gd name="connsiteX795" fmla="*/ 776057 w 4041704"/>
              <a:gd name="connsiteY795" fmla="*/ 2906550 h 3686004"/>
              <a:gd name="connsiteX796" fmla="*/ 794156 w 4041704"/>
              <a:gd name="connsiteY796" fmla="*/ 2863934 h 3686004"/>
              <a:gd name="connsiteX797" fmla="*/ 796433 w 4041704"/>
              <a:gd name="connsiteY797" fmla="*/ 2854323 h 3686004"/>
              <a:gd name="connsiteX798" fmla="*/ 784369 w 4041704"/>
              <a:gd name="connsiteY798" fmla="*/ 2826241 h 3686004"/>
              <a:gd name="connsiteX799" fmla="*/ 781525 w 4041704"/>
              <a:gd name="connsiteY799" fmla="*/ 2814714 h 3686004"/>
              <a:gd name="connsiteX800" fmla="*/ 777006 w 4041704"/>
              <a:gd name="connsiteY800" fmla="*/ 2786482 h 3686004"/>
              <a:gd name="connsiteX801" fmla="*/ 764987 w 4041704"/>
              <a:gd name="connsiteY801" fmla="*/ 2781377 h 3686004"/>
              <a:gd name="connsiteX802" fmla="*/ 754819 w 4041704"/>
              <a:gd name="connsiteY802" fmla="*/ 2791238 h 3686004"/>
              <a:gd name="connsiteX803" fmla="*/ 748844 w 4041704"/>
              <a:gd name="connsiteY803" fmla="*/ 2763129 h 3686004"/>
              <a:gd name="connsiteX804" fmla="*/ 730809 w 4041704"/>
              <a:gd name="connsiteY804" fmla="*/ 2718412 h 3686004"/>
              <a:gd name="connsiteX805" fmla="*/ 725651 w 4041704"/>
              <a:gd name="connsiteY805" fmla="*/ 2720140 h 3686004"/>
              <a:gd name="connsiteX806" fmla="*/ 727215 w 4041704"/>
              <a:gd name="connsiteY806" fmla="*/ 2721285 h 3686004"/>
              <a:gd name="connsiteX807" fmla="*/ 719629 w 4041704"/>
              <a:gd name="connsiteY807" fmla="*/ 2729726 h 3686004"/>
              <a:gd name="connsiteX808" fmla="*/ 704062 w 4041704"/>
              <a:gd name="connsiteY808" fmla="*/ 2753308 h 3686004"/>
              <a:gd name="connsiteX809" fmla="*/ 700079 w 4041704"/>
              <a:gd name="connsiteY809" fmla="*/ 2765644 h 3686004"/>
              <a:gd name="connsiteX810" fmla="*/ 663000 w 4041704"/>
              <a:gd name="connsiteY810" fmla="*/ 2821583 h 3686004"/>
              <a:gd name="connsiteX811" fmla="*/ 668823 w 4041704"/>
              <a:gd name="connsiteY811" fmla="*/ 2841084 h 3686004"/>
              <a:gd name="connsiteX812" fmla="*/ 685585 w 4041704"/>
              <a:gd name="connsiteY812" fmla="*/ 2878480 h 3686004"/>
              <a:gd name="connsiteX813" fmla="*/ 680405 w 4041704"/>
              <a:gd name="connsiteY813" fmla="*/ 2888905 h 3686004"/>
              <a:gd name="connsiteX814" fmla="*/ 659234 w 4041704"/>
              <a:gd name="connsiteY814" fmla="*/ 2898435 h 3686004"/>
              <a:gd name="connsiteX815" fmla="*/ 583400 w 4041704"/>
              <a:gd name="connsiteY815" fmla="*/ 2850398 h 3686004"/>
              <a:gd name="connsiteX816" fmla="*/ 565656 w 4041704"/>
              <a:gd name="connsiteY816" fmla="*/ 2840755 h 3686004"/>
              <a:gd name="connsiteX817" fmla="*/ 557530 w 4041704"/>
              <a:gd name="connsiteY817" fmla="*/ 2840523 h 3686004"/>
              <a:gd name="connsiteX818" fmla="*/ 559953 w 4041704"/>
              <a:gd name="connsiteY818" fmla="*/ 2852042 h 3686004"/>
              <a:gd name="connsiteX819" fmla="*/ 565475 w 4041704"/>
              <a:gd name="connsiteY819" fmla="*/ 2853639 h 3686004"/>
              <a:gd name="connsiteX820" fmla="*/ 577550 w 4041704"/>
              <a:gd name="connsiteY820" fmla="*/ 2858053 h 3686004"/>
              <a:gd name="connsiteX821" fmla="*/ 567497 w 4041704"/>
              <a:gd name="connsiteY821" fmla="*/ 2872594 h 3686004"/>
              <a:gd name="connsiteX822" fmla="*/ 592456 w 4041704"/>
              <a:gd name="connsiteY822" fmla="*/ 2877187 h 3686004"/>
              <a:gd name="connsiteX823" fmla="*/ 592034 w 4041704"/>
              <a:gd name="connsiteY823" fmla="*/ 2887562 h 3686004"/>
              <a:gd name="connsiteX824" fmla="*/ 558685 w 4041704"/>
              <a:gd name="connsiteY824" fmla="*/ 2883167 h 3686004"/>
              <a:gd name="connsiteX825" fmla="*/ 536016 w 4041704"/>
              <a:gd name="connsiteY825" fmla="*/ 2872881 h 3686004"/>
              <a:gd name="connsiteX826" fmla="*/ 534593 w 4041704"/>
              <a:gd name="connsiteY826" fmla="*/ 2854883 h 3686004"/>
              <a:gd name="connsiteX827" fmla="*/ 524713 w 4041704"/>
              <a:gd name="connsiteY827" fmla="*/ 2845902 h 3686004"/>
              <a:gd name="connsiteX828" fmla="*/ 507469 w 4041704"/>
              <a:gd name="connsiteY828" fmla="*/ 2862552 h 3686004"/>
              <a:gd name="connsiteX829" fmla="*/ 500538 w 4041704"/>
              <a:gd name="connsiteY829" fmla="*/ 2864230 h 3686004"/>
              <a:gd name="connsiteX830" fmla="*/ 517410 w 4041704"/>
              <a:gd name="connsiteY830" fmla="*/ 2827861 h 3686004"/>
              <a:gd name="connsiteX831" fmla="*/ 505852 w 4041704"/>
              <a:gd name="connsiteY831" fmla="*/ 2811950 h 3686004"/>
              <a:gd name="connsiteX832" fmla="*/ 485775 w 4041704"/>
              <a:gd name="connsiteY832" fmla="*/ 2813877 h 3686004"/>
              <a:gd name="connsiteX833" fmla="*/ 475676 w 4041704"/>
              <a:gd name="connsiteY833" fmla="*/ 2799448 h 3686004"/>
              <a:gd name="connsiteX834" fmla="*/ 482504 w 4041704"/>
              <a:gd name="connsiteY834" fmla="*/ 2788255 h 3686004"/>
              <a:gd name="connsiteX835" fmla="*/ 480453 w 4041704"/>
              <a:gd name="connsiteY835" fmla="*/ 2761605 h 3686004"/>
              <a:gd name="connsiteX836" fmla="*/ 482055 w 4041704"/>
              <a:gd name="connsiteY836" fmla="*/ 2731868 h 3686004"/>
              <a:gd name="connsiteX837" fmla="*/ 474837 w 4041704"/>
              <a:gd name="connsiteY837" fmla="*/ 2702067 h 3686004"/>
              <a:gd name="connsiteX838" fmla="*/ 461682 w 4041704"/>
              <a:gd name="connsiteY838" fmla="*/ 2691678 h 3686004"/>
              <a:gd name="connsiteX839" fmla="*/ 472720 w 4041704"/>
              <a:gd name="connsiteY839" fmla="*/ 2684237 h 3686004"/>
              <a:gd name="connsiteX840" fmla="*/ 476156 w 4041704"/>
              <a:gd name="connsiteY840" fmla="*/ 2675700 h 3686004"/>
              <a:gd name="connsiteX841" fmla="*/ 465852 w 4041704"/>
              <a:gd name="connsiteY841" fmla="*/ 2642243 h 3686004"/>
              <a:gd name="connsiteX842" fmla="*/ 466201 w 4041704"/>
              <a:gd name="connsiteY842" fmla="*/ 2630051 h 3686004"/>
              <a:gd name="connsiteX843" fmla="*/ 450174 w 4041704"/>
              <a:gd name="connsiteY843" fmla="*/ 2645673 h 3686004"/>
              <a:gd name="connsiteX844" fmla="*/ 438844 w 4041704"/>
              <a:gd name="connsiteY844" fmla="*/ 2645849 h 3686004"/>
              <a:gd name="connsiteX845" fmla="*/ 407612 w 4041704"/>
              <a:gd name="connsiteY845" fmla="*/ 2659282 h 3686004"/>
              <a:gd name="connsiteX846" fmla="*/ 388301 w 4041704"/>
              <a:gd name="connsiteY846" fmla="*/ 2662859 h 3686004"/>
              <a:gd name="connsiteX847" fmla="*/ 372054 w 4041704"/>
              <a:gd name="connsiteY847" fmla="*/ 2673030 h 3686004"/>
              <a:gd name="connsiteX848" fmla="*/ 366153 w 4041704"/>
              <a:gd name="connsiteY848" fmla="*/ 2675927 h 3686004"/>
              <a:gd name="connsiteX849" fmla="*/ 337020 w 4041704"/>
              <a:gd name="connsiteY849" fmla="*/ 2651066 h 3686004"/>
              <a:gd name="connsiteX850" fmla="*/ 309559 w 4041704"/>
              <a:gd name="connsiteY850" fmla="*/ 2657350 h 3686004"/>
              <a:gd name="connsiteX851" fmla="*/ 286125 w 4041704"/>
              <a:gd name="connsiteY851" fmla="*/ 2645417 h 3686004"/>
              <a:gd name="connsiteX852" fmla="*/ 268162 w 4041704"/>
              <a:gd name="connsiteY852" fmla="*/ 2630323 h 3686004"/>
              <a:gd name="connsiteX853" fmla="*/ 242903 w 4041704"/>
              <a:gd name="connsiteY853" fmla="*/ 2607826 h 3686004"/>
              <a:gd name="connsiteX854" fmla="*/ 232834 w 4041704"/>
              <a:gd name="connsiteY854" fmla="*/ 2601092 h 3686004"/>
              <a:gd name="connsiteX855" fmla="*/ 223794 w 4041704"/>
              <a:gd name="connsiteY855" fmla="*/ 2595578 h 3686004"/>
              <a:gd name="connsiteX856" fmla="*/ 229257 w 4041704"/>
              <a:gd name="connsiteY856" fmla="*/ 2581782 h 3686004"/>
              <a:gd name="connsiteX857" fmla="*/ 239172 w 4041704"/>
              <a:gd name="connsiteY857" fmla="*/ 2574244 h 3686004"/>
              <a:gd name="connsiteX858" fmla="*/ 246021 w 4041704"/>
              <a:gd name="connsiteY858" fmla="*/ 2560112 h 3686004"/>
              <a:gd name="connsiteX859" fmla="*/ 236215 w 4041704"/>
              <a:gd name="connsiteY859" fmla="*/ 2552948 h 3686004"/>
              <a:gd name="connsiteX860" fmla="*/ 222405 w 4041704"/>
              <a:gd name="connsiteY860" fmla="*/ 2561062 h 3686004"/>
              <a:gd name="connsiteX861" fmla="*/ 216081 w 4041704"/>
              <a:gd name="connsiteY861" fmla="*/ 2574334 h 3686004"/>
              <a:gd name="connsiteX862" fmla="*/ 191941 w 4041704"/>
              <a:gd name="connsiteY862" fmla="*/ 2576145 h 3686004"/>
              <a:gd name="connsiteX863" fmla="*/ 194915 w 4041704"/>
              <a:gd name="connsiteY863" fmla="*/ 2559649 h 3686004"/>
              <a:gd name="connsiteX864" fmla="*/ 194993 w 4041704"/>
              <a:gd name="connsiteY864" fmla="*/ 2537251 h 3686004"/>
              <a:gd name="connsiteX865" fmla="*/ 192141 w 4041704"/>
              <a:gd name="connsiteY865" fmla="*/ 2525470 h 3686004"/>
              <a:gd name="connsiteX866" fmla="*/ 197888 w 4041704"/>
              <a:gd name="connsiteY866" fmla="*/ 2508302 h 3686004"/>
              <a:gd name="connsiteX867" fmla="*/ 200221 w 4041704"/>
              <a:gd name="connsiteY867" fmla="*/ 2496731 h 3686004"/>
              <a:gd name="connsiteX868" fmla="*/ 191458 w 4041704"/>
              <a:gd name="connsiteY868" fmla="*/ 2477209 h 3686004"/>
              <a:gd name="connsiteX869" fmla="*/ 183220 w 4041704"/>
              <a:gd name="connsiteY869" fmla="*/ 2456827 h 3686004"/>
              <a:gd name="connsiteX870" fmla="*/ 210079 w 4041704"/>
              <a:gd name="connsiteY870" fmla="*/ 2414736 h 3686004"/>
              <a:gd name="connsiteX871" fmla="*/ 221583 w 4041704"/>
              <a:gd name="connsiteY871" fmla="*/ 2391038 h 3686004"/>
              <a:gd name="connsiteX872" fmla="*/ 240133 w 4041704"/>
              <a:gd name="connsiteY872" fmla="*/ 2361599 h 3686004"/>
              <a:gd name="connsiteX873" fmla="*/ 247894 w 4041704"/>
              <a:gd name="connsiteY873" fmla="*/ 2352749 h 3686004"/>
              <a:gd name="connsiteX874" fmla="*/ 240633 w 4041704"/>
              <a:gd name="connsiteY874" fmla="*/ 2328828 h 3686004"/>
              <a:gd name="connsiteX875" fmla="*/ 229872 w 4041704"/>
              <a:gd name="connsiteY875" fmla="*/ 2322262 h 3686004"/>
              <a:gd name="connsiteX876" fmla="*/ 267736 w 4041704"/>
              <a:gd name="connsiteY876" fmla="*/ 2324097 h 3686004"/>
              <a:gd name="connsiteX877" fmla="*/ 284895 w 4041704"/>
              <a:gd name="connsiteY877" fmla="*/ 2319208 h 3686004"/>
              <a:gd name="connsiteX878" fmla="*/ 294969 w 4041704"/>
              <a:gd name="connsiteY878" fmla="*/ 2301727 h 3686004"/>
              <a:gd name="connsiteX879" fmla="*/ 319825 w 4041704"/>
              <a:gd name="connsiteY879" fmla="*/ 2296809 h 3686004"/>
              <a:gd name="connsiteX880" fmla="*/ 338486 w 4041704"/>
              <a:gd name="connsiteY880" fmla="*/ 2287520 h 3686004"/>
              <a:gd name="connsiteX881" fmla="*/ 344964 w 4041704"/>
              <a:gd name="connsiteY881" fmla="*/ 2288518 h 3686004"/>
              <a:gd name="connsiteX882" fmla="*/ 345963 w 4041704"/>
              <a:gd name="connsiteY882" fmla="*/ 2282040 h 3686004"/>
              <a:gd name="connsiteX883" fmla="*/ 334886 w 4041704"/>
              <a:gd name="connsiteY883" fmla="*/ 2257174 h 3686004"/>
              <a:gd name="connsiteX884" fmla="*/ 328066 w 4041704"/>
              <a:gd name="connsiteY884" fmla="*/ 2256305 h 3686004"/>
              <a:gd name="connsiteX885" fmla="*/ 326915 w 4041704"/>
              <a:gd name="connsiteY885" fmla="*/ 2256930 h 3686004"/>
              <a:gd name="connsiteX886" fmla="*/ 316061 w 4041704"/>
              <a:gd name="connsiteY886" fmla="*/ 2254318 h 3686004"/>
              <a:gd name="connsiteX887" fmla="*/ 292711 w 4041704"/>
              <a:gd name="connsiteY887" fmla="*/ 2226086 h 3686004"/>
              <a:gd name="connsiteX888" fmla="*/ 293665 w 4041704"/>
              <a:gd name="connsiteY888" fmla="*/ 2222983 h 3686004"/>
              <a:gd name="connsiteX889" fmla="*/ 287973 w 4041704"/>
              <a:gd name="connsiteY889" fmla="*/ 2218310 h 3686004"/>
              <a:gd name="connsiteX890" fmla="*/ 268137 w 4041704"/>
              <a:gd name="connsiteY890" fmla="*/ 2222747 h 3686004"/>
              <a:gd name="connsiteX891" fmla="*/ 255699 w 4041704"/>
              <a:gd name="connsiteY891" fmla="*/ 2244103 h 3686004"/>
              <a:gd name="connsiteX892" fmla="*/ 246742 w 4041704"/>
              <a:gd name="connsiteY892" fmla="*/ 2251040 h 3686004"/>
              <a:gd name="connsiteX893" fmla="*/ 242837 w 4041704"/>
              <a:gd name="connsiteY893" fmla="*/ 2240980 h 3686004"/>
              <a:gd name="connsiteX894" fmla="*/ 244074 w 4041704"/>
              <a:gd name="connsiteY894" fmla="*/ 2202161 h 3686004"/>
              <a:gd name="connsiteX895" fmla="*/ 254872 w 4041704"/>
              <a:gd name="connsiteY895" fmla="*/ 2192209 h 3686004"/>
              <a:gd name="connsiteX896" fmla="*/ 272556 w 4041704"/>
              <a:gd name="connsiteY896" fmla="*/ 2180404 h 3686004"/>
              <a:gd name="connsiteX897" fmla="*/ 280288 w 4041704"/>
              <a:gd name="connsiteY897" fmla="*/ 2173876 h 3686004"/>
              <a:gd name="connsiteX898" fmla="*/ 280101 w 4041704"/>
              <a:gd name="connsiteY898" fmla="*/ 2172712 h 3686004"/>
              <a:gd name="connsiteX899" fmla="*/ 282418 w 4041704"/>
              <a:gd name="connsiteY899" fmla="*/ 2167586 h 3686004"/>
              <a:gd name="connsiteX900" fmla="*/ 284250 w 4041704"/>
              <a:gd name="connsiteY900" fmla="*/ 2163518 h 3686004"/>
              <a:gd name="connsiteX901" fmla="*/ 282733 w 4041704"/>
              <a:gd name="connsiteY901" fmla="*/ 2158286 h 3686004"/>
              <a:gd name="connsiteX902" fmla="*/ 277970 w 4041704"/>
              <a:gd name="connsiteY902" fmla="*/ 2159412 h 3686004"/>
              <a:gd name="connsiteX903" fmla="*/ 270762 w 4041704"/>
              <a:gd name="connsiteY903" fmla="*/ 2160837 h 3686004"/>
              <a:gd name="connsiteX904" fmla="*/ 269741 w 4041704"/>
              <a:gd name="connsiteY904" fmla="*/ 2152970 h 3686004"/>
              <a:gd name="connsiteX905" fmla="*/ 270486 w 4041704"/>
              <a:gd name="connsiteY905" fmla="*/ 2151396 h 3686004"/>
              <a:gd name="connsiteX906" fmla="*/ 264354 w 4041704"/>
              <a:gd name="connsiteY906" fmla="*/ 2140825 h 3686004"/>
              <a:gd name="connsiteX907" fmla="*/ 256578 w 4041704"/>
              <a:gd name="connsiteY907" fmla="*/ 2135115 h 3686004"/>
              <a:gd name="connsiteX908" fmla="*/ 256216 w 4041704"/>
              <a:gd name="connsiteY908" fmla="*/ 2132405 h 3686004"/>
              <a:gd name="connsiteX909" fmla="*/ 249309 w 4041704"/>
              <a:gd name="connsiteY909" fmla="*/ 2125651 h 3686004"/>
              <a:gd name="connsiteX910" fmla="*/ 241768 w 4041704"/>
              <a:gd name="connsiteY910" fmla="*/ 2122122 h 3686004"/>
              <a:gd name="connsiteX911" fmla="*/ 222886 w 4041704"/>
              <a:gd name="connsiteY911" fmla="*/ 2113166 h 3686004"/>
              <a:gd name="connsiteX912" fmla="*/ 202956 w 4041704"/>
              <a:gd name="connsiteY912" fmla="*/ 2113965 h 3686004"/>
              <a:gd name="connsiteX913" fmla="*/ 196020 w 4041704"/>
              <a:gd name="connsiteY913" fmla="*/ 2109455 h 3686004"/>
              <a:gd name="connsiteX914" fmla="*/ 189879 w 4041704"/>
              <a:gd name="connsiteY914" fmla="*/ 2093818 h 3686004"/>
              <a:gd name="connsiteX915" fmla="*/ 190909 w 4041704"/>
              <a:gd name="connsiteY915" fmla="*/ 2082560 h 3686004"/>
              <a:gd name="connsiteX916" fmla="*/ 176927 w 4041704"/>
              <a:gd name="connsiteY916" fmla="*/ 2076952 h 3686004"/>
              <a:gd name="connsiteX917" fmla="*/ 161150 w 4041704"/>
              <a:gd name="connsiteY917" fmla="*/ 2071832 h 3686004"/>
              <a:gd name="connsiteX918" fmla="*/ 156976 w 4041704"/>
              <a:gd name="connsiteY918" fmla="*/ 2051565 h 3686004"/>
              <a:gd name="connsiteX919" fmla="*/ 164190 w 4041704"/>
              <a:gd name="connsiteY919" fmla="*/ 2046515 h 3686004"/>
              <a:gd name="connsiteX920" fmla="*/ 176598 w 4041704"/>
              <a:gd name="connsiteY920" fmla="*/ 2017463 h 3686004"/>
              <a:gd name="connsiteX921" fmla="*/ 172362 w 4041704"/>
              <a:gd name="connsiteY921" fmla="*/ 1981804 h 3686004"/>
              <a:gd name="connsiteX922" fmla="*/ 157391 w 4041704"/>
              <a:gd name="connsiteY922" fmla="*/ 1971489 h 3686004"/>
              <a:gd name="connsiteX923" fmla="*/ 140371 w 4041704"/>
              <a:gd name="connsiteY923" fmla="*/ 1969374 h 3686004"/>
              <a:gd name="connsiteX924" fmla="*/ 147853 w 4041704"/>
              <a:gd name="connsiteY924" fmla="*/ 1939681 h 3686004"/>
              <a:gd name="connsiteX925" fmla="*/ 158285 w 4041704"/>
              <a:gd name="connsiteY925" fmla="*/ 1920645 h 3686004"/>
              <a:gd name="connsiteX926" fmla="*/ 160830 w 4041704"/>
              <a:gd name="connsiteY926" fmla="*/ 1915989 h 3686004"/>
              <a:gd name="connsiteX927" fmla="*/ 159493 w 4041704"/>
              <a:gd name="connsiteY927" fmla="*/ 1915963 h 3686004"/>
              <a:gd name="connsiteX928" fmla="*/ 153790 w 4041704"/>
              <a:gd name="connsiteY928" fmla="*/ 1913117 h 3686004"/>
              <a:gd name="connsiteX929" fmla="*/ 137462 w 4041704"/>
              <a:gd name="connsiteY929" fmla="*/ 1905516 h 3686004"/>
              <a:gd name="connsiteX930" fmla="*/ 133579 w 4041704"/>
              <a:gd name="connsiteY930" fmla="*/ 1899724 h 3686004"/>
              <a:gd name="connsiteX931" fmla="*/ 133105 w 4041704"/>
              <a:gd name="connsiteY931" fmla="*/ 1895728 h 3686004"/>
              <a:gd name="connsiteX932" fmla="*/ 129392 w 4041704"/>
              <a:gd name="connsiteY932" fmla="*/ 1898293 h 3686004"/>
              <a:gd name="connsiteX933" fmla="*/ 116047 w 4041704"/>
              <a:gd name="connsiteY933" fmla="*/ 1904919 h 3686004"/>
              <a:gd name="connsiteX934" fmla="*/ 112975 w 4041704"/>
              <a:gd name="connsiteY934" fmla="*/ 1904648 h 3686004"/>
              <a:gd name="connsiteX935" fmla="*/ 113239 w 4041704"/>
              <a:gd name="connsiteY935" fmla="*/ 1905442 h 3686004"/>
              <a:gd name="connsiteX936" fmla="*/ 109733 w 4041704"/>
              <a:gd name="connsiteY936" fmla="*/ 1907599 h 3686004"/>
              <a:gd name="connsiteX937" fmla="*/ 93271 w 4041704"/>
              <a:gd name="connsiteY937" fmla="*/ 1905341 h 3686004"/>
              <a:gd name="connsiteX938" fmla="*/ 78716 w 4041704"/>
              <a:gd name="connsiteY938" fmla="*/ 1908782 h 3686004"/>
              <a:gd name="connsiteX939" fmla="*/ 74146 w 4041704"/>
              <a:gd name="connsiteY939" fmla="*/ 1915454 h 3686004"/>
              <a:gd name="connsiteX940" fmla="*/ 71611 w 4041704"/>
              <a:gd name="connsiteY940" fmla="*/ 1917731 h 3686004"/>
              <a:gd name="connsiteX941" fmla="*/ 69334 w 4041704"/>
              <a:gd name="connsiteY941" fmla="*/ 1915194 h 3686004"/>
              <a:gd name="connsiteX942" fmla="*/ 62727 w 4041704"/>
              <a:gd name="connsiteY942" fmla="*/ 1910885 h 3686004"/>
              <a:gd name="connsiteX943" fmla="*/ 49191 w 4041704"/>
              <a:gd name="connsiteY943" fmla="*/ 1906817 h 3686004"/>
              <a:gd name="connsiteX944" fmla="*/ 42777 w 4041704"/>
              <a:gd name="connsiteY944" fmla="*/ 1908054 h 3686004"/>
              <a:gd name="connsiteX945" fmla="*/ 39043 w 4041704"/>
              <a:gd name="connsiteY945" fmla="*/ 1911174 h 3686004"/>
              <a:gd name="connsiteX946" fmla="*/ 35068 w 4041704"/>
              <a:gd name="connsiteY946" fmla="*/ 1907360 h 3686004"/>
              <a:gd name="connsiteX947" fmla="*/ 33663 w 4041704"/>
              <a:gd name="connsiteY947" fmla="*/ 1903778 h 3686004"/>
              <a:gd name="connsiteX948" fmla="*/ 21749 w 4041704"/>
              <a:gd name="connsiteY948" fmla="*/ 1901843 h 3686004"/>
              <a:gd name="connsiteX949" fmla="*/ 19945 w 4041704"/>
              <a:gd name="connsiteY949" fmla="*/ 1903668 h 3686004"/>
              <a:gd name="connsiteX950" fmla="*/ 15118 w 4041704"/>
              <a:gd name="connsiteY950" fmla="*/ 1904528 h 3686004"/>
              <a:gd name="connsiteX951" fmla="*/ 15175 w 4041704"/>
              <a:gd name="connsiteY951" fmla="*/ 1900043 h 3686004"/>
              <a:gd name="connsiteX952" fmla="*/ 17990 w 4041704"/>
              <a:gd name="connsiteY952" fmla="*/ 1896581 h 3686004"/>
              <a:gd name="connsiteX953" fmla="*/ 17531 w 4041704"/>
              <a:gd name="connsiteY953" fmla="*/ 1891099 h 3686004"/>
              <a:gd name="connsiteX954" fmla="*/ 9478 w 4041704"/>
              <a:gd name="connsiteY954" fmla="*/ 1875949 h 3686004"/>
              <a:gd name="connsiteX955" fmla="*/ 3397 w 4041704"/>
              <a:gd name="connsiteY955" fmla="*/ 1856139 h 3686004"/>
              <a:gd name="connsiteX956" fmla="*/ 4652 w 4041704"/>
              <a:gd name="connsiteY956" fmla="*/ 1850811 h 3686004"/>
              <a:gd name="connsiteX957" fmla="*/ 7981 w 4041704"/>
              <a:gd name="connsiteY957" fmla="*/ 1845163 h 3686004"/>
              <a:gd name="connsiteX958" fmla="*/ 7180 w 4041704"/>
              <a:gd name="connsiteY958" fmla="*/ 1842047 h 3686004"/>
              <a:gd name="connsiteX959" fmla="*/ 0 w 4041704"/>
              <a:gd name="connsiteY959" fmla="*/ 1830579 h 3686004"/>
              <a:gd name="connsiteX960" fmla="*/ 1735 w 4041704"/>
              <a:gd name="connsiteY960" fmla="*/ 1818053 h 3686004"/>
              <a:gd name="connsiteX961" fmla="*/ 16041 w 4041704"/>
              <a:gd name="connsiteY961" fmla="*/ 1801382 h 3686004"/>
              <a:gd name="connsiteX962" fmla="*/ 19907 w 4041704"/>
              <a:gd name="connsiteY962" fmla="*/ 1793107 h 3686004"/>
              <a:gd name="connsiteX963" fmla="*/ 27281 w 4041704"/>
              <a:gd name="connsiteY963" fmla="*/ 1778114 h 3686004"/>
              <a:gd name="connsiteX964" fmla="*/ 27243 w 4041704"/>
              <a:gd name="connsiteY964" fmla="*/ 1759781 h 3686004"/>
              <a:gd name="connsiteX965" fmla="*/ 55513 w 4041704"/>
              <a:gd name="connsiteY965" fmla="*/ 1749265 h 3686004"/>
              <a:gd name="connsiteX966" fmla="*/ 70592 w 4041704"/>
              <a:gd name="connsiteY966" fmla="*/ 1744880 h 3686004"/>
              <a:gd name="connsiteX967" fmla="*/ 96805 w 4041704"/>
              <a:gd name="connsiteY967" fmla="*/ 1731928 h 3686004"/>
              <a:gd name="connsiteX968" fmla="*/ 110075 w 4041704"/>
              <a:gd name="connsiteY968" fmla="*/ 1738252 h 3686004"/>
              <a:gd name="connsiteX969" fmla="*/ 121332 w 4041704"/>
              <a:gd name="connsiteY969" fmla="*/ 1736259 h 3686004"/>
              <a:gd name="connsiteX970" fmla="*/ 127329 w 4041704"/>
              <a:gd name="connsiteY970" fmla="*/ 1732239 h 3686004"/>
              <a:gd name="connsiteX971" fmla="*/ 133588 w 4041704"/>
              <a:gd name="connsiteY971" fmla="*/ 1727788 h 3686004"/>
              <a:gd name="connsiteX972" fmla="*/ 134144 w 4041704"/>
              <a:gd name="connsiteY972" fmla="*/ 1734624 h 3686004"/>
              <a:gd name="connsiteX973" fmla="*/ 133196 w 4041704"/>
              <a:gd name="connsiteY973" fmla="*/ 1745861 h 3686004"/>
              <a:gd name="connsiteX974" fmla="*/ 143265 w 4041704"/>
              <a:gd name="connsiteY974" fmla="*/ 1752593 h 3686004"/>
              <a:gd name="connsiteX975" fmla="*/ 152296 w 4041704"/>
              <a:gd name="connsiteY975" fmla="*/ 1747470 h 3686004"/>
              <a:gd name="connsiteX976" fmla="*/ 155718 w 4041704"/>
              <a:gd name="connsiteY976" fmla="*/ 1752512 h 3686004"/>
              <a:gd name="connsiteX977" fmla="*/ 161592 w 4041704"/>
              <a:gd name="connsiteY977" fmla="*/ 1776769 h 3686004"/>
              <a:gd name="connsiteX978" fmla="*/ 166956 w 4041704"/>
              <a:gd name="connsiteY978" fmla="*/ 1788310 h 3686004"/>
              <a:gd name="connsiteX979" fmla="*/ 166316 w 4041704"/>
              <a:gd name="connsiteY979" fmla="*/ 1794564 h 3686004"/>
              <a:gd name="connsiteX980" fmla="*/ 168319 w 4041704"/>
              <a:gd name="connsiteY980" fmla="*/ 1794045 h 3686004"/>
              <a:gd name="connsiteX981" fmla="*/ 174958 w 4041704"/>
              <a:gd name="connsiteY981" fmla="*/ 1788737 h 3686004"/>
              <a:gd name="connsiteX982" fmla="*/ 181371 w 4041704"/>
              <a:gd name="connsiteY982" fmla="*/ 1787500 h 3686004"/>
              <a:gd name="connsiteX983" fmla="*/ 198329 w 4041704"/>
              <a:gd name="connsiteY983" fmla="*/ 1792737 h 3686004"/>
              <a:gd name="connsiteX984" fmla="*/ 201544 w 4041704"/>
              <a:gd name="connsiteY984" fmla="*/ 1788737 h 3686004"/>
              <a:gd name="connsiteX985" fmla="*/ 221079 w 4041704"/>
              <a:gd name="connsiteY985" fmla="*/ 1766397 h 3686004"/>
              <a:gd name="connsiteX986" fmla="*/ 225545 w 4041704"/>
              <a:gd name="connsiteY986" fmla="*/ 1759079 h 3686004"/>
              <a:gd name="connsiteX987" fmla="*/ 226230 w 4041704"/>
              <a:gd name="connsiteY987" fmla="*/ 1748274 h 3686004"/>
              <a:gd name="connsiteX988" fmla="*/ 211965 w 4041704"/>
              <a:gd name="connsiteY988" fmla="*/ 1724214 h 3686004"/>
              <a:gd name="connsiteX989" fmla="*/ 210257 w 4041704"/>
              <a:gd name="connsiteY989" fmla="*/ 1709587 h 3686004"/>
              <a:gd name="connsiteX990" fmla="*/ 224023 w 4041704"/>
              <a:gd name="connsiteY990" fmla="*/ 1707353 h 3686004"/>
              <a:gd name="connsiteX991" fmla="*/ 242241 w 4041704"/>
              <a:gd name="connsiteY991" fmla="*/ 1711379 h 3686004"/>
              <a:gd name="connsiteX992" fmla="*/ 255293 w 4041704"/>
              <a:gd name="connsiteY992" fmla="*/ 1712253 h 3686004"/>
              <a:gd name="connsiteX993" fmla="*/ 264324 w 4041704"/>
              <a:gd name="connsiteY993" fmla="*/ 1707132 h 3686004"/>
              <a:gd name="connsiteX994" fmla="*/ 281407 w 4041704"/>
              <a:gd name="connsiteY994" fmla="*/ 1665575 h 3686004"/>
              <a:gd name="connsiteX995" fmla="*/ 295355 w 4041704"/>
              <a:gd name="connsiteY995" fmla="*/ 1650457 h 3686004"/>
              <a:gd name="connsiteX996" fmla="*/ 318183 w 4041704"/>
              <a:gd name="connsiteY996" fmla="*/ 1650798 h 3686004"/>
              <a:gd name="connsiteX997" fmla="*/ 336105 w 4041704"/>
              <a:gd name="connsiteY997" fmla="*/ 1612706 h 3686004"/>
              <a:gd name="connsiteX998" fmla="*/ 332244 w 4041704"/>
              <a:gd name="connsiteY998" fmla="*/ 1596765 h 3686004"/>
              <a:gd name="connsiteX999" fmla="*/ 345508 w 4041704"/>
              <a:gd name="connsiteY999" fmla="*/ 1592453 h 3686004"/>
              <a:gd name="connsiteX1000" fmla="*/ 372459 w 4041704"/>
              <a:gd name="connsiteY1000" fmla="*/ 1608304 h 3686004"/>
              <a:gd name="connsiteX1001" fmla="*/ 366520 w 4041704"/>
              <a:gd name="connsiteY1001" fmla="*/ 1592867 h 3686004"/>
              <a:gd name="connsiteX1002" fmla="*/ 362257 w 4041704"/>
              <a:gd name="connsiteY1002" fmla="*/ 1584360 h 3686004"/>
              <a:gd name="connsiteX1003" fmla="*/ 341471 w 4041704"/>
              <a:gd name="connsiteY1003" fmla="*/ 1565181 h 3686004"/>
              <a:gd name="connsiteX1004" fmla="*/ 324093 w 4041704"/>
              <a:gd name="connsiteY1004" fmla="*/ 1564622 h 3686004"/>
              <a:gd name="connsiteX1005" fmla="*/ 335369 w 4041704"/>
              <a:gd name="connsiteY1005" fmla="*/ 1524838 h 3686004"/>
              <a:gd name="connsiteX1006" fmla="*/ 346666 w 4041704"/>
              <a:gd name="connsiteY1006" fmla="*/ 1482115 h 3686004"/>
              <a:gd name="connsiteX1007" fmla="*/ 338449 w 4041704"/>
              <a:gd name="connsiteY1007" fmla="*/ 1458790 h 3686004"/>
              <a:gd name="connsiteX1008" fmla="*/ 315695 w 4041704"/>
              <a:gd name="connsiteY1008" fmla="*/ 1460266 h 3686004"/>
              <a:gd name="connsiteX1009" fmla="*/ 297610 w 4041704"/>
              <a:gd name="connsiteY1009" fmla="*/ 1473451 h 3686004"/>
              <a:gd name="connsiteX1010" fmla="*/ 259036 w 4041704"/>
              <a:gd name="connsiteY1010" fmla="*/ 1450509 h 3686004"/>
              <a:gd name="connsiteX1011" fmla="*/ 253178 w 4041704"/>
              <a:gd name="connsiteY1011" fmla="*/ 1447526 h 3686004"/>
              <a:gd name="connsiteX1012" fmla="*/ 255985 w 4041704"/>
              <a:gd name="connsiteY1012" fmla="*/ 1430337 h 3686004"/>
              <a:gd name="connsiteX1013" fmla="*/ 268401 w 4041704"/>
              <a:gd name="connsiteY1013" fmla="*/ 1411922 h 3686004"/>
              <a:gd name="connsiteX1014" fmla="*/ 304630 w 4041704"/>
              <a:gd name="connsiteY1014" fmla="*/ 1400946 h 3686004"/>
              <a:gd name="connsiteX1015" fmla="*/ 320032 w 4041704"/>
              <a:gd name="connsiteY1015" fmla="*/ 1411524 h 3686004"/>
              <a:gd name="connsiteX1016" fmla="*/ 331486 w 4041704"/>
              <a:gd name="connsiteY1016" fmla="*/ 1417921 h 3686004"/>
              <a:gd name="connsiteX1017" fmla="*/ 388646 w 4041704"/>
              <a:gd name="connsiteY1017" fmla="*/ 1394907 h 3686004"/>
              <a:gd name="connsiteX1018" fmla="*/ 399615 w 4041704"/>
              <a:gd name="connsiteY1018" fmla="*/ 1361433 h 3686004"/>
              <a:gd name="connsiteX1019" fmla="*/ 394231 w 4041704"/>
              <a:gd name="connsiteY1019" fmla="*/ 1352832 h 3686004"/>
              <a:gd name="connsiteX1020" fmla="*/ 408825 w 4041704"/>
              <a:gd name="connsiteY1020" fmla="*/ 1308576 h 3686004"/>
              <a:gd name="connsiteX1021" fmla="*/ 433980 w 4041704"/>
              <a:gd name="connsiteY1021" fmla="*/ 1286710 h 3686004"/>
              <a:gd name="connsiteX1022" fmla="*/ 475774 w 4041704"/>
              <a:gd name="connsiteY1022" fmla="*/ 1271450 h 3686004"/>
              <a:gd name="connsiteX1023" fmla="*/ 492912 w 4041704"/>
              <a:gd name="connsiteY1023" fmla="*/ 1269501 h 3686004"/>
              <a:gd name="connsiteX1024" fmla="*/ 466485 w 4041704"/>
              <a:gd name="connsiteY1024" fmla="*/ 1252791 h 3686004"/>
              <a:gd name="connsiteX1025" fmla="*/ 464596 w 4041704"/>
              <a:gd name="connsiteY1025" fmla="*/ 1251046 h 3686004"/>
              <a:gd name="connsiteX1026" fmla="*/ 464260 w 4041704"/>
              <a:gd name="connsiteY1026" fmla="*/ 1249660 h 3686004"/>
              <a:gd name="connsiteX1027" fmla="*/ 426403 w 4041704"/>
              <a:gd name="connsiteY1027" fmla="*/ 1164545 h 3686004"/>
              <a:gd name="connsiteX1028" fmla="*/ 424723 w 4041704"/>
              <a:gd name="connsiteY1028" fmla="*/ 1122763 h 3686004"/>
              <a:gd name="connsiteX1029" fmla="*/ 431810 w 4041704"/>
              <a:gd name="connsiteY1029" fmla="*/ 1076290 h 3686004"/>
              <a:gd name="connsiteX1030" fmla="*/ 432233 w 4041704"/>
              <a:gd name="connsiteY1030" fmla="*/ 1065915 h 3686004"/>
              <a:gd name="connsiteX1031" fmla="*/ 433350 w 4041704"/>
              <a:gd name="connsiteY1031" fmla="*/ 996308 h 3686004"/>
              <a:gd name="connsiteX1032" fmla="*/ 429489 w 4041704"/>
              <a:gd name="connsiteY1032" fmla="*/ 980368 h 3686004"/>
              <a:gd name="connsiteX1033" fmla="*/ 426913 w 4041704"/>
              <a:gd name="connsiteY1033" fmla="*/ 954578 h 3686004"/>
              <a:gd name="connsiteX1034" fmla="*/ 412104 w 4041704"/>
              <a:gd name="connsiteY1034" fmla="*/ 969171 h 3686004"/>
              <a:gd name="connsiteX1035" fmla="*/ 396826 w 4041704"/>
              <a:gd name="connsiteY1035" fmla="*/ 965166 h 3686004"/>
              <a:gd name="connsiteX1036" fmla="*/ 368670 w 4041704"/>
              <a:gd name="connsiteY1036" fmla="*/ 936766 h 3686004"/>
              <a:gd name="connsiteX1037" fmla="*/ 354173 w 4041704"/>
              <a:gd name="connsiteY1037" fmla="*/ 920835 h 3686004"/>
              <a:gd name="connsiteX1038" fmla="*/ 350867 w 4041704"/>
              <a:gd name="connsiteY1038" fmla="*/ 911730 h 3686004"/>
              <a:gd name="connsiteX1039" fmla="*/ 344649 w 4041704"/>
              <a:gd name="connsiteY1039" fmla="*/ 875449 h 3686004"/>
              <a:gd name="connsiteX1040" fmla="*/ 346207 w 4041704"/>
              <a:gd name="connsiteY1040" fmla="*/ 851592 h 3686004"/>
              <a:gd name="connsiteX1041" fmla="*/ 345076 w 4041704"/>
              <a:gd name="connsiteY1041" fmla="*/ 840860 h 3686004"/>
              <a:gd name="connsiteX1042" fmla="*/ 343163 w 4041704"/>
              <a:gd name="connsiteY1042" fmla="*/ 828988 h 368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041704" h="3686004">
                <a:moveTo>
                  <a:pt x="3386347" y="2411413"/>
                </a:moveTo>
                <a:lnTo>
                  <a:pt x="3386340" y="2411535"/>
                </a:lnTo>
                <a:lnTo>
                  <a:pt x="3386483" y="2411511"/>
                </a:lnTo>
                <a:close/>
                <a:moveTo>
                  <a:pt x="3362819" y="2194357"/>
                </a:moveTo>
                <a:cubicBezTo>
                  <a:pt x="3360830" y="2196729"/>
                  <a:pt x="3360305" y="2199199"/>
                  <a:pt x="3361204" y="2201156"/>
                </a:cubicBezTo>
                <a:lnTo>
                  <a:pt x="3365647" y="2203538"/>
                </a:lnTo>
                <a:lnTo>
                  <a:pt x="3367414" y="2187828"/>
                </a:lnTo>
                <a:lnTo>
                  <a:pt x="3369533" y="2184367"/>
                </a:lnTo>
                <a:close/>
                <a:moveTo>
                  <a:pt x="3369683" y="2161469"/>
                </a:moveTo>
                <a:lnTo>
                  <a:pt x="3378698" y="2161125"/>
                </a:lnTo>
                <a:cubicBezTo>
                  <a:pt x="3380316" y="2161515"/>
                  <a:pt x="3381480" y="2162439"/>
                  <a:pt x="3381834" y="2164342"/>
                </a:cubicBezTo>
                <a:lnTo>
                  <a:pt x="3381252" y="2167406"/>
                </a:lnTo>
                <a:lnTo>
                  <a:pt x="3393725" y="2151948"/>
                </a:lnTo>
                <a:cubicBezTo>
                  <a:pt x="3395106" y="2150016"/>
                  <a:pt x="3397011" y="2148168"/>
                  <a:pt x="3398392" y="2146236"/>
                </a:cubicBezTo>
                <a:cubicBezTo>
                  <a:pt x="3395687" y="2146345"/>
                  <a:pt x="3394306" y="2148277"/>
                  <a:pt x="3392043" y="2148993"/>
                </a:cubicBezTo>
                <a:close/>
                <a:moveTo>
                  <a:pt x="3355458" y="2155683"/>
                </a:moveTo>
                <a:lnTo>
                  <a:pt x="3355439" y="2156097"/>
                </a:lnTo>
                <a:cubicBezTo>
                  <a:pt x="3356073" y="2158885"/>
                  <a:pt x="3356602" y="2162329"/>
                  <a:pt x="3358079" y="2164040"/>
                </a:cubicBezTo>
                <a:lnTo>
                  <a:pt x="3362945" y="2162609"/>
                </a:lnTo>
                <a:lnTo>
                  <a:pt x="3362474" y="2162586"/>
                </a:lnTo>
                <a:close/>
                <a:moveTo>
                  <a:pt x="3340275" y="2163884"/>
                </a:moveTo>
                <a:lnTo>
                  <a:pt x="3339342" y="2166886"/>
                </a:lnTo>
                <a:lnTo>
                  <a:pt x="3339875" y="2166130"/>
                </a:lnTo>
                <a:close/>
                <a:moveTo>
                  <a:pt x="3552686" y="1785302"/>
                </a:moveTo>
                <a:lnTo>
                  <a:pt x="3552595" y="1785639"/>
                </a:lnTo>
                <a:lnTo>
                  <a:pt x="3553346" y="1786264"/>
                </a:lnTo>
                <a:close/>
                <a:moveTo>
                  <a:pt x="3376296" y="1583151"/>
                </a:moveTo>
                <a:lnTo>
                  <a:pt x="3375997" y="1583729"/>
                </a:lnTo>
                <a:lnTo>
                  <a:pt x="3377264" y="1583840"/>
                </a:lnTo>
                <a:lnTo>
                  <a:pt x="3381205" y="1582227"/>
                </a:lnTo>
                <a:close/>
                <a:moveTo>
                  <a:pt x="3320681" y="1573903"/>
                </a:moveTo>
                <a:lnTo>
                  <a:pt x="3321545" y="1574218"/>
                </a:lnTo>
                <a:lnTo>
                  <a:pt x="3321319" y="1573906"/>
                </a:lnTo>
                <a:close/>
                <a:moveTo>
                  <a:pt x="3273764" y="1356808"/>
                </a:moveTo>
                <a:lnTo>
                  <a:pt x="3271648" y="1370709"/>
                </a:lnTo>
                <a:cubicBezTo>
                  <a:pt x="3271978" y="1375263"/>
                  <a:pt x="3273039" y="1379642"/>
                  <a:pt x="3273370" y="1384198"/>
                </a:cubicBezTo>
                <a:cubicBezTo>
                  <a:pt x="3273877" y="1389483"/>
                  <a:pt x="3272980" y="1393756"/>
                  <a:pt x="3270646" y="1397074"/>
                </a:cubicBezTo>
                <a:lnTo>
                  <a:pt x="3268575" y="1398376"/>
                </a:lnTo>
                <a:lnTo>
                  <a:pt x="3299781" y="1403318"/>
                </a:lnTo>
                <a:lnTo>
                  <a:pt x="3292105" y="1393842"/>
                </a:lnTo>
                <a:cubicBezTo>
                  <a:pt x="3289620" y="1385174"/>
                  <a:pt x="3285580" y="1377268"/>
                  <a:pt x="3281163" y="1369598"/>
                </a:cubicBezTo>
                <a:close/>
                <a:moveTo>
                  <a:pt x="2942540" y="460381"/>
                </a:moveTo>
                <a:lnTo>
                  <a:pt x="2943393" y="463167"/>
                </a:lnTo>
                <a:cubicBezTo>
                  <a:pt x="2943843" y="467018"/>
                  <a:pt x="2943651" y="471410"/>
                  <a:pt x="2946045" y="474113"/>
                </a:cubicBezTo>
                <a:cubicBezTo>
                  <a:pt x="2957054" y="487671"/>
                  <a:pt x="2962515" y="487893"/>
                  <a:pt x="2974889" y="476785"/>
                </a:cubicBezTo>
                <a:lnTo>
                  <a:pt x="2975278" y="476498"/>
                </a:lnTo>
                <a:lnTo>
                  <a:pt x="2980094" y="461238"/>
                </a:lnTo>
                <a:cubicBezTo>
                  <a:pt x="2980716" y="455632"/>
                  <a:pt x="2980246" y="449903"/>
                  <a:pt x="2978625" y="444405"/>
                </a:cubicBezTo>
                <a:lnTo>
                  <a:pt x="2976516" y="441086"/>
                </a:lnTo>
                <a:lnTo>
                  <a:pt x="2971944" y="444037"/>
                </a:lnTo>
                <a:cubicBezTo>
                  <a:pt x="2964043" y="447549"/>
                  <a:pt x="2955780" y="450208"/>
                  <a:pt x="2947692" y="453174"/>
                </a:cubicBezTo>
                <a:close/>
                <a:moveTo>
                  <a:pt x="931457" y="2960614"/>
                </a:moveTo>
                <a:lnTo>
                  <a:pt x="932617" y="2960737"/>
                </a:lnTo>
                <a:lnTo>
                  <a:pt x="932419" y="2960450"/>
                </a:lnTo>
                <a:close/>
                <a:moveTo>
                  <a:pt x="731853" y="2718061"/>
                </a:moveTo>
                <a:lnTo>
                  <a:pt x="741742" y="2737711"/>
                </a:lnTo>
                <a:cubicBezTo>
                  <a:pt x="744870" y="2750390"/>
                  <a:pt x="761291" y="2747562"/>
                  <a:pt x="767713" y="2756738"/>
                </a:cubicBezTo>
                <a:lnTo>
                  <a:pt x="778286" y="2745315"/>
                </a:lnTo>
                <a:lnTo>
                  <a:pt x="777750" y="2745207"/>
                </a:lnTo>
                <a:cubicBezTo>
                  <a:pt x="774197" y="2743512"/>
                  <a:pt x="771129" y="2740930"/>
                  <a:pt x="768222" y="2737381"/>
                </a:cubicBezTo>
                <a:cubicBezTo>
                  <a:pt x="762410" y="2730924"/>
                  <a:pt x="757243" y="2723824"/>
                  <a:pt x="748847" y="2719950"/>
                </a:cubicBezTo>
                <a:cubicBezTo>
                  <a:pt x="744326" y="2718014"/>
                  <a:pt x="740128" y="2716723"/>
                  <a:pt x="735849" y="2716722"/>
                </a:cubicBezTo>
                <a:close/>
                <a:moveTo>
                  <a:pt x="1246175" y="310765"/>
                </a:moveTo>
                <a:lnTo>
                  <a:pt x="1255291" y="304099"/>
                </a:lnTo>
                <a:lnTo>
                  <a:pt x="1253742" y="306184"/>
                </a:lnTo>
                <a:cubicBezTo>
                  <a:pt x="1251717" y="308669"/>
                  <a:pt x="1249600" y="310251"/>
                  <a:pt x="1247181" y="310884"/>
                </a:cubicBezTo>
                <a:close/>
                <a:moveTo>
                  <a:pt x="783421" y="946304"/>
                </a:moveTo>
                <a:cubicBezTo>
                  <a:pt x="782304" y="948533"/>
                  <a:pt x="782114" y="950920"/>
                  <a:pt x="784179" y="953359"/>
                </a:cubicBezTo>
                <a:lnTo>
                  <a:pt x="784245" y="953368"/>
                </a:lnTo>
                <a:lnTo>
                  <a:pt x="784830" y="944504"/>
                </a:lnTo>
                <a:close/>
                <a:moveTo>
                  <a:pt x="658370" y="913024"/>
                </a:moveTo>
                <a:lnTo>
                  <a:pt x="652593" y="931066"/>
                </a:lnTo>
                <a:lnTo>
                  <a:pt x="659391" y="930691"/>
                </a:lnTo>
                <a:cubicBezTo>
                  <a:pt x="663107" y="930780"/>
                  <a:pt x="666835" y="930339"/>
                  <a:pt x="668518" y="926662"/>
                </a:cubicBezTo>
                <a:cubicBezTo>
                  <a:pt x="670200" y="922985"/>
                  <a:pt x="666523" y="921303"/>
                  <a:pt x="664451" y="919128"/>
                </a:cubicBezTo>
                <a:close/>
                <a:moveTo>
                  <a:pt x="343163" y="828988"/>
                </a:moveTo>
                <a:cubicBezTo>
                  <a:pt x="344299" y="825916"/>
                  <a:pt x="347538" y="823755"/>
                  <a:pt x="353858" y="822591"/>
                </a:cubicBezTo>
                <a:cubicBezTo>
                  <a:pt x="363992" y="820505"/>
                  <a:pt x="366231" y="810057"/>
                  <a:pt x="368544" y="801426"/>
                </a:cubicBezTo>
                <a:cubicBezTo>
                  <a:pt x="373619" y="781486"/>
                  <a:pt x="373619" y="781486"/>
                  <a:pt x="393106" y="789240"/>
                </a:cubicBezTo>
                <a:cubicBezTo>
                  <a:pt x="395259" y="790553"/>
                  <a:pt x="397243" y="791173"/>
                  <a:pt x="399658" y="792057"/>
                </a:cubicBezTo>
                <a:cubicBezTo>
                  <a:pt x="410011" y="795418"/>
                  <a:pt x="418233" y="794528"/>
                  <a:pt x="419801" y="781308"/>
                </a:cubicBezTo>
                <a:cubicBezTo>
                  <a:pt x="419318" y="776289"/>
                  <a:pt x="422353" y="775186"/>
                  <a:pt x="425891" y="776165"/>
                </a:cubicBezTo>
                <a:cubicBezTo>
                  <a:pt x="430553" y="777237"/>
                  <a:pt x="435646" y="778570"/>
                  <a:pt x="439258" y="781365"/>
                </a:cubicBezTo>
                <a:cubicBezTo>
                  <a:pt x="446911" y="787216"/>
                  <a:pt x="454418" y="789433"/>
                  <a:pt x="463187" y="784741"/>
                </a:cubicBezTo>
                <a:cubicBezTo>
                  <a:pt x="468133" y="782442"/>
                  <a:pt x="472701" y="784638"/>
                  <a:pt x="477100" y="786141"/>
                </a:cubicBezTo>
                <a:cubicBezTo>
                  <a:pt x="485718" y="802029"/>
                  <a:pt x="479401" y="825938"/>
                  <a:pt x="501304" y="834574"/>
                </a:cubicBezTo>
                <a:cubicBezTo>
                  <a:pt x="506564" y="836602"/>
                  <a:pt x="506142" y="846977"/>
                  <a:pt x="514648" y="842715"/>
                </a:cubicBezTo>
                <a:cubicBezTo>
                  <a:pt x="532470" y="829961"/>
                  <a:pt x="532207" y="830391"/>
                  <a:pt x="552271" y="842041"/>
                </a:cubicBezTo>
                <a:cubicBezTo>
                  <a:pt x="557867" y="845455"/>
                  <a:pt x="562318" y="851714"/>
                  <a:pt x="570635" y="849700"/>
                </a:cubicBezTo>
                <a:cubicBezTo>
                  <a:pt x="576851" y="851128"/>
                  <a:pt x="582089" y="856097"/>
                  <a:pt x="588778" y="851910"/>
                </a:cubicBezTo>
                <a:cubicBezTo>
                  <a:pt x="599342" y="850085"/>
                  <a:pt x="608141" y="853089"/>
                  <a:pt x="615963" y="859632"/>
                </a:cubicBezTo>
                <a:cubicBezTo>
                  <a:pt x="616132" y="860326"/>
                  <a:pt x="616132" y="860326"/>
                  <a:pt x="616299" y="861019"/>
                </a:cubicBezTo>
                <a:cubicBezTo>
                  <a:pt x="625013" y="863678"/>
                  <a:pt x="630713" y="861838"/>
                  <a:pt x="634797" y="857685"/>
                </a:cubicBezTo>
                <a:lnTo>
                  <a:pt x="637257" y="852876"/>
                </a:lnTo>
                <a:lnTo>
                  <a:pt x="644105" y="816137"/>
                </a:lnTo>
                <a:cubicBezTo>
                  <a:pt x="645642" y="796524"/>
                  <a:pt x="650484" y="793986"/>
                  <a:pt x="669424" y="801349"/>
                </a:cubicBezTo>
                <a:cubicBezTo>
                  <a:pt x="671489" y="803788"/>
                  <a:pt x="671824" y="806452"/>
                  <a:pt x="671560" y="809100"/>
                </a:cubicBezTo>
                <a:lnTo>
                  <a:pt x="670812" y="813063"/>
                </a:lnTo>
                <a:lnTo>
                  <a:pt x="675492" y="817242"/>
                </a:lnTo>
                <a:cubicBezTo>
                  <a:pt x="676510" y="819931"/>
                  <a:pt x="677284" y="823504"/>
                  <a:pt x="679761" y="827674"/>
                </a:cubicBezTo>
                <a:cubicBezTo>
                  <a:pt x="679644" y="831737"/>
                  <a:pt x="677806" y="834751"/>
                  <a:pt x="674844" y="837668"/>
                </a:cubicBezTo>
                <a:lnTo>
                  <a:pt x="667970" y="841657"/>
                </a:lnTo>
                <a:lnTo>
                  <a:pt x="668977" y="847276"/>
                </a:lnTo>
                <a:cubicBezTo>
                  <a:pt x="672471" y="856522"/>
                  <a:pt x="679049" y="864515"/>
                  <a:pt x="686345" y="870267"/>
                </a:cubicBezTo>
                <a:cubicBezTo>
                  <a:pt x="689983" y="873542"/>
                  <a:pt x="695784" y="875276"/>
                  <a:pt x="696716" y="880609"/>
                </a:cubicBezTo>
                <a:cubicBezTo>
                  <a:pt x="697688" y="884350"/>
                  <a:pt x="697701" y="883819"/>
                  <a:pt x="699358" y="881204"/>
                </a:cubicBezTo>
                <a:cubicBezTo>
                  <a:pt x="700470" y="879107"/>
                  <a:pt x="702632" y="877566"/>
                  <a:pt x="704199" y="878665"/>
                </a:cubicBezTo>
                <a:cubicBezTo>
                  <a:pt x="719968" y="885420"/>
                  <a:pt x="727694" y="873392"/>
                  <a:pt x="736405" y="864574"/>
                </a:cubicBezTo>
                <a:cubicBezTo>
                  <a:pt x="739123" y="861985"/>
                  <a:pt x="742384" y="858877"/>
                  <a:pt x="746126" y="857906"/>
                </a:cubicBezTo>
                <a:cubicBezTo>
                  <a:pt x="751990" y="856985"/>
                  <a:pt x="757791" y="858718"/>
                  <a:pt x="759772" y="864608"/>
                </a:cubicBezTo>
                <a:cubicBezTo>
                  <a:pt x="767194" y="887094"/>
                  <a:pt x="788866" y="891336"/>
                  <a:pt x="806189" y="899721"/>
                </a:cubicBezTo>
                <a:cubicBezTo>
                  <a:pt x="807257" y="899482"/>
                  <a:pt x="808988" y="899258"/>
                  <a:pt x="810502" y="899825"/>
                </a:cubicBezTo>
                <a:lnTo>
                  <a:pt x="812660" y="903314"/>
                </a:lnTo>
                <a:lnTo>
                  <a:pt x="817662" y="897914"/>
                </a:lnTo>
                <a:lnTo>
                  <a:pt x="813177" y="889446"/>
                </a:lnTo>
                <a:cubicBezTo>
                  <a:pt x="809797" y="878880"/>
                  <a:pt x="804682" y="876043"/>
                  <a:pt x="794007" y="878389"/>
                </a:cubicBezTo>
                <a:cubicBezTo>
                  <a:pt x="792575" y="878743"/>
                  <a:pt x="791391" y="879494"/>
                  <a:pt x="789170" y="880349"/>
                </a:cubicBezTo>
                <a:cubicBezTo>
                  <a:pt x="788722" y="871793"/>
                  <a:pt x="793888" y="866862"/>
                  <a:pt x="797766" y="861641"/>
                </a:cubicBezTo>
                <a:cubicBezTo>
                  <a:pt x="802577" y="855277"/>
                  <a:pt x="805062" y="848730"/>
                  <a:pt x="802787" y="840778"/>
                </a:cubicBezTo>
                <a:cubicBezTo>
                  <a:pt x="801761" y="834799"/>
                  <a:pt x="798723" y="831751"/>
                  <a:pt x="792348" y="833029"/>
                </a:cubicBezTo>
                <a:cubicBezTo>
                  <a:pt x="785577" y="834558"/>
                  <a:pt x="780279" y="834048"/>
                  <a:pt x="776427" y="827097"/>
                </a:cubicBezTo>
                <a:cubicBezTo>
                  <a:pt x="772429" y="820789"/>
                  <a:pt x="776662" y="817002"/>
                  <a:pt x="780645" y="812820"/>
                </a:cubicBezTo>
                <a:cubicBezTo>
                  <a:pt x="781973" y="811426"/>
                  <a:pt x="784734" y="809677"/>
                  <a:pt x="782590" y="807168"/>
                </a:cubicBezTo>
                <a:cubicBezTo>
                  <a:pt x="780592" y="804014"/>
                  <a:pt x="776767" y="801466"/>
                  <a:pt x="773112" y="802676"/>
                </a:cubicBezTo>
                <a:cubicBezTo>
                  <a:pt x="762935" y="805811"/>
                  <a:pt x="760228" y="799792"/>
                  <a:pt x="757703" y="791447"/>
                </a:cubicBezTo>
                <a:cubicBezTo>
                  <a:pt x="753325" y="779304"/>
                  <a:pt x="746185" y="768911"/>
                  <a:pt x="736284" y="760268"/>
                </a:cubicBezTo>
                <a:cubicBezTo>
                  <a:pt x="733498" y="757614"/>
                  <a:pt x="731354" y="755104"/>
                  <a:pt x="731578" y="751096"/>
                </a:cubicBezTo>
                <a:cubicBezTo>
                  <a:pt x="731708" y="739963"/>
                  <a:pt x="729722" y="730724"/>
                  <a:pt x="718061" y="725407"/>
                </a:cubicBezTo>
                <a:cubicBezTo>
                  <a:pt x="713840" y="723109"/>
                  <a:pt x="716535" y="718638"/>
                  <a:pt x="719151" y="717533"/>
                </a:cubicBezTo>
                <a:cubicBezTo>
                  <a:pt x="733915" y="712044"/>
                  <a:pt x="734006" y="702593"/>
                  <a:pt x="727549" y="690662"/>
                </a:cubicBezTo>
                <a:cubicBezTo>
                  <a:pt x="726695" y="688442"/>
                  <a:pt x="727273" y="685864"/>
                  <a:pt x="727207" y="683143"/>
                </a:cubicBezTo>
                <a:cubicBezTo>
                  <a:pt x="726773" y="668502"/>
                  <a:pt x="727062" y="667214"/>
                  <a:pt x="741036" y="662224"/>
                </a:cubicBezTo>
                <a:cubicBezTo>
                  <a:pt x="748740" y="659553"/>
                  <a:pt x="752579" y="656015"/>
                  <a:pt x="751237" y="646919"/>
                </a:cubicBezTo>
                <a:cubicBezTo>
                  <a:pt x="750356" y="640296"/>
                  <a:pt x="751697" y="632816"/>
                  <a:pt x="757507" y="628028"/>
                </a:cubicBezTo>
                <a:cubicBezTo>
                  <a:pt x="762923" y="623491"/>
                  <a:pt x="760819" y="619299"/>
                  <a:pt x="758071" y="614963"/>
                </a:cubicBezTo>
                <a:cubicBezTo>
                  <a:pt x="755323" y="610627"/>
                  <a:pt x="752430" y="606935"/>
                  <a:pt x="752943" y="601638"/>
                </a:cubicBezTo>
                <a:cubicBezTo>
                  <a:pt x="753166" y="597628"/>
                  <a:pt x="749945" y="596908"/>
                  <a:pt x="747224" y="596975"/>
                </a:cubicBezTo>
                <a:cubicBezTo>
                  <a:pt x="743319" y="597791"/>
                  <a:pt x="740059" y="598753"/>
                  <a:pt x="736654" y="600358"/>
                </a:cubicBezTo>
                <a:cubicBezTo>
                  <a:pt x="724651" y="604097"/>
                  <a:pt x="723757" y="603559"/>
                  <a:pt x="722350" y="591743"/>
                </a:cubicBezTo>
                <a:cubicBezTo>
                  <a:pt x="721325" y="585763"/>
                  <a:pt x="721981" y="579822"/>
                  <a:pt x="721599" y="573987"/>
                </a:cubicBezTo>
                <a:cubicBezTo>
                  <a:pt x="721506" y="566862"/>
                  <a:pt x="721414" y="559738"/>
                  <a:pt x="732116" y="561796"/>
                </a:cubicBezTo>
                <a:cubicBezTo>
                  <a:pt x="735732" y="562268"/>
                  <a:pt x="738136" y="559086"/>
                  <a:pt x="736677" y="555038"/>
                </a:cubicBezTo>
                <a:cubicBezTo>
                  <a:pt x="735112" y="549952"/>
                  <a:pt x="733691" y="544222"/>
                  <a:pt x="725922" y="544173"/>
                </a:cubicBezTo>
                <a:cubicBezTo>
                  <a:pt x="725528" y="544423"/>
                  <a:pt x="725134" y="544673"/>
                  <a:pt x="724095" y="544779"/>
                </a:cubicBezTo>
                <a:cubicBezTo>
                  <a:pt x="720190" y="545596"/>
                  <a:pt x="716418" y="551855"/>
                  <a:pt x="711882" y="546442"/>
                </a:cubicBezTo>
                <a:cubicBezTo>
                  <a:pt x="707596" y="541422"/>
                  <a:pt x="705925" y="535298"/>
                  <a:pt x="706478" y="528319"/>
                </a:cubicBezTo>
                <a:cubicBezTo>
                  <a:pt x="707383" y="522772"/>
                  <a:pt x="710223" y="517658"/>
                  <a:pt x="713562" y="513331"/>
                </a:cubicBezTo>
                <a:cubicBezTo>
                  <a:pt x="716362" y="509899"/>
                  <a:pt x="719123" y="508150"/>
                  <a:pt x="722515" y="512630"/>
                </a:cubicBezTo>
                <a:cubicBezTo>
                  <a:pt x="723908" y="513956"/>
                  <a:pt x="725697" y="515034"/>
                  <a:pt x="727274" y="514033"/>
                </a:cubicBezTo>
                <a:cubicBezTo>
                  <a:pt x="730035" y="512284"/>
                  <a:pt x="729180" y="510063"/>
                  <a:pt x="728181" y="508486"/>
                </a:cubicBezTo>
                <a:cubicBezTo>
                  <a:pt x="726577" y="505083"/>
                  <a:pt x="724827" y="502324"/>
                  <a:pt x="723473" y="499314"/>
                </a:cubicBezTo>
                <a:cubicBezTo>
                  <a:pt x="718661" y="489104"/>
                  <a:pt x="722724" y="481557"/>
                  <a:pt x="733648" y="479606"/>
                </a:cubicBezTo>
                <a:cubicBezTo>
                  <a:pt x="735081" y="479251"/>
                  <a:pt x="736119" y="479145"/>
                  <a:pt x="737158" y="479038"/>
                </a:cubicBezTo>
                <a:cubicBezTo>
                  <a:pt x="754024" y="477743"/>
                  <a:pt x="755747" y="476098"/>
                  <a:pt x="753169" y="458948"/>
                </a:cubicBezTo>
                <a:cubicBezTo>
                  <a:pt x="752288" y="452323"/>
                  <a:pt x="753300" y="447814"/>
                  <a:pt x="759715" y="444853"/>
                </a:cubicBezTo>
                <a:cubicBezTo>
                  <a:pt x="762331" y="443748"/>
                  <a:pt x="764053" y="442104"/>
                  <a:pt x="765776" y="440460"/>
                </a:cubicBezTo>
                <a:cubicBezTo>
                  <a:pt x="777357" y="432567"/>
                  <a:pt x="783680" y="422483"/>
                  <a:pt x="778198" y="407724"/>
                </a:cubicBezTo>
                <a:cubicBezTo>
                  <a:pt x="776382" y="402244"/>
                  <a:pt x="775357" y="396265"/>
                  <a:pt x="776014" y="390323"/>
                </a:cubicBezTo>
                <a:cubicBezTo>
                  <a:pt x="776237" y="386314"/>
                  <a:pt x="778392" y="382738"/>
                  <a:pt x="782297" y="381921"/>
                </a:cubicBezTo>
                <a:cubicBezTo>
                  <a:pt x="786990" y="380605"/>
                  <a:pt x="787661" y="385151"/>
                  <a:pt x="789015" y="388160"/>
                </a:cubicBezTo>
                <a:cubicBezTo>
                  <a:pt x="798429" y="406505"/>
                  <a:pt x="798429" y="406505"/>
                  <a:pt x="812745" y="392459"/>
                </a:cubicBezTo>
                <a:cubicBezTo>
                  <a:pt x="817912" y="387528"/>
                  <a:pt x="823183" y="383635"/>
                  <a:pt x="829848" y="381068"/>
                </a:cubicBezTo>
                <a:cubicBezTo>
                  <a:pt x="836764" y="378895"/>
                  <a:pt x="842246" y="377078"/>
                  <a:pt x="849359" y="383069"/>
                </a:cubicBezTo>
                <a:cubicBezTo>
                  <a:pt x="860047" y="391212"/>
                  <a:pt x="877033" y="384868"/>
                  <a:pt x="885906" y="370957"/>
                </a:cubicBezTo>
                <a:cubicBezTo>
                  <a:pt x="887379" y="368919"/>
                  <a:pt x="888207" y="366736"/>
                  <a:pt x="889824" y="364054"/>
                </a:cubicBezTo>
                <a:cubicBezTo>
                  <a:pt x="897146" y="372121"/>
                  <a:pt x="904759" y="378899"/>
                  <a:pt x="916328" y="377092"/>
                </a:cubicBezTo>
                <a:cubicBezTo>
                  <a:pt x="926858" y="375392"/>
                  <a:pt x="933497" y="368421"/>
                  <a:pt x="940780" y="361596"/>
                </a:cubicBezTo>
                <a:cubicBezTo>
                  <a:pt x="943067" y="363461"/>
                  <a:pt x="941989" y="365249"/>
                  <a:pt x="941950" y="366932"/>
                </a:cubicBezTo>
                <a:cubicBezTo>
                  <a:pt x="939559" y="380603"/>
                  <a:pt x="948959" y="388458"/>
                  <a:pt x="962645" y="384757"/>
                </a:cubicBezTo>
                <a:cubicBezTo>
                  <a:pt x="976724" y="380807"/>
                  <a:pt x="976724" y="380807"/>
                  <a:pt x="980276" y="395131"/>
                </a:cubicBezTo>
                <a:cubicBezTo>
                  <a:pt x="982760" y="405159"/>
                  <a:pt x="992989" y="410831"/>
                  <a:pt x="1002415" y="406516"/>
                </a:cubicBezTo>
                <a:cubicBezTo>
                  <a:pt x="1007253" y="404555"/>
                  <a:pt x="1005150" y="400363"/>
                  <a:pt x="1004189" y="397105"/>
                </a:cubicBezTo>
                <a:cubicBezTo>
                  <a:pt x="1002374" y="391624"/>
                  <a:pt x="999666" y="385605"/>
                  <a:pt x="1004583" y="380280"/>
                </a:cubicBezTo>
                <a:cubicBezTo>
                  <a:pt x="1008026" y="376992"/>
                  <a:pt x="1010538" y="374847"/>
                  <a:pt x="1012707" y="381760"/>
                </a:cubicBezTo>
                <a:cubicBezTo>
                  <a:pt x="1018651" y="398989"/>
                  <a:pt x="1025842" y="401614"/>
                  <a:pt x="1041579" y="393299"/>
                </a:cubicBezTo>
                <a:cubicBezTo>
                  <a:pt x="1061509" y="382878"/>
                  <a:pt x="1081925" y="379332"/>
                  <a:pt x="1103867" y="382553"/>
                </a:cubicBezTo>
                <a:cubicBezTo>
                  <a:pt x="1114963" y="384362"/>
                  <a:pt x="1125704" y="384737"/>
                  <a:pt x="1136774" y="382141"/>
                </a:cubicBezTo>
                <a:cubicBezTo>
                  <a:pt x="1142505" y="380720"/>
                  <a:pt x="1146844" y="377970"/>
                  <a:pt x="1148539" y="371922"/>
                </a:cubicBezTo>
                <a:cubicBezTo>
                  <a:pt x="1150090" y="366520"/>
                  <a:pt x="1153179" y="361799"/>
                  <a:pt x="1159621" y="363242"/>
                </a:cubicBezTo>
                <a:cubicBezTo>
                  <a:pt x="1166313" y="365079"/>
                  <a:pt x="1163973" y="370982"/>
                  <a:pt x="1163106" y="374845"/>
                </a:cubicBezTo>
                <a:cubicBezTo>
                  <a:pt x="1160937" y="384508"/>
                  <a:pt x="1164040" y="390277"/>
                  <a:pt x="1171548" y="396017"/>
                </a:cubicBezTo>
                <a:lnTo>
                  <a:pt x="1205445" y="430538"/>
                </a:lnTo>
                <a:lnTo>
                  <a:pt x="1209429" y="430483"/>
                </a:lnTo>
                <a:cubicBezTo>
                  <a:pt x="1220377" y="428161"/>
                  <a:pt x="1229919" y="421631"/>
                  <a:pt x="1231275" y="411649"/>
                </a:cubicBezTo>
                <a:cubicBezTo>
                  <a:pt x="1234740" y="388327"/>
                  <a:pt x="1248678" y="383810"/>
                  <a:pt x="1268141" y="383471"/>
                </a:cubicBezTo>
                <a:cubicBezTo>
                  <a:pt x="1271189" y="382978"/>
                  <a:pt x="1274112" y="383046"/>
                  <a:pt x="1277159" y="382553"/>
                </a:cubicBezTo>
                <a:cubicBezTo>
                  <a:pt x="1290217" y="381954"/>
                  <a:pt x="1291029" y="380960"/>
                  <a:pt x="1287384" y="368388"/>
                </a:cubicBezTo>
                <a:cubicBezTo>
                  <a:pt x="1283923" y="357620"/>
                  <a:pt x="1277724" y="348589"/>
                  <a:pt x="1270278" y="339867"/>
                </a:cubicBezTo>
                <a:cubicBezTo>
                  <a:pt x="1265564" y="334695"/>
                  <a:pt x="1264078" y="330837"/>
                  <a:pt x="1268506" y="324188"/>
                </a:cubicBezTo>
                <a:cubicBezTo>
                  <a:pt x="1272124" y="318534"/>
                  <a:pt x="1274189" y="311943"/>
                  <a:pt x="1276253" y="305352"/>
                </a:cubicBezTo>
                <a:cubicBezTo>
                  <a:pt x="1277817" y="301001"/>
                  <a:pt x="1276458" y="296581"/>
                  <a:pt x="1272233" y="294460"/>
                </a:cubicBezTo>
                <a:lnTo>
                  <a:pt x="1269133" y="293976"/>
                </a:lnTo>
                <a:lnTo>
                  <a:pt x="1313940" y="261207"/>
                </a:lnTo>
                <a:lnTo>
                  <a:pt x="1314400" y="261959"/>
                </a:lnTo>
                <a:cubicBezTo>
                  <a:pt x="1315758" y="262779"/>
                  <a:pt x="1317500" y="262875"/>
                  <a:pt x="1319862" y="262817"/>
                </a:cubicBezTo>
                <a:cubicBezTo>
                  <a:pt x="1346288" y="262864"/>
                  <a:pt x="1366723" y="273910"/>
                  <a:pt x="1384033" y="293659"/>
                </a:cubicBezTo>
                <a:cubicBezTo>
                  <a:pt x="1394331" y="305373"/>
                  <a:pt x="1399528" y="318881"/>
                  <a:pt x="1398378" y="334493"/>
                </a:cubicBezTo>
                <a:cubicBezTo>
                  <a:pt x="1397991" y="341460"/>
                  <a:pt x="1399978" y="343080"/>
                  <a:pt x="1406634" y="342221"/>
                </a:cubicBezTo>
                <a:cubicBezTo>
                  <a:pt x="1414533" y="341053"/>
                  <a:pt x="1423424" y="340696"/>
                  <a:pt x="1430707" y="337038"/>
                </a:cubicBezTo>
                <a:cubicBezTo>
                  <a:pt x="1436060" y="334124"/>
                  <a:pt x="1438047" y="335744"/>
                  <a:pt x="1439714" y="341409"/>
                </a:cubicBezTo>
                <a:cubicBezTo>
                  <a:pt x="1442365" y="353170"/>
                  <a:pt x="1463360" y="364342"/>
                  <a:pt x="1474809" y="360443"/>
                </a:cubicBezTo>
                <a:cubicBezTo>
                  <a:pt x="1478665" y="358958"/>
                  <a:pt x="1479419" y="355599"/>
                  <a:pt x="1480606" y="352926"/>
                </a:cubicBezTo>
                <a:cubicBezTo>
                  <a:pt x="1484851" y="344473"/>
                  <a:pt x="1489529" y="336706"/>
                  <a:pt x="1497747" y="331495"/>
                </a:cubicBezTo>
                <a:cubicBezTo>
                  <a:pt x="1511877" y="323496"/>
                  <a:pt x="1521752" y="329236"/>
                  <a:pt x="1521596" y="345658"/>
                </a:cubicBezTo>
                <a:cubicBezTo>
                  <a:pt x="1521710" y="350386"/>
                  <a:pt x="1520582" y="355422"/>
                  <a:pt x="1520697" y="360150"/>
                </a:cubicBezTo>
                <a:cubicBezTo>
                  <a:pt x="1521293" y="373215"/>
                  <a:pt x="1526134" y="377827"/>
                  <a:pt x="1539318" y="376668"/>
                </a:cubicBezTo>
                <a:cubicBezTo>
                  <a:pt x="1545847" y="376369"/>
                  <a:pt x="1551076" y="374014"/>
                  <a:pt x="1556863" y="371785"/>
                </a:cubicBezTo>
                <a:cubicBezTo>
                  <a:pt x="1562775" y="368996"/>
                  <a:pt x="1568003" y="366641"/>
                  <a:pt x="1574223" y="365097"/>
                </a:cubicBezTo>
                <a:cubicBezTo>
                  <a:pt x="1578641" y="363736"/>
                  <a:pt x="1584052" y="363184"/>
                  <a:pt x="1588835" y="365434"/>
                </a:cubicBezTo>
                <a:cubicBezTo>
                  <a:pt x="1595046" y="369177"/>
                  <a:pt x="1589191" y="374330"/>
                  <a:pt x="1588872" y="378372"/>
                </a:cubicBezTo>
                <a:cubicBezTo>
                  <a:pt x="1588977" y="388388"/>
                  <a:pt x="1587278" y="398587"/>
                  <a:pt x="1591674" y="407802"/>
                </a:cubicBezTo>
                <a:cubicBezTo>
                  <a:pt x="1595020" y="413841"/>
                  <a:pt x="1598684" y="415839"/>
                  <a:pt x="1605716" y="413300"/>
                </a:cubicBezTo>
                <a:cubicBezTo>
                  <a:pt x="1615360" y="409585"/>
                  <a:pt x="1624949" y="403506"/>
                  <a:pt x="1633726" y="398419"/>
                </a:cubicBezTo>
                <a:cubicBezTo>
                  <a:pt x="1648541" y="389986"/>
                  <a:pt x="1662855" y="383790"/>
                  <a:pt x="1678313" y="396072"/>
                </a:cubicBezTo>
                <a:cubicBezTo>
                  <a:pt x="1682413" y="398754"/>
                  <a:pt x="1685836" y="396583"/>
                  <a:pt x="1689134" y="394971"/>
                </a:cubicBezTo>
                <a:cubicBezTo>
                  <a:pt x="1695607" y="392307"/>
                  <a:pt x="1700343" y="386904"/>
                  <a:pt x="1704395" y="381934"/>
                </a:cubicBezTo>
                <a:cubicBezTo>
                  <a:pt x="1710877" y="373983"/>
                  <a:pt x="1716240" y="365782"/>
                  <a:pt x="1727313" y="363561"/>
                </a:cubicBezTo>
                <a:cubicBezTo>
                  <a:pt x="1725085" y="357772"/>
                  <a:pt x="1719616" y="355959"/>
                  <a:pt x="1716203" y="352842"/>
                </a:cubicBezTo>
                <a:cubicBezTo>
                  <a:pt x="1712789" y="349725"/>
                  <a:pt x="1707572" y="346792"/>
                  <a:pt x="1709511" y="340762"/>
                </a:cubicBezTo>
                <a:cubicBezTo>
                  <a:pt x="1711702" y="333612"/>
                  <a:pt x="1715011" y="326713"/>
                  <a:pt x="1723035" y="324984"/>
                </a:cubicBezTo>
                <a:cubicBezTo>
                  <a:pt x="1729942" y="323007"/>
                  <a:pt x="1734724" y="325254"/>
                  <a:pt x="1732158" y="334083"/>
                </a:cubicBezTo>
                <a:cubicBezTo>
                  <a:pt x="1730219" y="340114"/>
                  <a:pt x="1733883" y="342111"/>
                  <a:pt x="1738918" y="343239"/>
                </a:cubicBezTo>
                <a:cubicBezTo>
                  <a:pt x="1752651" y="347493"/>
                  <a:pt x="1764486" y="336628"/>
                  <a:pt x="1761219" y="322377"/>
                </a:cubicBezTo>
                <a:cubicBezTo>
                  <a:pt x="1760545" y="317524"/>
                  <a:pt x="1759185" y="313104"/>
                  <a:pt x="1758636" y="307691"/>
                </a:cubicBezTo>
                <a:cubicBezTo>
                  <a:pt x="1758771" y="301844"/>
                  <a:pt x="1761453" y="297743"/>
                  <a:pt x="1767241" y="295514"/>
                </a:cubicBezTo>
                <a:cubicBezTo>
                  <a:pt x="1773154" y="292725"/>
                  <a:pt x="1776442" y="296402"/>
                  <a:pt x="1780289" y="300202"/>
                </a:cubicBezTo>
                <a:cubicBezTo>
                  <a:pt x="1786991" y="306995"/>
                  <a:pt x="1786787" y="315765"/>
                  <a:pt x="1787702" y="324787"/>
                </a:cubicBezTo>
                <a:cubicBezTo>
                  <a:pt x="1789349" y="341026"/>
                  <a:pt x="1789761" y="345086"/>
                  <a:pt x="1798995" y="345173"/>
                </a:cubicBezTo>
                <a:lnTo>
                  <a:pt x="1800029" y="345095"/>
                </a:lnTo>
                <a:lnTo>
                  <a:pt x="1798659" y="337106"/>
                </a:lnTo>
                <a:cubicBezTo>
                  <a:pt x="1797075" y="333602"/>
                  <a:pt x="1794394" y="330138"/>
                  <a:pt x="1790248" y="326711"/>
                </a:cubicBezTo>
                <a:cubicBezTo>
                  <a:pt x="1786951" y="324348"/>
                  <a:pt x="1789878" y="319753"/>
                  <a:pt x="1794305" y="319518"/>
                </a:cubicBezTo>
                <a:cubicBezTo>
                  <a:pt x="1799366" y="319250"/>
                  <a:pt x="1803793" y="319015"/>
                  <a:pt x="1808853" y="318746"/>
                </a:cubicBezTo>
                <a:cubicBezTo>
                  <a:pt x="1831724" y="319434"/>
                  <a:pt x="1842739" y="311872"/>
                  <a:pt x="1850485" y="290530"/>
                </a:cubicBezTo>
                <a:cubicBezTo>
                  <a:pt x="1854342" y="279542"/>
                  <a:pt x="1845353" y="277483"/>
                  <a:pt x="1838826" y="274023"/>
                </a:cubicBezTo>
                <a:cubicBezTo>
                  <a:pt x="1833599" y="271129"/>
                  <a:pt x="1825908" y="269635"/>
                  <a:pt x="1826804" y="262610"/>
                </a:cubicBezTo>
                <a:cubicBezTo>
                  <a:pt x="1828332" y="255552"/>
                  <a:pt x="1835922" y="255149"/>
                  <a:pt x="1841648" y="255479"/>
                </a:cubicBezTo>
                <a:cubicBezTo>
                  <a:pt x="1881131" y="258457"/>
                  <a:pt x="1905053" y="231182"/>
                  <a:pt x="1933175" y="211295"/>
                </a:cubicBezTo>
                <a:cubicBezTo>
                  <a:pt x="1939897" y="206498"/>
                  <a:pt x="1937630" y="199642"/>
                  <a:pt x="1937293" y="193317"/>
                </a:cubicBezTo>
                <a:cubicBezTo>
                  <a:pt x="1937456" y="184428"/>
                  <a:pt x="1931758" y="172680"/>
                  <a:pt x="1940378" y="167782"/>
                </a:cubicBezTo>
                <a:cubicBezTo>
                  <a:pt x="1950862" y="162151"/>
                  <a:pt x="1953599" y="177862"/>
                  <a:pt x="1961956" y="179955"/>
                </a:cubicBezTo>
                <a:cubicBezTo>
                  <a:pt x="1981933" y="185872"/>
                  <a:pt x="1987457" y="182408"/>
                  <a:pt x="1992141" y="163131"/>
                </a:cubicBezTo>
                <a:lnTo>
                  <a:pt x="1992331" y="162587"/>
                </a:lnTo>
                <a:lnTo>
                  <a:pt x="1986778" y="144322"/>
                </a:lnTo>
                <a:cubicBezTo>
                  <a:pt x="1983609" y="138386"/>
                  <a:pt x="1979283" y="133065"/>
                  <a:pt x="1973980" y="128749"/>
                </a:cubicBezTo>
                <a:cubicBezTo>
                  <a:pt x="1957429" y="115673"/>
                  <a:pt x="1933691" y="110591"/>
                  <a:pt x="1912158" y="123151"/>
                </a:cubicBezTo>
                <a:cubicBezTo>
                  <a:pt x="1906000" y="126650"/>
                  <a:pt x="1894382" y="122826"/>
                  <a:pt x="1892523" y="135610"/>
                </a:cubicBezTo>
                <a:cubicBezTo>
                  <a:pt x="1892092" y="139439"/>
                  <a:pt x="1883438" y="143704"/>
                  <a:pt x="1878608" y="136350"/>
                </a:cubicBezTo>
                <a:cubicBezTo>
                  <a:pt x="1877655" y="127361"/>
                  <a:pt x="1877058" y="118355"/>
                  <a:pt x="1882843" y="111953"/>
                </a:cubicBezTo>
                <a:cubicBezTo>
                  <a:pt x="1884771" y="109819"/>
                  <a:pt x="1887408" y="107974"/>
                  <a:pt x="1890978" y="106516"/>
                </a:cubicBezTo>
                <a:cubicBezTo>
                  <a:pt x="1903393" y="101417"/>
                  <a:pt x="1917610" y="106371"/>
                  <a:pt x="1929358" y="100672"/>
                </a:cubicBezTo>
                <a:cubicBezTo>
                  <a:pt x="1935549" y="97807"/>
                  <a:pt x="1944903" y="94773"/>
                  <a:pt x="1933047" y="86523"/>
                </a:cubicBezTo>
                <a:cubicBezTo>
                  <a:pt x="1931278" y="77103"/>
                  <a:pt x="1921718" y="64291"/>
                  <a:pt x="1943458" y="67577"/>
                </a:cubicBezTo>
                <a:cubicBezTo>
                  <a:pt x="1944722" y="67509"/>
                  <a:pt x="1945356" y="67475"/>
                  <a:pt x="1946687" y="68673"/>
                </a:cubicBezTo>
                <a:cubicBezTo>
                  <a:pt x="1952851" y="77226"/>
                  <a:pt x="1963670" y="77919"/>
                  <a:pt x="1972161" y="82543"/>
                </a:cubicBezTo>
                <a:cubicBezTo>
                  <a:pt x="1978687" y="86003"/>
                  <a:pt x="1984212" y="82538"/>
                  <a:pt x="1983109" y="73717"/>
                </a:cubicBezTo>
                <a:cubicBezTo>
                  <a:pt x="1983708" y="73050"/>
                  <a:pt x="1984939" y="72351"/>
                  <a:pt x="1986238" y="72916"/>
                </a:cubicBezTo>
                <a:cubicBezTo>
                  <a:pt x="1991729" y="68819"/>
                  <a:pt x="2000086" y="70912"/>
                  <a:pt x="2004144" y="63720"/>
                </a:cubicBezTo>
                <a:cubicBezTo>
                  <a:pt x="2016257" y="52929"/>
                  <a:pt x="2027104" y="42204"/>
                  <a:pt x="2033222" y="26022"/>
                </a:cubicBezTo>
                <a:cubicBezTo>
                  <a:pt x="2044462" y="-1214"/>
                  <a:pt x="2059607" y="-2653"/>
                  <a:pt x="2078526" y="19176"/>
                </a:cubicBezTo>
                <a:cubicBezTo>
                  <a:pt x="2098810" y="42837"/>
                  <a:pt x="2105802" y="43100"/>
                  <a:pt x="2128694" y="20319"/>
                </a:cubicBezTo>
                <a:cubicBezTo>
                  <a:pt x="2129293" y="19653"/>
                  <a:pt x="2129293" y="19653"/>
                  <a:pt x="2129892" y="18987"/>
                </a:cubicBezTo>
                <a:cubicBezTo>
                  <a:pt x="2155915" y="-4595"/>
                  <a:pt x="2158976" y="-6660"/>
                  <a:pt x="2179596" y="23325"/>
                </a:cubicBezTo>
                <a:cubicBezTo>
                  <a:pt x="2185093" y="31279"/>
                  <a:pt x="2187097" y="45126"/>
                  <a:pt x="2197183" y="43956"/>
                </a:cubicBezTo>
                <a:cubicBezTo>
                  <a:pt x="2209799" y="42652"/>
                  <a:pt x="2208361" y="27505"/>
                  <a:pt x="2211619" y="17184"/>
                </a:cubicBezTo>
                <a:cubicBezTo>
                  <a:pt x="2213248" y="12024"/>
                  <a:pt x="2214244" y="6896"/>
                  <a:pt x="2215240" y="1769"/>
                </a:cubicBezTo>
                <a:cubicBezTo>
                  <a:pt x="2221363" y="-2361"/>
                  <a:pt x="2224095" y="1300"/>
                  <a:pt x="2224397" y="6991"/>
                </a:cubicBezTo>
                <a:cubicBezTo>
                  <a:pt x="2225265" y="11385"/>
                  <a:pt x="2224201" y="15249"/>
                  <a:pt x="2226301" y="18942"/>
                </a:cubicBezTo>
                <a:cubicBezTo>
                  <a:pt x="2228035" y="27730"/>
                  <a:pt x="2229770" y="36517"/>
                  <a:pt x="2232138" y="45271"/>
                </a:cubicBezTo>
                <a:cubicBezTo>
                  <a:pt x="2237540" y="63379"/>
                  <a:pt x="2244665" y="66172"/>
                  <a:pt x="2260606" y="55811"/>
                </a:cubicBezTo>
                <a:cubicBezTo>
                  <a:pt x="2267961" y="50981"/>
                  <a:pt x="2273917" y="43688"/>
                  <a:pt x="2281238" y="38224"/>
                </a:cubicBezTo>
                <a:cubicBezTo>
                  <a:pt x="2286096" y="34161"/>
                  <a:pt x="2291486" y="28166"/>
                  <a:pt x="2298611" y="30959"/>
                </a:cubicBezTo>
                <a:cubicBezTo>
                  <a:pt x="2306403" y="34351"/>
                  <a:pt x="2306806" y="41941"/>
                  <a:pt x="2307841" y="49497"/>
                </a:cubicBezTo>
                <a:cubicBezTo>
                  <a:pt x="2308978" y="58952"/>
                  <a:pt x="2308849" y="68472"/>
                  <a:pt x="2309386" y="78592"/>
                </a:cubicBezTo>
                <a:cubicBezTo>
                  <a:pt x="2309957" y="89344"/>
                  <a:pt x="2314054" y="94835"/>
                  <a:pt x="2325539" y="96128"/>
                </a:cubicBezTo>
                <a:cubicBezTo>
                  <a:pt x="2345947" y="98216"/>
                  <a:pt x="2354075" y="107934"/>
                  <a:pt x="2355715" y="126875"/>
                </a:cubicBezTo>
                <a:cubicBezTo>
                  <a:pt x="2359829" y="168518"/>
                  <a:pt x="2362459" y="170281"/>
                  <a:pt x="2403767" y="159843"/>
                </a:cubicBezTo>
                <a:lnTo>
                  <a:pt x="2411135" y="158481"/>
                </a:lnTo>
                <a:lnTo>
                  <a:pt x="2421802" y="148799"/>
                </a:lnTo>
                <a:cubicBezTo>
                  <a:pt x="2431621" y="142570"/>
                  <a:pt x="2444304" y="142532"/>
                  <a:pt x="2452695" y="145256"/>
                </a:cubicBezTo>
                <a:cubicBezTo>
                  <a:pt x="2462383" y="148547"/>
                  <a:pt x="2468043" y="147613"/>
                  <a:pt x="2477692" y="138221"/>
                </a:cubicBezTo>
                <a:cubicBezTo>
                  <a:pt x="2470578" y="159528"/>
                  <a:pt x="2478168" y="159126"/>
                  <a:pt x="2489883" y="152796"/>
                </a:cubicBezTo>
                <a:cubicBezTo>
                  <a:pt x="2490652" y="161317"/>
                  <a:pt x="2490922" y="169391"/>
                  <a:pt x="2492669" y="176909"/>
                </a:cubicBezTo>
                <a:lnTo>
                  <a:pt x="2499486" y="189073"/>
                </a:lnTo>
                <a:lnTo>
                  <a:pt x="2502551" y="186628"/>
                </a:lnTo>
                <a:cubicBezTo>
                  <a:pt x="2504737" y="183025"/>
                  <a:pt x="2505610" y="178538"/>
                  <a:pt x="2505307" y="172845"/>
                </a:cubicBezTo>
                <a:cubicBezTo>
                  <a:pt x="2503729" y="143118"/>
                  <a:pt x="2505492" y="140488"/>
                  <a:pt x="2536983" y="136278"/>
                </a:cubicBezTo>
                <a:cubicBezTo>
                  <a:pt x="2550231" y="134940"/>
                  <a:pt x="2549928" y="129248"/>
                  <a:pt x="2544398" y="120661"/>
                </a:cubicBezTo>
                <a:cubicBezTo>
                  <a:pt x="2542328" y="105549"/>
                  <a:pt x="2552817" y="111970"/>
                  <a:pt x="2559808" y="112233"/>
                </a:cubicBezTo>
                <a:cubicBezTo>
                  <a:pt x="2589406" y="120175"/>
                  <a:pt x="2608611" y="111544"/>
                  <a:pt x="2624244" y="83440"/>
                </a:cubicBezTo>
                <a:cubicBezTo>
                  <a:pt x="2637582" y="59899"/>
                  <a:pt x="2642508" y="57099"/>
                  <a:pt x="2658258" y="67046"/>
                </a:cubicBezTo>
                <a:cubicBezTo>
                  <a:pt x="2662423" y="73801"/>
                  <a:pt x="2663559" y="83256"/>
                  <a:pt x="2673780" y="84616"/>
                </a:cubicBezTo>
                <a:cubicBezTo>
                  <a:pt x="2685399" y="88439"/>
                  <a:pt x="2694019" y="83541"/>
                  <a:pt x="2702471" y="75481"/>
                </a:cubicBezTo>
                <a:cubicBezTo>
                  <a:pt x="2710324" y="68087"/>
                  <a:pt x="2716710" y="56965"/>
                  <a:pt x="2730195" y="60055"/>
                </a:cubicBezTo>
                <a:cubicBezTo>
                  <a:pt x="2735025" y="67410"/>
                  <a:pt x="2739223" y="74798"/>
                  <a:pt x="2745884" y="80788"/>
                </a:cubicBezTo>
                <a:cubicBezTo>
                  <a:pt x="2749880" y="84380"/>
                  <a:pt x="2748520" y="94601"/>
                  <a:pt x="2758472" y="90901"/>
                </a:cubicBezTo>
                <a:cubicBezTo>
                  <a:pt x="2762765" y="88136"/>
                  <a:pt x="2763761" y="83010"/>
                  <a:pt x="2766756" y="79679"/>
                </a:cubicBezTo>
                <a:cubicBezTo>
                  <a:pt x="2767355" y="79013"/>
                  <a:pt x="2767288" y="77749"/>
                  <a:pt x="2767220" y="76483"/>
                </a:cubicBezTo>
                <a:cubicBezTo>
                  <a:pt x="2770680" y="69956"/>
                  <a:pt x="2765116" y="60737"/>
                  <a:pt x="2773735" y="55840"/>
                </a:cubicBezTo>
                <a:cubicBezTo>
                  <a:pt x="2781460" y="57967"/>
                  <a:pt x="2780564" y="64992"/>
                  <a:pt x="2781499" y="70651"/>
                </a:cubicBezTo>
                <a:cubicBezTo>
                  <a:pt x="2782434" y="76309"/>
                  <a:pt x="2783402" y="82600"/>
                  <a:pt x="2784970" y="88225"/>
                </a:cubicBezTo>
                <a:cubicBezTo>
                  <a:pt x="2790572" y="110129"/>
                  <a:pt x="2797664" y="112290"/>
                  <a:pt x="2815301" y="98032"/>
                </a:cubicBezTo>
                <a:cubicBezTo>
                  <a:pt x="2819527" y="94002"/>
                  <a:pt x="2823720" y="89340"/>
                  <a:pt x="2827279" y="84711"/>
                </a:cubicBezTo>
                <a:cubicBezTo>
                  <a:pt x="2839660" y="78979"/>
                  <a:pt x="2845688" y="85002"/>
                  <a:pt x="2846959" y="96987"/>
                </a:cubicBezTo>
                <a:cubicBezTo>
                  <a:pt x="2847927" y="103278"/>
                  <a:pt x="2848297" y="110234"/>
                  <a:pt x="2848000" y="116593"/>
                </a:cubicBezTo>
                <a:cubicBezTo>
                  <a:pt x="2847904" y="126748"/>
                  <a:pt x="2850138" y="132971"/>
                  <a:pt x="2862855" y="133564"/>
                </a:cubicBezTo>
                <a:cubicBezTo>
                  <a:pt x="2876837" y="134091"/>
                  <a:pt x="2883134" y="145174"/>
                  <a:pt x="2884472" y="158421"/>
                </a:cubicBezTo>
                <a:cubicBezTo>
                  <a:pt x="2888015" y="189314"/>
                  <a:pt x="2888015" y="189314"/>
                  <a:pt x="2917709" y="187102"/>
                </a:cubicBezTo>
                <a:cubicBezTo>
                  <a:pt x="2924034" y="186766"/>
                  <a:pt x="2933750" y="178638"/>
                  <a:pt x="2933291" y="193886"/>
                </a:cubicBezTo>
                <a:cubicBezTo>
                  <a:pt x="2930896" y="196550"/>
                  <a:pt x="2928500" y="199215"/>
                  <a:pt x="2926071" y="201247"/>
                </a:cubicBezTo>
                <a:cubicBezTo>
                  <a:pt x="2919018" y="211769"/>
                  <a:pt x="2926709" y="213263"/>
                  <a:pt x="2934433" y="215391"/>
                </a:cubicBezTo>
                <a:cubicBezTo>
                  <a:pt x="2948481" y="217182"/>
                  <a:pt x="2958238" y="221738"/>
                  <a:pt x="2958478" y="238217"/>
                </a:cubicBezTo>
                <a:cubicBezTo>
                  <a:pt x="2958216" y="245207"/>
                  <a:pt x="2963013" y="251930"/>
                  <a:pt x="2965280" y="258786"/>
                </a:cubicBezTo>
                <a:cubicBezTo>
                  <a:pt x="2968380" y="269405"/>
                  <a:pt x="2966953" y="278360"/>
                  <a:pt x="2958500" y="286420"/>
                </a:cubicBezTo>
                <a:cubicBezTo>
                  <a:pt x="2942862" y="302473"/>
                  <a:pt x="2942868" y="314524"/>
                  <a:pt x="2957723" y="331496"/>
                </a:cubicBezTo>
                <a:cubicBezTo>
                  <a:pt x="2961120" y="335755"/>
                  <a:pt x="2965117" y="339348"/>
                  <a:pt x="2968514" y="343608"/>
                </a:cubicBezTo>
                <a:cubicBezTo>
                  <a:pt x="2976642" y="353325"/>
                  <a:pt x="2976513" y="362846"/>
                  <a:pt x="2968162" y="372803"/>
                </a:cubicBezTo>
                <a:cubicBezTo>
                  <a:pt x="2962322" y="379297"/>
                  <a:pt x="2954685" y="385530"/>
                  <a:pt x="2955827" y="394151"/>
                </a:cubicBezTo>
                <a:lnTo>
                  <a:pt x="2960174" y="403426"/>
                </a:lnTo>
                <a:lnTo>
                  <a:pt x="2961076" y="403846"/>
                </a:lnTo>
                <a:cubicBezTo>
                  <a:pt x="2966715" y="404799"/>
                  <a:pt x="2974620" y="407133"/>
                  <a:pt x="2970332" y="395811"/>
                </a:cubicBezTo>
                <a:cubicBezTo>
                  <a:pt x="2973573" y="388459"/>
                  <a:pt x="2973034" y="375070"/>
                  <a:pt x="2986510" y="387644"/>
                </a:cubicBezTo>
                <a:cubicBezTo>
                  <a:pt x="2987416" y="388197"/>
                  <a:pt x="2987869" y="388474"/>
                  <a:pt x="2988222" y="389933"/>
                </a:cubicBezTo>
                <a:cubicBezTo>
                  <a:pt x="2988431" y="398767"/>
                  <a:pt x="2995584" y="404374"/>
                  <a:pt x="2999263" y="411595"/>
                </a:cubicBezTo>
                <a:cubicBezTo>
                  <a:pt x="3002136" y="417078"/>
                  <a:pt x="3007598" y="417301"/>
                  <a:pt x="3011016" y="410679"/>
                </a:cubicBezTo>
                <a:cubicBezTo>
                  <a:pt x="3011746" y="410503"/>
                  <a:pt x="3012929" y="410603"/>
                  <a:pt x="3013559" y="411609"/>
                </a:cubicBezTo>
                <a:cubicBezTo>
                  <a:pt x="3019297" y="411378"/>
                  <a:pt x="3024083" y="416786"/>
                  <a:pt x="3030298" y="413735"/>
                </a:cubicBezTo>
                <a:cubicBezTo>
                  <a:pt x="3043787" y="412014"/>
                  <a:pt x="3056369" y="409739"/>
                  <a:pt x="3068268" y="401449"/>
                </a:cubicBezTo>
                <a:cubicBezTo>
                  <a:pt x="3088946" y="387943"/>
                  <a:pt x="3100100" y="394126"/>
                  <a:pt x="3102837" y="418184"/>
                </a:cubicBezTo>
                <a:cubicBezTo>
                  <a:pt x="3105650" y="444157"/>
                  <a:pt x="3110360" y="447651"/>
                  <a:pt x="3136983" y="442748"/>
                </a:cubicBezTo>
                <a:cubicBezTo>
                  <a:pt x="3137714" y="442572"/>
                  <a:pt x="3137714" y="442572"/>
                  <a:pt x="3138443" y="442395"/>
                </a:cubicBezTo>
                <a:cubicBezTo>
                  <a:pt x="3167611" y="438421"/>
                  <a:pt x="3170707" y="438444"/>
                  <a:pt x="3170756" y="468949"/>
                </a:cubicBezTo>
                <a:cubicBezTo>
                  <a:pt x="3170786" y="477052"/>
                  <a:pt x="3165610" y="487577"/>
                  <a:pt x="3173139" y="491549"/>
                </a:cubicBezTo>
                <a:cubicBezTo>
                  <a:pt x="3182480" y="496625"/>
                  <a:pt x="3188663" y="485470"/>
                  <a:pt x="3195806" y="479877"/>
                </a:cubicBezTo>
                <a:cubicBezTo>
                  <a:pt x="3199379" y="477081"/>
                  <a:pt x="3202497" y="474008"/>
                  <a:pt x="3205615" y="470935"/>
                </a:cubicBezTo>
                <a:cubicBezTo>
                  <a:pt x="3211807" y="470981"/>
                  <a:pt x="3211961" y="474806"/>
                  <a:pt x="3209472" y="478885"/>
                </a:cubicBezTo>
                <a:cubicBezTo>
                  <a:pt x="3207990" y="482335"/>
                  <a:pt x="3205424" y="484502"/>
                  <a:pt x="3205125" y="488051"/>
                </a:cubicBezTo>
                <a:cubicBezTo>
                  <a:pt x="3202160" y="494949"/>
                  <a:pt x="3199196" y="501847"/>
                  <a:pt x="3196684" y="509022"/>
                </a:cubicBezTo>
                <a:cubicBezTo>
                  <a:pt x="3191838" y="524102"/>
                  <a:pt x="3195442" y="529410"/>
                  <a:pt x="3211374" y="529800"/>
                </a:cubicBezTo>
                <a:cubicBezTo>
                  <a:pt x="3218748" y="529946"/>
                  <a:pt x="3226322" y="527725"/>
                  <a:pt x="3233973" y="527417"/>
                </a:cubicBezTo>
                <a:cubicBezTo>
                  <a:pt x="3239259" y="526910"/>
                  <a:pt x="3245826" y="525318"/>
                  <a:pt x="3249429" y="530626"/>
                </a:cubicBezTo>
                <a:cubicBezTo>
                  <a:pt x="3253209" y="536664"/>
                  <a:pt x="3249891" y="542103"/>
                  <a:pt x="3247026" y="547818"/>
                </a:cubicBezTo>
                <a:cubicBezTo>
                  <a:pt x="3243332" y="554894"/>
                  <a:pt x="3238731" y="561416"/>
                  <a:pt x="3234306" y="568668"/>
                </a:cubicBezTo>
                <a:cubicBezTo>
                  <a:pt x="3229606" y="576373"/>
                  <a:pt x="3229837" y="582111"/>
                  <a:pt x="3237166" y="588447"/>
                </a:cubicBezTo>
                <a:cubicBezTo>
                  <a:pt x="3250287" y="599562"/>
                  <a:pt x="3251302" y="610133"/>
                  <a:pt x="3243460" y="624006"/>
                </a:cubicBezTo>
                <a:cubicBezTo>
                  <a:pt x="3226570" y="654750"/>
                  <a:pt x="3227553" y="657215"/>
                  <a:pt x="3261062" y="669573"/>
                </a:cubicBezTo>
                <a:lnTo>
                  <a:pt x="3266803" y="672122"/>
                </a:lnTo>
                <a:lnTo>
                  <a:pt x="3278766" y="670484"/>
                </a:lnTo>
                <a:cubicBezTo>
                  <a:pt x="3288507" y="670829"/>
                  <a:pt x="3297296" y="676813"/>
                  <a:pt x="3301805" y="682673"/>
                </a:cubicBezTo>
                <a:cubicBezTo>
                  <a:pt x="3306944" y="689540"/>
                  <a:pt x="3311300" y="691576"/>
                  <a:pt x="3322422" y="689654"/>
                </a:cubicBezTo>
                <a:cubicBezTo>
                  <a:pt x="3307407" y="701017"/>
                  <a:pt x="3312846" y="704334"/>
                  <a:pt x="3323945" y="705510"/>
                </a:cubicBezTo>
                <a:cubicBezTo>
                  <a:pt x="3320439" y="711766"/>
                  <a:pt x="3316800" y="717475"/>
                  <a:pt x="3314446" y="723502"/>
                </a:cubicBezTo>
                <a:lnTo>
                  <a:pt x="3313394" y="735144"/>
                </a:lnTo>
                <a:lnTo>
                  <a:pt x="3316672" y="734906"/>
                </a:lnTo>
                <a:cubicBezTo>
                  <a:pt x="3319892" y="733450"/>
                  <a:pt x="3322621" y="730761"/>
                  <a:pt x="3325110" y="726681"/>
                </a:cubicBezTo>
                <a:cubicBezTo>
                  <a:pt x="3338105" y="705379"/>
                  <a:pt x="3340571" y="704396"/>
                  <a:pt x="3364340" y="716408"/>
                </a:cubicBezTo>
                <a:cubicBezTo>
                  <a:pt x="3374134" y="721761"/>
                  <a:pt x="3376623" y="717682"/>
                  <a:pt x="3376868" y="709124"/>
                </a:cubicBezTo>
                <a:cubicBezTo>
                  <a:pt x="3382598" y="697694"/>
                  <a:pt x="3386808" y="707104"/>
                  <a:pt x="3391517" y="710599"/>
                </a:cubicBezTo>
                <a:cubicBezTo>
                  <a:pt x="3408219" y="730117"/>
                  <a:pt x="3425587" y="733249"/>
                  <a:pt x="3449715" y="721225"/>
                </a:cubicBezTo>
                <a:cubicBezTo>
                  <a:pt x="3470094" y="711268"/>
                  <a:pt x="3474825" y="711667"/>
                  <a:pt x="3481003" y="726008"/>
                </a:cubicBezTo>
                <a:cubicBezTo>
                  <a:pt x="3480681" y="732653"/>
                  <a:pt x="3476986" y="739728"/>
                  <a:pt x="3483409" y="745513"/>
                </a:cubicBezTo>
                <a:cubicBezTo>
                  <a:pt x="3489632" y="753662"/>
                  <a:pt x="3497913" y="754361"/>
                  <a:pt x="3507576" y="752793"/>
                </a:cubicBezTo>
                <a:cubicBezTo>
                  <a:pt x="3516510" y="751402"/>
                  <a:pt x="3526197" y="746738"/>
                  <a:pt x="3534055" y="755263"/>
                </a:cubicBezTo>
                <a:cubicBezTo>
                  <a:pt x="3533910" y="762639"/>
                  <a:pt x="3533312" y="769737"/>
                  <a:pt x="3535079" y="777034"/>
                </a:cubicBezTo>
                <a:cubicBezTo>
                  <a:pt x="3536139" y="781412"/>
                  <a:pt x="3530355" y="787835"/>
                  <a:pt x="3538990" y="789993"/>
                </a:cubicBezTo>
                <a:cubicBezTo>
                  <a:pt x="3543269" y="790115"/>
                  <a:pt x="3546387" y="787042"/>
                  <a:pt x="3550035" y="786158"/>
                </a:cubicBezTo>
                <a:cubicBezTo>
                  <a:pt x="3550766" y="785982"/>
                  <a:pt x="3551318" y="785076"/>
                  <a:pt x="3551872" y="784169"/>
                </a:cubicBezTo>
                <a:cubicBezTo>
                  <a:pt x="3557356" y="781296"/>
                  <a:pt x="3557878" y="772285"/>
                  <a:pt x="3566159" y="772983"/>
                </a:cubicBezTo>
                <a:cubicBezTo>
                  <a:pt x="3570491" y="778114"/>
                  <a:pt x="3566544" y="782548"/>
                  <a:pt x="3564509" y="786903"/>
                </a:cubicBezTo>
                <a:cubicBezTo>
                  <a:pt x="3562473" y="791258"/>
                  <a:pt x="3560161" y="796068"/>
                  <a:pt x="3558579" y="800700"/>
                </a:cubicBezTo>
                <a:cubicBezTo>
                  <a:pt x="3552074" y="818499"/>
                  <a:pt x="3555953" y="823354"/>
                  <a:pt x="3574904" y="821854"/>
                </a:cubicBezTo>
                <a:cubicBezTo>
                  <a:pt x="3579736" y="821070"/>
                  <a:pt x="3584844" y="819833"/>
                  <a:pt x="3589499" y="818319"/>
                </a:cubicBezTo>
                <a:cubicBezTo>
                  <a:pt x="3600777" y="820223"/>
                  <a:pt x="3602091" y="827244"/>
                  <a:pt x="3597290" y="836133"/>
                </a:cubicBezTo>
                <a:cubicBezTo>
                  <a:pt x="3594978" y="840942"/>
                  <a:pt x="3591937" y="845927"/>
                  <a:pt x="3588718" y="850183"/>
                </a:cubicBezTo>
                <a:cubicBezTo>
                  <a:pt x="3583841" y="857159"/>
                  <a:pt x="3582435" y="862521"/>
                  <a:pt x="3590947" y="868957"/>
                </a:cubicBezTo>
                <a:cubicBezTo>
                  <a:pt x="3600366" y="875947"/>
                  <a:pt x="3599468" y="886593"/>
                  <a:pt x="3594115" y="896388"/>
                </a:cubicBezTo>
                <a:cubicBezTo>
                  <a:pt x="3581925" y="919427"/>
                  <a:pt x="3581925" y="919427"/>
                  <a:pt x="3603504" y="931969"/>
                </a:cubicBezTo>
                <a:cubicBezTo>
                  <a:pt x="3608037" y="934735"/>
                  <a:pt x="3618608" y="933719"/>
                  <a:pt x="3611064" y="944044"/>
                </a:cubicBezTo>
                <a:cubicBezTo>
                  <a:pt x="3608145" y="944751"/>
                  <a:pt x="3605226" y="945458"/>
                  <a:pt x="3602584" y="945712"/>
                </a:cubicBezTo>
                <a:cubicBezTo>
                  <a:pt x="3592721" y="949646"/>
                  <a:pt x="3597331" y="954324"/>
                  <a:pt x="3601663" y="959454"/>
                </a:cubicBezTo>
                <a:cubicBezTo>
                  <a:pt x="3610528" y="967351"/>
                  <a:pt x="3615115" y="975124"/>
                  <a:pt x="3607473" y="986633"/>
                </a:cubicBezTo>
                <a:cubicBezTo>
                  <a:pt x="3603978" y="991342"/>
                  <a:pt x="3604108" y="998262"/>
                  <a:pt x="3602427" y="1004078"/>
                </a:cubicBezTo>
                <a:cubicBezTo>
                  <a:pt x="3599539" y="1012889"/>
                  <a:pt x="3594309" y="1018405"/>
                  <a:pt x="3584645" y="1019972"/>
                </a:cubicBezTo>
                <a:cubicBezTo>
                  <a:pt x="3566224" y="1023661"/>
                  <a:pt x="3560518" y="1031997"/>
                  <a:pt x="3562747" y="1050771"/>
                </a:cubicBezTo>
                <a:cubicBezTo>
                  <a:pt x="3563077" y="1055326"/>
                  <a:pt x="3564138" y="1059705"/>
                  <a:pt x="3564469" y="1064260"/>
                </a:cubicBezTo>
                <a:cubicBezTo>
                  <a:pt x="3565484" y="1074830"/>
                  <a:pt x="3560883" y="1081352"/>
                  <a:pt x="3550390" y="1084279"/>
                </a:cubicBezTo>
                <a:cubicBezTo>
                  <a:pt x="3540903" y="1086577"/>
                  <a:pt x="3529426" y="1087039"/>
                  <a:pt x="3530319" y="1101888"/>
                </a:cubicBezTo>
                <a:cubicBezTo>
                  <a:pt x="3531134" y="1114823"/>
                  <a:pt x="3531949" y="1127760"/>
                  <a:pt x="3548134" y="1130793"/>
                </a:cubicBezTo>
                <a:cubicBezTo>
                  <a:pt x="3549771" y="1131169"/>
                  <a:pt x="3552314" y="1132098"/>
                  <a:pt x="3551837" y="1134918"/>
                </a:cubicBezTo>
                <a:cubicBezTo>
                  <a:pt x="3548896" y="1138720"/>
                  <a:pt x="3544817" y="1136232"/>
                  <a:pt x="3541268" y="1135933"/>
                </a:cubicBezTo>
                <a:cubicBezTo>
                  <a:pt x="3526043" y="1138460"/>
                  <a:pt x="3512146" y="1133715"/>
                  <a:pt x="3498150" y="1130151"/>
                </a:cubicBezTo>
                <a:cubicBezTo>
                  <a:pt x="3490322" y="1129730"/>
                  <a:pt x="3486727" y="1135622"/>
                  <a:pt x="3483133" y="1141514"/>
                </a:cubicBezTo>
                <a:cubicBezTo>
                  <a:pt x="3479815" y="1146952"/>
                  <a:pt x="3476674" y="1153121"/>
                  <a:pt x="3473356" y="1158560"/>
                </a:cubicBezTo>
                <a:cubicBezTo>
                  <a:pt x="3461642" y="1178780"/>
                  <a:pt x="3460914" y="1178957"/>
                  <a:pt x="3440770" y="1169156"/>
                </a:cubicBezTo>
                <a:cubicBezTo>
                  <a:pt x="3436354" y="1187608"/>
                  <a:pt x="3436354" y="1187608"/>
                  <a:pt x="3419032" y="1178283"/>
                </a:cubicBezTo>
                <a:cubicBezTo>
                  <a:pt x="3415859" y="1176348"/>
                  <a:pt x="3412409" y="1174866"/>
                  <a:pt x="3409114" y="1177209"/>
                </a:cubicBezTo>
                <a:cubicBezTo>
                  <a:pt x="3405819" y="1179553"/>
                  <a:pt x="3408162" y="1182848"/>
                  <a:pt x="3408869" y="1185767"/>
                </a:cubicBezTo>
                <a:cubicBezTo>
                  <a:pt x="3410560" y="1191152"/>
                  <a:pt x="3412250" y="1196536"/>
                  <a:pt x="3413211" y="1202098"/>
                </a:cubicBezTo>
                <a:cubicBezTo>
                  <a:pt x="3415409" y="1212768"/>
                  <a:pt x="3420925" y="1217998"/>
                  <a:pt x="3432225" y="1216807"/>
                </a:cubicBezTo>
                <a:cubicBezTo>
                  <a:pt x="3440152" y="1216045"/>
                  <a:pt x="3446143" y="1218458"/>
                  <a:pt x="3448817" y="1226307"/>
                </a:cubicBezTo>
                <a:cubicBezTo>
                  <a:pt x="3448949" y="1233228"/>
                  <a:pt x="3443564" y="1234919"/>
                  <a:pt x="3438732" y="1235703"/>
                </a:cubicBezTo>
                <a:cubicBezTo>
                  <a:pt x="3408736" y="1241036"/>
                  <a:pt x="3391461" y="1262216"/>
                  <a:pt x="3374993" y="1285133"/>
                </a:cubicBezTo>
                <a:cubicBezTo>
                  <a:pt x="3366640" y="1297295"/>
                  <a:pt x="3361480" y="1300211"/>
                  <a:pt x="3354054" y="1294223"/>
                </a:cubicBezTo>
                <a:lnTo>
                  <a:pt x="3347879" y="1287635"/>
                </a:lnTo>
                <a:lnTo>
                  <a:pt x="3338368" y="1296544"/>
                </a:lnTo>
                <a:lnTo>
                  <a:pt x="3337209" y="1300189"/>
                </a:lnTo>
                <a:lnTo>
                  <a:pt x="3345693" y="1300905"/>
                </a:lnTo>
                <a:cubicBezTo>
                  <a:pt x="3367617" y="1303707"/>
                  <a:pt x="3374447" y="1315958"/>
                  <a:pt x="3364647" y="1336101"/>
                </a:cubicBezTo>
                <a:cubicBezTo>
                  <a:pt x="3360576" y="1344812"/>
                  <a:pt x="3354239" y="1352141"/>
                  <a:pt x="3351981" y="1361958"/>
                </a:cubicBezTo>
                <a:cubicBezTo>
                  <a:pt x="3347943" y="1378774"/>
                  <a:pt x="3351546" y="1384082"/>
                  <a:pt x="3368583" y="1382660"/>
                </a:cubicBezTo>
                <a:cubicBezTo>
                  <a:pt x="3373592" y="1382605"/>
                  <a:pt x="3378700" y="1381368"/>
                  <a:pt x="3383532" y="1380584"/>
                </a:cubicBezTo>
                <a:cubicBezTo>
                  <a:pt x="3387910" y="1379524"/>
                  <a:pt x="3392289" y="1378464"/>
                  <a:pt x="3397575" y="1377956"/>
                </a:cubicBezTo>
                <a:cubicBezTo>
                  <a:pt x="3377911" y="1402032"/>
                  <a:pt x="3361956" y="1404737"/>
                  <a:pt x="3338034" y="1388899"/>
                </a:cubicBezTo>
                <a:cubicBezTo>
                  <a:pt x="3326526" y="1381257"/>
                  <a:pt x="3321142" y="1382947"/>
                  <a:pt x="3319514" y="1393771"/>
                </a:cubicBezTo>
                <a:cubicBezTo>
                  <a:pt x="3319264" y="1396729"/>
                  <a:pt x="3320211" y="1401038"/>
                  <a:pt x="3320276" y="1404499"/>
                </a:cubicBezTo>
                <a:lnTo>
                  <a:pt x="3319892" y="1406503"/>
                </a:lnTo>
                <a:lnTo>
                  <a:pt x="3351343" y="1411484"/>
                </a:lnTo>
                <a:cubicBezTo>
                  <a:pt x="3358159" y="1412563"/>
                  <a:pt x="3365666" y="1412677"/>
                  <a:pt x="3370604" y="1418834"/>
                </a:cubicBezTo>
                <a:cubicBezTo>
                  <a:pt x="3371212" y="1418394"/>
                  <a:pt x="3371820" y="1417953"/>
                  <a:pt x="3372427" y="1417510"/>
                </a:cubicBezTo>
                <a:cubicBezTo>
                  <a:pt x="3391694" y="1414650"/>
                  <a:pt x="3410074" y="1420785"/>
                  <a:pt x="3429285" y="1421677"/>
                </a:cubicBezTo>
                <a:cubicBezTo>
                  <a:pt x="3465084" y="1423046"/>
                  <a:pt x="3501241" y="1425548"/>
                  <a:pt x="3537127" y="1416180"/>
                </a:cubicBezTo>
                <a:cubicBezTo>
                  <a:pt x="3547755" y="1413562"/>
                  <a:pt x="3559182" y="1412685"/>
                  <a:pt x="3570029" y="1415478"/>
                </a:cubicBezTo>
                <a:cubicBezTo>
                  <a:pt x="3587609" y="1419874"/>
                  <a:pt x="3603144" y="1430397"/>
                  <a:pt x="3622826" y="1424914"/>
                </a:cubicBezTo>
                <a:cubicBezTo>
                  <a:pt x="3631274" y="1422488"/>
                  <a:pt x="3640905" y="1426164"/>
                  <a:pt x="3649654" y="1428626"/>
                </a:cubicBezTo>
                <a:cubicBezTo>
                  <a:pt x="3654815" y="1429980"/>
                  <a:pt x="3659285" y="1432301"/>
                  <a:pt x="3659254" y="1439284"/>
                </a:cubicBezTo>
                <a:cubicBezTo>
                  <a:pt x="3662047" y="1428438"/>
                  <a:pt x="3669088" y="1424715"/>
                  <a:pt x="3678443" y="1426734"/>
                </a:cubicBezTo>
                <a:cubicBezTo>
                  <a:pt x="3698204" y="1430939"/>
                  <a:pt x="3718962" y="1428851"/>
                  <a:pt x="3736952" y="1440838"/>
                </a:cubicBezTo>
                <a:cubicBezTo>
                  <a:pt x="3741339" y="1443683"/>
                  <a:pt x="3747882" y="1443106"/>
                  <a:pt x="3753042" y="1444462"/>
                </a:cubicBezTo>
                <a:cubicBezTo>
                  <a:pt x="3768966" y="1449134"/>
                  <a:pt x="3785057" y="1452757"/>
                  <a:pt x="3801091" y="1460134"/>
                </a:cubicBezTo>
                <a:cubicBezTo>
                  <a:pt x="3816515" y="1467952"/>
                  <a:pt x="3832850" y="1480215"/>
                  <a:pt x="3852917" y="1479093"/>
                </a:cubicBezTo>
                <a:cubicBezTo>
                  <a:pt x="3862605" y="1479015"/>
                  <a:pt x="3873617" y="1480759"/>
                  <a:pt x="3880072" y="1490918"/>
                </a:cubicBezTo>
                <a:lnTo>
                  <a:pt x="3881728" y="1490643"/>
                </a:lnTo>
                <a:lnTo>
                  <a:pt x="3881727" y="1490645"/>
                </a:lnTo>
                <a:cubicBezTo>
                  <a:pt x="3882639" y="1489982"/>
                  <a:pt x="3882597" y="1490244"/>
                  <a:pt x="3882142" y="1490575"/>
                </a:cubicBezTo>
                <a:lnTo>
                  <a:pt x="3881728" y="1490643"/>
                </a:lnTo>
                <a:lnTo>
                  <a:pt x="3880762" y="1489954"/>
                </a:lnTo>
                <a:cubicBezTo>
                  <a:pt x="3874443" y="1485728"/>
                  <a:pt x="3875024" y="1482057"/>
                  <a:pt x="3881898" y="1479383"/>
                </a:cubicBezTo>
                <a:cubicBezTo>
                  <a:pt x="3884245" y="1478142"/>
                  <a:pt x="3886867" y="1478557"/>
                  <a:pt x="3889489" y="1478972"/>
                </a:cubicBezTo>
                <a:cubicBezTo>
                  <a:pt x="3916868" y="1485996"/>
                  <a:pt x="3945771" y="1476597"/>
                  <a:pt x="3973092" y="1487374"/>
                </a:cubicBezTo>
                <a:cubicBezTo>
                  <a:pt x="3977120" y="1489087"/>
                  <a:pt x="3982696" y="1487820"/>
                  <a:pt x="3987858" y="1489176"/>
                </a:cubicBezTo>
                <a:cubicBezTo>
                  <a:pt x="3988907" y="1489342"/>
                  <a:pt x="3990396" y="1490115"/>
                  <a:pt x="3991362" y="1490805"/>
                </a:cubicBezTo>
                <a:cubicBezTo>
                  <a:pt x="3994176" y="1493402"/>
                  <a:pt x="3994036" y="1497680"/>
                  <a:pt x="3998148" y="1498868"/>
                </a:cubicBezTo>
                <a:cubicBezTo>
                  <a:pt x="3999031" y="1500083"/>
                  <a:pt x="3999389" y="1501215"/>
                  <a:pt x="3999748" y="1502347"/>
                </a:cubicBezTo>
                <a:cubicBezTo>
                  <a:pt x="4000298" y="1505659"/>
                  <a:pt x="4000324" y="1508889"/>
                  <a:pt x="3999825" y="1512035"/>
                </a:cubicBezTo>
                <a:cubicBezTo>
                  <a:pt x="4000018" y="1514215"/>
                  <a:pt x="3999686" y="1516314"/>
                  <a:pt x="3999960" y="1517970"/>
                </a:cubicBezTo>
                <a:cubicBezTo>
                  <a:pt x="4007438" y="1525066"/>
                  <a:pt x="4015111" y="1524131"/>
                  <a:pt x="4023367" y="1519526"/>
                </a:cubicBezTo>
                <a:cubicBezTo>
                  <a:pt x="4031372" y="1516494"/>
                  <a:pt x="4036891" y="1518980"/>
                  <a:pt x="4040531" y="1526545"/>
                </a:cubicBezTo>
                <a:cubicBezTo>
                  <a:pt x="4043371" y="1532370"/>
                  <a:pt x="4040968" y="1537365"/>
                  <a:pt x="4034260" y="1538991"/>
                </a:cubicBezTo>
                <a:cubicBezTo>
                  <a:pt x="4011825" y="1527911"/>
                  <a:pt x="3986514" y="1528204"/>
                  <a:pt x="3962725" y="1522285"/>
                </a:cubicBezTo>
                <a:cubicBezTo>
                  <a:pt x="3952926" y="1519659"/>
                  <a:pt x="3938166" y="1507645"/>
                  <a:pt x="3925435" y="1520144"/>
                </a:cubicBezTo>
                <a:cubicBezTo>
                  <a:pt x="3924137" y="1521550"/>
                  <a:pt x="3919859" y="1521410"/>
                  <a:pt x="3918451" y="1520112"/>
                </a:cubicBezTo>
                <a:cubicBezTo>
                  <a:pt x="3906146" y="1509563"/>
                  <a:pt x="3889143" y="1511708"/>
                  <a:pt x="3875897" y="1503697"/>
                </a:cubicBezTo>
                <a:cubicBezTo>
                  <a:pt x="3868530" y="1499304"/>
                  <a:pt x="3861521" y="1496045"/>
                  <a:pt x="3853899" y="1503438"/>
                </a:cubicBezTo>
                <a:cubicBezTo>
                  <a:pt x="3850088" y="1507135"/>
                  <a:pt x="3844844" y="1506304"/>
                  <a:pt x="3840815" y="1504592"/>
                </a:cubicBezTo>
                <a:cubicBezTo>
                  <a:pt x="3823651" y="1497572"/>
                  <a:pt x="3805298" y="1494666"/>
                  <a:pt x="3787302" y="1492891"/>
                </a:cubicBezTo>
                <a:cubicBezTo>
                  <a:pt x="3774633" y="1491421"/>
                  <a:pt x="3762655" y="1488988"/>
                  <a:pt x="3749846" y="1491797"/>
                </a:cubicBezTo>
                <a:cubicBezTo>
                  <a:pt x="3739302" y="1493890"/>
                  <a:pt x="3728538" y="1490572"/>
                  <a:pt x="3719047" y="1482618"/>
                </a:cubicBezTo>
                <a:cubicBezTo>
                  <a:pt x="3705858" y="1470855"/>
                  <a:pt x="3690979" y="1476561"/>
                  <a:pt x="3687714" y="1493783"/>
                </a:cubicBezTo>
                <a:cubicBezTo>
                  <a:pt x="3687382" y="1495881"/>
                  <a:pt x="3686967" y="1498503"/>
                  <a:pt x="3686552" y="1501125"/>
                </a:cubicBezTo>
                <a:cubicBezTo>
                  <a:pt x="3682233" y="1528393"/>
                  <a:pt x="3673453" y="1532915"/>
                  <a:pt x="3647015" y="1523353"/>
                </a:cubicBezTo>
                <a:cubicBezTo>
                  <a:pt x="3636859" y="1519595"/>
                  <a:pt x="3629684" y="1517383"/>
                  <a:pt x="3624570" y="1532700"/>
                </a:cubicBezTo>
                <a:cubicBezTo>
                  <a:pt x="3620563" y="1544428"/>
                  <a:pt x="3617189" y="1558945"/>
                  <a:pt x="3604598" y="1567165"/>
                </a:cubicBezTo>
                <a:cubicBezTo>
                  <a:pt x="3600430" y="1569730"/>
                  <a:pt x="3601172" y="1575224"/>
                  <a:pt x="3599983" y="1579335"/>
                </a:cubicBezTo>
                <a:cubicBezTo>
                  <a:pt x="3596775" y="1592802"/>
                  <a:pt x="3588245" y="1595753"/>
                  <a:pt x="3576656" y="1587467"/>
                </a:cubicBezTo>
                <a:cubicBezTo>
                  <a:pt x="3573317" y="1584788"/>
                  <a:pt x="3571360" y="1580177"/>
                  <a:pt x="3566998" y="1580562"/>
                </a:cubicBezTo>
                <a:cubicBezTo>
                  <a:pt x="3563161" y="1581030"/>
                  <a:pt x="3554771" y="1579701"/>
                  <a:pt x="3560343" y="1588646"/>
                </a:cubicBezTo>
                <a:cubicBezTo>
                  <a:pt x="3567072" y="1600462"/>
                  <a:pt x="3560390" y="1605317"/>
                  <a:pt x="3549845" y="1607411"/>
                </a:cubicBezTo>
                <a:cubicBezTo>
                  <a:pt x="3544352" y="1608154"/>
                  <a:pt x="3540516" y="1608621"/>
                  <a:pt x="3540926" y="1616211"/>
                </a:cubicBezTo>
                <a:cubicBezTo>
                  <a:pt x="3540978" y="1622671"/>
                  <a:pt x="3541638" y="1628687"/>
                  <a:pt x="3549587" y="1629410"/>
                </a:cubicBezTo>
                <a:cubicBezTo>
                  <a:pt x="3563829" y="1631127"/>
                  <a:pt x="3565038" y="1640456"/>
                  <a:pt x="3563295" y="1651469"/>
                </a:cubicBezTo>
                <a:cubicBezTo>
                  <a:pt x="3562049" y="1659335"/>
                  <a:pt x="3561244" y="1667808"/>
                  <a:pt x="3559475" y="1675591"/>
                </a:cubicBezTo>
                <a:cubicBezTo>
                  <a:pt x="3557372" y="1685472"/>
                  <a:pt x="3553780" y="1694578"/>
                  <a:pt x="3570285" y="1695579"/>
                </a:cubicBezTo>
                <a:cubicBezTo>
                  <a:pt x="3577185" y="1696135"/>
                  <a:pt x="3580160" y="1707894"/>
                  <a:pt x="3589932" y="1707291"/>
                </a:cubicBezTo>
                <a:cubicBezTo>
                  <a:pt x="3596390" y="1707239"/>
                  <a:pt x="3602958" y="1709893"/>
                  <a:pt x="3609724" y="1704514"/>
                </a:cubicBezTo>
                <a:cubicBezTo>
                  <a:pt x="3616489" y="1699135"/>
                  <a:pt x="3624105" y="1701954"/>
                  <a:pt x="3624100" y="1712166"/>
                </a:cubicBezTo>
                <a:cubicBezTo>
                  <a:pt x="3624262" y="1721330"/>
                  <a:pt x="3626880" y="1731958"/>
                  <a:pt x="3616719" y="1738412"/>
                </a:cubicBezTo>
                <a:cubicBezTo>
                  <a:pt x="3613765" y="1740094"/>
                  <a:pt x="3613791" y="1743323"/>
                  <a:pt x="3615472" y="1746279"/>
                </a:cubicBezTo>
                <a:cubicBezTo>
                  <a:pt x="3616714" y="1748624"/>
                  <a:pt x="3617955" y="1750971"/>
                  <a:pt x="3618671" y="1753235"/>
                </a:cubicBezTo>
                <a:cubicBezTo>
                  <a:pt x="3621787" y="1760716"/>
                  <a:pt x="3612151" y="1767253"/>
                  <a:pt x="3616316" y="1774901"/>
                </a:cubicBezTo>
                <a:cubicBezTo>
                  <a:pt x="3620397" y="1783073"/>
                  <a:pt x="3629815" y="1771126"/>
                  <a:pt x="3635028" y="1778940"/>
                </a:cubicBezTo>
                <a:cubicBezTo>
                  <a:pt x="3636351" y="1780762"/>
                  <a:pt x="3639331" y="1782309"/>
                  <a:pt x="3639165" y="1783358"/>
                </a:cubicBezTo>
                <a:cubicBezTo>
                  <a:pt x="3637474" y="1800829"/>
                  <a:pt x="3652400" y="1811794"/>
                  <a:pt x="3656369" y="1827474"/>
                </a:cubicBezTo>
                <a:cubicBezTo>
                  <a:pt x="3657085" y="1829737"/>
                  <a:pt x="3658685" y="1833215"/>
                  <a:pt x="3657386" y="1834623"/>
                </a:cubicBezTo>
                <a:cubicBezTo>
                  <a:pt x="3648825" y="1844555"/>
                  <a:pt x="3652850" y="1856481"/>
                  <a:pt x="3652762" y="1867218"/>
                </a:cubicBezTo>
                <a:cubicBezTo>
                  <a:pt x="3652727" y="1884414"/>
                  <a:pt x="3639638" y="1895780"/>
                  <a:pt x="3633034" y="1910323"/>
                </a:cubicBezTo>
                <a:cubicBezTo>
                  <a:pt x="3629940" y="1916284"/>
                  <a:pt x="3625356" y="1921470"/>
                  <a:pt x="3623144" y="1928646"/>
                </a:cubicBezTo>
                <a:cubicBezTo>
                  <a:pt x="3621872" y="1933283"/>
                  <a:pt x="3618170" y="1939684"/>
                  <a:pt x="3613368" y="1939462"/>
                </a:cubicBezTo>
                <a:cubicBezTo>
                  <a:pt x="3596779" y="1938984"/>
                  <a:pt x="3585374" y="1953304"/>
                  <a:pt x="3569227" y="1953435"/>
                </a:cubicBezTo>
                <a:cubicBezTo>
                  <a:pt x="3565473" y="1953378"/>
                  <a:pt x="3560254" y="1955777"/>
                  <a:pt x="3560447" y="1957957"/>
                </a:cubicBezTo>
                <a:cubicBezTo>
                  <a:pt x="3562732" y="1970683"/>
                  <a:pt x="3550115" y="1975673"/>
                  <a:pt x="3546964" y="1985387"/>
                </a:cubicBezTo>
                <a:cubicBezTo>
                  <a:pt x="3545858" y="1988975"/>
                  <a:pt x="3542764" y="1994935"/>
                  <a:pt x="3540059" y="1995045"/>
                </a:cubicBezTo>
                <a:cubicBezTo>
                  <a:pt x="3525927" y="1996032"/>
                  <a:pt x="3528487" y="2010413"/>
                  <a:pt x="3521556" y="2016841"/>
                </a:cubicBezTo>
                <a:cubicBezTo>
                  <a:pt x="3517745" y="2020538"/>
                  <a:pt x="3519537" y="2026197"/>
                  <a:pt x="3525497" y="2029292"/>
                </a:cubicBezTo>
                <a:lnTo>
                  <a:pt x="3539601" y="2030598"/>
                </a:lnTo>
                <a:lnTo>
                  <a:pt x="3522138" y="2053422"/>
                </a:lnTo>
                <a:lnTo>
                  <a:pt x="3498434" y="2099040"/>
                </a:lnTo>
                <a:lnTo>
                  <a:pt x="3498803" y="2096020"/>
                </a:lnTo>
                <a:cubicBezTo>
                  <a:pt x="3500048" y="2088155"/>
                  <a:pt x="3502701" y="2081586"/>
                  <a:pt x="3507452" y="2075350"/>
                </a:cubicBezTo>
                <a:cubicBezTo>
                  <a:pt x="3515047" y="2064727"/>
                  <a:pt x="3502217" y="2054094"/>
                  <a:pt x="3505010" y="2043248"/>
                </a:cubicBezTo>
                <a:cubicBezTo>
                  <a:pt x="3497503" y="2043135"/>
                  <a:pt x="3490161" y="2041972"/>
                  <a:pt x="3482570" y="2042383"/>
                </a:cubicBezTo>
                <a:cubicBezTo>
                  <a:pt x="3479259" y="2042933"/>
                  <a:pt x="3479119" y="2047211"/>
                  <a:pt x="3478178" y="2049750"/>
                </a:cubicBezTo>
                <a:cubicBezTo>
                  <a:pt x="3474586" y="2058857"/>
                  <a:pt x="3471434" y="2068571"/>
                  <a:pt x="3467318" y="2077595"/>
                </a:cubicBezTo>
                <a:cubicBezTo>
                  <a:pt x="3463808" y="2086178"/>
                  <a:pt x="3455444" y="2088078"/>
                  <a:pt x="3448518" y="2084293"/>
                </a:cubicBezTo>
                <a:cubicBezTo>
                  <a:pt x="3433699" y="2076035"/>
                  <a:pt x="3423045" y="2075421"/>
                  <a:pt x="3416302" y="2094243"/>
                </a:cubicBezTo>
                <a:cubicBezTo>
                  <a:pt x="3413733" y="2100286"/>
                  <a:pt x="3406583" y="2101305"/>
                  <a:pt x="3400649" y="2101439"/>
                </a:cubicBezTo>
                <a:cubicBezTo>
                  <a:pt x="3394715" y="2101575"/>
                  <a:pt x="3392118" y="2104389"/>
                  <a:pt x="3392861" y="2109883"/>
                </a:cubicBezTo>
                <a:cubicBezTo>
                  <a:pt x="3394045" y="2115983"/>
                  <a:pt x="3397690" y="2113335"/>
                  <a:pt x="3402050" y="2112950"/>
                </a:cubicBezTo>
                <a:cubicBezTo>
                  <a:pt x="3427943" y="2108987"/>
                  <a:pt x="3443639" y="2128675"/>
                  <a:pt x="3434326" y="2153540"/>
                </a:cubicBezTo>
                <a:cubicBezTo>
                  <a:pt x="3430402" y="2164744"/>
                  <a:pt x="3427608" y="2175591"/>
                  <a:pt x="3411986" y="2175804"/>
                </a:cubicBezTo>
                <a:cubicBezTo>
                  <a:pt x="3399593" y="2175991"/>
                  <a:pt x="3401961" y="2188192"/>
                  <a:pt x="3401240" y="2196142"/>
                </a:cubicBezTo>
                <a:cubicBezTo>
                  <a:pt x="3399994" y="2204007"/>
                  <a:pt x="3404656" y="2208509"/>
                  <a:pt x="3412689" y="2208706"/>
                </a:cubicBezTo>
                <a:cubicBezTo>
                  <a:pt x="3426131" y="2208684"/>
                  <a:pt x="3433026" y="2219453"/>
                  <a:pt x="3442159" y="2226274"/>
                </a:cubicBezTo>
                <a:cubicBezTo>
                  <a:pt x="3446022" y="2229036"/>
                  <a:pt x="3446849" y="2234005"/>
                  <a:pt x="3446101" y="2238724"/>
                </a:cubicBezTo>
                <a:cubicBezTo>
                  <a:pt x="3439955" y="2277530"/>
                  <a:pt x="3433892" y="2315810"/>
                  <a:pt x="3427747" y="2354615"/>
                </a:cubicBezTo>
                <a:cubicBezTo>
                  <a:pt x="3425587" y="2368250"/>
                  <a:pt x="3419315" y="2380695"/>
                  <a:pt x="3418205" y="2394495"/>
                </a:cubicBezTo>
                <a:cubicBezTo>
                  <a:pt x="3417650" y="2401395"/>
                  <a:pt x="3418476" y="2406364"/>
                  <a:pt x="3426176" y="2408659"/>
                </a:cubicBezTo>
                <a:cubicBezTo>
                  <a:pt x="3440003" y="2412998"/>
                  <a:pt x="3441570" y="2423461"/>
                  <a:pt x="3439494" y="2436571"/>
                </a:cubicBezTo>
                <a:cubicBezTo>
                  <a:pt x="3435508" y="2461742"/>
                  <a:pt x="3444059" y="2472234"/>
                  <a:pt x="3469785" y="2469320"/>
                </a:cubicBezTo>
                <a:cubicBezTo>
                  <a:pt x="3482869" y="2468167"/>
                  <a:pt x="3489075" y="2479901"/>
                  <a:pt x="3500336" y="2480071"/>
                </a:cubicBezTo>
                <a:cubicBezTo>
                  <a:pt x="3500860" y="2480154"/>
                  <a:pt x="3502459" y="2483633"/>
                  <a:pt x="3502210" y="2485206"/>
                </a:cubicBezTo>
                <a:cubicBezTo>
                  <a:pt x="3502289" y="2494894"/>
                  <a:pt x="3502367" y="2504582"/>
                  <a:pt x="3500872" y="2514022"/>
                </a:cubicBezTo>
                <a:cubicBezTo>
                  <a:pt x="3497939" y="2529146"/>
                  <a:pt x="3489846" y="2542916"/>
                  <a:pt x="3493729" y="2559120"/>
                </a:cubicBezTo>
                <a:cubicBezTo>
                  <a:pt x="3494997" y="2564697"/>
                  <a:pt x="3490495" y="2569358"/>
                  <a:pt x="3483071" y="2568720"/>
                </a:cubicBezTo>
                <a:cubicBezTo>
                  <a:pt x="3479150" y="2569711"/>
                  <a:pt x="3480917" y="2572142"/>
                  <a:pt x="3482158" y="2574489"/>
                </a:cubicBezTo>
                <a:cubicBezTo>
                  <a:pt x="3463440" y="2580662"/>
                  <a:pt x="3462964" y="2597251"/>
                  <a:pt x="3459948" y="2612900"/>
                </a:cubicBezTo>
                <a:cubicBezTo>
                  <a:pt x="3458177" y="2620683"/>
                  <a:pt x="3451495" y="2625538"/>
                  <a:pt x="3443380" y="2625865"/>
                </a:cubicBezTo>
                <a:cubicBezTo>
                  <a:pt x="3434216" y="2626027"/>
                  <a:pt x="3424087" y="2625497"/>
                  <a:pt x="3420587" y="2613654"/>
                </a:cubicBezTo>
                <a:cubicBezTo>
                  <a:pt x="3420120" y="2609818"/>
                  <a:pt x="3418822" y="2611224"/>
                  <a:pt x="3417441" y="2613156"/>
                </a:cubicBezTo>
                <a:cubicBezTo>
                  <a:pt x="3388787" y="2620983"/>
                  <a:pt x="3359722" y="2621217"/>
                  <a:pt x="3333756" y="2605278"/>
                </a:cubicBezTo>
                <a:cubicBezTo>
                  <a:pt x="3326912" y="2600969"/>
                  <a:pt x="3328132" y="2589874"/>
                  <a:pt x="3325100" y="2581868"/>
                </a:cubicBezTo>
                <a:cubicBezTo>
                  <a:pt x="3324025" y="2578473"/>
                  <a:pt x="3325547" y="2572262"/>
                  <a:pt x="3318589" y="2575462"/>
                </a:cubicBezTo>
                <a:cubicBezTo>
                  <a:pt x="3312764" y="2578302"/>
                  <a:pt x="3307270" y="2579044"/>
                  <a:pt x="3305204" y="2571729"/>
                </a:cubicBezTo>
                <a:cubicBezTo>
                  <a:pt x="3303303" y="2563365"/>
                  <a:pt x="3308687" y="2559917"/>
                  <a:pt x="3316361" y="2558982"/>
                </a:cubicBezTo>
                <a:cubicBezTo>
                  <a:pt x="3310982" y="2552217"/>
                  <a:pt x="3305437" y="2546501"/>
                  <a:pt x="3307290" y="2538194"/>
                </a:cubicBezTo>
                <a:cubicBezTo>
                  <a:pt x="3308313" y="2535131"/>
                  <a:pt x="3310384" y="2532233"/>
                  <a:pt x="3305747" y="2530962"/>
                </a:cubicBezTo>
                <a:cubicBezTo>
                  <a:pt x="3302160" y="2529856"/>
                  <a:pt x="3299731" y="2531621"/>
                  <a:pt x="3298183" y="2534601"/>
                </a:cubicBezTo>
                <a:cubicBezTo>
                  <a:pt x="3296028" y="2538022"/>
                  <a:pt x="3294066" y="2543625"/>
                  <a:pt x="3289953" y="2542436"/>
                </a:cubicBezTo>
                <a:cubicBezTo>
                  <a:pt x="3285144" y="2541406"/>
                  <a:pt x="3281730" y="2541537"/>
                  <a:pt x="3279280" y="2542477"/>
                </a:cubicBezTo>
                <a:lnTo>
                  <a:pt x="3278980" y="2542776"/>
                </a:lnTo>
                <a:lnTo>
                  <a:pt x="3288743" y="2549150"/>
                </a:lnTo>
                <a:cubicBezTo>
                  <a:pt x="3290250" y="2555156"/>
                  <a:pt x="3286584" y="2556263"/>
                  <a:pt x="3282013" y="2554876"/>
                </a:cubicBezTo>
                <a:lnTo>
                  <a:pt x="3273364" y="2553216"/>
                </a:lnTo>
                <a:lnTo>
                  <a:pt x="3271617" y="2563184"/>
                </a:lnTo>
                <a:cubicBezTo>
                  <a:pt x="3269348" y="2574114"/>
                  <a:pt x="3269702" y="2585458"/>
                  <a:pt x="3259817" y="2593568"/>
                </a:cubicBezTo>
                <a:cubicBezTo>
                  <a:pt x="3255481" y="2597182"/>
                  <a:pt x="3257522" y="2601269"/>
                  <a:pt x="3259480" y="2605879"/>
                </a:cubicBezTo>
                <a:cubicBezTo>
                  <a:pt x="3261796" y="2611621"/>
                  <a:pt x="3265107" y="2611071"/>
                  <a:pt x="3270159" y="2609720"/>
                </a:cubicBezTo>
                <a:cubicBezTo>
                  <a:pt x="3277999" y="2607736"/>
                  <a:pt x="3282911" y="2610664"/>
                  <a:pt x="3284287" y="2618945"/>
                </a:cubicBezTo>
                <a:cubicBezTo>
                  <a:pt x="3286931" y="2632802"/>
                  <a:pt x="3290706" y="2646302"/>
                  <a:pt x="3286808" y="2660735"/>
                </a:cubicBezTo>
                <a:cubicBezTo>
                  <a:pt x="3286213" y="2662792"/>
                  <a:pt x="3285991" y="2665041"/>
                  <a:pt x="3285386" y="2667163"/>
                </a:cubicBezTo>
                <a:lnTo>
                  <a:pt x="3283128" y="2670599"/>
                </a:lnTo>
                <a:lnTo>
                  <a:pt x="3292503" y="2683060"/>
                </a:lnTo>
                <a:lnTo>
                  <a:pt x="3298349" y="2682050"/>
                </a:lnTo>
                <a:cubicBezTo>
                  <a:pt x="3301910" y="2679926"/>
                  <a:pt x="3304962" y="2676781"/>
                  <a:pt x="3307862" y="2673746"/>
                </a:cubicBezTo>
                <a:cubicBezTo>
                  <a:pt x="3316339" y="2664337"/>
                  <a:pt x="3324429" y="2660781"/>
                  <a:pt x="3336874" y="2667053"/>
                </a:cubicBezTo>
                <a:cubicBezTo>
                  <a:pt x="3346339" y="2671777"/>
                  <a:pt x="3356551" y="2671781"/>
                  <a:pt x="3361333" y="2658563"/>
                </a:cubicBezTo>
                <a:cubicBezTo>
                  <a:pt x="3364152" y="2650945"/>
                  <a:pt x="3370475" y="2644959"/>
                  <a:pt x="3378700" y="2647336"/>
                </a:cubicBezTo>
                <a:cubicBezTo>
                  <a:pt x="3386924" y="2649714"/>
                  <a:pt x="3391613" y="2657445"/>
                  <a:pt x="3389842" y="2665227"/>
                </a:cubicBezTo>
                <a:cubicBezTo>
                  <a:pt x="3387932" y="2677289"/>
                  <a:pt x="3403441" y="2684583"/>
                  <a:pt x="3397694" y="2697111"/>
                </a:cubicBezTo>
                <a:cubicBezTo>
                  <a:pt x="3397694" y="2697111"/>
                  <a:pt x="3399101" y="2698409"/>
                  <a:pt x="3400149" y="2698576"/>
                </a:cubicBezTo>
                <a:cubicBezTo>
                  <a:pt x="3408457" y="2700428"/>
                  <a:pt x="3418089" y="2704104"/>
                  <a:pt x="3417201" y="2713102"/>
                </a:cubicBezTo>
                <a:cubicBezTo>
                  <a:pt x="3415815" y="2725246"/>
                  <a:pt x="3419149" y="2738138"/>
                  <a:pt x="3410947" y="2749202"/>
                </a:cubicBezTo>
                <a:cubicBezTo>
                  <a:pt x="3409040" y="2751051"/>
                  <a:pt x="3407301" y="2751850"/>
                  <a:pt x="3404597" y="2751959"/>
                </a:cubicBezTo>
                <a:cubicBezTo>
                  <a:pt x="3400650" y="2749721"/>
                  <a:pt x="3397394" y="2746518"/>
                  <a:pt x="3393284" y="2745329"/>
                </a:cubicBezTo>
                <a:cubicBezTo>
                  <a:pt x="3391710" y="2745080"/>
                  <a:pt x="3390827" y="2743865"/>
                  <a:pt x="3389862" y="2743175"/>
                </a:cubicBezTo>
                <a:cubicBezTo>
                  <a:pt x="3379597" y="2736711"/>
                  <a:pt x="3371762" y="2728483"/>
                  <a:pt x="3369393" y="2716281"/>
                </a:cubicBezTo>
                <a:cubicBezTo>
                  <a:pt x="3368210" y="2710181"/>
                  <a:pt x="3363739" y="2707860"/>
                  <a:pt x="3358136" y="2705898"/>
                </a:cubicBezTo>
                <a:cubicBezTo>
                  <a:pt x="3347981" y="2702139"/>
                  <a:pt x="3336969" y="2700395"/>
                  <a:pt x="3326206" y="2697078"/>
                </a:cubicBezTo>
                <a:cubicBezTo>
                  <a:pt x="3317015" y="2694010"/>
                  <a:pt x="3302759" y="2701932"/>
                  <a:pt x="3295330" y="2711615"/>
                </a:cubicBezTo>
                <a:lnTo>
                  <a:pt x="3292130" y="2718355"/>
                </a:lnTo>
                <a:lnTo>
                  <a:pt x="3297187" y="2727762"/>
                </a:lnTo>
                <a:lnTo>
                  <a:pt x="3289779" y="2725356"/>
                </a:lnTo>
                <a:lnTo>
                  <a:pt x="3287722" y="2734726"/>
                </a:lnTo>
                <a:cubicBezTo>
                  <a:pt x="3287026" y="2739119"/>
                  <a:pt x="3287128" y="2743569"/>
                  <a:pt x="3289609" y="2748262"/>
                </a:cubicBezTo>
                <a:cubicBezTo>
                  <a:pt x="3292175" y="2752432"/>
                  <a:pt x="3290295" y="2757509"/>
                  <a:pt x="3285161" y="2759383"/>
                </a:cubicBezTo>
                <a:cubicBezTo>
                  <a:pt x="3280026" y="2761258"/>
                  <a:pt x="3276329" y="2757447"/>
                  <a:pt x="3274895" y="2752920"/>
                </a:cubicBezTo>
                <a:lnTo>
                  <a:pt x="3271161" y="2736485"/>
                </a:lnTo>
                <a:lnTo>
                  <a:pt x="3266142" y="2736601"/>
                </a:lnTo>
                <a:lnTo>
                  <a:pt x="3258831" y="2739855"/>
                </a:lnTo>
                <a:lnTo>
                  <a:pt x="3262278" y="2745613"/>
                </a:lnTo>
                <a:cubicBezTo>
                  <a:pt x="3263394" y="2750023"/>
                  <a:pt x="3261025" y="2753948"/>
                  <a:pt x="3255571" y="2759535"/>
                </a:cubicBezTo>
                <a:cubicBezTo>
                  <a:pt x="3249305" y="2761769"/>
                  <a:pt x="3241355" y="2761047"/>
                  <a:pt x="3238454" y="2769189"/>
                </a:cubicBezTo>
                <a:cubicBezTo>
                  <a:pt x="3233288" y="2778045"/>
                  <a:pt x="3235796" y="2785969"/>
                  <a:pt x="3240926" y="2794307"/>
                </a:cubicBezTo>
                <a:cubicBezTo>
                  <a:pt x="3245615" y="2802038"/>
                  <a:pt x="3253615" y="2809218"/>
                  <a:pt x="3248725" y="2819731"/>
                </a:cubicBezTo>
                <a:cubicBezTo>
                  <a:pt x="3241851" y="2822406"/>
                  <a:pt x="3235060" y="2824555"/>
                  <a:pt x="3228986" y="2828968"/>
                </a:cubicBezTo>
                <a:cubicBezTo>
                  <a:pt x="3225341" y="2831618"/>
                  <a:pt x="3217200" y="2828715"/>
                  <a:pt x="3218493" y="2837521"/>
                </a:cubicBezTo>
                <a:cubicBezTo>
                  <a:pt x="3220010" y="2841524"/>
                  <a:pt x="3224039" y="2843237"/>
                  <a:pt x="3226246" y="2846274"/>
                </a:cubicBezTo>
                <a:cubicBezTo>
                  <a:pt x="3226687" y="2846882"/>
                  <a:pt x="3227735" y="2847048"/>
                  <a:pt x="3228785" y="2847214"/>
                </a:cubicBezTo>
                <a:cubicBezTo>
                  <a:pt x="3233529" y="2851191"/>
                  <a:pt x="3242060" y="2848241"/>
                  <a:pt x="3244569" y="2856164"/>
                </a:cubicBezTo>
                <a:cubicBezTo>
                  <a:pt x="3241474" y="2862124"/>
                  <a:pt x="3235872" y="2860162"/>
                  <a:pt x="3231069" y="2859939"/>
                </a:cubicBezTo>
                <a:cubicBezTo>
                  <a:pt x="3226267" y="2859716"/>
                  <a:pt x="3220940" y="2859411"/>
                  <a:pt x="3216055" y="2859712"/>
                </a:cubicBezTo>
                <a:cubicBezTo>
                  <a:pt x="3197119" y="2860475"/>
                  <a:pt x="3194108" y="2865911"/>
                  <a:pt x="3202712" y="2882863"/>
                </a:cubicBezTo>
                <a:cubicBezTo>
                  <a:pt x="3205277" y="2887032"/>
                  <a:pt x="3208366" y="2891284"/>
                  <a:pt x="3211539" y="2895012"/>
                </a:cubicBezTo>
                <a:cubicBezTo>
                  <a:pt x="3214073" y="2906164"/>
                  <a:pt x="3208082" y="2910053"/>
                  <a:pt x="3198034" y="2908999"/>
                </a:cubicBezTo>
                <a:cubicBezTo>
                  <a:pt x="3192708" y="2908693"/>
                  <a:pt x="3186940" y="2907781"/>
                  <a:pt x="3181779" y="2906425"/>
                </a:cubicBezTo>
                <a:cubicBezTo>
                  <a:pt x="3173471" y="2904572"/>
                  <a:pt x="3167978" y="2905314"/>
                  <a:pt x="3165269" y="2915636"/>
                </a:cubicBezTo>
                <a:cubicBezTo>
                  <a:pt x="3162392" y="2927007"/>
                  <a:pt x="3152205" y="2930232"/>
                  <a:pt x="3141111" y="2929013"/>
                </a:cubicBezTo>
                <a:cubicBezTo>
                  <a:pt x="3115166" y="2926516"/>
                  <a:pt x="3115166" y="2926516"/>
                  <a:pt x="3111788" y="2951246"/>
                </a:cubicBezTo>
                <a:cubicBezTo>
                  <a:pt x="3110957" y="2956489"/>
                  <a:pt x="3115921" y="2965877"/>
                  <a:pt x="3103501" y="2962833"/>
                </a:cubicBezTo>
                <a:cubicBezTo>
                  <a:pt x="3101736" y="2960405"/>
                  <a:pt x="3099970" y="2957975"/>
                  <a:pt x="3098730" y="2955628"/>
                </a:cubicBezTo>
                <a:cubicBezTo>
                  <a:pt x="3091336" y="2948006"/>
                  <a:pt x="3088766" y="2954051"/>
                  <a:pt x="3085672" y="2960010"/>
                </a:cubicBezTo>
                <a:lnTo>
                  <a:pt x="3081075" y="2967665"/>
                </a:lnTo>
                <a:lnTo>
                  <a:pt x="3086646" y="2973865"/>
                </a:lnTo>
                <a:cubicBezTo>
                  <a:pt x="3082765" y="2979344"/>
                  <a:pt x="3077484" y="2976633"/>
                  <a:pt x="3072757" y="2975754"/>
                </a:cubicBezTo>
                <a:lnTo>
                  <a:pt x="3067356" y="2974923"/>
                </a:lnTo>
                <a:lnTo>
                  <a:pt x="3062755" y="2975733"/>
                </a:lnTo>
                <a:cubicBezTo>
                  <a:pt x="3057070" y="2974295"/>
                  <a:pt x="3050720" y="2977052"/>
                  <a:pt x="3044703" y="2977712"/>
                </a:cubicBezTo>
                <a:lnTo>
                  <a:pt x="3040222" y="2977051"/>
                </a:lnTo>
                <a:lnTo>
                  <a:pt x="3038819" y="2983436"/>
                </a:lnTo>
                <a:cubicBezTo>
                  <a:pt x="3039046" y="2986401"/>
                  <a:pt x="3039976" y="2990082"/>
                  <a:pt x="3041525" y="2994574"/>
                </a:cubicBezTo>
                <a:cubicBezTo>
                  <a:pt x="3043494" y="2999055"/>
                  <a:pt x="3045971" y="3003690"/>
                  <a:pt x="3048604" y="3007817"/>
                </a:cubicBezTo>
                <a:cubicBezTo>
                  <a:pt x="3049585" y="3019212"/>
                  <a:pt x="3043117" y="3022243"/>
                  <a:pt x="3033310" y="3019823"/>
                </a:cubicBezTo>
                <a:cubicBezTo>
                  <a:pt x="3028074" y="3018789"/>
                  <a:pt x="3022487" y="3017094"/>
                  <a:pt x="3017560" y="3015045"/>
                </a:cubicBezTo>
                <a:cubicBezTo>
                  <a:pt x="3013572" y="3013557"/>
                  <a:pt x="3010193" y="3012808"/>
                  <a:pt x="3007298" y="3013664"/>
                </a:cubicBezTo>
                <a:lnTo>
                  <a:pt x="3000754" y="3020997"/>
                </a:lnTo>
                <a:lnTo>
                  <a:pt x="3001671" y="3021465"/>
                </a:lnTo>
                <a:cubicBezTo>
                  <a:pt x="3004090" y="3027015"/>
                  <a:pt x="2999125" y="3031007"/>
                  <a:pt x="2995069" y="3033588"/>
                </a:cubicBezTo>
                <a:cubicBezTo>
                  <a:pt x="2966756" y="3050907"/>
                  <a:pt x="2963849" y="3081180"/>
                  <a:pt x="2954465" y="3108485"/>
                </a:cubicBezTo>
                <a:cubicBezTo>
                  <a:pt x="2952244" y="3115040"/>
                  <a:pt x="2957144" y="3118592"/>
                  <a:pt x="2960471" y="3122730"/>
                </a:cubicBezTo>
                <a:cubicBezTo>
                  <a:pt x="2964716" y="3128855"/>
                  <a:pt x="2974348" y="3134054"/>
                  <a:pt x="2970885" y="3141609"/>
                </a:cubicBezTo>
                <a:cubicBezTo>
                  <a:pt x="2966513" y="3150575"/>
                  <a:pt x="2956954" y="3141230"/>
                  <a:pt x="2950245" y="3143900"/>
                </a:cubicBezTo>
                <a:cubicBezTo>
                  <a:pt x="2933758" y="3149664"/>
                  <a:pt x="2931698" y="3154727"/>
                  <a:pt x="2937957" y="3170134"/>
                </a:cubicBezTo>
                <a:cubicBezTo>
                  <a:pt x="2941292" y="3177671"/>
                  <a:pt x="2941813" y="3186791"/>
                  <a:pt x="2945149" y="3194327"/>
                </a:cubicBezTo>
                <a:cubicBezTo>
                  <a:pt x="2949672" y="3211811"/>
                  <a:pt x="2950876" y="3228558"/>
                  <a:pt x="2943374" y="3245492"/>
                </a:cubicBezTo>
                <a:cubicBezTo>
                  <a:pt x="2939748" y="3254539"/>
                  <a:pt x="2931141" y="3260780"/>
                  <a:pt x="2924099" y="3263038"/>
                </a:cubicBezTo>
                <a:cubicBezTo>
                  <a:pt x="2915896" y="3265546"/>
                  <a:pt x="2912505" y="3268954"/>
                  <a:pt x="2910544" y="3280070"/>
                </a:cubicBezTo>
                <a:cubicBezTo>
                  <a:pt x="2904942" y="3262092"/>
                  <a:pt x="2899979" y="3266085"/>
                  <a:pt x="2895111" y="3276129"/>
                </a:cubicBezTo>
                <a:cubicBezTo>
                  <a:pt x="2885713" y="3265292"/>
                  <a:pt x="2878556" y="3254697"/>
                  <a:pt x="2863294" y="3252663"/>
                </a:cubicBezTo>
                <a:cubicBezTo>
                  <a:pt x="2853589" y="3251609"/>
                  <a:pt x="2844372" y="3246078"/>
                  <a:pt x="2834578" y="3242372"/>
                </a:cubicBezTo>
                <a:cubicBezTo>
                  <a:pt x="2815404" y="3234626"/>
                  <a:pt x="2799080" y="3238897"/>
                  <a:pt x="2785273" y="3254770"/>
                </a:cubicBezTo>
                <a:cubicBezTo>
                  <a:pt x="2782296" y="3257845"/>
                  <a:pt x="2778905" y="3261253"/>
                  <a:pt x="2775514" y="3264662"/>
                </a:cubicBezTo>
                <a:cubicBezTo>
                  <a:pt x="2771296" y="3268736"/>
                  <a:pt x="2767500" y="3275876"/>
                  <a:pt x="2760612" y="3273241"/>
                </a:cubicBezTo>
                <a:cubicBezTo>
                  <a:pt x="2754055" y="3271019"/>
                  <a:pt x="2757519" y="3263464"/>
                  <a:pt x="2756924" y="3258492"/>
                </a:cubicBezTo>
                <a:cubicBezTo>
                  <a:pt x="2756502" y="3255424"/>
                  <a:pt x="2756908" y="3251691"/>
                  <a:pt x="2754004" y="3250621"/>
                </a:cubicBezTo>
                <a:cubicBezTo>
                  <a:pt x="2750019" y="3249056"/>
                  <a:pt x="2748786" y="3253454"/>
                  <a:pt x="2747464" y="3255198"/>
                </a:cubicBezTo>
                <a:cubicBezTo>
                  <a:pt x="2734745" y="3274966"/>
                  <a:pt x="2715086" y="3271699"/>
                  <a:pt x="2697171" y="3269754"/>
                </a:cubicBezTo>
                <a:cubicBezTo>
                  <a:pt x="2690702" y="3269336"/>
                  <a:pt x="2681718" y="3270557"/>
                  <a:pt x="2675868" y="3265425"/>
                </a:cubicBezTo>
                <a:lnTo>
                  <a:pt x="2673392" y="3261362"/>
                </a:lnTo>
                <a:lnTo>
                  <a:pt x="2671104" y="3263092"/>
                </a:lnTo>
                <a:cubicBezTo>
                  <a:pt x="2666552" y="3263613"/>
                  <a:pt x="2664247" y="3261124"/>
                  <a:pt x="2662639" y="3257802"/>
                </a:cubicBezTo>
                <a:lnTo>
                  <a:pt x="2660869" y="3253543"/>
                </a:lnTo>
                <a:lnTo>
                  <a:pt x="2650158" y="3249077"/>
                </a:lnTo>
                <a:lnTo>
                  <a:pt x="2645756" y="3244534"/>
                </a:lnTo>
                <a:lnTo>
                  <a:pt x="2645179" y="3248918"/>
                </a:lnTo>
                <a:cubicBezTo>
                  <a:pt x="2641114" y="3279761"/>
                  <a:pt x="2615735" y="3286951"/>
                  <a:pt x="2593191" y="3294739"/>
                </a:cubicBezTo>
                <a:cubicBezTo>
                  <a:pt x="2582551" y="3298941"/>
                  <a:pt x="2568205" y="3309155"/>
                  <a:pt x="2555482" y="3295150"/>
                </a:cubicBezTo>
                <a:cubicBezTo>
                  <a:pt x="2534031" y="3302297"/>
                  <a:pt x="2515642" y="3294718"/>
                  <a:pt x="2497398" y="3286039"/>
                </a:cubicBezTo>
                <a:lnTo>
                  <a:pt x="2490388" y="3282957"/>
                </a:lnTo>
                <a:lnTo>
                  <a:pt x="2483284" y="3290519"/>
                </a:lnTo>
                <a:lnTo>
                  <a:pt x="2482076" y="3297985"/>
                </a:lnTo>
                <a:lnTo>
                  <a:pt x="2485672" y="3308429"/>
                </a:lnTo>
                <a:cubicBezTo>
                  <a:pt x="2485806" y="3310799"/>
                  <a:pt x="2485025" y="3312769"/>
                  <a:pt x="2482573" y="3314037"/>
                </a:cubicBezTo>
                <a:lnTo>
                  <a:pt x="2480335" y="3314275"/>
                </a:lnTo>
                <a:lnTo>
                  <a:pt x="2480624" y="3329114"/>
                </a:lnTo>
                <a:cubicBezTo>
                  <a:pt x="2479979" y="3335540"/>
                  <a:pt x="2477620" y="3341494"/>
                  <a:pt x="2470723" y="3346053"/>
                </a:cubicBezTo>
                <a:cubicBezTo>
                  <a:pt x="2460376" y="3344167"/>
                  <a:pt x="2450521" y="3341704"/>
                  <a:pt x="2439847" y="3342529"/>
                </a:cubicBezTo>
                <a:cubicBezTo>
                  <a:pt x="2433442" y="3343024"/>
                  <a:pt x="2425721" y="3333418"/>
                  <a:pt x="2420715" y="3345080"/>
                </a:cubicBezTo>
                <a:cubicBezTo>
                  <a:pt x="2419567" y="3351075"/>
                  <a:pt x="2423182" y="3356165"/>
                  <a:pt x="2423593" y="3361502"/>
                </a:cubicBezTo>
                <a:cubicBezTo>
                  <a:pt x="2423675" y="3362570"/>
                  <a:pt x="2424824" y="3363555"/>
                  <a:pt x="2425975" y="3364541"/>
                </a:cubicBezTo>
                <a:cubicBezTo>
                  <a:pt x="2428769" y="3372915"/>
                  <a:pt x="2441333" y="3375703"/>
                  <a:pt x="2438462" y="3387201"/>
                </a:cubicBezTo>
                <a:cubicBezTo>
                  <a:pt x="2430252" y="3392130"/>
                  <a:pt x="2424912" y="3385562"/>
                  <a:pt x="2419245" y="3381705"/>
                </a:cubicBezTo>
                <a:cubicBezTo>
                  <a:pt x="2413579" y="3377846"/>
                  <a:pt x="2407338" y="3373495"/>
                  <a:pt x="2401177" y="3370212"/>
                </a:cubicBezTo>
                <a:cubicBezTo>
                  <a:pt x="2377607" y="3356996"/>
                  <a:pt x="2369889" y="3361351"/>
                  <a:pt x="2367679" y="3388368"/>
                </a:cubicBezTo>
                <a:cubicBezTo>
                  <a:pt x="2367681" y="3395347"/>
                  <a:pt x="2368257" y="3402819"/>
                  <a:pt x="2369327" y="3409717"/>
                </a:cubicBezTo>
                <a:cubicBezTo>
                  <a:pt x="2364076" y="3425156"/>
                  <a:pt x="2353893" y="3425405"/>
                  <a:pt x="2342476" y="3416622"/>
                </a:cubicBezTo>
                <a:cubicBezTo>
                  <a:pt x="2336234" y="3412270"/>
                  <a:pt x="2329910" y="3406853"/>
                  <a:pt x="2324654" y="3401353"/>
                </a:cubicBezTo>
                <a:cubicBezTo>
                  <a:pt x="2320301" y="3397124"/>
                  <a:pt x="2316317" y="3394210"/>
                  <a:pt x="2312047" y="3393667"/>
                </a:cubicBezTo>
                <a:lnTo>
                  <a:pt x="2299300" y="3399488"/>
                </a:lnTo>
                <a:lnTo>
                  <a:pt x="2300228" y="3400626"/>
                </a:lnTo>
                <a:cubicBezTo>
                  <a:pt x="2300204" y="3409258"/>
                  <a:pt x="2291433" y="3411624"/>
                  <a:pt x="2284657" y="3412668"/>
                </a:cubicBezTo>
                <a:cubicBezTo>
                  <a:pt x="2237761" y="3419045"/>
                  <a:pt x="2216610" y="3456901"/>
                  <a:pt x="2188704" y="3487168"/>
                </a:cubicBezTo>
                <a:cubicBezTo>
                  <a:pt x="2182045" y="3494454"/>
                  <a:pt x="2186406" y="3501902"/>
                  <a:pt x="2188378" y="3509212"/>
                </a:cubicBezTo>
                <a:cubicBezTo>
                  <a:pt x="2190408" y="3519642"/>
                  <a:pt x="2200003" y="3531952"/>
                  <a:pt x="2191148" y="3539830"/>
                </a:cubicBezTo>
                <a:cubicBezTo>
                  <a:pt x="2180300" y="3549029"/>
                  <a:pt x="2173177" y="3531348"/>
                  <a:pt x="2162887" y="3530987"/>
                </a:cubicBezTo>
                <a:cubicBezTo>
                  <a:pt x="2138058" y="3529060"/>
                  <a:pt x="2132466" y="3534489"/>
                  <a:pt x="2131803" y="3558191"/>
                </a:cubicBezTo>
                <a:cubicBezTo>
                  <a:pt x="2131837" y="3569945"/>
                  <a:pt x="2127289" y="3582150"/>
                  <a:pt x="2127323" y="3593902"/>
                </a:cubicBezTo>
                <a:cubicBezTo>
                  <a:pt x="2123203" y="3619322"/>
                  <a:pt x="2115173" y="3641877"/>
                  <a:pt x="2095670" y="3659684"/>
                </a:cubicBezTo>
                <a:cubicBezTo>
                  <a:pt x="2085748" y="3669416"/>
                  <a:pt x="2070932" y="3672630"/>
                  <a:pt x="2060444" y="3671539"/>
                </a:cubicBezTo>
                <a:cubicBezTo>
                  <a:pt x="2048297" y="3670111"/>
                  <a:pt x="2041916" y="3672616"/>
                  <a:pt x="2032982" y="3686004"/>
                </a:cubicBezTo>
                <a:cubicBezTo>
                  <a:pt x="2035977" y="3659320"/>
                  <a:pt x="2027206" y="3661688"/>
                  <a:pt x="2015093" y="3672010"/>
                </a:cubicBezTo>
                <a:cubicBezTo>
                  <a:pt x="2009037" y="3652473"/>
                  <a:pt x="2005767" y="3634536"/>
                  <a:pt x="1987008" y="3623131"/>
                </a:cubicBezTo>
                <a:cubicBezTo>
                  <a:pt x="1974942" y="3616191"/>
                  <a:pt x="1966079" y="3603684"/>
                  <a:pt x="1955418" y="3593230"/>
                </a:cubicBezTo>
                <a:cubicBezTo>
                  <a:pt x="1934826" y="3572124"/>
                  <a:pt x="1911064" y="3568340"/>
                  <a:pt x="1883937" y="3581147"/>
                </a:cubicBezTo>
                <a:cubicBezTo>
                  <a:pt x="1878288" y="3583457"/>
                  <a:pt x="1871906" y="3585962"/>
                  <a:pt x="1865526" y="3588467"/>
                </a:cubicBezTo>
                <a:cubicBezTo>
                  <a:pt x="1857682" y="3591367"/>
                  <a:pt x="1848632" y="3598513"/>
                  <a:pt x="1841150" y="3591124"/>
                </a:cubicBezTo>
                <a:cubicBezTo>
                  <a:pt x="1833863" y="3584462"/>
                  <a:pt x="1842717" y="3576586"/>
                  <a:pt x="1844793" y="3569752"/>
                </a:cubicBezTo>
                <a:cubicBezTo>
                  <a:pt x="1846001" y="3565506"/>
                  <a:pt x="1848670" y="3560865"/>
                  <a:pt x="1845492" y="3557803"/>
                </a:cubicBezTo>
                <a:cubicBezTo>
                  <a:pt x="1841187" y="3553474"/>
                  <a:pt x="1837057" y="3558510"/>
                  <a:pt x="1834329" y="3560030"/>
                </a:cubicBezTo>
                <a:cubicBezTo>
                  <a:pt x="1806391" y="3578544"/>
                  <a:pt x="1782596" y="3563008"/>
                  <a:pt x="1760322" y="3550197"/>
                </a:cubicBezTo>
                <a:cubicBezTo>
                  <a:pt x="1749380" y="3544524"/>
                  <a:pt x="1730935" y="3540090"/>
                  <a:pt x="1733314" y="3519845"/>
                </a:cubicBezTo>
                <a:cubicBezTo>
                  <a:pt x="1691352" y="3495095"/>
                  <a:pt x="1705916" y="3438629"/>
                  <a:pt x="1671934" y="3408590"/>
                </a:cubicBezTo>
                <a:cubicBezTo>
                  <a:pt x="1665972" y="3403926"/>
                  <a:pt x="1663072" y="3396083"/>
                  <a:pt x="1655345" y="3405224"/>
                </a:cubicBezTo>
                <a:cubicBezTo>
                  <a:pt x="1645285" y="3417348"/>
                  <a:pt x="1642722" y="3407845"/>
                  <a:pt x="1640552" y="3399806"/>
                </a:cubicBezTo>
                <a:lnTo>
                  <a:pt x="1637976" y="3390256"/>
                </a:lnTo>
                <a:lnTo>
                  <a:pt x="1618072" y="3387135"/>
                </a:lnTo>
                <a:lnTo>
                  <a:pt x="1615043" y="3382230"/>
                </a:lnTo>
                <a:lnTo>
                  <a:pt x="1596941" y="3395104"/>
                </a:lnTo>
                <a:cubicBezTo>
                  <a:pt x="1583413" y="3388558"/>
                  <a:pt x="1595388" y="3380625"/>
                  <a:pt x="1596004" y="3374186"/>
                </a:cubicBezTo>
                <a:cubicBezTo>
                  <a:pt x="1589899" y="3371911"/>
                  <a:pt x="1581976" y="3380323"/>
                  <a:pt x="1578147" y="3371945"/>
                </a:cubicBezTo>
                <a:lnTo>
                  <a:pt x="1578554" y="3370072"/>
                </a:lnTo>
                <a:lnTo>
                  <a:pt x="1564569" y="3381484"/>
                </a:lnTo>
                <a:cubicBezTo>
                  <a:pt x="1555951" y="3391072"/>
                  <a:pt x="1549450" y="3404954"/>
                  <a:pt x="1533082" y="3402615"/>
                </a:cubicBezTo>
                <a:cubicBezTo>
                  <a:pt x="1526596" y="3394333"/>
                  <a:pt x="1520861" y="3385951"/>
                  <a:pt x="1512331" y="3379479"/>
                </a:cubicBezTo>
                <a:cubicBezTo>
                  <a:pt x="1507215" y="3375597"/>
                  <a:pt x="1507818" y="3363287"/>
                  <a:pt x="1496332" y="3368684"/>
                </a:cubicBezTo>
                <a:cubicBezTo>
                  <a:pt x="1491493" y="3372404"/>
                  <a:pt x="1490817" y="3378610"/>
                  <a:pt x="1487582" y="3382875"/>
                </a:cubicBezTo>
                <a:cubicBezTo>
                  <a:pt x="1486932" y="3383729"/>
                  <a:pt x="1487139" y="3385227"/>
                  <a:pt x="1487345" y="3386728"/>
                </a:cubicBezTo>
                <a:cubicBezTo>
                  <a:pt x="1483873" y="3394847"/>
                  <a:pt x="1491418" y="3405273"/>
                  <a:pt x="1481637" y="3411963"/>
                </a:cubicBezTo>
                <a:cubicBezTo>
                  <a:pt x="1472225" y="3410198"/>
                  <a:pt x="1472594" y="3401742"/>
                  <a:pt x="1470917" y="3395095"/>
                </a:cubicBezTo>
                <a:cubicBezTo>
                  <a:pt x="1469241" y="3388447"/>
                  <a:pt x="1467462" y="3381050"/>
                  <a:pt x="1465036" y="3374505"/>
                </a:cubicBezTo>
                <a:cubicBezTo>
                  <a:pt x="1456185" y="3348974"/>
                  <a:pt x="1447523" y="3347105"/>
                  <a:pt x="1427933" y="3365840"/>
                </a:cubicBezTo>
                <a:cubicBezTo>
                  <a:pt x="1423299" y="3371059"/>
                  <a:pt x="1418769" y="3377031"/>
                  <a:pt x="1414989" y="3382899"/>
                </a:cubicBezTo>
                <a:cubicBezTo>
                  <a:pt x="1400812" y="3390958"/>
                  <a:pt x="1393032" y="3384383"/>
                  <a:pt x="1390328" y="3370234"/>
                </a:cubicBezTo>
                <a:cubicBezTo>
                  <a:pt x="1388548" y="3362836"/>
                  <a:pt x="1387417" y="3354586"/>
                  <a:pt x="1387138" y="3346982"/>
                </a:cubicBezTo>
                <a:cubicBezTo>
                  <a:pt x="1386242" y="3334879"/>
                  <a:pt x="1382963" y="3327687"/>
                  <a:pt x="1367757" y="3328245"/>
                </a:cubicBezTo>
                <a:cubicBezTo>
                  <a:pt x="1351050" y="3329009"/>
                  <a:pt x="1342448" y="3316434"/>
                  <a:pt x="1339537" y="3300787"/>
                </a:cubicBezTo>
                <a:cubicBezTo>
                  <a:pt x="1332245" y="3264343"/>
                  <a:pt x="1332245" y="3264343"/>
                  <a:pt x="1297095" y="3269929"/>
                </a:cubicBezTo>
                <a:cubicBezTo>
                  <a:pt x="1289595" y="3270957"/>
                  <a:pt x="1278829" y="3281605"/>
                  <a:pt x="1277860" y="3263398"/>
                </a:cubicBezTo>
                <a:cubicBezTo>
                  <a:pt x="1280448" y="3259987"/>
                  <a:pt x="1283036" y="3256573"/>
                  <a:pt x="1285729" y="3253912"/>
                </a:cubicBezTo>
                <a:cubicBezTo>
                  <a:pt x="1293083" y="3240677"/>
                  <a:pt x="1283773" y="3239661"/>
                  <a:pt x="1274362" y="3237896"/>
                </a:cubicBezTo>
                <a:cubicBezTo>
                  <a:pt x="1257450" y="3237158"/>
                  <a:pt x="1245376" y="3232702"/>
                  <a:pt x="1243451" y="3213097"/>
                </a:cubicBezTo>
                <a:cubicBezTo>
                  <a:pt x="1243069" y="3204745"/>
                  <a:pt x="1236687" y="3197214"/>
                  <a:pt x="1233305" y="3189274"/>
                </a:cubicBezTo>
                <a:lnTo>
                  <a:pt x="1231404" y="3176435"/>
                </a:lnTo>
                <a:lnTo>
                  <a:pt x="1223095" y="3189026"/>
                </a:lnTo>
                <a:cubicBezTo>
                  <a:pt x="1218169" y="3198801"/>
                  <a:pt x="1211403" y="3208052"/>
                  <a:pt x="1202226" y="3214473"/>
                </a:cubicBezTo>
                <a:cubicBezTo>
                  <a:pt x="1187451" y="3224966"/>
                  <a:pt x="1169354" y="3229919"/>
                  <a:pt x="1160715" y="3248436"/>
                </a:cubicBezTo>
                <a:cubicBezTo>
                  <a:pt x="1157062" y="3256430"/>
                  <a:pt x="1148006" y="3261353"/>
                  <a:pt x="1140446" y="3266397"/>
                </a:cubicBezTo>
                <a:cubicBezTo>
                  <a:pt x="1136060" y="3269437"/>
                  <a:pt x="1131389" y="3271323"/>
                  <a:pt x="1126105" y="3266756"/>
                </a:cubicBezTo>
                <a:cubicBezTo>
                  <a:pt x="1132527" y="3275932"/>
                  <a:pt x="1130774" y="3283701"/>
                  <a:pt x="1123155" y="3289494"/>
                </a:cubicBezTo>
                <a:cubicBezTo>
                  <a:pt x="1107107" y="3301768"/>
                  <a:pt x="1095191" y="3318892"/>
                  <a:pt x="1074384" y="3324758"/>
                </a:cubicBezTo>
                <a:cubicBezTo>
                  <a:pt x="1069369" y="3326241"/>
                  <a:pt x="1065553" y="3331585"/>
                  <a:pt x="1061166" y="3334623"/>
                </a:cubicBezTo>
                <a:cubicBezTo>
                  <a:pt x="1047258" y="3343678"/>
                  <a:pt x="1034041" y="3353543"/>
                  <a:pt x="1018008" y="3360921"/>
                </a:cubicBezTo>
                <a:cubicBezTo>
                  <a:pt x="1002036" y="3367552"/>
                  <a:pt x="982097" y="3371981"/>
                  <a:pt x="969896" y="3387953"/>
                </a:cubicBezTo>
                <a:cubicBezTo>
                  <a:pt x="963654" y="3395362"/>
                  <a:pt x="955166" y="3402592"/>
                  <a:pt x="943250" y="3400885"/>
                </a:cubicBezTo>
                <a:lnTo>
                  <a:pt x="942382" y="3402321"/>
                </a:lnTo>
                <a:lnTo>
                  <a:pt x="942381" y="3402321"/>
                </a:lnTo>
                <a:cubicBezTo>
                  <a:pt x="942292" y="3403444"/>
                  <a:pt x="942120" y="3403242"/>
                  <a:pt x="942165" y="3402681"/>
                </a:cubicBezTo>
                <a:lnTo>
                  <a:pt x="942382" y="3402321"/>
                </a:lnTo>
                <a:lnTo>
                  <a:pt x="943534" y="3402037"/>
                </a:lnTo>
                <a:cubicBezTo>
                  <a:pt x="950854" y="3399987"/>
                  <a:pt x="953264" y="3402816"/>
                  <a:pt x="950824" y="3409777"/>
                </a:cubicBezTo>
                <a:cubicBezTo>
                  <a:pt x="950240" y="3412366"/>
                  <a:pt x="948219" y="3414088"/>
                  <a:pt x="946198" y="3415809"/>
                </a:cubicBezTo>
                <a:cubicBezTo>
                  <a:pt x="923055" y="3432035"/>
                  <a:pt x="911392" y="3460101"/>
                  <a:pt x="885435" y="3473841"/>
                </a:cubicBezTo>
                <a:cubicBezTo>
                  <a:pt x="881513" y="3475787"/>
                  <a:pt x="878849" y="3480846"/>
                  <a:pt x="874462" y="3483885"/>
                </a:cubicBezTo>
                <a:cubicBezTo>
                  <a:pt x="873653" y="3484573"/>
                  <a:pt x="872097" y="3485202"/>
                  <a:pt x="870944" y="3485487"/>
                </a:cubicBezTo>
                <a:cubicBezTo>
                  <a:pt x="867142" y="3485935"/>
                  <a:pt x="863984" y="3483046"/>
                  <a:pt x="860406" y="3485396"/>
                </a:cubicBezTo>
                <a:cubicBezTo>
                  <a:pt x="858909" y="3485276"/>
                  <a:pt x="857817" y="3484812"/>
                  <a:pt x="856724" y="3484348"/>
                </a:cubicBezTo>
                <a:cubicBezTo>
                  <a:pt x="853849" y="3482611"/>
                  <a:pt x="851380" y="3480530"/>
                  <a:pt x="849315" y="3478105"/>
                </a:cubicBezTo>
                <a:cubicBezTo>
                  <a:pt x="847533" y="3476833"/>
                  <a:pt x="846155" y="3475216"/>
                  <a:pt x="844719" y="3474347"/>
                </a:cubicBezTo>
                <a:cubicBezTo>
                  <a:pt x="834465" y="3475410"/>
                  <a:pt x="830184" y="3481847"/>
                  <a:pt x="828312" y="3491112"/>
                </a:cubicBezTo>
                <a:cubicBezTo>
                  <a:pt x="825408" y="3499166"/>
                  <a:pt x="819929" y="3501740"/>
                  <a:pt x="811816" y="3499584"/>
                </a:cubicBezTo>
                <a:cubicBezTo>
                  <a:pt x="805544" y="3497952"/>
                  <a:pt x="803313" y="3492878"/>
                  <a:pt x="806443" y="3486725"/>
                </a:cubicBezTo>
                <a:cubicBezTo>
                  <a:pt x="829451" y="3476892"/>
                  <a:pt x="845693" y="3457477"/>
                  <a:pt x="865663" y="3443258"/>
                </a:cubicBezTo>
                <a:cubicBezTo>
                  <a:pt x="874030" y="3437526"/>
                  <a:pt x="892757" y="3434129"/>
                  <a:pt x="891545" y="3416330"/>
                </a:cubicBezTo>
                <a:cubicBezTo>
                  <a:pt x="891322" y="3414428"/>
                  <a:pt x="894210" y="3411271"/>
                  <a:pt x="896111" y="3411046"/>
                </a:cubicBezTo>
                <a:cubicBezTo>
                  <a:pt x="912129" y="3408562"/>
                  <a:pt x="921560" y="3394252"/>
                  <a:pt x="936260" y="3389402"/>
                </a:cubicBezTo>
                <a:cubicBezTo>
                  <a:pt x="944389" y="3386664"/>
                  <a:pt x="951424" y="3383461"/>
                  <a:pt x="950766" y="3372862"/>
                </a:cubicBezTo>
                <a:cubicBezTo>
                  <a:pt x="950437" y="3367564"/>
                  <a:pt x="954479" y="3364121"/>
                  <a:pt x="958401" y="3362175"/>
                </a:cubicBezTo>
                <a:cubicBezTo>
                  <a:pt x="974897" y="3353704"/>
                  <a:pt x="989043" y="3341655"/>
                  <a:pt x="1002097" y="3329141"/>
                </a:cubicBezTo>
                <a:cubicBezTo>
                  <a:pt x="1011454" y="3320474"/>
                  <a:pt x="1021094" y="3312960"/>
                  <a:pt x="1027292" y="3301404"/>
                </a:cubicBezTo>
                <a:cubicBezTo>
                  <a:pt x="1032562" y="3292035"/>
                  <a:pt x="1042083" y="3286017"/>
                  <a:pt x="1054298" y="3283982"/>
                </a:cubicBezTo>
                <a:cubicBezTo>
                  <a:pt x="1071812" y="3281618"/>
                  <a:pt x="1077157" y="3266603"/>
                  <a:pt x="1066200" y="3252921"/>
                </a:cubicBezTo>
                <a:cubicBezTo>
                  <a:pt x="1064823" y="3251305"/>
                  <a:pt x="1063101" y="3249284"/>
                  <a:pt x="1061380" y="3247263"/>
                </a:cubicBezTo>
                <a:cubicBezTo>
                  <a:pt x="1043478" y="3226245"/>
                  <a:pt x="1045754" y="3216635"/>
                  <a:pt x="1070214" y="3202775"/>
                </a:cubicBezTo>
                <a:cubicBezTo>
                  <a:pt x="1079675" y="3197507"/>
                  <a:pt x="1086022" y="3193495"/>
                  <a:pt x="1077715" y="3179648"/>
                </a:cubicBezTo>
                <a:lnTo>
                  <a:pt x="1077647" y="3179528"/>
                </a:lnTo>
                <a:lnTo>
                  <a:pt x="1068969" y="3165555"/>
                </a:lnTo>
                <a:lnTo>
                  <a:pt x="1069713" y="3165435"/>
                </a:lnTo>
                <a:lnTo>
                  <a:pt x="1068029" y="3162443"/>
                </a:lnTo>
                <a:cubicBezTo>
                  <a:pt x="1065277" y="3156243"/>
                  <a:pt x="1063556" y="3149514"/>
                  <a:pt x="1064529" y="3142060"/>
                </a:cubicBezTo>
                <a:lnTo>
                  <a:pt x="1063050" y="3137376"/>
                </a:lnTo>
                <a:lnTo>
                  <a:pt x="1062498" y="3137761"/>
                </a:lnTo>
                <a:cubicBezTo>
                  <a:pt x="1052435" y="3148475"/>
                  <a:pt x="1037477" y="3156143"/>
                  <a:pt x="1034473" y="3173009"/>
                </a:cubicBezTo>
                <a:cubicBezTo>
                  <a:pt x="1027398" y="3176098"/>
                  <a:pt x="1020944" y="3178756"/>
                  <a:pt x="1013870" y="3181846"/>
                </a:cubicBezTo>
                <a:cubicBezTo>
                  <a:pt x="1010144" y="3184446"/>
                  <a:pt x="1007040" y="3186611"/>
                  <a:pt x="1003316" y="3189210"/>
                </a:cubicBezTo>
                <a:cubicBezTo>
                  <a:pt x="995792" y="3200920"/>
                  <a:pt x="982826" y="3203507"/>
                  <a:pt x="970293" y="3206712"/>
                </a:cubicBezTo>
                <a:cubicBezTo>
                  <a:pt x="961052" y="3206699"/>
                  <a:pt x="951190" y="3207117"/>
                  <a:pt x="947984" y="3194585"/>
                </a:cubicBezTo>
                <a:cubicBezTo>
                  <a:pt x="960126" y="3163033"/>
                  <a:pt x="976297" y="3133287"/>
                  <a:pt x="1001074" y="3113231"/>
                </a:cubicBezTo>
                <a:cubicBezTo>
                  <a:pt x="999831" y="3114098"/>
                  <a:pt x="998777" y="3113909"/>
                  <a:pt x="996669" y="3113534"/>
                </a:cubicBezTo>
                <a:cubicBezTo>
                  <a:pt x="1005163" y="3105531"/>
                  <a:pt x="1013126" y="3097263"/>
                  <a:pt x="1020438" y="3088642"/>
                </a:cubicBezTo>
                <a:lnTo>
                  <a:pt x="1038396" y="3064220"/>
                </a:lnTo>
                <a:lnTo>
                  <a:pt x="1027366" y="3055851"/>
                </a:lnTo>
                <a:cubicBezTo>
                  <a:pt x="1022201" y="3049788"/>
                  <a:pt x="1016290" y="3043665"/>
                  <a:pt x="1011529" y="3037259"/>
                </a:cubicBezTo>
                <a:cubicBezTo>
                  <a:pt x="1005392" y="3029234"/>
                  <a:pt x="1000812" y="3020582"/>
                  <a:pt x="989315" y="3032467"/>
                </a:cubicBezTo>
                <a:cubicBezTo>
                  <a:pt x="984405" y="3037347"/>
                  <a:pt x="973538" y="3031957"/>
                  <a:pt x="967639" y="3039771"/>
                </a:cubicBezTo>
                <a:cubicBezTo>
                  <a:pt x="963478" y="3044710"/>
                  <a:pt x="957190" y="3047973"/>
                  <a:pt x="956876" y="3056610"/>
                </a:cubicBezTo>
                <a:cubicBezTo>
                  <a:pt x="956561" y="3065247"/>
                  <a:pt x="949465" y="3069199"/>
                  <a:pt x="941712" y="3062552"/>
                </a:cubicBezTo>
                <a:cubicBezTo>
                  <a:pt x="934647" y="3056714"/>
                  <a:pt x="924872" y="3051788"/>
                  <a:pt x="926580" y="3039873"/>
                </a:cubicBezTo>
                <a:cubicBezTo>
                  <a:pt x="927222" y="3036535"/>
                  <a:pt x="924754" y="3034454"/>
                  <a:pt x="921415" y="3033810"/>
                </a:cubicBezTo>
                <a:cubicBezTo>
                  <a:pt x="918825" y="3033227"/>
                  <a:pt x="916236" y="3032642"/>
                  <a:pt x="914050" y="3031714"/>
                </a:cubicBezTo>
                <a:cubicBezTo>
                  <a:pt x="906342" y="3029214"/>
                  <a:pt x="907644" y="3017642"/>
                  <a:pt x="899127" y="3015831"/>
                </a:cubicBezTo>
                <a:cubicBezTo>
                  <a:pt x="890265" y="3013615"/>
                  <a:pt x="893214" y="3028539"/>
                  <a:pt x="883887" y="3027417"/>
                </a:cubicBezTo>
                <a:cubicBezTo>
                  <a:pt x="881642" y="3027237"/>
                  <a:pt x="878530" y="3028494"/>
                  <a:pt x="877840" y="3027685"/>
                </a:cubicBezTo>
                <a:cubicBezTo>
                  <a:pt x="865672" y="3015035"/>
                  <a:pt x="847633" y="3019241"/>
                  <a:pt x="833143" y="3012056"/>
                </a:cubicBezTo>
                <a:cubicBezTo>
                  <a:pt x="830958" y="3011127"/>
                  <a:pt x="827276" y="3010080"/>
                  <a:pt x="827051" y="3008178"/>
                </a:cubicBezTo>
                <a:cubicBezTo>
                  <a:pt x="825076" y="2995215"/>
                  <a:pt x="813400" y="2990513"/>
                  <a:pt x="805303" y="2983463"/>
                </a:cubicBezTo>
                <a:cubicBezTo>
                  <a:pt x="792265" y="2972251"/>
                  <a:pt x="792146" y="2954915"/>
                  <a:pt x="785396" y="2940440"/>
                </a:cubicBezTo>
                <a:cubicBezTo>
                  <a:pt x="782882" y="2934213"/>
                  <a:pt x="781923" y="2927357"/>
                  <a:pt x="777912" y="2921010"/>
                </a:cubicBezTo>
                <a:cubicBezTo>
                  <a:pt x="775218" y="2917027"/>
                  <a:pt x="772764" y="2910052"/>
                  <a:pt x="776057" y="2906550"/>
                </a:cubicBezTo>
                <a:cubicBezTo>
                  <a:pt x="787210" y="2894261"/>
                  <a:pt x="783753" y="2876283"/>
                  <a:pt x="794156" y="2863934"/>
                </a:cubicBezTo>
                <a:cubicBezTo>
                  <a:pt x="796642" y="2861120"/>
                  <a:pt x="798214" y="2855595"/>
                  <a:pt x="796433" y="2854323"/>
                </a:cubicBezTo>
                <a:cubicBezTo>
                  <a:pt x="785281" y="2847781"/>
                  <a:pt x="789697" y="2834952"/>
                  <a:pt x="784369" y="2826241"/>
                </a:cubicBezTo>
                <a:cubicBezTo>
                  <a:pt x="782364" y="2823067"/>
                  <a:pt x="779849" y="2816840"/>
                  <a:pt x="781525" y="2814714"/>
                </a:cubicBezTo>
                <a:cubicBezTo>
                  <a:pt x="789969" y="2803338"/>
                  <a:pt x="777380" y="2795928"/>
                  <a:pt x="777006" y="2786482"/>
                </a:cubicBezTo>
                <a:cubicBezTo>
                  <a:pt x="776678" y="2781183"/>
                  <a:pt x="771214" y="2778863"/>
                  <a:pt x="764987" y="2781377"/>
                </a:cubicBezTo>
                <a:lnTo>
                  <a:pt x="754819" y="2791238"/>
                </a:lnTo>
                <a:lnTo>
                  <a:pt x="748844" y="2763129"/>
                </a:lnTo>
                <a:lnTo>
                  <a:pt x="730809" y="2718412"/>
                </a:lnTo>
                <a:lnTo>
                  <a:pt x="725651" y="2720140"/>
                </a:lnTo>
                <a:lnTo>
                  <a:pt x="727215" y="2721285"/>
                </a:lnTo>
                <a:cubicBezTo>
                  <a:pt x="727327" y="2723643"/>
                  <a:pt x="724670" y="2726304"/>
                  <a:pt x="719629" y="2729726"/>
                </a:cubicBezTo>
                <a:cubicBezTo>
                  <a:pt x="711195" y="2735805"/>
                  <a:pt x="706468" y="2743552"/>
                  <a:pt x="704062" y="2753308"/>
                </a:cubicBezTo>
                <a:cubicBezTo>
                  <a:pt x="703253" y="2757538"/>
                  <a:pt x="703040" y="2762726"/>
                  <a:pt x="700079" y="2765644"/>
                </a:cubicBezTo>
                <a:cubicBezTo>
                  <a:pt x="684219" y="2781958"/>
                  <a:pt x="678430" y="2805005"/>
                  <a:pt x="663000" y="2821583"/>
                </a:cubicBezTo>
                <a:cubicBezTo>
                  <a:pt x="652802" y="2832489"/>
                  <a:pt x="654837" y="2837867"/>
                  <a:pt x="668823" y="2841084"/>
                </a:cubicBezTo>
                <a:cubicBezTo>
                  <a:pt x="689025" y="2845729"/>
                  <a:pt x="695491" y="2860305"/>
                  <a:pt x="685585" y="2878480"/>
                </a:cubicBezTo>
                <a:cubicBezTo>
                  <a:pt x="683484" y="2881923"/>
                  <a:pt x="681646" y="2884936"/>
                  <a:pt x="680405" y="2888905"/>
                </a:cubicBezTo>
                <a:cubicBezTo>
                  <a:pt x="674490" y="2905378"/>
                  <a:pt x="674584" y="2904256"/>
                  <a:pt x="659234" y="2898435"/>
                </a:cubicBezTo>
                <a:cubicBezTo>
                  <a:pt x="630256" y="2887843"/>
                  <a:pt x="608271" y="2866754"/>
                  <a:pt x="583400" y="2850398"/>
                </a:cubicBezTo>
                <a:cubicBezTo>
                  <a:pt x="577374" y="2846722"/>
                  <a:pt x="572040" y="2842878"/>
                  <a:pt x="565656" y="2840755"/>
                </a:cubicBezTo>
                <a:cubicBezTo>
                  <a:pt x="562811" y="2839609"/>
                  <a:pt x="559820" y="2834832"/>
                  <a:pt x="557530" y="2840523"/>
                </a:cubicBezTo>
                <a:cubicBezTo>
                  <a:pt x="555597" y="2844659"/>
                  <a:pt x="555218" y="2849154"/>
                  <a:pt x="559953" y="2852042"/>
                </a:cubicBezTo>
                <a:cubicBezTo>
                  <a:pt x="561675" y="2853093"/>
                  <a:pt x="563490" y="2853019"/>
                  <a:pt x="565475" y="2853639"/>
                </a:cubicBezTo>
                <a:cubicBezTo>
                  <a:pt x="569444" y="2854879"/>
                  <a:pt x="575609" y="2851552"/>
                  <a:pt x="577550" y="2858053"/>
                </a:cubicBezTo>
                <a:cubicBezTo>
                  <a:pt x="579491" y="2864554"/>
                  <a:pt x="572035" y="2867092"/>
                  <a:pt x="567497" y="2872594"/>
                </a:cubicBezTo>
                <a:cubicBezTo>
                  <a:pt x="577799" y="2871199"/>
                  <a:pt x="585663" y="2871862"/>
                  <a:pt x="592456" y="2877187"/>
                </a:cubicBezTo>
                <a:cubicBezTo>
                  <a:pt x="596236" y="2880675"/>
                  <a:pt x="599322" y="2884329"/>
                  <a:pt x="592034" y="2887562"/>
                </a:cubicBezTo>
                <a:cubicBezTo>
                  <a:pt x="582513" y="2877028"/>
                  <a:pt x="570373" y="2881436"/>
                  <a:pt x="558685" y="2883167"/>
                </a:cubicBezTo>
                <a:cubicBezTo>
                  <a:pt x="548814" y="2884822"/>
                  <a:pt x="539732" y="2885188"/>
                  <a:pt x="536016" y="2872881"/>
                </a:cubicBezTo>
                <a:cubicBezTo>
                  <a:pt x="531996" y="2866884"/>
                  <a:pt x="534550" y="2860763"/>
                  <a:pt x="534593" y="2854883"/>
                </a:cubicBezTo>
                <a:cubicBezTo>
                  <a:pt x="534468" y="2848310"/>
                  <a:pt x="532863" y="2843194"/>
                  <a:pt x="524713" y="2845902"/>
                </a:cubicBezTo>
                <a:cubicBezTo>
                  <a:pt x="519054" y="2851309"/>
                  <a:pt x="513392" y="2856715"/>
                  <a:pt x="507469" y="2862552"/>
                </a:cubicBezTo>
                <a:cubicBezTo>
                  <a:pt x="505200" y="2865303"/>
                  <a:pt x="503719" y="2866762"/>
                  <a:pt x="500538" y="2864230"/>
                </a:cubicBezTo>
                <a:cubicBezTo>
                  <a:pt x="507365" y="2853039"/>
                  <a:pt x="512735" y="2840365"/>
                  <a:pt x="517410" y="2827861"/>
                </a:cubicBezTo>
                <a:cubicBezTo>
                  <a:pt x="521990" y="2816479"/>
                  <a:pt x="517182" y="2811774"/>
                  <a:pt x="505852" y="2811950"/>
                </a:cubicBezTo>
                <a:cubicBezTo>
                  <a:pt x="499279" y="2812074"/>
                  <a:pt x="492611" y="2813322"/>
                  <a:pt x="485775" y="2813877"/>
                </a:cubicBezTo>
                <a:cubicBezTo>
                  <a:pt x="473919" y="2814915"/>
                  <a:pt x="470665" y="2810566"/>
                  <a:pt x="475676" y="2799448"/>
                </a:cubicBezTo>
                <a:cubicBezTo>
                  <a:pt x="477610" y="2795311"/>
                  <a:pt x="479974" y="2791437"/>
                  <a:pt x="482504" y="2788255"/>
                </a:cubicBezTo>
                <a:cubicBezTo>
                  <a:pt x="489406" y="2778880"/>
                  <a:pt x="491623" y="2771373"/>
                  <a:pt x="480453" y="2761605"/>
                </a:cubicBezTo>
                <a:cubicBezTo>
                  <a:pt x="470311" y="2753056"/>
                  <a:pt x="476015" y="2741769"/>
                  <a:pt x="482055" y="2731868"/>
                </a:cubicBezTo>
                <a:cubicBezTo>
                  <a:pt x="492034" y="2715511"/>
                  <a:pt x="490932" y="2712476"/>
                  <a:pt x="474837" y="2702067"/>
                </a:cubicBezTo>
                <a:cubicBezTo>
                  <a:pt x="469839" y="2699608"/>
                  <a:pt x="462835" y="2699470"/>
                  <a:pt x="461682" y="2691678"/>
                </a:cubicBezTo>
                <a:cubicBezTo>
                  <a:pt x="463710" y="2686418"/>
                  <a:pt x="467700" y="2684718"/>
                  <a:pt x="472720" y="2684237"/>
                </a:cubicBezTo>
                <a:cubicBezTo>
                  <a:pt x="478863" y="2683848"/>
                  <a:pt x="478716" y="2680216"/>
                  <a:pt x="476156" y="2675700"/>
                </a:cubicBezTo>
                <a:cubicBezTo>
                  <a:pt x="464890" y="2667056"/>
                  <a:pt x="455968" y="2657477"/>
                  <a:pt x="465852" y="2642243"/>
                </a:cubicBezTo>
                <a:cubicBezTo>
                  <a:pt x="464582" y="2638514"/>
                  <a:pt x="466252" y="2634808"/>
                  <a:pt x="466201" y="2630051"/>
                </a:cubicBezTo>
                <a:cubicBezTo>
                  <a:pt x="458650" y="2633715"/>
                  <a:pt x="457629" y="2643133"/>
                  <a:pt x="450174" y="2645673"/>
                </a:cubicBezTo>
                <a:cubicBezTo>
                  <a:pt x="446111" y="2645556"/>
                  <a:pt x="442382" y="2646826"/>
                  <a:pt x="438844" y="2645849"/>
                </a:cubicBezTo>
                <a:cubicBezTo>
                  <a:pt x="424690" y="2641940"/>
                  <a:pt x="413863" y="2644196"/>
                  <a:pt x="407612" y="2659282"/>
                </a:cubicBezTo>
                <a:cubicBezTo>
                  <a:pt x="403652" y="2668680"/>
                  <a:pt x="396144" y="2666462"/>
                  <a:pt x="388301" y="2662859"/>
                </a:cubicBezTo>
                <a:cubicBezTo>
                  <a:pt x="371323" y="2654864"/>
                  <a:pt x="371323" y="2654864"/>
                  <a:pt x="372054" y="2673030"/>
                </a:cubicBezTo>
                <a:cubicBezTo>
                  <a:pt x="371938" y="2677094"/>
                  <a:pt x="370195" y="2678982"/>
                  <a:pt x="366153" y="2675927"/>
                </a:cubicBezTo>
                <a:cubicBezTo>
                  <a:pt x="358184" y="2665750"/>
                  <a:pt x="353442" y="2652225"/>
                  <a:pt x="337020" y="2651066"/>
                </a:cubicBezTo>
                <a:cubicBezTo>
                  <a:pt x="326908" y="2650213"/>
                  <a:pt x="318497" y="2653351"/>
                  <a:pt x="309559" y="2657350"/>
                </a:cubicBezTo>
                <a:cubicBezTo>
                  <a:pt x="292546" y="2665872"/>
                  <a:pt x="287549" y="2663415"/>
                  <a:pt x="286125" y="2645417"/>
                </a:cubicBezTo>
                <a:cubicBezTo>
                  <a:pt x="285087" y="2633560"/>
                  <a:pt x="279325" y="2629453"/>
                  <a:pt x="268162" y="2630323"/>
                </a:cubicBezTo>
                <a:cubicBezTo>
                  <a:pt x="242635" y="2632470"/>
                  <a:pt x="242203" y="2632206"/>
                  <a:pt x="242903" y="2607826"/>
                </a:cubicBezTo>
                <a:cubicBezTo>
                  <a:pt x="243398" y="2599267"/>
                  <a:pt x="240122" y="2597859"/>
                  <a:pt x="232834" y="2601092"/>
                </a:cubicBezTo>
                <a:cubicBezTo>
                  <a:pt x="226669" y="2604420"/>
                  <a:pt x="224707" y="2600860"/>
                  <a:pt x="223794" y="2595578"/>
                </a:cubicBezTo>
                <a:cubicBezTo>
                  <a:pt x="225991" y="2591010"/>
                  <a:pt x="227492" y="2586611"/>
                  <a:pt x="229257" y="2581782"/>
                </a:cubicBezTo>
                <a:cubicBezTo>
                  <a:pt x="230761" y="2577383"/>
                  <a:pt x="235612" y="2576207"/>
                  <a:pt x="239172" y="2574244"/>
                </a:cubicBezTo>
                <a:cubicBezTo>
                  <a:pt x="244643" y="2571085"/>
                  <a:pt x="247532" y="2566350"/>
                  <a:pt x="246021" y="2560112"/>
                </a:cubicBezTo>
                <a:cubicBezTo>
                  <a:pt x="244846" y="2555259"/>
                  <a:pt x="240709" y="2553327"/>
                  <a:pt x="236215" y="2552948"/>
                </a:cubicBezTo>
                <a:cubicBezTo>
                  <a:pt x="229475" y="2552379"/>
                  <a:pt x="225389" y="2555203"/>
                  <a:pt x="222405" y="2561062"/>
                </a:cubicBezTo>
                <a:cubicBezTo>
                  <a:pt x="220472" y="2565200"/>
                  <a:pt x="222414" y="2571700"/>
                  <a:pt x="216081" y="2574334"/>
                </a:cubicBezTo>
                <a:cubicBezTo>
                  <a:pt x="208028" y="2575917"/>
                  <a:pt x="200309" y="2578887"/>
                  <a:pt x="191941" y="2576145"/>
                </a:cubicBezTo>
                <a:cubicBezTo>
                  <a:pt x="187059" y="2569623"/>
                  <a:pt x="191333" y="2564552"/>
                  <a:pt x="194915" y="2559649"/>
                </a:cubicBezTo>
                <a:cubicBezTo>
                  <a:pt x="200073" y="2552163"/>
                  <a:pt x="203414" y="2544751"/>
                  <a:pt x="194993" y="2537251"/>
                </a:cubicBezTo>
                <a:cubicBezTo>
                  <a:pt x="192076" y="2534290"/>
                  <a:pt x="191761" y="2529963"/>
                  <a:pt x="192141" y="2525470"/>
                </a:cubicBezTo>
                <a:cubicBezTo>
                  <a:pt x="191586" y="2518633"/>
                  <a:pt x="194306" y="2513205"/>
                  <a:pt x="197888" y="2508302"/>
                </a:cubicBezTo>
                <a:cubicBezTo>
                  <a:pt x="200682" y="2504692"/>
                  <a:pt x="202090" y="2501415"/>
                  <a:pt x="200221" y="2496731"/>
                </a:cubicBezTo>
                <a:cubicBezTo>
                  <a:pt x="201148" y="2488435"/>
                  <a:pt x="188191" y="2486439"/>
                  <a:pt x="191458" y="2477209"/>
                </a:cubicBezTo>
                <a:cubicBezTo>
                  <a:pt x="199410" y="2466112"/>
                  <a:pt x="184373" y="2464618"/>
                  <a:pt x="183220" y="2456827"/>
                </a:cubicBezTo>
                <a:cubicBezTo>
                  <a:pt x="183036" y="2434860"/>
                  <a:pt x="191344" y="2422207"/>
                  <a:pt x="210079" y="2414736"/>
                </a:cubicBezTo>
                <a:cubicBezTo>
                  <a:pt x="220832" y="2410663"/>
                  <a:pt x="223240" y="2400908"/>
                  <a:pt x="221583" y="2391038"/>
                </a:cubicBezTo>
                <a:cubicBezTo>
                  <a:pt x="218845" y="2375192"/>
                  <a:pt x="220749" y="2363360"/>
                  <a:pt x="240133" y="2361599"/>
                </a:cubicBezTo>
                <a:cubicBezTo>
                  <a:pt x="245152" y="2361117"/>
                  <a:pt x="248377" y="2357768"/>
                  <a:pt x="247894" y="2352749"/>
                </a:cubicBezTo>
                <a:cubicBezTo>
                  <a:pt x="247266" y="2344097"/>
                  <a:pt x="248717" y="2334941"/>
                  <a:pt x="240633" y="2328828"/>
                </a:cubicBezTo>
                <a:cubicBezTo>
                  <a:pt x="237620" y="2326989"/>
                  <a:pt x="234177" y="2324888"/>
                  <a:pt x="229872" y="2322262"/>
                </a:cubicBezTo>
                <a:cubicBezTo>
                  <a:pt x="243638" y="2320029"/>
                  <a:pt x="255347" y="2315359"/>
                  <a:pt x="267736" y="2324097"/>
                </a:cubicBezTo>
                <a:cubicBezTo>
                  <a:pt x="274361" y="2328730"/>
                  <a:pt x="280694" y="2326095"/>
                  <a:pt x="284895" y="2319208"/>
                </a:cubicBezTo>
                <a:cubicBezTo>
                  <a:pt x="288309" y="2313612"/>
                  <a:pt x="291986" y="2307586"/>
                  <a:pt x="294969" y="2301727"/>
                </a:cubicBezTo>
                <a:cubicBezTo>
                  <a:pt x="300579" y="2291564"/>
                  <a:pt x="307290" y="2284435"/>
                  <a:pt x="319825" y="2296809"/>
                </a:cubicBezTo>
                <a:cubicBezTo>
                  <a:pt x="321414" y="2280649"/>
                  <a:pt x="327746" y="2278015"/>
                  <a:pt x="338486" y="2287520"/>
                </a:cubicBezTo>
                <a:cubicBezTo>
                  <a:pt x="340208" y="2288570"/>
                  <a:pt x="342360" y="2289882"/>
                  <a:pt x="344964" y="2288518"/>
                </a:cubicBezTo>
                <a:cubicBezTo>
                  <a:pt x="347832" y="2286723"/>
                  <a:pt x="346467" y="2284119"/>
                  <a:pt x="345963" y="2282040"/>
                </a:cubicBezTo>
                <a:cubicBezTo>
                  <a:pt x="343178" y="2272809"/>
                  <a:pt x="343376" y="2261411"/>
                  <a:pt x="334886" y="2257174"/>
                </a:cubicBezTo>
                <a:lnTo>
                  <a:pt x="328066" y="2256305"/>
                </a:lnTo>
                <a:lnTo>
                  <a:pt x="326915" y="2256930"/>
                </a:lnTo>
                <a:cubicBezTo>
                  <a:pt x="323018" y="2257983"/>
                  <a:pt x="319190" y="2257583"/>
                  <a:pt x="316061" y="2254318"/>
                </a:cubicBezTo>
                <a:cubicBezTo>
                  <a:pt x="307739" y="2245367"/>
                  <a:pt x="295779" y="2239513"/>
                  <a:pt x="292711" y="2226086"/>
                </a:cubicBezTo>
                <a:lnTo>
                  <a:pt x="293665" y="2222983"/>
                </a:lnTo>
                <a:lnTo>
                  <a:pt x="287973" y="2218310"/>
                </a:lnTo>
                <a:cubicBezTo>
                  <a:pt x="279889" y="2212198"/>
                  <a:pt x="272959" y="2213875"/>
                  <a:pt x="268137" y="2222747"/>
                </a:cubicBezTo>
                <a:cubicBezTo>
                  <a:pt x="263672" y="2230065"/>
                  <a:pt x="259901" y="2237215"/>
                  <a:pt x="255699" y="2244103"/>
                </a:cubicBezTo>
                <a:cubicBezTo>
                  <a:pt x="253862" y="2247115"/>
                  <a:pt x="252694" y="2252901"/>
                  <a:pt x="246742" y="2251040"/>
                </a:cubicBezTo>
                <a:cubicBezTo>
                  <a:pt x="242342" y="2249538"/>
                  <a:pt x="242983" y="2244614"/>
                  <a:pt x="242837" y="2240980"/>
                </a:cubicBezTo>
                <a:cubicBezTo>
                  <a:pt x="243019" y="2228097"/>
                  <a:pt x="243893" y="2215045"/>
                  <a:pt x="244074" y="2202161"/>
                </a:cubicBezTo>
                <a:cubicBezTo>
                  <a:pt x="245241" y="2196375"/>
                  <a:pt x="250186" y="2194077"/>
                  <a:pt x="254872" y="2192209"/>
                </a:cubicBezTo>
                <a:cubicBezTo>
                  <a:pt x="261467" y="2189144"/>
                  <a:pt x="267140" y="2184927"/>
                  <a:pt x="272556" y="2180404"/>
                </a:cubicBezTo>
                <a:lnTo>
                  <a:pt x="280288" y="2173876"/>
                </a:lnTo>
                <a:lnTo>
                  <a:pt x="280101" y="2172712"/>
                </a:lnTo>
                <a:cubicBezTo>
                  <a:pt x="280627" y="2170945"/>
                  <a:pt x="281671" y="2169160"/>
                  <a:pt x="282418" y="2167586"/>
                </a:cubicBezTo>
                <a:cubicBezTo>
                  <a:pt x="283225" y="2166276"/>
                  <a:pt x="283768" y="2165030"/>
                  <a:pt x="284250" y="2163518"/>
                </a:cubicBezTo>
                <a:cubicBezTo>
                  <a:pt x="284933" y="2161679"/>
                  <a:pt x="284697" y="2159499"/>
                  <a:pt x="282733" y="2158286"/>
                </a:cubicBezTo>
                <a:cubicBezTo>
                  <a:pt x="281034" y="2157010"/>
                  <a:pt x="279307" y="2157977"/>
                  <a:pt x="277970" y="2159412"/>
                </a:cubicBezTo>
                <a:cubicBezTo>
                  <a:pt x="275901" y="2161299"/>
                  <a:pt x="273770" y="2162920"/>
                  <a:pt x="270762" y="2160837"/>
                </a:cubicBezTo>
                <a:cubicBezTo>
                  <a:pt x="268019" y="2158689"/>
                  <a:pt x="268716" y="2155728"/>
                  <a:pt x="269741" y="2152970"/>
                </a:cubicBezTo>
                <a:cubicBezTo>
                  <a:pt x="269942" y="2152643"/>
                  <a:pt x="270346" y="2151989"/>
                  <a:pt x="270486" y="2151396"/>
                </a:cubicBezTo>
                <a:cubicBezTo>
                  <a:pt x="273684" y="2143652"/>
                  <a:pt x="272780" y="2142187"/>
                  <a:pt x="264354" y="2140825"/>
                </a:cubicBezTo>
                <a:cubicBezTo>
                  <a:pt x="260337" y="2140376"/>
                  <a:pt x="257112" y="2139742"/>
                  <a:pt x="256578" y="2135115"/>
                </a:cubicBezTo>
                <a:cubicBezTo>
                  <a:pt x="256326" y="2134056"/>
                  <a:pt x="256139" y="2133262"/>
                  <a:pt x="256216" y="2132405"/>
                </a:cubicBezTo>
                <a:cubicBezTo>
                  <a:pt x="256739" y="2127529"/>
                  <a:pt x="253683" y="2124057"/>
                  <a:pt x="249309" y="2125651"/>
                </a:cubicBezTo>
                <a:cubicBezTo>
                  <a:pt x="244936" y="2127244"/>
                  <a:pt x="242784" y="2125236"/>
                  <a:pt x="241768" y="2122122"/>
                </a:cubicBezTo>
                <a:cubicBezTo>
                  <a:pt x="238798" y="2111921"/>
                  <a:pt x="231946" y="2111306"/>
                  <a:pt x="222886" y="2113166"/>
                </a:cubicBezTo>
                <a:cubicBezTo>
                  <a:pt x="216472" y="2114404"/>
                  <a:pt x="209745" y="2114317"/>
                  <a:pt x="202956" y="2113965"/>
                </a:cubicBezTo>
                <a:cubicBezTo>
                  <a:pt x="199794" y="2113595"/>
                  <a:pt x="197566" y="2112444"/>
                  <a:pt x="196020" y="2109455"/>
                </a:cubicBezTo>
                <a:cubicBezTo>
                  <a:pt x="193150" y="2104402"/>
                  <a:pt x="190873" y="2099210"/>
                  <a:pt x="189879" y="2093818"/>
                </a:cubicBezTo>
                <a:lnTo>
                  <a:pt x="190909" y="2082560"/>
                </a:lnTo>
                <a:lnTo>
                  <a:pt x="176927" y="2076952"/>
                </a:lnTo>
                <a:cubicBezTo>
                  <a:pt x="171587" y="2075541"/>
                  <a:pt x="166146" y="2074290"/>
                  <a:pt x="161150" y="2071832"/>
                </a:cubicBezTo>
                <a:cubicBezTo>
                  <a:pt x="149169" y="2066295"/>
                  <a:pt x="147827" y="2060750"/>
                  <a:pt x="156976" y="2051565"/>
                </a:cubicBezTo>
                <a:cubicBezTo>
                  <a:pt x="159412" y="2049507"/>
                  <a:pt x="162015" y="2048143"/>
                  <a:pt x="164190" y="2046515"/>
                </a:cubicBezTo>
                <a:cubicBezTo>
                  <a:pt x="174965" y="2039504"/>
                  <a:pt x="180216" y="2030894"/>
                  <a:pt x="176598" y="2017463"/>
                </a:cubicBezTo>
                <a:cubicBezTo>
                  <a:pt x="173744" y="2005682"/>
                  <a:pt x="173400" y="1993659"/>
                  <a:pt x="172362" y="1981804"/>
                </a:cubicBezTo>
                <a:cubicBezTo>
                  <a:pt x="171137" y="1972194"/>
                  <a:pt x="167715" y="1967155"/>
                  <a:pt x="157391" y="1971489"/>
                </a:cubicBezTo>
                <a:cubicBezTo>
                  <a:pt x="151490" y="1974385"/>
                  <a:pt x="145515" y="1975465"/>
                  <a:pt x="140371" y="1969374"/>
                </a:cubicBezTo>
                <a:cubicBezTo>
                  <a:pt x="138378" y="1958117"/>
                  <a:pt x="144754" y="1949602"/>
                  <a:pt x="147853" y="1939681"/>
                </a:cubicBezTo>
                <a:cubicBezTo>
                  <a:pt x="150238" y="1932866"/>
                  <a:pt x="154177" y="1926409"/>
                  <a:pt x="158285" y="1920645"/>
                </a:cubicBezTo>
                <a:lnTo>
                  <a:pt x="160830" y="1915989"/>
                </a:lnTo>
                <a:lnTo>
                  <a:pt x="159493" y="1915963"/>
                </a:lnTo>
                <a:cubicBezTo>
                  <a:pt x="156770" y="1917445"/>
                  <a:pt x="154758" y="1914846"/>
                  <a:pt x="153790" y="1913117"/>
                </a:cubicBezTo>
                <a:cubicBezTo>
                  <a:pt x="149781" y="1906797"/>
                  <a:pt x="144530" y="1904683"/>
                  <a:pt x="137462" y="1905516"/>
                </a:cubicBezTo>
                <a:cubicBezTo>
                  <a:pt x="133103" y="1905988"/>
                  <a:pt x="131933" y="1904586"/>
                  <a:pt x="133579" y="1899724"/>
                </a:cubicBezTo>
                <a:lnTo>
                  <a:pt x="133105" y="1895728"/>
                </a:lnTo>
                <a:lnTo>
                  <a:pt x="129392" y="1898293"/>
                </a:lnTo>
                <a:cubicBezTo>
                  <a:pt x="125128" y="1901895"/>
                  <a:pt x="120702" y="1904068"/>
                  <a:pt x="116047" y="1904919"/>
                </a:cubicBezTo>
                <a:lnTo>
                  <a:pt x="112975" y="1904648"/>
                </a:lnTo>
                <a:lnTo>
                  <a:pt x="113239" y="1905442"/>
                </a:lnTo>
                <a:cubicBezTo>
                  <a:pt x="112962" y="1906485"/>
                  <a:pt x="111881" y="1907231"/>
                  <a:pt x="109733" y="1907599"/>
                </a:cubicBezTo>
                <a:cubicBezTo>
                  <a:pt x="103848" y="1908711"/>
                  <a:pt x="98521" y="1907454"/>
                  <a:pt x="93271" y="1905341"/>
                </a:cubicBezTo>
                <a:cubicBezTo>
                  <a:pt x="86510" y="1902745"/>
                  <a:pt x="83272" y="1903231"/>
                  <a:pt x="78716" y="1908782"/>
                </a:cubicBezTo>
                <a:cubicBezTo>
                  <a:pt x="76912" y="1910606"/>
                  <a:pt x="75560" y="1913163"/>
                  <a:pt x="74146" y="1915454"/>
                </a:cubicBezTo>
                <a:cubicBezTo>
                  <a:pt x="73540" y="1916436"/>
                  <a:pt x="73060" y="1917947"/>
                  <a:pt x="71611" y="1917731"/>
                </a:cubicBezTo>
                <a:cubicBezTo>
                  <a:pt x="69898" y="1917576"/>
                  <a:pt x="69320" y="1916316"/>
                  <a:pt x="69334" y="1915194"/>
                </a:cubicBezTo>
                <a:cubicBezTo>
                  <a:pt x="69267" y="1910178"/>
                  <a:pt x="66898" y="1909619"/>
                  <a:pt x="62727" y="1910885"/>
                </a:cubicBezTo>
                <a:cubicBezTo>
                  <a:pt x="57497" y="1912401"/>
                  <a:pt x="52978" y="1909836"/>
                  <a:pt x="49191" y="1906817"/>
                </a:cubicBezTo>
                <a:cubicBezTo>
                  <a:pt x="46121" y="1904467"/>
                  <a:pt x="44205" y="1904641"/>
                  <a:pt x="42777" y="1908054"/>
                </a:cubicBezTo>
                <a:cubicBezTo>
                  <a:pt x="42094" y="1909893"/>
                  <a:pt x="41286" y="1911202"/>
                  <a:pt x="39043" y="1911174"/>
                </a:cubicBezTo>
                <a:cubicBezTo>
                  <a:pt x="36008" y="1911332"/>
                  <a:pt x="36036" y="1909089"/>
                  <a:pt x="35068" y="1907360"/>
                </a:cubicBezTo>
                <a:cubicBezTo>
                  <a:pt x="34553" y="1906364"/>
                  <a:pt x="34240" y="1905040"/>
                  <a:pt x="33663" y="1903778"/>
                </a:cubicBezTo>
                <a:cubicBezTo>
                  <a:pt x="31179" y="1896818"/>
                  <a:pt x="26833" y="1896168"/>
                  <a:pt x="21749" y="1901843"/>
                </a:cubicBezTo>
                <a:cubicBezTo>
                  <a:pt x="21079" y="1902560"/>
                  <a:pt x="20676" y="1903216"/>
                  <a:pt x="19945" y="1903668"/>
                </a:cubicBezTo>
                <a:cubicBezTo>
                  <a:pt x="18544" y="1904837"/>
                  <a:pt x="16552" y="1905867"/>
                  <a:pt x="15118" y="1904528"/>
                </a:cubicBezTo>
                <a:cubicBezTo>
                  <a:pt x="13747" y="1903456"/>
                  <a:pt x="14367" y="1901352"/>
                  <a:pt x="15175" y="1900043"/>
                </a:cubicBezTo>
                <a:cubicBezTo>
                  <a:pt x="15983" y="1898733"/>
                  <a:pt x="16854" y="1897689"/>
                  <a:pt x="17990" y="1896581"/>
                </a:cubicBezTo>
                <a:cubicBezTo>
                  <a:pt x="19467" y="1894554"/>
                  <a:pt x="19621" y="1892840"/>
                  <a:pt x="17531" y="1891099"/>
                </a:cubicBezTo>
                <a:cubicBezTo>
                  <a:pt x="12901" y="1886881"/>
                  <a:pt x="11058" y="1881446"/>
                  <a:pt x="9478" y="1875949"/>
                </a:cubicBezTo>
                <a:cubicBezTo>
                  <a:pt x="7384" y="1869454"/>
                  <a:pt x="6551" y="1862383"/>
                  <a:pt x="3397" y="1856139"/>
                </a:cubicBezTo>
                <a:cubicBezTo>
                  <a:pt x="2305" y="1853881"/>
                  <a:pt x="3580" y="1852182"/>
                  <a:pt x="4652" y="1850811"/>
                </a:cubicBezTo>
                <a:lnTo>
                  <a:pt x="7981" y="1845163"/>
                </a:lnTo>
                <a:lnTo>
                  <a:pt x="7180" y="1842047"/>
                </a:lnTo>
                <a:cubicBezTo>
                  <a:pt x="5049" y="1837794"/>
                  <a:pt x="219" y="1836029"/>
                  <a:pt x="0" y="1830579"/>
                </a:cubicBezTo>
                <a:cubicBezTo>
                  <a:pt x="5734" y="1826989"/>
                  <a:pt x="926" y="1822283"/>
                  <a:pt x="1735" y="1818053"/>
                </a:cubicBezTo>
                <a:cubicBezTo>
                  <a:pt x="5675" y="1811595"/>
                  <a:pt x="6170" y="1803037"/>
                  <a:pt x="16041" y="1801382"/>
                </a:cubicBezTo>
                <a:cubicBezTo>
                  <a:pt x="19674" y="1801234"/>
                  <a:pt x="20484" y="1797003"/>
                  <a:pt x="19907" y="1793107"/>
                </a:cubicBezTo>
                <a:cubicBezTo>
                  <a:pt x="18659" y="1786439"/>
                  <a:pt x="20423" y="1781609"/>
                  <a:pt x="27281" y="1778114"/>
                </a:cubicBezTo>
                <a:cubicBezTo>
                  <a:pt x="35357" y="1773591"/>
                  <a:pt x="29520" y="1767666"/>
                  <a:pt x="27243" y="1759781"/>
                </a:cubicBezTo>
                <a:cubicBezTo>
                  <a:pt x="39843" y="1763333"/>
                  <a:pt x="49115" y="1760721"/>
                  <a:pt x="55513" y="1749265"/>
                </a:cubicBezTo>
                <a:cubicBezTo>
                  <a:pt x="56826" y="1747112"/>
                  <a:pt x="64544" y="1744143"/>
                  <a:pt x="70592" y="1744880"/>
                </a:cubicBezTo>
                <a:cubicBezTo>
                  <a:pt x="81996" y="1746519"/>
                  <a:pt x="88372" y="1738006"/>
                  <a:pt x="96805" y="1731928"/>
                </a:cubicBezTo>
                <a:cubicBezTo>
                  <a:pt x="96718" y="1743688"/>
                  <a:pt x="102335" y="1744163"/>
                  <a:pt x="110075" y="1738252"/>
                </a:cubicBezTo>
                <a:cubicBezTo>
                  <a:pt x="113972" y="1737675"/>
                  <a:pt x="117941" y="1738915"/>
                  <a:pt x="121332" y="1736259"/>
                </a:cubicBezTo>
                <a:cubicBezTo>
                  <a:pt x="123244" y="1735062"/>
                  <a:pt x="125418" y="1733436"/>
                  <a:pt x="127329" y="1732239"/>
                </a:cubicBezTo>
                <a:cubicBezTo>
                  <a:pt x="129503" y="1730611"/>
                  <a:pt x="132034" y="1727432"/>
                  <a:pt x="133588" y="1727788"/>
                </a:cubicBezTo>
                <a:cubicBezTo>
                  <a:pt x="137558" y="1729028"/>
                  <a:pt x="134333" y="1732377"/>
                  <a:pt x="134144" y="1734624"/>
                </a:cubicBezTo>
                <a:cubicBezTo>
                  <a:pt x="134027" y="1738688"/>
                  <a:pt x="133743" y="1742059"/>
                  <a:pt x="133196" y="1745861"/>
                </a:cubicBezTo>
                <a:cubicBezTo>
                  <a:pt x="134109" y="1751141"/>
                  <a:pt x="138507" y="1752644"/>
                  <a:pt x="143265" y="1752593"/>
                </a:cubicBezTo>
                <a:cubicBezTo>
                  <a:pt x="146132" y="1750798"/>
                  <a:pt x="149429" y="1749265"/>
                  <a:pt x="152296" y="1747470"/>
                </a:cubicBezTo>
                <a:cubicBezTo>
                  <a:pt x="155929" y="1747324"/>
                  <a:pt x="155215" y="1750431"/>
                  <a:pt x="155718" y="1752512"/>
                </a:cubicBezTo>
                <a:cubicBezTo>
                  <a:pt x="150371" y="1762244"/>
                  <a:pt x="150306" y="1771063"/>
                  <a:pt x="161592" y="1776769"/>
                </a:cubicBezTo>
                <a:cubicBezTo>
                  <a:pt x="166160" y="1778965"/>
                  <a:pt x="169940" y="1782451"/>
                  <a:pt x="166956" y="1788310"/>
                </a:cubicBezTo>
                <a:lnTo>
                  <a:pt x="166316" y="1794564"/>
                </a:lnTo>
                <a:lnTo>
                  <a:pt x="168319" y="1794045"/>
                </a:lnTo>
                <a:cubicBezTo>
                  <a:pt x="170704" y="1792608"/>
                  <a:pt x="172889" y="1790623"/>
                  <a:pt x="174958" y="1788737"/>
                </a:cubicBezTo>
                <a:cubicBezTo>
                  <a:pt x="177089" y="1787114"/>
                  <a:pt x="178552" y="1786209"/>
                  <a:pt x="181371" y="1787500"/>
                </a:cubicBezTo>
                <a:lnTo>
                  <a:pt x="198329" y="1792737"/>
                </a:lnTo>
                <a:lnTo>
                  <a:pt x="201544" y="1788737"/>
                </a:lnTo>
                <a:cubicBezTo>
                  <a:pt x="209117" y="1782135"/>
                  <a:pt x="212049" y="1771518"/>
                  <a:pt x="221079" y="1766397"/>
                </a:cubicBezTo>
                <a:cubicBezTo>
                  <a:pt x="222656" y="1763814"/>
                  <a:pt x="223969" y="1761662"/>
                  <a:pt x="225545" y="1759079"/>
                </a:cubicBezTo>
                <a:cubicBezTo>
                  <a:pt x="224274" y="1755351"/>
                  <a:pt x="226807" y="1752170"/>
                  <a:pt x="226230" y="1748274"/>
                </a:cubicBezTo>
                <a:cubicBezTo>
                  <a:pt x="225266" y="1738235"/>
                  <a:pt x="215533" y="1732889"/>
                  <a:pt x="211965" y="1724214"/>
                </a:cubicBezTo>
                <a:cubicBezTo>
                  <a:pt x="209666" y="1719269"/>
                  <a:pt x="206937" y="1714059"/>
                  <a:pt x="210257" y="1709587"/>
                </a:cubicBezTo>
                <a:cubicBezTo>
                  <a:pt x="213576" y="1705115"/>
                  <a:pt x="219361" y="1706282"/>
                  <a:pt x="224023" y="1707353"/>
                </a:cubicBezTo>
                <a:cubicBezTo>
                  <a:pt x="230239" y="1708782"/>
                  <a:pt x="235835" y="1712197"/>
                  <a:pt x="242241" y="1711379"/>
                </a:cubicBezTo>
                <a:cubicBezTo>
                  <a:pt x="246757" y="1708818"/>
                  <a:pt x="250966" y="1712568"/>
                  <a:pt x="255293" y="1712253"/>
                </a:cubicBezTo>
                <a:cubicBezTo>
                  <a:pt x="258160" y="1710459"/>
                  <a:pt x="260858" y="1707971"/>
                  <a:pt x="264324" y="1707132"/>
                </a:cubicBezTo>
                <a:cubicBezTo>
                  <a:pt x="276339" y="1696151"/>
                  <a:pt x="287494" y="1684644"/>
                  <a:pt x="281407" y="1665575"/>
                </a:cubicBezTo>
                <a:cubicBezTo>
                  <a:pt x="278364" y="1656039"/>
                  <a:pt x="285842" y="1650559"/>
                  <a:pt x="295355" y="1650457"/>
                </a:cubicBezTo>
                <a:cubicBezTo>
                  <a:pt x="303052" y="1650427"/>
                  <a:pt x="310654" y="1651521"/>
                  <a:pt x="318183" y="1650798"/>
                </a:cubicBezTo>
                <a:cubicBezTo>
                  <a:pt x="334890" y="1648585"/>
                  <a:pt x="347239" y="1638991"/>
                  <a:pt x="336105" y="1612706"/>
                </a:cubicBezTo>
                <a:cubicBezTo>
                  <a:pt x="337965" y="1606753"/>
                  <a:pt x="331771" y="1602383"/>
                  <a:pt x="332244" y="1596765"/>
                </a:cubicBezTo>
                <a:cubicBezTo>
                  <a:pt x="336227" y="1584428"/>
                  <a:pt x="336920" y="1584260"/>
                  <a:pt x="345508" y="1592453"/>
                </a:cubicBezTo>
                <a:cubicBezTo>
                  <a:pt x="353067" y="1599427"/>
                  <a:pt x="362894" y="1603650"/>
                  <a:pt x="372459" y="1608304"/>
                </a:cubicBezTo>
                <a:cubicBezTo>
                  <a:pt x="369037" y="1603263"/>
                  <a:pt x="371159" y="1596879"/>
                  <a:pt x="366520" y="1592867"/>
                </a:cubicBezTo>
                <a:cubicBezTo>
                  <a:pt x="363768" y="1590598"/>
                  <a:pt x="361974" y="1587731"/>
                  <a:pt x="362257" y="1584360"/>
                </a:cubicBezTo>
                <a:cubicBezTo>
                  <a:pt x="362796" y="1569922"/>
                  <a:pt x="353663" y="1565531"/>
                  <a:pt x="341471" y="1565181"/>
                </a:cubicBezTo>
                <a:cubicBezTo>
                  <a:pt x="335707" y="1561075"/>
                  <a:pt x="329214" y="1573653"/>
                  <a:pt x="324093" y="1564622"/>
                </a:cubicBezTo>
                <a:cubicBezTo>
                  <a:pt x="317985" y="1548492"/>
                  <a:pt x="331985" y="1538131"/>
                  <a:pt x="335369" y="1524838"/>
                </a:cubicBezTo>
                <a:cubicBezTo>
                  <a:pt x="339279" y="1510684"/>
                  <a:pt x="344741" y="1496888"/>
                  <a:pt x="346666" y="1482115"/>
                </a:cubicBezTo>
                <a:cubicBezTo>
                  <a:pt x="348117" y="1472959"/>
                  <a:pt x="345841" y="1465071"/>
                  <a:pt x="338449" y="1458790"/>
                </a:cubicBezTo>
                <a:cubicBezTo>
                  <a:pt x="329768" y="1451722"/>
                  <a:pt x="322428" y="1450197"/>
                  <a:pt x="315695" y="1460266"/>
                </a:cubicBezTo>
                <a:cubicBezTo>
                  <a:pt x="311063" y="1466891"/>
                  <a:pt x="303008" y="1468475"/>
                  <a:pt x="297610" y="1473451"/>
                </a:cubicBezTo>
                <a:cubicBezTo>
                  <a:pt x="279874" y="1474445"/>
                  <a:pt x="263547" y="1472163"/>
                  <a:pt x="259036" y="1450509"/>
                </a:cubicBezTo>
                <a:cubicBezTo>
                  <a:pt x="258291" y="1445920"/>
                  <a:pt x="254542" y="1450129"/>
                  <a:pt x="253178" y="1447526"/>
                </a:cubicBezTo>
                <a:cubicBezTo>
                  <a:pt x="251667" y="1441288"/>
                  <a:pt x="255511" y="1435955"/>
                  <a:pt x="255985" y="1430337"/>
                </a:cubicBezTo>
                <a:cubicBezTo>
                  <a:pt x="259063" y="1423355"/>
                  <a:pt x="266614" y="1419692"/>
                  <a:pt x="268401" y="1411922"/>
                </a:cubicBezTo>
                <a:cubicBezTo>
                  <a:pt x="279943" y="1406560"/>
                  <a:pt x="291482" y="1401195"/>
                  <a:pt x="304630" y="1400946"/>
                </a:cubicBezTo>
                <a:cubicBezTo>
                  <a:pt x="306877" y="1401137"/>
                  <a:pt x="319527" y="1409445"/>
                  <a:pt x="320032" y="1411524"/>
                </a:cubicBezTo>
                <a:cubicBezTo>
                  <a:pt x="321017" y="1418623"/>
                  <a:pt x="325416" y="1420125"/>
                  <a:pt x="331486" y="1417921"/>
                </a:cubicBezTo>
                <a:cubicBezTo>
                  <a:pt x="350483" y="1410019"/>
                  <a:pt x="370414" y="1404458"/>
                  <a:pt x="388646" y="1394907"/>
                </a:cubicBezTo>
                <a:cubicBezTo>
                  <a:pt x="403578" y="1386888"/>
                  <a:pt x="406773" y="1375842"/>
                  <a:pt x="399615" y="1361433"/>
                </a:cubicBezTo>
                <a:cubicBezTo>
                  <a:pt x="397820" y="1358567"/>
                  <a:pt x="396025" y="1355699"/>
                  <a:pt x="394231" y="1352832"/>
                </a:cubicBezTo>
                <a:cubicBezTo>
                  <a:pt x="381089" y="1328867"/>
                  <a:pt x="383664" y="1319806"/>
                  <a:pt x="408825" y="1308576"/>
                </a:cubicBezTo>
                <a:cubicBezTo>
                  <a:pt x="419842" y="1304074"/>
                  <a:pt x="428107" y="1297303"/>
                  <a:pt x="433980" y="1286710"/>
                </a:cubicBezTo>
                <a:cubicBezTo>
                  <a:pt x="443097" y="1269827"/>
                  <a:pt x="459782" y="1270555"/>
                  <a:pt x="475774" y="1271450"/>
                </a:cubicBezTo>
                <a:cubicBezTo>
                  <a:pt x="480721" y="1269153"/>
                  <a:pt x="486673" y="1271012"/>
                  <a:pt x="492912" y="1269501"/>
                </a:cubicBezTo>
                <a:cubicBezTo>
                  <a:pt x="482391" y="1265445"/>
                  <a:pt x="472469" y="1262347"/>
                  <a:pt x="466485" y="1252791"/>
                </a:cubicBezTo>
                <a:cubicBezTo>
                  <a:pt x="466317" y="1252096"/>
                  <a:pt x="465456" y="1251572"/>
                  <a:pt x="464596" y="1251046"/>
                </a:cubicBezTo>
                <a:cubicBezTo>
                  <a:pt x="464166" y="1250783"/>
                  <a:pt x="463997" y="1250091"/>
                  <a:pt x="464260" y="1249660"/>
                </a:cubicBezTo>
                <a:cubicBezTo>
                  <a:pt x="466074" y="1214735"/>
                  <a:pt x="452261" y="1187999"/>
                  <a:pt x="426403" y="1164545"/>
                </a:cubicBezTo>
                <a:cubicBezTo>
                  <a:pt x="410593" y="1150766"/>
                  <a:pt x="412139" y="1140485"/>
                  <a:pt x="424723" y="1122763"/>
                </a:cubicBezTo>
                <a:cubicBezTo>
                  <a:pt x="435204" y="1108485"/>
                  <a:pt x="431176" y="1091852"/>
                  <a:pt x="431810" y="1076290"/>
                </a:cubicBezTo>
                <a:cubicBezTo>
                  <a:pt x="430971" y="1072825"/>
                  <a:pt x="431256" y="1069454"/>
                  <a:pt x="432233" y="1065915"/>
                </a:cubicBezTo>
                <a:cubicBezTo>
                  <a:pt x="435777" y="1042679"/>
                  <a:pt x="438627" y="1019610"/>
                  <a:pt x="433350" y="996308"/>
                </a:cubicBezTo>
                <a:cubicBezTo>
                  <a:pt x="435904" y="990187"/>
                  <a:pt x="432911" y="985409"/>
                  <a:pt x="429489" y="980368"/>
                </a:cubicBezTo>
                <a:cubicBezTo>
                  <a:pt x="425659" y="972124"/>
                  <a:pt x="427541" y="963231"/>
                  <a:pt x="426913" y="954578"/>
                </a:cubicBezTo>
                <a:cubicBezTo>
                  <a:pt x="419457" y="957118"/>
                  <a:pt x="416809" y="964362"/>
                  <a:pt x="412104" y="969171"/>
                </a:cubicBezTo>
                <a:cubicBezTo>
                  <a:pt x="404174" y="977327"/>
                  <a:pt x="396835" y="975803"/>
                  <a:pt x="396826" y="965166"/>
                </a:cubicBezTo>
                <a:cubicBezTo>
                  <a:pt x="396190" y="945876"/>
                  <a:pt x="383779" y="940077"/>
                  <a:pt x="368670" y="936766"/>
                </a:cubicBezTo>
                <a:cubicBezTo>
                  <a:pt x="360039" y="934455"/>
                  <a:pt x="353488" y="931639"/>
                  <a:pt x="354173" y="920835"/>
                </a:cubicBezTo>
                <a:cubicBezTo>
                  <a:pt x="354457" y="917463"/>
                  <a:pt x="353188" y="913735"/>
                  <a:pt x="350867" y="911730"/>
                </a:cubicBezTo>
                <a:cubicBezTo>
                  <a:pt x="338143" y="901603"/>
                  <a:pt x="338061" y="889151"/>
                  <a:pt x="344649" y="875449"/>
                </a:cubicBezTo>
                <a:cubicBezTo>
                  <a:pt x="347128" y="867511"/>
                  <a:pt x="350039" y="859836"/>
                  <a:pt x="346207" y="851592"/>
                </a:cubicBezTo>
                <a:cubicBezTo>
                  <a:pt x="346063" y="847959"/>
                  <a:pt x="347732" y="844253"/>
                  <a:pt x="345076" y="840860"/>
                </a:cubicBezTo>
                <a:cubicBezTo>
                  <a:pt x="342992" y="836045"/>
                  <a:pt x="342027" y="832060"/>
                  <a:pt x="343163" y="828988"/>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18" name="Freeform: Shape 17">
            <a:extLst>
              <a:ext uri="{FF2B5EF4-FFF2-40B4-BE49-F238E27FC236}">
                <a16:creationId xmlns:a16="http://schemas.microsoft.com/office/drawing/2014/main" id="{7D792863-086B-47CC-A08E-76E4DB79A440}"/>
              </a:ext>
            </a:extLst>
          </p:cNvPr>
          <p:cNvSpPr/>
          <p:nvPr/>
        </p:nvSpPr>
        <p:spPr>
          <a:xfrm>
            <a:off x="843064" y="572701"/>
            <a:ext cx="1892960" cy="1847670"/>
          </a:xfrm>
          <a:custGeom>
            <a:avLst/>
            <a:gdLst>
              <a:gd name="connsiteX0" fmla="*/ 592378 w 1530379"/>
              <a:gd name="connsiteY0" fmla="*/ 720443 h 1493763"/>
              <a:gd name="connsiteX1" fmla="*/ 579959 w 1530379"/>
              <a:gd name="connsiteY1" fmla="*/ 723893 h 1493763"/>
              <a:gd name="connsiteX2" fmla="*/ 574571 w 1530379"/>
              <a:gd name="connsiteY2" fmla="*/ 737747 h 1493763"/>
              <a:gd name="connsiteX3" fmla="*/ 593044 w 1530379"/>
              <a:gd name="connsiteY3" fmla="*/ 742366 h 1493763"/>
              <a:gd name="connsiteX4" fmla="*/ 593988 w 1530379"/>
              <a:gd name="connsiteY4" fmla="*/ 742285 h 1493763"/>
              <a:gd name="connsiteX5" fmla="*/ 590922 w 1530379"/>
              <a:gd name="connsiteY5" fmla="*/ 726188 h 1493763"/>
              <a:gd name="connsiteX6" fmla="*/ 666943 w 1530379"/>
              <a:gd name="connsiteY6" fmla="*/ 660814 h 1493763"/>
              <a:gd name="connsiteX7" fmla="*/ 660778 w 1530379"/>
              <a:gd name="connsiteY7" fmla="*/ 660873 h 1493763"/>
              <a:gd name="connsiteX8" fmla="*/ 658927 w 1530379"/>
              <a:gd name="connsiteY8" fmla="*/ 666832 h 1493763"/>
              <a:gd name="connsiteX9" fmla="*/ 661445 w 1530379"/>
              <a:gd name="connsiteY9" fmla="*/ 666247 h 1493763"/>
              <a:gd name="connsiteX10" fmla="*/ 903082 w 1530379"/>
              <a:gd name="connsiteY10" fmla="*/ 269817 h 1493763"/>
              <a:gd name="connsiteX11" fmla="*/ 894766 w 1530379"/>
              <a:gd name="connsiteY11" fmla="*/ 278237 h 1493763"/>
              <a:gd name="connsiteX12" fmla="*/ 877700 w 1530379"/>
              <a:gd name="connsiteY12" fmla="*/ 293366 h 1493763"/>
              <a:gd name="connsiteX13" fmla="*/ 872132 w 1530379"/>
              <a:gd name="connsiteY13" fmla="*/ 304800 h 1493763"/>
              <a:gd name="connsiteX14" fmla="*/ 881098 w 1530379"/>
              <a:gd name="connsiteY14" fmla="*/ 302853 h 1493763"/>
              <a:gd name="connsiteX15" fmla="*/ 914964 w 1530379"/>
              <a:gd name="connsiteY15" fmla="*/ 293617 h 1493763"/>
              <a:gd name="connsiteX16" fmla="*/ 928049 w 1530379"/>
              <a:gd name="connsiteY16" fmla="*/ 283611 h 1493763"/>
              <a:gd name="connsiteX17" fmla="*/ 914194 w 1530379"/>
              <a:gd name="connsiteY17" fmla="*/ 272065 h 1493763"/>
              <a:gd name="connsiteX18" fmla="*/ 718211 w 1530379"/>
              <a:gd name="connsiteY18" fmla="*/ 154398 h 1493763"/>
              <a:gd name="connsiteX19" fmla="*/ 695010 w 1530379"/>
              <a:gd name="connsiteY19" fmla="*/ 157470 h 1493763"/>
              <a:gd name="connsiteX20" fmla="*/ 700128 w 1530379"/>
              <a:gd name="connsiteY20" fmla="*/ 160762 h 1493763"/>
              <a:gd name="connsiteX21" fmla="*/ 725047 w 1530379"/>
              <a:gd name="connsiteY21" fmla="*/ 164706 h 1493763"/>
              <a:gd name="connsiteX22" fmla="*/ 731863 w 1530379"/>
              <a:gd name="connsiteY22" fmla="*/ 163023 h 1493763"/>
              <a:gd name="connsiteX23" fmla="*/ 844922 w 1530379"/>
              <a:gd name="connsiteY23" fmla="*/ 1132 h 1493763"/>
              <a:gd name="connsiteX24" fmla="*/ 943443 w 1530379"/>
              <a:gd name="connsiteY24" fmla="*/ 20375 h 1493763"/>
              <a:gd name="connsiteX25" fmla="*/ 1023493 w 1530379"/>
              <a:gd name="connsiteY25" fmla="*/ 21144 h 1493763"/>
              <a:gd name="connsiteX26" fmla="*/ 1045044 w 1530379"/>
              <a:gd name="connsiteY26" fmla="*/ 8059 h 1493763"/>
              <a:gd name="connsiteX27" fmla="*/ 1061977 w 1530379"/>
              <a:gd name="connsiteY27" fmla="*/ 16526 h 1493763"/>
              <a:gd name="connsiteX28" fmla="*/ 1086608 w 1530379"/>
              <a:gd name="connsiteY28" fmla="*/ 30380 h 1493763"/>
              <a:gd name="connsiteX29" fmla="*/ 1103541 w 1530379"/>
              <a:gd name="connsiteY29" fmla="*/ 28071 h 1493763"/>
              <a:gd name="connsiteX30" fmla="*/ 1155881 w 1530379"/>
              <a:gd name="connsiteY30" fmla="*/ 27302 h 1493763"/>
              <a:gd name="connsiteX31" fmla="*/ 1164347 w 1530379"/>
              <a:gd name="connsiteY31" fmla="*/ 32689 h 1493763"/>
              <a:gd name="connsiteX32" fmla="*/ 1164347 w 1530379"/>
              <a:gd name="connsiteY32" fmla="*/ 50393 h 1493763"/>
              <a:gd name="connsiteX33" fmla="*/ 1195905 w 1530379"/>
              <a:gd name="connsiteY33" fmla="*/ 102732 h 1493763"/>
              <a:gd name="connsiteX34" fmla="*/ 1216687 w 1530379"/>
              <a:gd name="connsiteY34" fmla="*/ 89647 h 1493763"/>
              <a:gd name="connsiteX35" fmla="*/ 1231311 w 1530379"/>
              <a:gd name="connsiteY35" fmla="*/ 75793 h 1493763"/>
              <a:gd name="connsiteX36" fmla="*/ 1239008 w 1530379"/>
              <a:gd name="connsiteY36" fmla="*/ 94265 h 1493763"/>
              <a:gd name="connsiteX37" fmla="*/ 1286729 w 1530379"/>
              <a:gd name="connsiteY37" fmla="*/ 208181 h 1493763"/>
              <a:gd name="connsiteX38" fmla="*/ 1308280 w 1530379"/>
              <a:gd name="connsiteY38" fmla="*/ 214338 h 1493763"/>
              <a:gd name="connsiteX39" fmla="*/ 1339068 w 1530379"/>
              <a:gd name="connsiteY39" fmla="*/ 219726 h 1493763"/>
              <a:gd name="connsiteX40" fmla="*/ 1322905 w 1530379"/>
              <a:gd name="connsiteY40" fmla="*/ 245126 h 1493763"/>
              <a:gd name="connsiteX41" fmla="*/ 1341377 w 1530379"/>
              <a:gd name="connsiteY41" fmla="*/ 282841 h 1493763"/>
              <a:gd name="connsiteX42" fmla="*/ 1342025 w 1530379"/>
              <a:gd name="connsiteY42" fmla="*/ 283106 h 1493763"/>
              <a:gd name="connsiteX43" fmla="*/ 1364547 w 1530379"/>
              <a:gd name="connsiteY43" fmla="*/ 277545 h 1493763"/>
              <a:gd name="connsiteX44" fmla="*/ 1384270 w 1530379"/>
              <a:gd name="connsiteY44" fmla="*/ 263017 h 1493763"/>
              <a:gd name="connsiteX45" fmla="*/ 1395046 w 1530379"/>
              <a:gd name="connsiteY45" fmla="*/ 188356 h 1493763"/>
              <a:gd name="connsiteX46" fmla="*/ 1381192 w 1530379"/>
              <a:gd name="connsiteY46" fmla="*/ 163726 h 1493763"/>
              <a:gd name="connsiteX47" fmla="*/ 1381192 w 1530379"/>
              <a:gd name="connsiteY47" fmla="*/ 146793 h 1493763"/>
              <a:gd name="connsiteX48" fmla="*/ 1416598 w 1530379"/>
              <a:gd name="connsiteY48" fmla="*/ 163726 h 1493763"/>
              <a:gd name="connsiteX49" fmla="*/ 1421216 w 1530379"/>
              <a:gd name="connsiteY49" fmla="*/ 210677 h 1493763"/>
              <a:gd name="connsiteX50" fmla="*/ 1438149 w 1530379"/>
              <a:gd name="connsiteY50" fmla="*/ 216065 h 1493763"/>
              <a:gd name="connsiteX51" fmla="*/ 1460470 w 1530379"/>
              <a:gd name="connsiteY51" fmla="*/ 229920 h 1493763"/>
              <a:gd name="connsiteX52" fmla="*/ 1458931 w 1530379"/>
              <a:gd name="connsiteY52" fmla="*/ 233768 h 1493763"/>
              <a:gd name="connsiteX53" fmla="*/ 1440458 w 1530379"/>
              <a:gd name="connsiteY53" fmla="*/ 263787 h 1493763"/>
              <a:gd name="connsiteX54" fmla="*/ 1450464 w 1530379"/>
              <a:gd name="connsiteY54" fmla="*/ 277641 h 1493763"/>
              <a:gd name="connsiteX55" fmla="*/ 1451234 w 1530379"/>
              <a:gd name="connsiteY55" fmla="*/ 281490 h 1493763"/>
              <a:gd name="connsiteX56" fmla="*/ 1461240 w 1530379"/>
              <a:gd name="connsiteY56" fmla="*/ 303811 h 1493763"/>
              <a:gd name="connsiteX57" fmla="*/ 1505113 w 1530379"/>
              <a:gd name="connsiteY57" fmla="*/ 341526 h 1493763"/>
              <a:gd name="connsiteX58" fmla="*/ 1510501 w 1530379"/>
              <a:gd name="connsiteY58" fmla="*/ 396944 h 1493763"/>
              <a:gd name="connsiteX59" fmla="*/ 1505882 w 1530379"/>
              <a:gd name="connsiteY59" fmla="*/ 457750 h 1493763"/>
              <a:gd name="connsiteX60" fmla="*/ 1507422 w 1530379"/>
              <a:gd name="connsiteY60" fmla="*/ 459290 h 1493763"/>
              <a:gd name="connsiteX61" fmla="*/ 1498955 w 1530379"/>
              <a:gd name="connsiteY61" fmla="*/ 519327 h 1493763"/>
              <a:gd name="connsiteX62" fmla="*/ 1472785 w 1530379"/>
              <a:gd name="connsiteY62" fmla="*/ 539339 h 1493763"/>
              <a:gd name="connsiteX63" fmla="*/ 1504343 w 1530379"/>
              <a:gd name="connsiteY63" fmla="*/ 558581 h 1493763"/>
              <a:gd name="connsiteX64" fmla="*/ 1522816 w 1530379"/>
              <a:gd name="connsiteY64" fmla="*/ 563969 h 1493763"/>
              <a:gd name="connsiteX65" fmla="*/ 1515889 w 1530379"/>
              <a:gd name="connsiteY65" fmla="*/ 574745 h 1493763"/>
              <a:gd name="connsiteX66" fmla="*/ 1501264 w 1530379"/>
              <a:gd name="connsiteY66" fmla="*/ 576285 h 1493763"/>
              <a:gd name="connsiteX67" fmla="*/ 1468937 w 1530379"/>
              <a:gd name="connsiteY67" fmla="*/ 581672 h 1493763"/>
              <a:gd name="connsiteX68" fmla="*/ 1454313 w 1530379"/>
              <a:gd name="connsiteY68" fmla="*/ 615539 h 1493763"/>
              <a:gd name="connsiteX69" fmla="*/ 1474325 w 1530379"/>
              <a:gd name="connsiteY69" fmla="*/ 641709 h 1493763"/>
              <a:gd name="connsiteX70" fmla="*/ 1482022 w 1530379"/>
              <a:gd name="connsiteY70" fmla="*/ 663260 h 1493763"/>
              <a:gd name="connsiteX71" fmla="*/ 1458931 w 1530379"/>
              <a:gd name="connsiteY71" fmla="*/ 673266 h 1493763"/>
              <a:gd name="connsiteX72" fmla="*/ 1423525 w 1530379"/>
              <a:gd name="connsiteY72" fmla="*/ 673266 h 1493763"/>
              <a:gd name="connsiteX73" fmla="*/ 1401204 w 1530379"/>
              <a:gd name="connsiteY73" fmla="*/ 691739 h 1493763"/>
              <a:gd name="connsiteX74" fmla="*/ 1361949 w 1530379"/>
              <a:gd name="connsiteY74" fmla="*/ 726376 h 1493763"/>
              <a:gd name="connsiteX75" fmla="*/ 1318846 w 1530379"/>
              <a:gd name="connsiteY75" fmla="*/ 782563 h 1493763"/>
              <a:gd name="connsiteX76" fmla="*/ 1320024 w 1530379"/>
              <a:gd name="connsiteY76" fmla="*/ 791592 h 1493763"/>
              <a:gd name="connsiteX77" fmla="*/ 1331085 w 1530379"/>
              <a:gd name="connsiteY77" fmla="*/ 805161 h 1493763"/>
              <a:gd name="connsiteX78" fmla="*/ 1333394 w 1530379"/>
              <a:gd name="connsiteY78" fmla="*/ 842877 h 1493763"/>
              <a:gd name="connsiteX79" fmla="*/ 1340321 w 1530379"/>
              <a:gd name="connsiteY79" fmla="*/ 873664 h 1493763"/>
              <a:gd name="connsiteX80" fmla="*/ 1321848 w 1530379"/>
              <a:gd name="connsiteY80" fmla="*/ 887519 h 1493763"/>
              <a:gd name="connsiteX81" fmla="*/ 1292408 w 1530379"/>
              <a:gd name="connsiteY81" fmla="*/ 889347 h 1493763"/>
              <a:gd name="connsiteX82" fmla="*/ 1277207 w 1530379"/>
              <a:gd name="connsiteY82" fmla="*/ 896835 h 1493763"/>
              <a:gd name="connsiteX83" fmla="*/ 1279976 w 1530379"/>
              <a:gd name="connsiteY83" fmla="*/ 900712 h 1493763"/>
              <a:gd name="connsiteX84" fmla="*/ 1296525 w 1530379"/>
              <a:gd name="connsiteY84" fmla="*/ 904945 h 1493763"/>
              <a:gd name="connsiteX85" fmla="*/ 1338858 w 1530379"/>
              <a:gd name="connsiteY85" fmla="*/ 945739 h 1493763"/>
              <a:gd name="connsiteX86" fmla="*/ 1357331 w 1530379"/>
              <a:gd name="connsiteY86" fmla="*/ 955745 h 1493763"/>
              <a:gd name="connsiteX87" fmla="*/ 1366567 w 1530379"/>
              <a:gd name="connsiteY87" fmla="*/ 974988 h 1493763"/>
              <a:gd name="connsiteX88" fmla="*/ 1397355 w 1530379"/>
              <a:gd name="connsiteY88" fmla="*/ 1055036 h 1493763"/>
              <a:gd name="connsiteX89" fmla="*/ 1415058 w 1530379"/>
              <a:gd name="connsiteY89" fmla="*/ 1097369 h 1493763"/>
              <a:gd name="connsiteX90" fmla="*/ 1392737 w 1530379"/>
              <a:gd name="connsiteY90" fmla="*/ 1115073 h 1493763"/>
              <a:gd name="connsiteX91" fmla="*/ 1401973 w 1530379"/>
              <a:gd name="connsiteY91" fmla="*/ 1150479 h 1493763"/>
              <a:gd name="connsiteX92" fmla="*/ 1418907 w 1530379"/>
              <a:gd name="connsiteY92" fmla="*/ 1185115 h 1493763"/>
              <a:gd name="connsiteX93" fmla="*/ 1392737 w 1530379"/>
              <a:gd name="connsiteY93" fmla="*/ 1202818 h 1493763"/>
              <a:gd name="connsiteX94" fmla="*/ 1379652 w 1530379"/>
              <a:gd name="connsiteY94" fmla="*/ 1217442 h 1493763"/>
              <a:gd name="connsiteX95" fmla="*/ 1392737 w 1530379"/>
              <a:gd name="connsiteY95" fmla="*/ 1228218 h 1493763"/>
              <a:gd name="connsiteX96" fmla="*/ 1396586 w 1530379"/>
              <a:gd name="connsiteY96" fmla="*/ 1228988 h 1493763"/>
              <a:gd name="connsiteX97" fmla="*/ 1421216 w 1530379"/>
              <a:gd name="connsiteY97" fmla="*/ 1238224 h 1493763"/>
              <a:gd name="connsiteX98" fmla="*/ 1402743 w 1530379"/>
              <a:gd name="connsiteY98" fmla="*/ 1246691 h 1493763"/>
              <a:gd name="connsiteX99" fmla="*/ 1381192 w 1530379"/>
              <a:gd name="connsiteY99" fmla="*/ 1249770 h 1493763"/>
              <a:gd name="connsiteX100" fmla="*/ 1367337 w 1530379"/>
              <a:gd name="connsiteY100" fmla="*/ 1285945 h 1493763"/>
              <a:gd name="connsiteX101" fmla="*/ 1382731 w 1530379"/>
              <a:gd name="connsiteY101" fmla="*/ 1301339 h 1493763"/>
              <a:gd name="connsiteX102" fmla="*/ 1366567 w 1530379"/>
              <a:gd name="connsiteY102" fmla="*/ 1324430 h 1493763"/>
              <a:gd name="connsiteX103" fmla="*/ 1342707 w 1530379"/>
              <a:gd name="connsiteY103" fmla="*/ 1324430 h 1493763"/>
              <a:gd name="connsiteX104" fmla="*/ 1321155 w 1530379"/>
              <a:gd name="connsiteY104" fmla="*/ 1341363 h 1493763"/>
              <a:gd name="connsiteX105" fmla="*/ 1289598 w 1530379"/>
              <a:gd name="connsiteY105" fmla="*/ 1365994 h 1493763"/>
              <a:gd name="connsiteX106" fmla="*/ 1252652 w 1530379"/>
              <a:gd name="connsiteY106" fmla="*/ 1404479 h 1493763"/>
              <a:gd name="connsiteX107" fmla="*/ 1243416 w 1530379"/>
              <a:gd name="connsiteY107" fmla="*/ 1422951 h 1493763"/>
              <a:gd name="connsiteX108" fmla="*/ 1234949 w 1530379"/>
              <a:gd name="connsiteY108" fmla="*/ 1413715 h 1493763"/>
              <a:gd name="connsiteX109" fmla="*/ 1217246 w 1530379"/>
              <a:gd name="connsiteY109" fmla="*/ 1422951 h 1493763"/>
              <a:gd name="connsiteX110" fmla="*/ 1187997 w 1530379"/>
              <a:gd name="connsiteY110" fmla="*/ 1450660 h 1493763"/>
              <a:gd name="connsiteX111" fmla="*/ 1162598 w 1530379"/>
              <a:gd name="connsiteY111" fmla="*/ 1457588 h 1493763"/>
              <a:gd name="connsiteX112" fmla="*/ 1129501 w 1530379"/>
              <a:gd name="connsiteY112" fmla="*/ 1447581 h 1493763"/>
              <a:gd name="connsiteX113" fmla="*/ 1074852 w 1530379"/>
              <a:gd name="connsiteY113" fmla="*/ 1443733 h 1493763"/>
              <a:gd name="connsiteX114" fmla="*/ 1059458 w 1530379"/>
              <a:gd name="connsiteY114" fmla="*/ 1456048 h 1493763"/>
              <a:gd name="connsiteX115" fmla="*/ 1024052 w 1530379"/>
              <a:gd name="connsiteY115" fmla="*/ 1453739 h 1493763"/>
              <a:gd name="connsiteX116" fmla="*/ 987107 w 1530379"/>
              <a:gd name="connsiteY116" fmla="*/ 1442194 h 1493763"/>
              <a:gd name="connsiteX117" fmla="*/ 964785 w 1530379"/>
              <a:gd name="connsiteY117" fmla="*/ 1486066 h 1493763"/>
              <a:gd name="connsiteX118" fmla="*/ 962476 w 1530379"/>
              <a:gd name="connsiteY118" fmla="*/ 1493763 h 1493763"/>
              <a:gd name="connsiteX119" fmla="*/ 953240 w 1530379"/>
              <a:gd name="connsiteY119" fmla="*/ 1481448 h 1493763"/>
              <a:gd name="connsiteX120" fmla="*/ 927840 w 1530379"/>
              <a:gd name="connsiteY120" fmla="*/ 1423721 h 1493763"/>
              <a:gd name="connsiteX121" fmla="*/ 902440 w 1530379"/>
              <a:gd name="connsiteY121" fmla="*/ 1413715 h 1493763"/>
              <a:gd name="connsiteX122" fmla="*/ 873961 w 1530379"/>
              <a:gd name="connsiteY122" fmla="*/ 1414485 h 1493763"/>
              <a:gd name="connsiteX123" fmla="*/ 836246 w 1530379"/>
              <a:gd name="connsiteY123" fmla="*/ 1382157 h 1493763"/>
              <a:gd name="connsiteX124" fmla="*/ 808537 w 1530379"/>
              <a:gd name="connsiteY124" fmla="*/ 1362145 h 1493763"/>
              <a:gd name="connsiteX125" fmla="*/ 802379 w 1530379"/>
              <a:gd name="connsiteY125" fmla="*/ 1349060 h 1493763"/>
              <a:gd name="connsiteX126" fmla="*/ 791603 w 1530379"/>
              <a:gd name="connsiteY126" fmla="*/ 1355218 h 1493763"/>
              <a:gd name="connsiteX127" fmla="*/ 774670 w 1530379"/>
              <a:gd name="connsiteY127" fmla="*/ 1372921 h 1493763"/>
              <a:gd name="connsiteX128" fmla="*/ 770822 w 1530379"/>
              <a:gd name="connsiteY128" fmla="*/ 1407558 h 1493763"/>
              <a:gd name="connsiteX129" fmla="*/ 771591 w 1530379"/>
              <a:gd name="connsiteY129" fmla="*/ 1435266 h 1493763"/>
              <a:gd name="connsiteX130" fmla="*/ 752349 w 1530379"/>
              <a:gd name="connsiteY130" fmla="*/ 1429878 h 1493763"/>
              <a:gd name="connsiteX131" fmla="*/ 643052 w 1530379"/>
              <a:gd name="connsiteY131" fmla="*/ 1388315 h 1493763"/>
              <a:gd name="connsiteX132" fmla="*/ 620731 w 1530379"/>
              <a:gd name="connsiteY132" fmla="*/ 1352139 h 1493763"/>
              <a:gd name="connsiteX133" fmla="*/ 643052 w 1530379"/>
              <a:gd name="connsiteY133" fmla="*/ 1350600 h 1493763"/>
              <a:gd name="connsiteX134" fmla="*/ 720022 w 1530379"/>
              <a:gd name="connsiteY134" fmla="*/ 1325200 h 1493763"/>
              <a:gd name="connsiteX135" fmla="*/ 734646 w 1530379"/>
              <a:gd name="connsiteY135" fmla="*/ 1309806 h 1493763"/>
              <a:gd name="connsiteX136" fmla="*/ 738495 w 1530379"/>
              <a:gd name="connsiteY136" fmla="*/ 1308170 h 1493763"/>
              <a:gd name="connsiteX137" fmla="*/ 737082 w 1530379"/>
              <a:gd name="connsiteY137" fmla="*/ 1307155 h 1493763"/>
              <a:gd name="connsiteX138" fmla="*/ 726872 w 1530379"/>
              <a:gd name="connsiteY138" fmla="*/ 1307774 h 1493763"/>
              <a:gd name="connsiteX139" fmla="*/ 695314 w 1530379"/>
              <a:gd name="connsiteY139" fmla="*/ 1300846 h 1493763"/>
              <a:gd name="connsiteX140" fmla="*/ 653751 w 1530379"/>
              <a:gd name="connsiteY140" fmla="*/ 1301616 h 1493763"/>
              <a:gd name="connsiteX141" fmla="*/ 614496 w 1530379"/>
              <a:gd name="connsiteY141" fmla="*/ 1313162 h 1493763"/>
              <a:gd name="connsiteX142" fmla="*/ 593949 w 1530379"/>
              <a:gd name="connsiteY142" fmla="*/ 1322974 h 1493763"/>
              <a:gd name="connsiteX143" fmla="*/ 593237 w 1530379"/>
              <a:gd name="connsiteY143" fmla="*/ 1324737 h 1493763"/>
              <a:gd name="connsiteX144" fmla="*/ 591071 w 1530379"/>
              <a:gd name="connsiteY144" fmla="*/ 1325482 h 1493763"/>
              <a:gd name="connsiteX145" fmla="*/ 594484 w 1530379"/>
              <a:gd name="connsiteY145" fmla="*/ 1350107 h 1493763"/>
              <a:gd name="connsiteX146" fmla="*/ 601411 w 1530379"/>
              <a:gd name="connsiteY146" fmla="*/ 1363962 h 1493763"/>
              <a:gd name="connsiteX147" fmla="*/ 572163 w 1530379"/>
              <a:gd name="connsiteY147" fmla="*/ 1413992 h 1493763"/>
              <a:gd name="connsiteX148" fmla="*/ 530599 w 1530379"/>
              <a:gd name="connsiteY148" fmla="*/ 1417840 h 1493763"/>
              <a:gd name="connsiteX149" fmla="*/ 517514 w 1530379"/>
              <a:gd name="connsiteY149" fmla="*/ 1454016 h 1493763"/>
              <a:gd name="connsiteX150" fmla="*/ 531369 w 1530379"/>
              <a:gd name="connsiteY150" fmla="*/ 1470949 h 1493763"/>
              <a:gd name="connsiteX151" fmla="*/ 545223 w 1530379"/>
              <a:gd name="connsiteY151" fmla="*/ 1486344 h 1493763"/>
              <a:gd name="connsiteX152" fmla="*/ 486726 w 1530379"/>
              <a:gd name="connsiteY152" fmla="*/ 1420919 h 1493763"/>
              <a:gd name="connsiteX153" fmla="*/ 466714 w 1530379"/>
              <a:gd name="connsiteY153" fmla="*/ 1401677 h 1493763"/>
              <a:gd name="connsiteX154" fmla="*/ 443623 w 1530379"/>
              <a:gd name="connsiteY154" fmla="*/ 1409374 h 1493763"/>
              <a:gd name="connsiteX155" fmla="*/ 445932 w 1530379"/>
              <a:gd name="connsiteY155" fmla="*/ 1367810 h 1493763"/>
              <a:gd name="connsiteX156" fmla="*/ 467676 w 1530379"/>
              <a:gd name="connsiteY156" fmla="*/ 1335964 h 1493763"/>
              <a:gd name="connsiteX157" fmla="*/ 477919 w 1530379"/>
              <a:gd name="connsiteY157" fmla="*/ 1317150 h 1493763"/>
              <a:gd name="connsiteX158" fmla="*/ 459117 w 1530379"/>
              <a:gd name="connsiteY158" fmla="*/ 1325026 h 1493763"/>
              <a:gd name="connsiteX159" fmla="*/ 443723 w 1530379"/>
              <a:gd name="connsiteY159" fmla="*/ 1337341 h 1493763"/>
              <a:gd name="connsiteX160" fmla="*/ 408317 w 1530379"/>
              <a:gd name="connsiteY160" fmla="*/ 1335032 h 1493763"/>
              <a:gd name="connsiteX161" fmla="*/ 371372 w 1530379"/>
              <a:gd name="connsiteY161" fmla="*/ 1323487 h 1493763"/>
              <a:gd name="connsiteX162" fmla="*/ 349050 w 1530379"/>
              <a:gd name="connsiteY162" fmla="*/ 1367359 h 1493763"/>
              <a:gd name="connsiteX163" fmla="*/ 346741 w 1530379"/>
              <a:gd name="connsiteY163" fmla="*/ 1375056 h 1493763"/>
              <a:gd name="connsiteX164" fmla="*/ 337505 w 1530379"/>
              <a:gd name="connsiteY164" fmla="*/ 1362741 h 1493763"/>
              <a:gd name="connsiteX165" fmla="*/ 312105 w 1530379"/>
              <a:gd name="connsiteY165" fmla="*/ 1305014 h 1493763"/>
              <a:gd name="connsiteX166" fmla="*/ 286705 w 1530379"/>
              <a:gd name="connsiteY166" fmla="*/ 1295008 h 1493763"/>
              <a:gd name="connsiteX167" fmla="*/ 258226 w 1530379"/>
              <a:gd name="connsiteY167" fmla="*/ 1295778 h 1493763"/>
              <a:gd name="connsiteX168" fmla="*/ 220511 w 1530379"/>
              <a:gd name="connsiteY168" fmla="*/ 1263450 h 1493763"/>
              <a:gd name="connsiteX169" fmla="*/ 192802 w 1530379"/>
              <a:gd name="connsiteY169" fmla="*/ 1243438 h 1493763"/>
              <a:gd name="connsiteX170" fmla="*/ 186644 w 1530379"/>
              <a:gd name="connsiteY170" fmla="*/ 1230353 h 1493763"/>
              <a:gd name="connsiteX171" fmla="*/ 175868 w 1530379"/>
              <a:gd name="connsiteY171" fmla="*/ 1236511 h 1493763"/>
              <a:gd name="connsiteX172" fmla="*/ 158935 w 1530379"/>
              <a:gd name="connsiteY172" fmla="*/ 1254214 h 1493763"/>
              <a:gd name="connsiteX173" fmla="*/ 155087 w 1530379"/>
              <a:gd name="connsiteY173" fmla="*/ 1288851 h 1493763"/>
              <a:gd name="connsiteX174" fmla="*/ 155856 w 1530379"/>
              <a:gd name="connsiteY174" fmla="*/ 1316559 h 1493763"/>
              <a:gd name="connsiteX175" fmla="*/ 136614 w 1530379"/>
              <a:gd name="connsiteY175" fmla="*/ 1311171 h 1493763"/>
              <a:gd name="connsiteX176" fmla="*/ 27317 w 1530379"/>
              <a:gd name="connsiteY176" fmla="*/ 1269608 h 1493763"/>
              <a:gd name="connsiteX177" fmla="*/ 4996 w 1530379"/>
              <a:gd name="connsiteY177" fmla="*/ 1233432 h 1493763"/>
              <a:gd name="connsiteX178" fmla="*/ 27317 w 1530379"/>
              <a:gd name="connsiteY178" fmla="*/ 1231893 h 1493763"/>
              <a:gd name="connsiteX179" fmla="*/ 104287 w 1530379"/>
              <a:gd name="connsiteY179" fmla="*/ 1206493 h 1493763"/>
              <a:gd name="connsiteX180" fmla="*/ 118911 w 1530379"/>
              <a:gd name="connsiteY180" fmla="*/ 1191099 h 1493763"/>
              <a:gd name="connsiteX181" fmla="*/ 119681 w 1530379"/>
              <a:gd name="connsiteY181" fmla="*/ 1187250 h 1493763"/>
              <a:gd name="connsiteX182" fmla="*/ 115832 w 1530379"/>
              <a:gd name="connsiteY182" fmla="*/ 1180323 h 1493763"/>
              <a:gd name="connsiteX183" fmla="*/ 94281 w 1530379"/>
              <a:gd name="connsiteY183" fmla="*/ 1134141 h 1493763"/>
              <a:gd name="connsiteX184" fmla="*/ 84275 w 1530379"/>
              <a:gd name="connsiteY184" fmla="*/ 1120287 h 1493763"/>
              <a:gd name="connsiteX185" fmla="*/ 93511 w 1530379"/>
              <a:gd name="connsiteY185" fmla="*/ 1100275 h 1493763"/>
              <a:gd name="connsiteX186" fmla="*/ 142772 w 1530379"/>
              <a:gd name="connsiteY186" fmla="*/ 1031772 h 1493763"/>
              <a:gd name="connsiteX187" fmla="*/ 149699 w 1530379"/>
              <a:gd name="connsiteY187" fmla="*/ 1020996 h 1493763"/>
              <a:gd name="connsiteX188" fmla="*/ 202038 w 1530379"/>
              <a:gd name="connsiteY188" fmla="*/ 1056402 h 1493763"/>
              <a:gd name="connsiteX189" fmla="*/ 221281 w 1530379"/>
              <a:gd name="connsiteY189" fmla="*/ 1061790 h 1493763"/>
              <a:gd name="connsiteX190" fmla="*/ 216662 w 1530379"/>
              <a:gd name="connsiteY190" fmla="*/ 1044087 h 1493763"/>
              <a:gd name="connsiteX191" fmla="*/ 194341 w 1530379"/>
              <a:gd name="connsiteY191" fmla="*/ 1003293 h 1493763"/>
              <a:gd name="connsiteX192" fmla="*/ 192802 w 1530379"/>
              <a:gd name="connsiteY192" fmla="*/ 982511 h 1493763"/>
              <a:gd name="connsiteX193" fmla="*/ 215123 w 1530379"/>
              <a:gd name="connsiteY193" fmla="*/ 975584 h 1493763"/>
              <a:gd name="connsiteX194" fmla="*/ 236675 w 1530379"/>
              <a:gd name="connsiteY194" fmla="*/ 980972 h 1493763"/>
              <a:gd name="connsiteX195" fmla="*/ 287475 w 1530379"/>
              <a:gd name="connsiteY195" fmla="*/ 952493 h 1493763"/>
              <a:gd name="connsiteX196" fmla="*/ 302099 w 1530379"/>
              <a:gd name="connsiteY196" fmla="*/ 904002 h 1493763"/>
              <a:gd name="connsiteX197" fmla="*/ 352899 w 1530379"/>
              <a:gd name="connsiteY197" fmla="*/ 874753 h 1493763"/>
              <a:gd name="connsiteX198" fmla="*/ 389844 w 1530379"/>
              <a:gd name="connsiteY198" fmla="*/ 853202 h 1493763"/>
              <a:gd name="connsiteX199" fmla="*/ 399851 w 1530379"/>
              <a:gd name="connsiteY199" fmla="*/ 768535 h 1493763"/>
              <a:gd name="connsiteX200" fmla="*/ 436796 w 1530379"/>
              <a:gd name="connsiteY200" fmla="*/ 716965 h 1493763"/>
              <a:gd name="connsiteX201" fmla="*/ 507608 w 1530379"/>
              <a:gd name="connsiteY201" fmla="*/ 709268 h 1493763"/>
              <a:gd name="connsiteX202" fmla="*/ 541475 w 1530379"/>
              <a:gd name="connsiteY202" fmla="*/ 706190 h 1493763"/>
              <a:gd name="connsiteX203" fmla="*/ 595353 w 1530379"/>
              <a:gd name="connsiteY203" fmla="*/ 701571 h 1493763"/>
              <a:gd name="connsiteX204" fmla="*/ 597182 w 1530379"/>
              <a:gd name="connsiteY204" fmla="*/ 701484 h 1493763"/>
              <a:gd name="connsiteX205" fmla="*/ 598042 w 1530379"/>
              <a:gd name="connsiteY205" fmla="*/ 698094 h 1493763"/>
              <a:gd name="connsiteX206" fmla="*/ 608477 w 1530379"/>
              <a:gd name="connsiteY206" fmla="*/ 689201 h 1493763"/>
              <a:gd name="connsiteX207" fmla="*/ 517614 w 1530379"/>
              <a:gd name="connsiteY207" fmla="*/ 661547 h 1493763"/>
              <a:gd name="connsiteX208" fmla="*/ 459117 w 1530379"/>
              <a:gd name="connsiteY208" fmla="*/ 636917 h 1493763"/>
              <a:gd name="connsiteX209" fmla="*/ 432947 w 1530379"/>
              <a:gd name="connsiteY209" fmla="*/ 590735 h 1493763"/>
              <a:gd name="connsiteX210" fmla="*/ 468353 w 1530379"/>
              <a:gd name="connsiteY210" fmla="*/ 552250 h 1493763"/>
              <a:gd name="connsiteX211" fmla="*/ 553020 w 1530379"/>
              <a:gd name="connsiteY211" fmla="*/ 522232 h 1493763"/>
              <a:gd name="connsiteX212" fmla="*/ 583808 w 1530379"/>
              <a:gd name="connsiteY212" fmla="*/ 502220 h 1493763"/>
              <a:gd name="connsiteX213" fmla="*/ 550711 w 1530379"/>
              <a:gd name="connsiteY213" fmla="*/ 489135 h 1493763"/>
              <a:gd name="connsiteX214" fmla="*/ 492214 w 1530379"/>
              <a:gd name="connsiteY214" fmla="*/ 481438 h 1493763"/>
              <a:gd name="connsiteX215" fmla="*/ 468353 w 1530379"/>
              <a:gd name="connsiteY215" fmla="*/ 452958 h 1493763"/>
              <a:gd name="connsiteX216" fmla="*/ 466044 w 1530379"/>
              <a:gd name="connsiteY216" fmla="*/ 429098 h 1493763"/>
              <a:gd name="connsiteX217" fmla="*/ 435256 w 1530379"/>
              <a:gd name="connsiteY217" fmla="*/ 400619 h 1493763"/>
              <a:gd name="connsiteX218" fmla="*/ 411396 w 1530379"/>
              <a:gd name="connsiteY218" fmla="*/ 396771 h 1493763"/>
              <a:gd name="connsiteX219" fmla="*/ 379838 w 1530379"/>
              <a:gd name="connsiteY219" fmla="*/ 357516 h 1493763"/>
              <a:gd name="connsiteX220" fmla="*/ 410626 w 1530379"/>
              <a:gd name="connsiteY220" fmla="*/ 378298 h 1493763"/>
              <a:gd name="connsiteX221" fmla="*/ 449881 w 1530379"/>
              <a:gd name="connsiteY221" fmla="*/ 362134 h 1493763"/>
              <a:gd name="connsiteX222" fmla="*/ 451420 w 1530379"/>
              <a:gd name="connsiteY222" fmla="*/ 353668 h 1493763"/>
              <a:gd name="connsiteX223" fmla="*/ 467584 w 1530379"/>
              <a:gd name="connsiteY223" fmla="*/ 320570 h 1493763"/>
              <a:gd name="connsiteX224" fmla="*/ 488366 w 1530379"/>
              <a:gd name="connsiteY224" fmla="*/ 348280 h 1493763"/>
              <a:gd name="connsiteX225" fmla="*/ 494523 w 1530379"/>
              <a:gd name="connsiteY225" fmla="*/ 359825 h 1493763"/>
              <a:gd name="connsiteX226" fmla="*/ 544554 w 1530379"/>
              <a:gd name="connsiteY226" fmla="*/ 375219 h 1493763"/>
              <a:gd name="connsiteX227" fmla="*/ 592275 w 1530379"/>
              <a:gd name="connsiteY227" fmla="*/ 373680 h 1493763"/>
              <a:gd name="connsiteX228" fmla="*/ 655390 w 1530379"/>
              <a:gd name="connsiteY228" fmla="*/ 399080 h 1493763"/>
              <a:gd name="connsiteX229" fmla="*/ 673093 w 1530379"/>
              <a:gd name="connsiteY229" fmla="*/ 395231 h 1493763"/>
              <a:gd name="connsiteX230" fmla="*/ 669245 w 1530379"/>
              <a:gd name="connsiteY230" fmla="*/ 375219 h 1493763"/>
              <a:gd name="connsiteX231" fmla="*/ 622293 w 1530379"/>
              <a:gd name="connsiteY231" fmla="*/ 319801 h 1493763"/>
              <a:gd name="connsiteX232" fmla="*/ 639996 w 1530379"/>
              <a:gd name="connsiteY232" fmla="*/ 254377 h 1493763"/>
              <a:gd name="connsiteX233" fmla="*/ 724662 w 1530379"/>
              <a:gd name="connsiteY233" fmla="*/ 232055 h 1493763"/>
              <a:gd name="connsiteX234" fmla="*/ 754681 w 1530379"/>
              <a:gd name="connsiteY234" fmla="*/ 215892 h 1493763"/>
              <a:gd name="connsiteX235" fmla="*/ 723893 w 1530379"/>
              <a:gd name="connsiteY235" fmla="*/ 201268 h 1493763"/>
              <a:gd name="connsiteX236" fmla="*/ 670014 w 1530379"/>
              <a:gd name="connsiteY236" fmla="*/ 191261 h 1493763"/>
              <a:gd name="connsiteX237" fmla="*/ 647693 w 1530379"/>
              <a:gd name="connsiteY237" fmla="*/ 173558 h 1493763"/>
              <a:gd name="connsiteX238" fmla="*/ 665396 w 1530379"/>
              <a:gd name="connsiteY238" fmla="*/ 139692 h 1493763"/>
              <a:gd name="connsiteX239" fmla="*/ 676941 w 1530379"/>
              <a:gd name="connsiteY239" fmla="*/ 145849 h 1493763"/>
              <a:gd name="connsiteX240" fmla="*/ 688074 w 1530379"/>
              <a:gd name="connsiteY240" fmla="*/ 153009 h 1493763"/>
              <a:gd name="connsiteX241" fmla="*/ 710225 w 1530379"/>
              <a:gd name="connsiteY241" fmla="*/ 120435 h 1493763"/>
              <a:gd name="connsiteX242" fmla="*/ 741783 w 1530379"/>
              <a:gd name="connsiteY242" fmla="*/ 108890 h 1493763"/>
              <a:gd name="connsiteX243" fmla="*/ 761025 w 1530379"/>
              <a:gd name="connsiteY243" fmla="*/ 112738 h 1493763"/>
              <a:gd name="connsiteX244" fmla="*/ 777477 w 1530379"/>
              <a:gd name="connsiteY244" fmla="*/ 113123 h 1493763"/>
              <a:gd name="connsiteX245" fmla="*/ 785507 w 1530379"/>
              <a:gd name="connsiteY245" fmla="*/ 107883 h 1493763"/>
              <a:gd name="connsiteX246" fmla="*/ 785854 w 1530379"/>
              <a:gd name="connsiteY246" fmla="*/ 89974 h 1493763"/>
              <a:gd name="connsiteX247" fmla="*/ 779311 w 1530379"/>
              <a:gd name="connsiteY247" fmla="*/ 69649 h 1493763"/>
              <a:gd name="connsiteX248" fmla="*/ 765457 w 1530379"/>
              <a:gd name="connsiteY248" fmla="*/ 45019 h 1493763"/>
              <a:gd name="connsiteX249" fmla="*/ 765457 w 1530379"/>
              <a:gd name="connsiteY249" fmla="*/ 28086 h 1493763"/>
              <a:gd name="connsiteX250" fmla="*/ 786335 w 1530379"/>
              <a:gd name="connsiteY250" fmla="*/ 29625 h 1493763"/>
              <a:gd name="connsiteX251" fmla="*/ 790615 w 1530379"/>
              <a:gd name="connsiteY251" fmla="*/ 34161 h 1493763"/>
              <a:gd name="connsiteX252" fmla="*/ 791043 w 1530379"/>
              <a:gd name="connsiteY252" fmla="*/ 33459 h 1493763"/>
              <a:gd name="connsiteX253" fmla="*/ 804898 w 1530379"/>
              <a:gd name="connsiteY253" fmla="*/ 16526 h 1493763"/>
              <a:gd name="connsiteX254" fmla="*/ 844922 w 1530379"/>
              <a:gd name="connsiteY254" fmla="*/ 1132 h 14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530379" h="1493763">
                <a:moveTo>
                  <a:pt x="592378" y="720443"/>
                </a:moveTo>
                <a:lnTo>
                  <a:pt x="579959" y="723893"/>
                </a:lnTo>
                <a:cubicBezTo>
                  <a:pt x="575341" y="727741"/>
                  <a:pt x="571493" y="733129"/>
                  <a:pt x="574571" y="737747"/>
                </a:cubicBezTo>
                <a:cubicBezTo>
                  <a:pt x="578420" y="743135"/>
                  <a:pt x="586887" y="744675"/>
                  <a:pt x="593044" y="742366"/>
                </a:cubicBezTo>
                <a:lnTo>
                  <a:pt x="593988" y="742285"/>
                </a:lnTo>
                <a:lnTo>
                  <a:pt x="590922" y="726188"/>
                </a:lnTo>
                <a:close/>
                <a:moveTo>
                  <a:pt x="666943" y="660814"/>
                </a:moveTo>
                <a:lnTo>
                  <a:pt x="660778" y="660873"/>
                </a:lnTo>
                <a:lnTo>
                  <a:pt x="658927" y="666832"/>
                </a:lnTo>
                <a:lnTo>
                  <a:pt x="661445" y="666247"/>
                </a:lnTo>
                <a:close/>
                <a:moveTo>
                  <a:pt x="903082" y="269817"/>
                </a:moveTo>
                <a:lnTo>
                  <a:pt x="894766" y="278237"/>
                </a:lnTo>
                <a:cubicBezTo>
                  <a:pt x="887261" y="284010"/>
                  <a:pt x="881585" y="288868"/>
                  <a:pt x="877700" y="293366"/>
                </a:cubicBezTo>
                <a:lnTo>
                  <a:pt x="872132" y="304800"/>
                </a:lnTo>
                <a:lnTo>
                  <a:pt x="881098" y="302853"/>
                </a:lnTo>
                <a:cubicBezTo>
                  <a:pt x="892643" y="300544"/>
                  <a:pt x="903419" y="297465"/>
                  <a:pt x="914964" y="293617"/>
                </a:cubicBezTo>
                <a:cubicBezTo>
                  <a:pt x="920352" y="292077"/>
                  <a:pt x="928049" y="290538"/>
                  <a:pt x="928049" y="283611"/>
                </a:cubicBezTo>
                <a:cubicBezTo>
                  <a:pt x="928049" y="275914"/>
                  <a:pt x="921122" y="272835"/>
                  <a:pt x="914194" y="272065"/>
                </a:cubicBezTo>
                <a:close/>
                <a:moveTo>
                  <a:pt x="718211" y="154398"/>
                </a:moveTo>
                <a:lnTo>
                  <a:pt x="695010" y="157470"/>
                </a:lnTo>
                <a:lnTo>
                  <a:pt x="700128" y="160762"/>
                </a:lnTo>
                <a:cubicBezTo>
                  <a:pt x="708306" y="163840"/>
                  <a:pt x="716773" y="165091"/>
                  <a:pt x="725047" y="164706"/>
                </a:cubicBezTo>
                <a:lnTo>
                  <a:pt x="731863" y="163023"/>
                </a:lnTo>
                <a:close/>
                <a:moveTo>
                  <a:pt x="844922" y="1132"/>
                </a:moveTo>
                <a:cubicBezTo>
                  <a:pt x="878019" y="8059"/>
                  <a:pt x="911116" y="14217"/>
                  <a:pt x="943443" y="20375"/>
                </a:cubicBezTo>
                <a:cubicBezTo>
                  <a:pt x="970383" y="19605"/>
                  <a:pt x="996552" y="30380"/>
                  <a:pt x="1023493" y="21144"/>
                </a:cubicBezTo>
                <a:cubicBezTo>
                  <a:pt x="1029650" y="14217"/>
                  <a:pt x="1038117" y="11908"/>
                  <a:pt x="1045044" y="8059"/>
                </a:cubicBezTo>
                <a:cubicBezTo>
                  <a:pt x="1054280" y="1902"/>
                  <a:pt x="1059668" y="7290"/>
                  <a:pt x="1061977" y="16526"/>
                </a:cubicBezTo>
                <a:cubicBezTo>
                  <a:pt x="1064286" y="30380"/>
                  <a:pt x="1071214" y="38077"/>
                  <a:pt x="1086608" y="30380"/>
                </a:cubicBezTo>
                <a:cubicBezTo>
                  <a:pt x="1091996" y="28071"/>
                  <a:pt x="1098153" y="24992"/>
                  <a:pt x="1103541" y="28071"/>
                </a:cubicBezTo>
                <a:cubicBezTo>
                  <a:pt x="1121244" y="37308"/>
                  <a:pt x="1138178" y="46544"/>
                  <a:pt x="1155881" y="27302"/>
                </a:cubicBezTo>
                <a:cubicBezTo>
                  <a:pt x="1158959" y="23453"/>
                  <a:pt x="1164347" y="27302"/>
                  <a:pt x="1164347" y="32689"/>
                </a:cubicBezTo>
                <a:cubicBezTo>
                  <a:pt x="1164347" y="38847"/>
                  <a:pt x="1164347" y="44235"/>
                  <a:pt x="1164347" y="50393"/>
                </a:cubicBezTo>
                <a:cubicBezTo>
                  <a:pt x="1162038" y="78102"/>
                  <a:pt x="1170505" y="91956"/>
                  <a:pt x="1195905" y="102732"/>
                </a:cubicBezTo>
                <a:cubicBezTo>
                  <a:pt x="1208990" y="108120"/>
                  <a:pt x="1212068" y="97344"/>
                  <a:pt x="1216687" y="89647"/>
                </a:cubicBezTo>
                <a:cubicBezTo>
                  <a:pt x="1220535" y="83490"/>
                  <a:pt x="1222844" y="74253"/>
                  <a:pt x="1231311" y="75793"/>
                </a:cubicBezTo>
                <a:cubicBezTo>
                  <a:pt x="1239778" y="78102"/>
                  <a:pt x="1239778" y="87338"/>
                  <a:pt x="1239008" y="94265"/>
                </a:cubicBezTo>
                <a:cubicBezTo>
                  <a:pt x="1232850" y="141987"/>
                  <a:pt x="1264408" y="172774"/>
                  <a:pt x="1286729" y="208181"/>
                </a:cubicBezTo>
                <a:cubicBezTo>
                  <a:pt x="1292117" y="216647"/>
                  <a:pt x="1300583" y="214338"/>
                  <a:pt x="1308280" y="214338"/>
                </a:cubicBezTo>
                <a:cubicBezTo>
                  <a:pt x="1319056" y="215108"/>
                  <a:pt x="1333680" y="208950"/>
                  <a:pt x="1339068" y="219726"/>
                </a:cubicBezTo>
                <a:cubicBezTo>
                  <a:pt x="1345226" y="232811"/>
                  <a:pt x="1325983" y="235120"/>
                  <a:pt x="1322905" y="245126"/>
                </a:cubicBezTo>
                <a:cubicBezTo>
                  <a:pt x="1314438" y="268987"/>
                  <a:pt x="1318286" y="275914"/>
                  <a:pt x="1341377" y="282841"/>
                </a:cubicBezTo>
                <a:lnTo>
                  <a:pt x="1342025" y="283106"/>
                </a:lnTo>
                <a:lnTo>
                  <a:pt x="1364547" y="277545"/>
                </a:lnTo>
                <a:cubicBezTo>
                  <a:pt x="1371955" y="274081"/>
                  <a:pt x="1378690" y="269174"/>
                  <a:pt x="1384270" y="263017"/>
                </a:cubicBezTo>
                <a:cubicBezTo>
                  <a:pt x="1401204" y="243775"/>
                  <a:pt x="1408901" y="215296"/>
                  <a:pt x="1395046" y="188356"/>
                </a:cubicBezTo>
                <a:cubicBezTo>
                  <a:pt x="1391198" y="180659"/>
                  <a:pt x="1396586" y="166805"/>
                  <a:pt x="1381192" y="163726"/>
                </a:cubicBezTo>
                <a:cubicBezTo>
                  <a:pt x="1376573" y="162956"/>
                  <a:pt x="1371955" y="152180"/>
                  <a:pt x="1381192" y="146793"/>
                </a:cubicBezTo>
                <a:cubicBezTo>
                  <a:pt x="1395816" y="146023"/>
                  <a:pt x="1410440" y="146023"/>
                  <a:pt x="1416598" y="163726"/>
                </a:cubicBezTo>
                <a:cubicBezTo>
                  <a:pt x="1421985" y="179120"/>
                  <a:pt x="1415058" y="196053"/>
                  <a:pt x="1421216" y="210677"/>
                </a:cubicBezTo>
                <a:cubicBezTo>
                  <a:pt x="1424294" y="218374"/>
                  <a:pt x="1427373" y="229920"/>
                  <a:pt x="1438149" y="216065"/>
                </a:cubicBezTo>
                <a:cubicBezTo>
                  <a:pt x="1449694" y="214526"/>
                  <a:pt x="1465858" y="203750"/>
                  <a:pt x="1460470" y="229920"/>
                </a:cubicBezTo>
                <a:cubicBezTo>
                  <a:pt x="1460470" y="231459"/>
                  <a:pt x="1460470" y="232229"/>
                  <a:pt x="1458931" y="233768"/>
                </a:cubicBezTo>
                <a:cubicBezTo>
                  <a:pt x="1448155" y="240696"/>
                  <a:pt x="1446616" y="253781"/>
                  <a:pt x="1440458" y="263787"/>
                </a:cubicBezTo>
                <a:cubicBezTo>
                  <a:pt x="1435840" y="271483"/>
                  <a:pt x="1439688" y="278411"/>
                  <a:pt x="1450464" y="277641"/>
                </a:cubicBezTo>
                <a:cubicBezTo>
                  <a:pt x="1451234" y="278411"/>
                  <a:pt x="1452003" y="279950"/>
                  <a:pt x="1451234" y="281490"/>
                </a:cubicBezTo>
                <a:cubicBezTo>
                  <a:pt x="1455852" y="288417"/>
                  <a:pt x="1452773" y="298423"/>
                  <a:pt x="1461240" y="303811"/>
                </a:cubicBezTo>
                <a:cubicBezTo>
                  <a:pt x="1473555" y="319205"/>
                  <a:pt x="1485870" y="333059"/>
                  <a:pt x="1505113" y="341526"/>
                </a:cubicBezTo>
                <a:cubicBezTo>
                  <a:pt x="1537440" y="356920"/>
                  <a:pt x="1538210" y="375393"/>
                  <a:pt x="1510501" y="396944"/>
                </a:cubicBezTo>
                <a:cubicBezTo>
                  <a:pt x="1480482" y="420035"/>
                  <a:pt x="1479713" y="428502"/>
                  <a:pt x="1505882" y="457750"/>
                </a:cubicBezTo>
                <a:cubicBezTo>
                  <a:pt x="1506652" y="458520"/>
                  <a:pt x="1506652" y="458520"/>
                  <a:pt x="1507422" y="459290"/>
                </a:cubicBezTo>
                <a:cubicBezTo>
                  <a:pt x="1534361" y="492387"/>
                  <a:pt x="1536670" y="496235"/>
                  <a:pt x="1498955" y="519327"/>
                </a:cubicBezTo>
                <a:cubicBezTo>
                  <a:pt x="1488949" y="525484"/>
                  <a:pt x="1472016" y="527024"/>
                  <a:pt x="1472785" y="539339"/>
                </a:cubicBezTo>
                <a:cubicBezTo>
                  <a:pt x="1473555" y="554733"/>
                  <a:pt x="1492028" y="553963"/>
                  <a:pt x="1504343" y="558581"/>
                </a:cubicBezTo>
                <a:cubicBezTo>
                  <a:pt x="1510501" y="560891"/>
                  <a:pt x="1516658" y="562430"/>
                  <a:pt x="1522816" y="563969"/>
                </a:cubicBezTo>
                <a:cubicBezTo>
                  <a:pt x="1527434" y="571666"/>
                  <a:pt x="1522816" y="574745"/>
                  <a:pt x="1515889" y="574745"/>
                </a:cubicBezTo>
                <a:cubicBezTo>
                  <a:pt x="1510501" y="575515"/>
                  <a:pt x="1505882" y="573975"/>
                  <a:pt x="1501264" y="576285"/>
                </a:cubicBezTo>
                <a:cubicBezTo>
                  <a:pt x="1490488" y="577824"/>
                  <a:pt x="1479713" y="579363"/>
                  <a:pt x="1468937" y="581672"/>
                </a:cubicBezTo>
                <a:cubicBezTo>
                  <a:pt x="1446616" y="587060"/>
                  <a:pt x="1442767" y="595527"/>
                  <a:pt x="1454313" y="615539"/>
                </a:cubicBezTo>
                <a:cubicBezTo>
                  <a:pt x="1459700" y="624776"/>
                  <a:pt x="1468167" y="632473"/>
                  <a:pt x="1474325" y="641709"/>
                </a:cubicBezTo>
                <a:cubicBezTo>
                  <a:pt x="1478943" y="647867"/>
                  <a:pt x="1485870" y="654793"/>
                  <a:pt x="1482022" y="663260"/>
                </a:cubicBezTo>
                <a:cubicBezTo>
                  <a:pt x="1477404" y="672497"/>
                  <a:pt x="1468167" y="672497"/>
                  <a:pt x="1458931" y="673266"/>
                </a:cubicBezTo>
                <a:cubicBezTo>
                  <a:pt x="1447385" y="674036"/>
                  <a:pt x="1435840" y="673266"/>
                  <a:pt x="1423525" y="673266"/>
                </a:cubicBezTo>
                <a:cubicBezTo>
                  <a:pt x="1410440" y="673266"/>
                  <a:pt x="1403513" y="677884"/>
                  <a:pt x="1401204" y="691739"/>
                </a:cubicBezTo>
                <a:cubicBezTo>
                  <a:pt x="1397355" y="716369"/>
                  <a:pt x="1385040" y="725606"/>
                  <a:pt x="1361949" y="726376"/>
                </a:cubicBezTo>
                <a:cubicBezTo>
                  <a:pt x="1311149" y="728685"/>
                  <a:pt x="1308840" y="731763"/>
                  <a:pt x="1318846" y="782563"/>
                </a:cubicBezTo>
                <a:lnTo>
                  <a:pt x="1320024" y="791592"/>
                </a:lnTo>
                <a:lnTo>
                  <a:pt x="1331085" y="805161"/>
                </a:lnTo>
                <a:cubicBezTo>
                  <a:pt x="1338012" y="817477"/>
                  <a:pt x="1337242" y="832871"/>
                  <a:pt x="1333394" y="842877"/>
                </a:cubicBezTo>
                <a:cubicBezTo>
                  <a:pt x="1328776" y="854422"/>
                  <a:pt x="1329545" y="861350"/>
                  <a:pt x="1340321" y="873664"/>
                </a:cubicBezTo>
                <a:cubicBezTo>
                  <a:pt x="1314922" y="863659"/>
                  <a:pt x="1314922" y="872895"/>
                  <a:pt x="1321848" y="887519"/>
                </a:cubicBezTo>
                <a:cubicBezTo>
                  <a:pt x="1311458" y="887904"/>
                  <a:pt x="1301644" y="887711"/>
                  <a:pt x="1292408" y="889347"/>
                </a:cubicBezTo>
                <a:lnTo>
                  <a:pt x="1277207" y="896835"/>
                </a:lnTo>
                <a:lnTo>
                  <a:pt x="1279976" y="900712"/>
                </a:lnTo>
                <a:cubicBezTo>
                  <a:pt x="1284209" y="903598"/>
                  <a:pt x="1289597" y="904945"/>
                  <a:pt x="1296525" y="904945"/>
                </a:cubicBezTo>
                <a:cubicBezTo>
                  <a:pt x="1332700" y="904945"/>
                  <a:pt x="1335779" y="907254"/>
                  <a:pt x="1338858" y="945739"/>
                </a:cubicBezTo>
                <a:cubicBezTo>
                  <a:pt x="1339628" y="961903"/>
                  <a:pt x="1346555" y="961903"/>
                  <a:pt x="1357331" y="955745"/>
                </a:cubicBezTo>
                <a:cubicBezTo>
                  <a:pt x="1375804" y="954206"/>
                  <a:pt x="1367337" y="966521"/>
                  <a:pt x="1366567" y="974988"/>
                </a:cubicBezTo>
                <a:cubicBezTo>
                  <a:pt x="1355022" y="1010394"/>
                  <a:pt x="1364258" y="1034254"/>
                  <a:pt x="1397355" y="1055036"/>
                </a:cubicBezTo>
                <a:cubicBezTo>
                  <a:pt x="1425064" y="1072739"/>
                  <a:pt x="1428143" y="1078897"/>
                  <a:pt x="1415058" y="1097369"/>
                </a:cubicBezTo>
                <a:cubicBezTo>
                  <a:pt x="1406592" y="1101988"/>
                  <a:pt x="1395046" y="1102757"/>
                  <a:pt x="1392737" y="1115073"/>
                </a:cubicBezTo>
                <a:cubicBezTo>
                  <a:pt x="1387349" y="1128927"/>
                  <a:pt x="1392737" y="1139703"/>
                  <a:pt x="1401973" y="1150479"/>
                </a:cubicBezTo>
                <a:cubicBezTo>
                  <a:pt x="1410440" y="1160485"/>
                  <a:pt x="1423525" y="1168951"/>
                  <a:pt x="1418907" y="1185115"/>
                </a:cubicBezTo>
                <a:cubicBezTo>
                  <a:pt x="1409670" y="1190503"/>
                  <a:pt x="1400434" y="1195121"/>
                  <a:pt x="1392737" y="1202818"/>
                </a:cubicBezTo>
                <a:cubicBezTo>
                  <a:pt x="1388119" y="1207436"/>
                  <a:pt x="1375804" y="1205127"/>
                  <a:pt x="1379652" y="1217442"/>
                </a:cubicBezTo>
                <a:cubicBezTo>
                  <a:pt x="1382731" y="1222830"/>
                  <a:pt x="1388889" y="1224369"/>
                  <a:pt x="1392737" y="1228218"/>
                </a:cubicBezTo>
                <a:cubicBezTo>
                  <a:pt x="1393507" y="1228988"/>
                  <a:pt x="1395046" y="1228988"/>
                  <a:pt x="1396586" y="1228988"/>
                </a:cubicBezTo>
                <a:cubicBezTo>
                  <a:pt x="1404283" y="1233606"/>
                  <a:pt x="1415828" y="1227448"/>
                  <a:pt x="1421216" y="1238224"/>
                </a:cubicBezTo>
                <a:cubicBezTo>
                  <a:pt x="1418137" y="1247460"/>
                  <a:pt x="1409670" y="1245921"/>
                  <a:pt x="1402743" y="1246691"/>
                </a:cubicBezTo>
                <a:cubicBezTo>
                  <a:pt x="1395816" y="1247460"/>
                  <a:pt x="1388119" y="1248230"/>
                  <a:pt x="1381192" y="1249770"/>
                </a:cubicBezTo>
                <a:cubicBezTo>
                  <a:pt x="1354252" y="1255157"/>
                  <a:pt x="1351173" y="1263624"/>
                  <a:pt x="1367337" y="1285945"/>
                </a:cubicBezTo>
                <a:cubicBezTo>
                  <a:pt x="1371955" y="1291333"/>
                  <a:pt x="1377343" y="1296721"/>
                  <a:pt x="1382731" y="1301339"/>
                </a:cubicBezTo>
                <a:cubicBezTo>
                  <a:pt x="1388889" y="1316733"/>
                  <a:pt x="1381192" y="1323660"/>
                  <a:pt x="1366567" y="1324430"/>
                </a:cubicBezTo>
                <a:cubicBezTo>
                  <a:pt x="1358870" y="1325200"/>
                  <a:pt x="1350404" y="1325200"/>
                  <a:pt x="1342707" y="1324430"/>
                </a:cubicBezTo>
                <a:cubicBezTo>
                  <a:pt x="1330391" y="1323660"/>
                  <a:pt x="1322694" y="1325969"/>
                  <a:pt x="1321155" y="1341363"/>
                </a:cubicBezTo>
                <a:cubicBezTo>
                  <a:pt x="1319616" y="1358297"/>
                  <a:pt x="1305761" y="1365224"/>
                  <a:pt x="1289598" y="1365994"/>
                </a:cubicBezTo>
                <a:cubicBezTo>
                  <a:pt x="1251882" y="1368303"/>
                  <a:pt x="1251882" y="1368303"/>
                  <a:pt x="1252652" y="1404479"/>
                </a:cubicBezTo>
                <a:cubicBezTo>
                  <a:pt x="1252652" y="1412176"/>
                  <a:pt x="1261889" y="1424491"/>
                  <a:pt x="1243416" y="1422951"/>
                </a:cubicBezTo>
                <a:cubicBezTo>
                  <a:pt x="1240337" y="1419873"/>
                  <a:pt x="1237258" y="1416794"/>
                  <a:pt x="1234949" y="1413715"/>
                </a:cubicBezTo>
                <a:cubicBezTo>
                  <a:pt x="1222634" y="1404479"/>
                  <a:pt x="1220325" y="1413715"/>
                  <a:pt x="1217246" y="1422951"/>
                </a:cubicBezTo>
                <a:cubicBezTo>
                  <a:pt x="1214167" y="1439884"/>
                  <a:pt x="1208010" y="1451430"/>
                  <a:pt x="1187997" y="1450660"/>
                </a:cubicBezTo>
                <a:cubicBezTo>
                  <a:pt x="1179531" y="1449891"/>
                  <a:pt x="1171064" y="1455278"/>
                  <a:pt x="1162598" y="1457588"/>
                </a:cubicBezTo>
                <a:cubicBezTo>
                  <a:pt x="1149513" y="1460666"/>
                  <a:pt x="1138737" y="1458357"/>
                  <a:pt x="1129501" y="1447581"/>
                </a:cubicBezTo>
                <a:cubicBezTo>
                  <a:pt x="1111028" y="1427569"/>
                  <a:pt x="1096404" y="1426800"/>
                  <a:pt x="1074852" y="1443733"/>
                </a:cubicBezTo>
                <a:cubicBezTo>
                  <a:pt x="1069464" y="1447581"/>
                  <a:pt x="1064846" y="1452200"/>
                  <a:pt x="1059458" y="1456048"/>
                </a:cubicBezTo>
                <a:cubicBezTo>
                  <a:pt x="1047143" y="1465285"/>
                  <a:pt x="1035597" y="1464515"/>
                  <a:pt x="1024052" y="1453739"/>
                </a:cubicBezTo>
                <a:cubicBezTo>
                  <a:pt x="1014046" y="1443733"/>
                  <a:pt x="1004810" y="1429878"/>
                  <a:pt x="987107" y="1442194"/>
                </a:cubicBezTo>
                <a:cubicBezTo>
                  <a:pt x="971713" y="1452969"/>
                  <a:pt x="956319" y="1463745"/>
                  <a:pt x="964785" y="1486066"/>
                </a:cubicBezTo>
                <a:cubicBezTo>
                  <a:pt x="965555" y="1488376"/>
                  <a:pt x="966325" y="1492224"/>
                  <a:pt x="962476" y="1493763"/>
                </a:cubicBezTo>
                <a:cubicBezTo>
                  <a:pt x="955549" y="1492994"/>
                  <a:pt x="955549" y="1486066"/>
                  <a:pt x="953240" y="1481448"/>
                </a:cubicBezTo>
                <a:cubicBezTo>
                  <a:pt x="938616" y="1464515"/>
                  <a:pt x="933997" y="1443733"/>
                  <a:pt x="927840" y="1423721"/>
                </a:cubicBezTo>
                <a:cubicBezTo>
                  <a:pt x="922452" y="1413715"/>
                  <a:pt x="912446" y="1413715"/>
                  <a:pt x="902440" y="1413715"/>
                </a:cubicBezTo>
                <a:cubicBezTo>
                  <a:pt x="893204" y="1413715"/>
                  <a:pt x="883198" y="1414485"/>
                  <a:pt x="873961" y="1414485"/>
                </a:cubicBezTo>
                <a:cubicBezTo>
                  <a:pt x="840094" y="1415255"/>
                  <a:pt x="839325" y="1414485"/>
                  <a:pt x="836246" y="1382157"/>
                </a:cubicBezTo>
                <a:cubicBezTo>
                  <a:pt x="810076" y="1390624"/>
                  <a:pt x="810076" y="1390624"/>
                  <a:pt x="808537" y="1362145"/>
                </a:cubicBezTo>
                <a:cubicBezTo>
                  <a:pt x="808537" y="1356757"/>
                  <a:pt x="807767" y="1351369"/>
                  <a:pt x="802379" y="1349060"/>
                </a:cubicBezTo>
                <a:cubicBezTo>
                  <a:pt x="796991" y="1346751"/>
                  <a:pt x="794682" y="1352139"/>
                  <a:pt x="791603" y="1355218"/>
                </a:cubicBezTo>
                <a:cubicBezTo>
                  <a:pt x="786215" y="1361376"/>
                  <a:pt x="780828" y="1367533"/>
                  <a:pt x="774670" y="1372921"/>
                </a:cubicBezTo>
                <a:cubicBezTo>
                  <a:pt x="763125" y="1383697"/>
                  <a:pt x="760816" y="1394473"/>
                  <a:pt x="770822" y="1407558"/>
                </a:cubicBezTo>
                <a:cubicBezTo>
                  <a:pt x="777749" y="1416794"/>
                  <a:pt x="779288" y="1426030"/>
                  <a:pt x="771591" y="1435266"/>
                </a:cubicBezTo>
                <a:cubicBezTo>
                  <a:pt x="763125" y="1440654"/>
                  <a:pt x="756967" y="1435266"/>
                  <a:pt x="752349" y="1429878"/>
                </a:cubicBezTo>
                <a:cubicBezTo>
                  <a:pt x="723101" y="1396782"/>
                  <a:pt x="683846" y="1391394"/>
                  <a:pt x="643052" y="1388315"/>
                </a:cubicBezTo>
                <a:cubicBezTo>
                  <a:pt x="614573" y="1386776"/>
                  <a:pt x="610725" y="1379848"/>
                  <a:pt x="620731" y="1352139"/>
                </a:cubicBezTo>
                <a:cubicBezTo>
                  <a:pt x="627658" y="1345982"/>
                  <a:pt x="636125" y="1349830"/>
                  <a:pt x="643052" y="1350600"/>
                </a:cubicBezTo>
                <a:cubicBezTo>
                  <a:pt x="674609" y="1364454"/>
                  <a:pt x="703858" y="1346751"/>
                  <a:pt x="720022" y="1325200"/>
                </a:cubicBezTo>
                <a:cubicBezTo>
                  <a:pt x="724640" y="1319812"/>
                  <a:pt x="726949" y="1311345"/>
                  <a:pt x="734646" y="1309806"/>
                </a:cubicBezTo>
                <a:cubicBezTo>
                  <a:pt x="737340" y="1309036"/>
                  <a:pt x="738495" y="1308651"/>
                  <a:pt x="738495" y="1308170"/>
                </a:cubicBezTo>
                <a:lnTo>
                  <a:pt x="737082" y="1307155"/>
                </a:lnTo>
                <a:lnTo>
                  <a:pt x="726872" y="1307774"/>
                </a:lnTo>
                <a:cubicBezTo>
                  <a:pt x="716096" y="1311622"/>
                  <a:pt x="705320" y="1307004"/>
                  <a:pt x="695314" y="1300846"/>
                </a:cubicBezTo>
                <a:cubicBezTo>
                  <a:pt x="681460" y="1292380"/>
                  <a:pt x="667605" y="1292380"/>
                  <a:pt x="653751" y="1301616"/>
                </a:cubicBezTo>
                <a:cubicBezTo>
                  <a:pt x="641436" y="1310083"/>
                  <a:pt x="628351" y="1310853"/>
                  <a:pt x="614496" y="1313162"/>
                </a:cubicBezTo>
                <a:lnTo>
                  <a:pt x="593949" y="1322974"/>
                </a:lnTo>
                <a:lnTo>
                  <a:pt x="593237" y="1324737"/>
                </a:lnTo>
                <a:lnTo>
                  <a:pt x="591071" y="1325482"/>
                </a:lnTo>
                <a:lnTo>
                  <a:pt x="594484" y="1350107"/>
                </a:lnTo>
                <a:cubicBezTo>
                  <a:pt x="596793" y="1354725"/>
                  <a:pt x="599102" y="1359343"/>
                  <a:pt x="601411" y="1363962"/>
                </a:cubicBezTo>
                <a:cubicBezTo>
                  <a:pt x="614496" y="1393210"/>
                  <a:pt x="604490" y="1410913"/>
                  <a:pt x="572163" y="1413992"/>
                </a:cubicBezTo>
                <a:cubicBezTo>
                  <a:pt x="558308" y="1415531"/>
                  <a:pt x="544453" y="1413222"/>
                  <a:pt x="530599" y="1417840"/>
                </a:cubicBezTo>
                <a:cubicBezTo>
                  <a:pt x="506739" y="1425537"/>
                  <a:pt x="502890" y="1434004"/>
                  <a:pt x="517514" y="1454016"/>
                </a:cubicBezTo>
                <a:cubicBezTo>
                  <a:pt x="521363" y="1460174"/>
                  <a:pt x="526751" y="1465562"/>
                  <a:pt x="531369" y="1470949"/>
                </a:cubicBezTo>
                <a:cubicBezTo>
                  <a:pt x="535987" y="1475568"/>
                  <a:pt x="540605" y="1480186"/>
                  <a:pt x="545223" y="1486344"/>
                </a:cubicBezTo>
                <a:cubicBezTo>
                  <a:pt x="500581" y="1480186"/>
                  <a:pt x="485187" y="1462483"/>
                  <a:pt x="486726" y="1420919"/>
                </a:cubicBezTo>
                <a:cubicBezTo>
                  <a:pt x="487496" y="1400907"/>
                  <a:pt x="481339" y="1395519"/>
                  <a:pt x="466714" y="1401677"/>
                </a:cubicBezTo>
                <a:cubicBezTo>
                  <a:pt x="459017" y="1405525"/>
                  <a:pt x="448241" y="1419380"/>
                  <a:pt x="443623" y="1409374"/>
                </a:cubicBezTo>
                <a:cubicBezTo>
                  <a:pt x="437466" y="1397828"/>
                  <a:pt x="435157" y="1380125"/>
                  <a:pt x="445932" y="1367810"/>
                </a:cubicBezTo>
                <a:cubicBezTo>
                  <a:pt x="454784" y="1358189"/>
                  <a:pt x="461519" y="1347221"/>
                  <a:pt x="467676" y="1335964"/>
                </a:cubicBezTo>
                <a:lnTo>
                  <a:pt x="477919" y="1317150"/>
                </a:lnTo>
                <a:lnTo>
                  <a:pt x="459117" y="1325026"/>
                </a:lnTo>
                <a:cubicBezTo>
                  <a:pt x="453729" y="1328874"/>
                  <a:pt x="449111" y="1333493"/>
                  <a:pt x="443723" y="1337341"/>
                </a:cubicBezTo>
                <a:cubicBezTo>
                  <a:pt x="431408" y="1346578"/>
                  <a:pt x="419862" y="1345808"/>
                  <a:pt x="408317" y="1335032"/>
                </a:cubicBezTo>
                <a:cubicBezTo>
                  <a:pt x="398311" y="1325026"/>
                  <a:pt x="389075" y="1311171"/>
                  <a:pt x="371372" y="1323487"/>
                </a:cubicBezTo>
                <a:cubicBezTo>
                  <a:pt x="355978" y="1334262"/>
                  <a:pt x="340584" y="1345038"/>
                  <a:pt x="349050" y="1367359"/>
                </a:cubicBezTo>
                <a:cubicBezTo>
                  <a:pt x="349820" y="1369669"/>
                  <a:pt x="350590" y="1373517"/>
                  <a:pt x="346741" y="1375056"/>
                </a:cubicBezTo>
                <a:cubicBezTo>
                  <a:pt x="339814" y="1374287"/>
                  <a:pt x="339814" y="1367359"/>
                  <a:pt x="337505" y="1362741"/>
                </a:cubicBezTo>
                <a:cubicBezTo>
                  <a:pt x="322881" y="1345808"/>
                  <a:pt x="318262" y="1325026"/>
                  <a:pt x="312105" y="1305014"/>
                </a:cubicBezTo>
                <a:cubicBezTo>
                  <a:pt x="306717" y="1295008"/>
                  <a:pt x="296711" y="1295008"/>
                  <a:pt x="286705" y="1295008"/>
                </a:cubicBezTo>
                <a:cubicBezTo>
                  <a:pt x="277469" y="1295008"/>
                  <a:pt x="267463" y="1295778"/>
                  <a:pt x="258226" y="1295778"/>
                </a:cubicBezTo>
                <a:cubicBezTo>
                  <a:pt x="224359" y="1296548"/>
                  <a:pt x="223590" y="1295778"/>
                  <a:pt x="220511" y="1263450"/>
                </a:cubicBezTo>
                <a:cubicBezTo>
                  <a:pt x="194341" y="1271917"/>
                  <a:pt x="194341" y="1271917"/>
                  <a:pt x="192802" y="1243438"/>
                </a:cubicBezTo>
                <a:cubicBezTo>
                  <a:pt x="192802" y="1238050"/>
                  <a:pt x="192032" y="1232662"/>
                  <a:pt x="186644" y="1230353"/>
                </a:cubicBezTo>
                <a:cubicBezTo>
                  <a:pt x="181256" y="1228044"/>
                  <a:pt x="178947" y="1233432"/>
                  <a:pt x="175868" y="1236511"/>
                </a:cubicBezTo>
                <a:cubicBezTo>
                  <a:pt x="170480" y="1242669"/>
                  <a:pt x="165093" y="1248826"/>
                  <a:pt x="158935" y="1254214"/>
                </a:cubicBezTo>
                <a:cubicBezTo>
                  <a:pt x="147390" y="1264990"/>
                  <a:pt x="145081" y="1275766"/>
                  <a:pt x="155087" y="1288851"/>
                </a:cubicBezTo>
                <a:cubicBezTo>
                  <a:pt x="162014" y="1298087"/>
                  <a:pt x="163553" y="1307323"/>
                  <a:pt x="155856" y="1316559"/>
                </a:cubicBezTo>
                <a:cubicBezTo>
                  <a:pt x="147390" y="1321947"/>
                  <a:pt x="141232" y="1316559"/>
                  <a:pt x="136614" y="1311171"/>
                </a:cubicBezTo>
                <a:cubicBezTo>
                  <a:pt x="107366" y="1278075"/>
                  <a:pt x="68111" y="1272687"/>
                  <a:pt x="27317" y="1269608"/>
                </a:cubicBezTo>
                <a:cubicBezTo>
                  <a:pt x="-1162" y="1268069"/>
                  <a:pt x="-5010" y="1261141"/>
                  <a:pt x="4996" y="1233432"/>
                </a:cubicBezTo>
                <a:cubicBezTo>
                  <a:pt x="11923" y="1227275"/>
                  <a:pt x="20390" y="1231123"/>
                  <a:pt x="27317" y="1231893"/>
                </a:cubicBezTo>
                <a:cubicBezTo>
                  <a:pt x="58874" y="1245747"/>
                  <a:pt x="88123" y="1228044"/>
                  <a:pt x="104287" y="1206493"/>
                </a:cubicBezTo>
                <a:cubicBezTo>
                  <a:pt x="108905" y="1201105"/>
                  <a:pt x="111214" y="1192638"/>
                  <a:pt x="118911" y="1191099"/>
                </a:cubicBezTo>
                <a:cubicBezTo>
                  <a:pt x="124299" y="1189559"/>
                  <a:pt x="123529" y="1189559"/>
                  <a:pt x="119681" y="1187250"/>
                </a:cubicBezTo>
                <a:cubicBezTo>
                  <a:pt x="116602" y="1185711"/>
                  <a:pt x="114293" y="1182632"/>
                  <a:pt x="115832" y="1180323"/>
                </a:cubicBezTo>
                <a:cubicBezTo>
                  <a:pt x="125069" y="1157232"/>
                  <a:pt x="107366" y="1146457"/>
                  <a:pt x="94281" y="1134141"/>
                </a:cubicBezTo>
                <a:cubicBezTo>
                  <a:pt x="90432" y="1130293"/>
                  <a:pt x="85814" y="1125675"/>
                  <a:pt x="84275" y="1120287"/>
                </a:cubicBezTo>
                <a:cubicBezTo>
                  <a:pt x="82735" y="1111820"/>
                  <a:pt x="85044" y="1103353"/>
                  <a:pt x="93511" y="1100275"/>
                </a:cubicBezTo>
                <a:cubicBezTo>
                  <a:pt x="125838" y="1088729"/>
                  <a:pt x="131226" y="1057171"/>
                  <a:pt x="142772" y="1031772"/>
                </a:cubicBezTo>
                <a:cubicBezTo>
                  <a:pt x="142002" y="1028693"/>
                  <a:pt x="141232" y="1021766"/>
                  <a:pt x="149699" y="1020996"/>
                </a:cubicBezTo>
                <a:cubicBezTo>
                  <a:pt x="169711" y="1029463"/>
                  <a:pt x="185874" y="1042547"/>
                  <a:pt x="202038" y="1056402"/>
                </a:cubicBezTo>
                <a:cubicBezTo>
                  <a:pt x="207426" y="1061020"/>
                  <a:pt x="214353" y="1067947"/>
                  <a:pt x="221281" y="1061790"/>
                </a:cubicBezTo>
                <a:cubicBezTo>
                  <a:pt x="226669" y="1056402"/>
                  <a:pt x="219741" y="1049474"/>
                  <a:pt x="216662" y="1044087"/>
                </a:cubicBezTo>
                <a:cubicBezTo>
                  <a:pt x="209735" y="1030232"/>
                  <a:pt x="202038" y="1017147"/>
                  <a:pt x="194341" y="1003293"/>
                </a:cubicBezTo>
                <a:cubicBezTo>
                  <a:pt x="191262" y="997135"/>
                  <a:pt x="186644" y="990208"/>
                  <a:pt x="192802" y="982511"/>
                </a:cubicBezTo>
                <a:cubicBezTo>
                  <a:pt x="198959" y="975584"/>
                  <a:pt x="206656" y="974044"/>
                  <a:pt x="215123" y="975584"/>
                </a:cubicBezTo>
                <a:cubicBezTo>
                  <a:pt x="222050" y="977123"/>
                  <a:pt x="228978" y="979432"/>
                  <a:pt x="236675" y="980972"/>
                </a:cubicBezTo>
                <a:cubicBezTo>
                  <a:pt x="267463" y="988669"/>
                  <a:pt x="277469" y="983281"/>
                  <a:pt x="287475" y="952493"/>
                </a:cubicBezTo>
                <a:cubicBezTo>
                  <a:pt x="292862" y="936329"/>
                  <a:pt x="296711" y="920165"/>
                  <a:pt x="302099" y="904002"/>
                </a:cubicBezTo>
                <a:cubicBezTo>
                  <a:pt x="312105" y="877063"/>
                  <a:pt x="325190" y="870135"/>
                  <a:pt x="352899" y="874753"/>
                </a:cubicBezTo>
                <a:cubicBezTo>
                  <a:pt x="371372" y="877832"/>
                  <a:pt x="382917" y="871675"/>
                  <a:pt x="389844" y="853202"/>
                </a:cubicBezTo>
                <a:cubicBezTo>
                  <a:pt x="399081" y="825493"/>
                  <a:pt x="397541" y="797014"/>
                  <a:pt x="399851" y="768535"/>
                </a:cubicBezTo>
                <a:cubicBezTo>
                  <a:pt x="402160" y="742366"/>
                  <a:pt x="412166" y="725432"/>
                  <a:pt x="436796" y="716965"/>
                </a:cubicBezTo>
                <a:cubicBezTo>
                  <a:pt x="459887" y="709268"/>
                  <a:pt x="482978" y="700802"/>
                  <a:pt x="507608" y="709268"/>
                </a:cubicBezTo>
                <a:cubicBezTo>
                  <a:pt x="518384" y="704650"/>
                  <a:pt x="530699" y="713117"/>
                  <a:pt x="541475" y="706190"/>
                </a:cubicBezTo>
                <a:cubicBezTo>
                  <a:pt x="558408" y="696953"/>
                  <a:pt x="577650" y="703881"/>
                  <a:pt x="595353" y="701571"/>
                </a:cubicBezTo>
                <a:lnTo>
                  <a:pt x="597182" y="701484"/>
                </a:lnTo>
                <a:lnTo>
                  <a:pt x="598042" y="698094"/>
                </a:lnTo>
                <a:lnTo>
                  <a:pt x="608477" y="689201"/>
                </a:lnTo>
                <a:lnTo>
                  <a:pt x="517614" y="661547"/>
                </a:lnTo>
                <a:cubicBezTo>
                  <a:pt x="497602" y="655390"/>
                  <a:pt x="477590" y="647693"/>
                  <a:pt x="459117" y="636917"/>
                </a:cubicBezTo>
                <a:cubicBezTo>
                  <a:pt x="441414" y="626911"/>
                  <a:pt x="429099" y="612287"/>
                  <a:pt x="432947" y="590735"/>
                </a:cubicBezTo>
                <a:cubicBezTo>
                  <a:pt x="436026" y="569953"/>
                  <a:pt x="449881" y="559177"/>
                  <a:pt x="468353" y="552250"/>
                </a:cubicBezTo>
                <a:cubicBezTo>
                  <a:pt x="496063" y="541474"/>
                  <a:pt x="525311" y="532238"/>
                  <a:pt x="553020" y="522232"/>
                </a:cubicBezTo>
                <a:cubicBezTo>
                  <a:pt x="565335" y="517614"/>
                  <a:pt x="584578" y="516075"/>
                  <a:pt x="583808" y="502220"/>
                </a:cubicBezTo>
                <a:cubicBezTo>
                  <a:pt x="582268" y="487596"/>
                  <a:pt x="563026" y="490675"/>
                  <a:pt x="550711" y="489135"/>
                </a:cubicBezTo>
                <a:cubicBezTo>
                  <a:pt x="531469" y="486826"/>
                  <a:pt x="511457" y="483747"/>
                  <a:pt x="492214" y="481438"/>
                </a:cubicBezTo>
                <a:cubicBezTo>
                  <a:pt x="475281" y="479129"/>
                  <a:pt x="468353" y="469893"/>
                  <a:pt x="468353" y="452958"/>
                </a:cubicBezTo>
                <a:cubicBezTo>
                  <a:pt x="468353" y="445261"/>
                  <a:pt x="468353" y="436795"/>
                  <a:pt x="466044" y="429098"/>
                </a:cubicBezTo>
                <a:cubicBezTo>
                  <a:pt x="462196" y="412934"/>
                  <a:pt x="453729" y="401389"/>
                  <a:pt x="435256" y="400619"/>
                </a:cubicBezTo>
                <a:cubicBezTo>
                  <a:pt x="427559" y="400619"/>
                  <a:pt x="419093" y="398310"/>
                  <a:pt x="411396" y="396771"/>
                </a:cubicBezTo>
                <a:cubicBezTo>
                  <a:pt x="389075" y="393692"/>
                  <a:pt x="380608" y="384456"/>
                  <a:pt x="379838" y="357516"/>
                </a:cubicBezTo>
                <a:cubicBezTo>
                  <a:pt x="390614" y="365213"/>
                  <a:pt x="399851" y="372910"/>
                  <a:pt x="410626" y="378298"/>
                </a:cubicBezTo>
                <a:cubicBezTo>
                  <a:pt x="429099" y="388304"/>
                  <a:pt x="443723" y="381377"/>
                  <a:pt x="449881" y="362134"/>
                </a:cubicBezTo>
                <a:cubicBezTo>
                  <a:pt x="450650" y="359055"/>
                  <a:pt x="450650" y="355977"/>
                  <a:pt x="451420" y="353668"/>
                </a:cubicBezTo>
                <a:cubicBezTo>
                  <a:pt x="456808" y="342122"/>
                  <a:pt x="452190" y="322110"/>
                  <a:pt x="467584" y="320570"/>
                </a:cubicBezTo>
                <a:cubicBezTo>
                  <a:pt x="479129" y="319801"/>
                  <a:pt x="482208" y="338274"/>
                  <a:pt x="488366" y="348280"/>
                </a:cubicBezTo>
                <a:cubicBezTo>
                  <a:pt x="490675" y="352128"/>
                  <a:pt x="492214" y="355977"/>
                  <a:pt x="494523" y="359825"/>
                </a:cubicBezTo>
                <a:cubicBezTo>
                  <a:pt x="511457" y="391383"/>
                  <a:pt x="512996" y="392153"/>
                  <a:pt x="544554" y="375219"/>
                </a:cubicBezTo>
                <a:cubicBezTo>
                  <a:pt x="560717" y="366752"/>
                  <a:pt x="575341" y="366752"/>
                  <a:pt x="592275" y="373680"/>
                </a:cubicBezTo>
                <a:cubicBezTo>
                  <a:pt x="613056" y="382916"/>
                  <a:pt x="633069" y="394462"/>
                  <a:pt x="655390" y="399080"/>
                </a:cubicBezTo>
                <a:cubicBezTo>
                  <a:pt x="662317" y="400619"/>
                  <a:pt x="669245" y="401389"/>
                  <a:pt x="673093" y="395231"/>
                </a:cubicBezTo>
                <a:cubicBezTo>
                  <a:pt x="677711" y="387534"/>
                  <a:pt x="674632" y="381377"/>
                  <a:pt x="669245" y="375219"/>
                </a:cubicBezTo>
                <a:cubicBezTo>
                  <a:pt x="652311" y="357516"/>
                  <a:pt x="635378" y="341352"/>
                  <a:pt x="622293" y="319801"/>
                </a:cubicBezTo>
                <a:cubicBezTo>
                  <a:pt x="601511" y="285164"/>
                  <a:pt x="604590" y="271310"/>
                  <a:pt x="639996" y="254377"/>
                </a:cubicBezTo>
                <a:cubicBezTo>
                  <a:pt x="666935" y="241292"/>
                  <a:pt x="696184" y="238983"/>
                  <a:pt x="724662" y="232055"/>
                </a:cubicBezTo>
                <a:cubicBezTo>
                  <a:pt x="736208" y="229746"/>
                  <a:pt x="755450" y="228977"/>
                  <a:pt x="754681" y="215892"/>
                </a:cubicBezTo>
                <a:cubicBezTo>
                  <a:pt x="754681" y="203577"/>
                  <a:pt x="736208" y="202807"/>
                  <a:pt x="723893" y="201268"/>
                </a:cubicBezTo>
                <a:cubicBezTo>
                  <a:pt x="706190" y="198189"/>
                  <a:pt x="687717" y="195110"/>
                  <a:pt x="670014" y="191261"/>
                </a:cubicBezTo>
                <a:cubicBezTo>
                  <a:pt x="660008" y="188952"/>
                  <a:pt x="648463" y="186643"/>
                  <a:pt x="647693" y="173558"/>
                </a:cubicBezTo>
                <a:cubicBezTo>
                  <a:pt x="646923" y="159704"/>
                  <a:pt x="656929" y="148928"/>
                  <a:pt x="665396" y="139692"/>
                </a:cubicBezTo>
                <a:cubicBezTo>
                  <a:pt x="670784" y="134304"/>
                  <a:pt x="673093" y="142771"/>
                  <a:pt x="676941" y="145849"/>
                </a:cubicBezTo>
                <a:lnTo>
                  <a:pt x="688074" y="153009"/>
                </a:lnTo>
                <a:lnTo>
                  <a:pt x="710225" y="120435"/>
                </a:lnTo>
                <a:cubicBezTo>
                  <a:pt x="717922" y="110429"/>
                  <a:pt x="729467" y="107350"/>
                  <a:pt x="741783" y="108890"/>
                </a:cubicBezTo>
                <a:cubicBezTo>
                  <a:pt x="747940" y="109659"/>
                  <a:pt x="754868" y="111968"/>
                  <a:pt x="761025" y="112738"/>
                </a:cubicBezTo>
                <a:cubicBezTo>
                  <a:pt x="766413" y="113123"/>
                  <a:pt x="772185" y="113893"/>
                  <a:pt x="777477" y="113123"/>
                </a:cubicBezTo>
                <a:lnTo>
                  <a:pt x="785507" y="107883"/>
                </a:lnTo>
                <a:lnTo>
                  <a:pt x="785854" y="89974"/>
                </a:lnTo>
                <a:cubicBezTo>
                  <a:pt x="784891" y="83215"/>
                  <a:pt x="782775" y="76384"/>
                  <a:pt x="779311" y="69649"/>
                </a:cubicBezTo>
                <a:cubicBezTo>
                  <a:pt x="775463" y="61952"/>
                  <a:pt x="780851" y="48098"/>
                  <a:pt x="765457" y="45019"/>
                </a:cubicBezTo>
                <a:cubicBezTo>
                  <a:pt x="760838" y="44249"/>
                  <a:pt x="756220" y="33473"/>
                  <a:pt x="765457" y="28086"/>
                </a:cubicBezTo>
                <a:cubicBezTo>
                  <a:pt x="772769" y="27701"/>
                  <a:pt x="780081" y="27508"/>
                  <a:pt x="786335" y="29625"/>
                </a:cubicBezTo>
                <a:lnTo>
                  <a:pt x="790615" y="34161"/>
                </a:lnTo>
                <a:lnTo>
                  <a:pt x="791043" y="33459"/>
                </a:lnTo>
                <a:cubicBezTo>
                  <a:pt x="796431" y="28841"/>
                  <a:pt x="800279" y="21914"/>
                  <a:pt x="804898" y="16526"/>
                </a:cubicBezTo>
                <a:cubicBezTo>
                  <a:pt x="814904" y="3441"/>
                  <a:pt x="827219" y="-2716"/>
                  <a:pt x="844922" y="1132"/>
                </a:cubicBezTo>
                <a:close/>
              </a:path>
            </a:pathLst>
          </a:custGeom>
          <a:solidFill>
            <a:schemeClr val="accent2"/>
          </a:solidFill>
          <a:ln w="7692" cap="flat">
            <a:noFill/>
            <a:prstDash val="solid"/>
            <a:miter/>
          </a:ln>
        </p:spPr>
        <p:txBody>
          <a:bodyPr rtlCol="0" anchor="ctr"/>
          <a:lstStyle/>
          <a:p>
            <a:endParaRPr lang="en-US" dirty="0">
              <a:solidFill>
                <a:prstClr val="black"/>
              </a:solidFill>
            </a:endParaRPr>
          </a:p>
        </p:txBody>
      </p:sp>
      <p:sp>
        <p:nvSpPr>
          <p:cNvPr id="13" name="Freeform: Shape 12">
            <a:extLst>
              <a:ext uri="{FF2B5EF4-FFF2-40B4-BE49-F238E27FC236}">
                <a16:creationId xmlns:a16="http://schemas.microsoft.com/office/drawing/2014/main" id="{C0E5D4EE-9CCF-4987-937B-F9DFCBFBD041}"/>
              </a:ext>
            </a:extLst>
          </p:cNvPr>
          <p:cNvSpPr>
            <a:spLocks/>
          </p:cNvSpPr>
          <p:nvPr/>
        </p:nvSpPr>
        <p:spPr bwMode="auto">
          <a:xfrm rot="3516856">
            <a:off x="-261744" y="335050"/>
            <a:ext cx="2130684" cy="1943168"/>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6" name="Freeform: Shape 5">
            <a:extLst>
              <a:ext uri="{FF2B5EF4-FFF2-40B4-BE49-F238E27FC236}">
                <a16:creationId xmlns:a16="http://schemas.microsoft.com/office/drawing/2014/main" id="{D4CCE9C9-365E-4726-8A36-A66D788D4B92}"/>
              </a:ext>
            </a:extLst>
          </p:cNvPr>
          <p:cNvSpPr/>
          <p:nvPr/>
        </p:nvSpPr>
        <p:spPr>
          <a:xfrm rot="3494497">
            <a:off x="2863371" y="933396"/>
            <a:ext cx="1398052" cy="2219996"/>
          </a:xfrm>
          <a:custGeom>
            <a:avLst/>
            <a:gdLst>
              <a:gd name="connsiteX0" fmla="*/ 808709 w 1552416"/>
              <a:gd name="connsiteY0" fmla="*/ 2007805 h 2465114"/>
              <a:gd name="connsiteX1" fmla="*/ 805222 w 1552416"/>
              <a:gd name="connsiteY1" fmla="*/ 2011321 h 2465114"/>
              <a:gd name="connsiteX2" fmla="*/ 806643 w 1552416"/>
              <a:gd name="connsiteY2" fmla="*/ 2012083 h 2465114"/>
              <a:gd name="connsiteX3" fmla="*/ 814629 w 1552416"/>
              <a:gd name="connsiteY3" fmla="*/ 2008716 h 2465114"/>
              <a:gd name="connsiteX4" fmla="*/ 832543 w 1552416"/>
              <a:gd name="connsiteY4" fmla="*/ 1983999 h 2465114"/>
              <a:gd name="connsiteX5" fmla="*/ 834160 w 1552416"/>
              <a:gd name="connsiteY5" fmla="*/ 1992745 h 2465114"/>
              <a:gd name="connsiteX6" fmla="*/ 845417 w 1552416"/>
              <a:gd name="connsiteY6" fmla="*/ 2001019 h 2465114"/>
              <a:gd name="connsiteX7" fmla="*/ 845990 w 1552416"/>
              <a:gd name="connsiteY7" fmla="*/ 2000929 h 2465114"/>
              <a:gd name="connsiteX8" fmla="*/ 843940 w 1552416"/>
              <a:gd name="connsiteY8" fmla="*/ 1990068 h 2465114"/>
              <a:gd name="connsiteX9" fmla="*/ 430301 w 1552416"/>
              <a:gd name="connsiteY9" fmla="*/ 1634800 h 2465114"/>
              <a:gd name="connsiteX10" fmla="*/ 422431 w 1552416"/>
              <a:gd name="connsiteY10" fmla="*/ 1642346 h 2465114"/>
              <a:gd name="connsiteX11" fmla="*/ 396909 w 1552416"/>
              <a:gd name="connsiteY11" fmla="*/ 1668690 h 2465114"/>
              <a:gd name="connsiteX12" fmla="*/ 414193 w 1552416"/>
              <a:gd name="connsiteY12" fmla="*/ 1660524 h 2465114"/>
              <a:gd name="connsiteX13" fmla="*/ 430549 w 1552416"/>
              <a:gd name="connsiteY13" fmla="*/ 1638491 h 2465114"/>
              <a:gd name="connsiteX14" fmla="*/ 1233126 w 1552416"/>
              <a:gd name="connsiteY14" fmla="*/ 195929 h 2465114"/>
              <a:gd name="connsiteX15" fmla="*/ 1246446 w 1552416"/>
              <a:gd name="connsiteY15" fmla="*/ 205446 h 2465114"/>
              <a:gd name="connsiteX16" fmla="*/ 1242873 w 1552416"/>
              <a:gd name="connsiteY16" fmla="*/ 204263 h 2465114"/>
              <a:gd name="connsiteX17" fmla="*/ 1233419 w 1552416"/>
              <a:gd name="connsiteY17" fmla="*/ 197368 h 2465114"/>
              <a:gd name="connsiteX18" fmla="*/ 665522 w 1552416"/>
              <a:gd name="connsiteY18" fmla="*/ 124 h 2465114"/>
              <a:gd name="connsiteX19" fmla="*/ 715851 w 1552416"/>
              <a:gd name="connsiteY19" fmla="*/ 11645 h 2465114"/>
              <a:gd name="connsiteX20" fmla="*/ 736496 w 1552416"/>
              <a:gd name="connsiteY20" fmla="*/ 43009 h 2465114"/>
              <a:gd name="connsiteX21" fmla="*/ 762645 w 1552416"/>
              <a:gd name="connsiteY21" fmla="*/ 104729 h 2465114"/>
              <a:gd name="connsiteX22" fmla="*/ 776619 w 1552416"/>
              <a:gd name="connsiteY22" fmla="*/ 110864 h 2465114"/>
              <a:gd name="connsiteX23" fmla="*/ 836522 w 1552416"/>
              <a:gd name="connsiteY23" fmla="*/ 108286 h 2465114"/>
              <a:gd name="connsiteX24" fmla="*/ 865962 w 1552416"/>
              <a:gd name="connsiteY24" fmla="*/ 118739 h 2465114"/>
              <a:gd name="connsiteX25" fmla="*/ 892991 w 1552416"/>
              <a:gd name="connsiteY25" fmla="*/ 138617 h 2465114"/>
              <a:gd name="connsiteX26" fmla="*/ 926753 w 1552416"/>
              <a:gd name="connsiteY26" fmla="*/ 133612 h 2465114"/>
              <a:gd name="connsiteX27" fmla="*/ 961903 w 1552416"/>
              <a:gd name="connsiteY27" fmla="*/ 142665 h 2465114"/>
              <a:gd name="connsiteX28" fmla="*/ 1014348 w 1552416"/>
              <a:gd name="connsiteY28" fmla="*/ 149175 h 2465114"/>
              <a:gd name="connsiteX29" fmla="*/ 1045925 w 1552416"/>
              <a:gd name="connsiteY29" fmla="*/ 105136 h 2465114"/>
              <a:gd name="connsiteX30" fmla="*/ 1070278 w 1552416"/>
              <a:gd name="connsiteY30" fmla="*/ 84058 h 2465114"/>
              <a:gd name="connsiteX31" fmla="*/ 1074508 w 1552416"/>
              <a:gd name="connsiteY31" fmla="*/ 82605 h 2465114"/>
              <a:gd name="connsiteX32" fmla="*/ 1079637 w 1552416"/>
              <a:gd name="connsiteY32" fmla="*/ 86269 h 2465114"/>
              <a:gd name="connsiteX33" fmla="*/ 1064472 w 1552416"/>
              <a:gd name="connsiteY33" fmla="*/ 118440 h 2465114"/>
              <a:gd name="connsiteX34" fmla="*/ 1046690 w 1552416"/>
              <a:gd name="connsiteY34" fmla="*/ 155166 h 2465114"/>
              <a:gd name="connsiteX35" fmla="*/ 1087478 w 1552416"/>
              <a:gd name="connsiteY35" fmla="*/ 221285 h 2465114"/>
              <a:gd name="connsiteX36" fmla="*/ 1143028 w 1552416"/>
              <a:gd name="connsiteY36" fmla="*/ 259222 h 2465114"/>
              <a:gd name="connsiteX37" fmla="*/ 1148390 w 1552416"/>
              <a:gd name="connsiteY37" fmla="*/ 271218 h 2465114"/>
              <a:gd name="connsiteX38" fmla="*/ 1172539 w 1552416"/>
              <a:gd name="connsiteY38" fmla="*/ 278854 h 2465114"/>
              <a:gd name="connsiteX39" fmla="*/ 1204023 w 1552416"/>
              <a:gd name="connsiteY39" fmla="*/ 242340 h 2465114"/>
              <a:gd name="connsiteX40" fmla="*/ 1224801 w 1552416"/>
              <a:gd name="connsiteY40" fmla="*/ 232771 h 2465114"/>
              <a:gd name="connsiteX41" fmla="*/ 1254252 w 1552416"/>
              <a:gd name="connsiteY41" fmla="*/ 234872 h 2465114"/>
              <a:gd name="connsiteX42" fmla="*/ 1267420 w 1552416"/>
              <a:gd name="connsiteY42" fmla="*/ 224385 h 2465114"/>
              <a:gd name="connsiteX43" fmla="*/ 1266675 w 1552416"/>
              <a:gd name="connsiteY43" fmla="*/ 219898 h 2465114"/>
              <a:gd name="connsiteX44" fmla="*/ 1332157 w 1552416"/>
              <a:gd name="connsiteY44" fmla="*/ 266681 h 2465114"/>
              <a:gd name="connsiteX45" fmla="*/ 1331329 w 1552416"/>
              <a:gd name="connsiteY45" fmla="*/ 267656 h 2465114"/>
              <a:gd name="connsiteX46" fmla="*/ 1332633 w 1552416"/>
              <a:gd name="connsiteY46" fmla="*/ 275564 h 2465114"/>
              <a:gd name="connsiteX47" fmla="*/ 1319351 w 1552416"/>
              <a:gd name="connsiteY47" fmla="*/ 377923 h 2465114"/>
              <a:gd name="connsiteX48" fmla="*/ 1269663 w 1552416"/>
              <a:gd name="connsiteY48" fmla="*/ 416236 h 2465114"/>
              <a:gd name="connsiteX49" fmla="*/ 1262777 w 1552416"/>
              <a:gd name="connsiteY49" fmla="*/ 431113 h 2465114"/>
              <a:gd name="connsiteX50" fmla="*/ 1280857 w 1552416"/>
              <a:gd name="connsiteY50" fmla="*/ 461895 h 2465114"/>
              <a:gd name="connsiteX51" fmla="*/ 1278937 w 1552416"/>
              <a:gd name="connsiteY51" fmla="*/ 476282 h 2465114"/>
              <a:gd name="connsiteX52" fmla="*/ 1268690 w 1552416"/>
              <a:gd name="connsiteY52" fmla="*/ 533246 h 2465114"/>
              <a:gd name="connsiteX53" fmla="*/ 1281673 w 1552416"/>
              <a:gd name="connsiteY53" fmla="*/ 537808 h 2465114"/>
              <a:gd name="connsiteX54" fmla="*/ 1318969 w 1552416"/>
              <a:gd name="connsiteY54" fmla="*/ 551661 h 2465114"/>
              <a:gd name="connsiteX55" fmla="*/ 1310315 w 1552416"/>
              <a:gd name="connsiteY55" fmla="*/ 590930 h 2465114"/>
              <a:gd name="connsiteX56" fmla="*/ 1289956 w 1552416"/>
              <a:gd name="connsiteY56" fmla="*/ 596282 h 2465114"/>
              <a:gd name="connsiteX57" fmla="*/ 1275685 w 1552416"/>
              <a:gd name="connsiteY57" fmla="*/ 629426 h 2465114"/>
              <a:gd name="connsiteX58" fmla="*/ 1290384 w 1552416"/>
              <a:gd name="connsiteY58" fmla="*/ 651356 h 2465114"/>
              <a:gd name="connsiteX59" fmla="*/ 1307484 w 1552416"/>
              <a:gd name="connsiteY59" fmla="*/ 672214 h 2465114"/>
              <a:gd name="connsiteX60" fmla="*/ 1313664 w 1552416"/>
              <a:gd name="connsiteY60" fmla="*/ 692481 h 2465114"/>
              <a:gd name="connsiteX61" fmla="*/ 1295869 w 1552416"/>
              <a:gd name="connsiteY61" fmla="*/ 698414 h 2465114"/>
              <a:gd name="connsiteX62" fmla="*/ 1256632 w 1552416"/>
              <a:gd name="connsiteY62" fmla="*/ 715653 h 2465114"/>
              <a:gd name="connsiteX63" fmla="*/ 1255446 w 1552416"/>
              <a:gd name="connsiteY63" fmla="*/ 737482 h 2465114"/>
              <a:gd name="connsiteX64" fmla="*/ 1288665 w 1552416"/>
              <a:gd name="connsiteY64" fmla="*/ 769274 h 2465114"/>
              <a:gd name="connsiteX65" fmla="*/ 1312169 w 1552416"/>
              <a:gd name="connsiteY65" fmla="*/ 829584 h 2465114"/>
              <a:gd name="connsiteX66" fmla="*/ 1318604 w 1552416"/>
              <a:gd name="connsiteY66" fmla="*/ 843980 h 2465114"/>
              <a:gd name="connsiteX67" fmla="*/ 1343489 w 1552416"/>
              <a:gd name="connsiteY67" fmla="*/ 859059 h 2465114"/>
              <a:gd name="connsiteX68" fmla="*/ 1379201 w 1552416"/>
              <a:gd name="connsiteY68" fmla="*/ 882254 h 2465114"/>
              <a:gd name="connsiteX69" fmla="*/ 1388905 w 1552416"/>
              <a:gd name="connsiteY69" fmla="*/ 862088 h 2465114"/>
              <a:gd name="connsiteX70" fmla="*/ 1402492 w 1552416"/>
              <a:gd name="connsiteY70" fmla="*/ 847384 h 2465114"/>
              <a:gd name="connsiteX71" fmla="*/ 1430359 w 1552416"/>
              <a:gd name="connsiteY71" fmla="*/ 858828 h 2465114"/>
              <a:gd name="connsiteX72" fmla="*/ 1421983 w 1552416"/>
              <a:gd name="connsiteY72" fmla="*/ 875522 h 2465114"/>
              <a:gd name="connsiteX73" fmla="*/ 1412451 w 1552416"/>
              <a:gd name="connsiteY73" fmla="*/ 888991 h 2465114"/>
              <a:gd name="connsiteX74" fmla="*/ 1451310 w 1552416"/>
              <a:gd name="connsiteY74" fmla="*/ 910204 h 2465114"/>
              <a:gd name="connsiteX75" fmla="*/ 1470351 w 1552416"/>
              <a:gd name="connsiteY75" fmla="*/ 899972 h 2465114"/>
              <a:gd name="connsiteX76" fmla="*/ 1491027 w 1552416"/>
              <a:gd name="connsiteY76" fmla="*/ 906281 h 2465114"/>
              <a:gd name="connsiteX77" fmla="*/ 1490505 w 1552416"/>
              <a:gd name="connsiteY77" fmla="*/ 926374 h 2465114"/>
              <a:gd name="connsiteX78" fmla="*/ 1460032 w 1552416"/>
              <a:gd name="connsiteY78" fmla="*/ 947757 h 2465114"/>
              <a:gd name="connsiteX79" fmla="*/ 1444096 w 1552416"/>
              <a:gd name="connsiteY79" fmla="*/ 989416 h 2465114"/>
              <a:gd name="connsiteX80" fmla="*/ 1470878 w 1552416"/>
              <a:gd name="connsiteY80" fmla="*/ 1074455 h 2465114"/>
              <a:gd name="connsiteX81" fmla="*/ 1484515 w 1552416"/>
              <a:gd name="connsiteY81" fmla="*/ 1085634 h 2465114"/>
              <a:gd name="connsiteX82" fmla="*/ 1552416 w 1552416"/>
              <a:gd name="connsiteY82" fmla="*/ 1104814 h 2465114"/>
              <a:gd name="connsiteX83" fmla="*/ 1499705 w 1552416"/>
              <a:gd name="connsiteY83" fmla="*/ 1112527 h 2465114"/>
              <a:gd name="connsiteX84" fmla="*/ 1446942 w 1552416"/>
              <a:gd name="connsiteY84" fmla="*/ 1162000 h 2465114"/>
              <a:gd name="connsiteX85" fmla="*/ 1466933 w 1552416"/>
              <a:gd name="connsiteY85" fmla="*/ 1186748 h 2465114"/>
              <a:gd name="connsiteX86" fmla="*/ 1486617 w 1552416"/>
              <a:gd name="connsiteY86" fmla="*/ 1191484 h 2465114"/>
              <a:gd name="connsiteX87" fmla="*/ 1461120 w 1552416"/>
              <a:gd name="connsiteY87" fmla="*/ 1204024 h 2465114"/>
              <a:gd name="connsiteX88" fmla="*/ 1449106 w 1552416"/>
              <a:gd name="connsiteY88" fmla="*/ 1217737 h 2465114"/>
              <a:gd name="connsiteX89" fmla="*/ 1473356 w 1552416"/>
              <a:gd name="connsiteY89" fmla="*/ 1277138 h 2465114"/>
              <a:gd name="connsiteX90" fmla="*/ 1497310 w 1552416"/>
              <a:gd name="connsiteY90" fmla="*/ 1308176 h 2465114"/>
              <a:gd name="connsiteX91" fmla="*/ 1510150 w 1552416"/>
              <a:gd name="connsiteY91" fmla="*/ 1362024 h 2465114"/>
              <a:gd name="connsiteX92" fmla="*/ 1531785 w 1552416"/>
              <a:gd name="connsiteY92" fmla="*/ 1394960 h 2465114"/>
              <a:gd name="connsiteX93" fmla="*/ 1541050 w 1552416"/>
              <a:gd name="connsiteY93" fmla="*/ 1395715 h 2465114"/>
              <a:gd name="connsiteX94" fmla="*/ 1512395 w 1552416"/>
              <a:gd name="connsiteY94" fmla="*/ 1418588 h 2465114"/>
              <a:gd name="connsiteX95" fmla="*/ 1487704 w 1552416"/>
              <a:gd name="connsiteY95" fmla="*/ 1447751 h 2465114"/>
              <a:gd name="connsiteX96" fmla="*/ 1498103 w 1552416"/>
              <a:gd name="connsiteY96" fmla="*/ 1468436 h 2465114"/>
              <a:gd name="connsiteX97" fmla="*/ 1518676 w 1552416"/>
              <a:gd name="connsiteY97" fmla="*/ 1490621 h 2465114"/>
              <a:gd name="connsiteX98" fmla="*/ 1500534 w 1552416"/>
              <a:gd name="connsiteY98" fmla="*/ 1509951 h 2465114"/>
              <a:gd name="connsiteX99" fmla="*/ 1492913 w 1552416"/>
              <a:gd name="connsiteY99" fmla="*/ 1517384 h 2465114"/>
              <a:gd name="connsiteX100" fmla="*/ 1504394 w 1552416"/>
              <a:gd name="connsiteY100" fmla="*/ 1532117 h 2465114"/>
              <a:gd name="connsiteX101" fmla="*/ 1519911 w 1552416"/>
              <a:gd name="connsiteY101" fmla="*/ 1562318 h 2465114"/>
              <a:gd name="connsiteX102" fmla="*/ 1529011 w 1552416"/>
              <a:gd name="connsiteY102" fmla="*/ 1629061 h 2465114"/>
              <a:gd name="connsiteX103" fmla="*/ 1529153 w 1552416"/>
              <a:gd name="connsiteY103" fmla="*/ 1647419 h 2465114"/>
              <a:gd name="connsiteX104" fmla="*/ 1530082 w 1552416"/>
              <a:gd name="connsiteY104" fmla="*/ 1699103 h 2465114"/>
              <a:gd name="connsiteX105" fmla="*/ 1522042 w 1552416"/>
              <a:gd name="connsiteY105" fmla="*/ 1710754 h 2465114"/>
              <a:gd name="connsiteX106" fmla="*/ 1487166 w 1552416"/>
              <a:gd name="connsiteY106" fmla="*/ 1746768 h 2465114"/>
              <a:gd name="connsiteX107" fmla="*/ 1481691 w 1552416"/>
              <a:gd name="connsiteY107" fmla="*/ 1759000 h 2465114"/>
              <a:gd name="connsiteX108" fmla="*/ 1442943 w 1552416"/>
              <a:gd name="connsiteY108" fmla="*/ 1781201 h 2465114"/>
              <a:gd name="connsiteX109" fmla="*/ 1414463 w 1552416"/>
              <a:gd name="connsiteY109" fmla="*/ 1797375 h 2465114"/>
              <a:gd name="connsiteX110" fmla="*/ 1389364 w 1552416"/>
              <a:gd name="connsiteY110" fmla="*/ 1822403 h 2465114"/>
              <a:gd name="connsiteX111" fmla="*/ 1378004 w 1552416"/>
              <a:gd name="connsiteY111" fmla="*/ 1842732 h 2465114"/>
              <a:gd name="connsiteX112" fmla="*/ 1375490 w 1552416"/>
              <a:gd name="connsiteY112" fmla="*/ 1868033 h 2465114"/>
              <a:gd name="connsiteX113" fmla="*/ 1380853 w 1552416"/>
              <a:gd name="connsiteY113" fmla="*/ 1880030 h 2465114"/>
              <a:gd name="connsiteX114" fmla="*/ 1400375 w 1552416"/>
              <a:gd name="connsiteY114" fmla="*/ 1883112 h 2465114"/>
              <a:gd name="connsiteX115" fmla="*/ 1416228 w 1552416"/>
              <a:gd name="connsiteY115" fmla="*/ 1908269 h 2465114"/>
              <a:gd name="connsiteX116" fmla="*/ 1403203 w 1552416"/>
              <a:gd name="connsiteY116" fmla="*/ 1937114 h 2465114"/>
              <a:gd name="connsiteX117" fmla="*/ 1376714 w 1552416"/>
              <a:gd name="connsiteY117" fmla="*/ 1948082 h 2465114"/>
              <a:gd name="connsiteX118" fmla="*/ 1364047 w 1552416"/>
              <a:gd name="connsiteY118" fmla="*/ 1955179 h 2465114"/>
              <a:gd name="connsiteX119" fmla="*/ 1372454 w 1552416"/>
              <a:gd name="connsiteY119" fmla="*/ 1981071 h 2465114"/>
              <a:gd name="connsiteX120" fmla="*/ 1375845 w 1552416"/>
              <a:gd name="connsiteY120" fmla="*/ 1981571 h 2465114"/>
              <a:gd name="connsiteX121" fmla="*/ 1396603 w 1552416"/>
              <a:gd name="connsiteY121" fmla="*/ 1988706 h 2465114"/>
              <a:gd name="connsiteX122" fmla="*/ 1390687 w 1552416"/>
              <a:gd name="connsiteY122" fmla="*/ 2021860 h 2465114"/>
              <a:gd name="connsiteX123" fmla="*/ 1367417 w 1552416"/>
              <a:gd name="connsiteY123" fmla="*/ 2040026 h 2465114"/>
              <a:gd name="connsiteX124" fmla="*/ 1352615 w 1552416"/>
              <a:gd name="connsiteY124" fmla="*/ 2033972 h 2465114"/>
              <a:gd name="connsiteX125" fmla="*/ 1346169 w 1552416"/>
              <a:gd name="connsiteY125" fmla="*/ 2027928 h 2465114"/>
              <a:gd name="connsiteX126" fmla="*/ 1340285 w 1552416"/>
              <a:gd name="connsiteY126" fmla="*/ 2036025 h 2465114"/>
              <a:gd name="connsiteX127" fmla="*/ 1340427 w 1552416"/>
              <a:gd name="connsiteY127" fmla="*/ 2054383 h 2465114"/>
              <a:gd name="connsiteX128" fmla="*/ 1308463 w 1552416"/>
              <a:gd name="connsiteY128" fmla="*/ 2077583 h 2465114"/>
              <a:gd name="connsiteX129" fmla="*/ 1302426 w 1552416"/>
              <a:gd name="connsiteY129" fmla="*/ 2075675 h 2465114"/>
              <a:gd name="connsiteX130" fmla="*/ 1260870 w 1552416"/>
              <a:gd name="connsiteY130" fmla="*/ 2094811 h 2465114"/>
              <a:gd name="connsiteX131" fmla="*/ 1239172 w 1552416"/>
              <a:gd name="connsiteY131" fmla="*/ 2111987 h 2465114"/>
              <a:gd name="connsiteX132" fmla="*/ 1226015 w 1552416"/>
              <a:gd name="connsiteY132" fmla="*/ 2114122 h 2465114"/>
              <a:gd name="connsiteX133" fmla="*/ 1180045 w 1552416"/>
              <a:gd name="connsiteY133" fmla="*/ 2156243 h 2465114"/>
              <a:gd name="connsiteX134" fmla="*/ 1169584 w 1552416"/>
              <a:gd name="connsiteY134" fmla="*/ 2185669 h 2465114"/>
              <a:gd name="connsiteX135" fmla="*/ 1152862 w 1552416"/>
              <a:gd name="connsiteY135" fmla="*/ 2194002 h 2465114"/>
              <a:gd name="connsiteX136" fmla="*/ 1147172 w 1552416"/>
              <a:gd name="connsiteY136" fmla="*/ 2178697 h 2465114"/>
              <a:gd name="connsiteX137" fmla="*/ 1112869 w 1552416"/>
              <a:gd name="connsiteY137" fmla="*/ 2152858 h 2465114"/>
              <a:gd name="connsiteX138" fmla="*/ 1076544 w 1552416"/>
              <a:gd name="connsiteY138" fmla="*/ 2157281 h 2465114"/>
              <a:gd name="connsiteX139" fmla="*/ 1047114 w 1552416"/>
              <a:gd name="connsiteY139" fmla="*/ 2138477 h 2465114"/>
              <a:gd name="connsiteX140" fmla="*/ 979285 w 1552416"/>
              <a:gd name="connsiteY140" fmla="*/ 2128475 h 2465114"/>
              <a:gd name="connsiteX141" fmla="*/ 967527 w 1552416"/>
              <a:gd name="connsiteY141" fmla="*/ 2136318 h 2465114"/>
              <a:gd name="connsiteX142" fmla="*/ 935810 w 1552416"/>
              <a:gd name="connsiteY142" fmla="*/ 2094356 h 2465114"/>
              <a:gd name="connsiteX143" fmla="*/ 909761 w 1552416"/>
              <a:gd name="connsiteY143" fmla="*/ 2092858 h 2465114"/>
              <a:gd name="connsiteX144" fmla="*/ 890923 w 1552416"/>
              <a:gd name="connsiteY144" fmla="*/ 2097756 h 2465114"/>
              <a:gd name="connsiteX145" fmla="*/ 889951 w 1552416"/>
              <a:gd name="connsiteY145" fmla="*/ 2099239 h 2465114"/>
              <a:gd name="connsiteX146" fmla="*/ 903914 w 1552416"/>
              <a:gd name="connsiteY146" fmla="*/ 2149570 h 2465114"/>
              <a:gd name="connsiteX147" fmla="*/ 913150 w 1552416"/>
              <a:gd name="connsiteY147" fmla="*/ 2162655 h 2465114"/>
              <a:gd name="connsiteX148" fmla="*/ 991659 w 1552416"/>
              <a:gd name="connsiteY148" fmla="*/ 2161116 h 2465114"/>
              <a:gd name="connsiteX149" fmla="*/ 1036302 w 1552416"/>
              <a:gd name="connsiteY149" fmla="*/ 2174970 h 2465114"/>
              <a:gd name="connsiteX150" fmla="*/ 1038611 w 1552416"/>
              <a:gd name="connsiteY150" fmla="*/ 2189594 h 2465114"/>
              <a:gd name="connsiteX151" fmla="*/ 1036302 w 1552416"/>
              <a:gd name="connsiteY151" fmla="*/ 2265794 h 2465114"/>
              <a:gd name="connsiteX152" fmla="*/ 1033992 w 1552416"/>
              <a:gd name="connsiteY152" fmla="*/ 2268873 h 2465114"/>
              <a:gd name="connsiteX153" fmla="*/ 995508 w 1552416"/>
              <a:gd name="connsiteY153" fmla="*/ 2241164 h 2465114"/>
              <a:gd name="connsiteX154" fmla="*/ 992429 w 1552416"/>
              <a:gd name="connsiteY154" fmla="*/ 2234237 h 2465114"/>
              <a:gd name="connsiteX155" fmla="*/ 967799 w 1552416"/>
              <a:gd name="connsiteY155" fmla="*/ 2214994 h 2465114"/>
              <a:gd name="connsiteX156" fmla="*/ 937011 w 1552416"/>
              <a:gd name="connsiteY156" fmla="*/ 2214994 h 2465114"/>
              <a:gd name="connsiteX157" fmla="*/ 916999 w 1552416"/>
              <a:gd name="connsiteY157" fmla="*/ 2219612 h 2465114"/>
              <a:gd name="connsiteX158" fmla="*/ 915459 w 1552416"/>
              <a:gd name="connsiteY158" fmla="*/ 2254249 h 2465114"/>
              <a:gd name="connsiteX159" fmla="*/ 910841 w 1552416"/>
              <a:gd name="connsiteY159" fmla="*/ 2287346 h 2465114"/>
              <a:gd name="connsiteX160" fmla="*/ 906992 w 1552416"/>
              <a:gd name="connsiteY160" fmla="*/ 2324291 h 2465114"/>
              <a:gd name="connsiteX161" fmla="*/ 919308 w 1552416"/>
              <a:gd name="connsiteY161" fmla="*/ 2397413 h 2465114"/>
              <a:gd name="connsiteX162" fmla="*/ 892368 w 1552416"/>
              <a:gd name="connsiteY162" fmla="*/ 2427430 h 2465114"/>
              <a:gd name="connsiteX163" fmla="*/ 883132 w 1552416"/>
              <a:gd name="connsiteY163" fmla="*/ 2442824 h 2465114"/>
              <a:gd name="connsiteX164" fmla="*/ 876974 w 1552416"/>
              <a:gd name="connsiteY164" fmla="*/ 2456679 h 2465114"/>
              <a:gd name="connsiteX165" fmla="*/ 769986 w 1552416"/>
              <a:gd name="connsiteY165" fmla="*/ 2448982 h 2465114"/>
              <a:gd name="connsiteX166" fmla="*/ 771526 w 1552416"/>
              <a:gd name="connsiteY166" fmla="*/ 2443594 h 2465114"/>
              <a:gd name="connsiteX167" fmla="*/ 833871 w 1552416"/>
              <a:gd name="connsiteY167" fmla="*/ 2430509 h 2465114"/>
              <a:gd name="connsiteX168" fmla="*/ 865429 w 1552416"/>
              <a:gd name="connsiteY168" fmla="*/ 2385867 h 2465114"/>
              <a:gd name="connsiteX169" fmla="*/ 863120 w 1552416"/>
              <a:gd name="connsiteY169" fmla="*/ 2359697 h 2465114"/>
              <a:gd name="connsiteX170" fmla="*/ 852344 w 1552416"/>
              <a:gd name="connsiteY170" fmla="*/ 2339685 h 2465114"/>
              <a:gd name="connsiteX171" fmla="*/ 820786 w 1552416"/>
              <a:gd name="connsiteY171" fmla="*/ 2288116 h 2465114"/>
              <a:gd name="connsiteX172" fmla="*/ 805393 w 1552416"/>
              <a:gd name="connsiteY172" fmla="*/ 2276570 h 2465114"/>
              <a:gd name="connsiteX173" fmla="*/ 771526 w 1552416"/>
              <a:gd name="connsiteY173" fmla="*/ 2268104 h 2465114"/>
              <a:gd name="connsiteX174" fmla="*/ 738429 w 1552416"/>
              <a:gd name="connsiteY174" fmla="*/ 2262716 h 2465114"/>
              <a:gd name="connsiteX175" fmla="*/ 734580 w 1552416"/>
              <a:gd name="connsiteY175" fmla="*/ 2249631 h 2465114"/>
              <a:gd name="connsiteX176" fmla="*/ 725344 w 1552416"/>
              <a:gd name="connsiteY176" fmla="*/ 2235006 h 2465114"/>
              <a:gd name="connsiteX177" fmla="*/ 712259 w 1552416"/>
              <a:gd name="connsiteY177" fmla="*/ 2224231 h 2465114"/>
              <a:gd name="connsiteX178" fmla="*/ 707641 w 1552416"/>
              <a:gd name="connsiteY178" fmla="*/ 2215764 h 2465114"/>
              <a:gd name="connsiteX179" fmla="*/ 672235 w 1552416"/>
              <a:gd name="connsiteY179" fmla="*/ 2189594 h 2465114"/>
              <a:gd name="connsiteX180" fmla="*/ 663768 w 1552416"/>
              <a:gd name="connsiteY180" fmla="*/ 2176509 h 2465114"/>
              <a:gd name="connsiteX181" fmla="*/ 646064 w 1552416"/>
              <a:gd name="connsiteY181" fmla="*/ 2181127 h 2465114"/>
              <a:gd name="connsiteX182" fmla="*/ 641446 w 1552416"/>
              <a:gd name="connsiteY182" fmla="*/ 2198831 h 2465114"/>
              <a:gd name="connsiteX183" fmla="*/ 628362 w 1552416"/>
              <a:gd name="connsiteY183" fmla="*/ 2211915 h 2465114"/>
              <a:gd name="connsiteX184" fmla="*/ 612967 w 1552416"/>
              <a:gd name="connsiteY184" fmla="*/ 2213455 h 2465114"/>
              <a:gd name="connsiteX185" fmla="*/ 603731 w 1552416"/>
              <a:gd name="connsiteY185" fmla="*/ 2212685 h 2465114"/>
              <a:gd name="connsiteX186" fmla="*/ 609119 w 1552416"/>
              <a:gd name="connsiteY186" fmla="*/ 2202679 h 2465114"/>
              <a:gd name="connsiteX187" fmla="*/ 624513 w 1552416"/>
              <a:gd name="connsiteY187" fmla="*/ 2185746 h 2465114"/>
              <a:gd name="connsiteX188" fmla="*/ 637598 w 1552416"/>
              <a:gd name="connsiteY188" fmla="*/ 2159576 h 2465114"/>
              <a:gd name="connsiteX189" fmla="*/ 629132 w 1552416"/>
              <a:gd name="connsiteY189" fmla="*/ 2146491 h 2465114"/>
              <a:gd name="connsiteX190" fmla="*/ 619894 w 1552416"/>
              <a:gd name="connsiteY190" fmla="*/ 2154188 h 2465114"/>
              <a:gd name="connsiteX191" fmla="*/ 592955 w 1552416"/>
              <a:gd name="connsiteY191" fmla="*/ 2190364 h 2465114"/>
              <a:gd name="connsiteX192" fmla="*/ 575252 w 1552416"/>
              <a:gd name="connsiteY192" fmla="*/ 2212685 h 2465114"/>
              <a:gd name="connsiteX193" fmla="*/ 566785 w 1552416"/>
              <a:gd name="connsiteY193" fmla="*/ 2212685 h 2465114"/>
              <a:gd name="connsiteX194" fmla="*/ 566785 w 1552416"/>
              <a:gd name="connsiteY194" fmla="*/ 2172661 h 2465114"/>
              <a:gd name="connsiteX195" fmla="*/ 565246 w 1552416"/>
              <a:gd name="connsiteY195" fmla="*/ 2172661 h 2465114"/>
              <a:gd name="connsiteX196" fmla="*/ 539076 w 1552416"/>
              <a:gd name="connsiteY196" fmla="*/ 2194982 h 2465114"/>
              <a:gd name="connsiteX197" fmla="*/ 530610 w 1552416"/>
              <a:gd name="connsiteY197" fmla="*/ 2181127 h 2465114"/>
              <a:gd name="connsiteX198" fmla="*/ 539846 w 1552416"/>
              <a:gd name="connsiteY198" fmla="*/ 2155728 h 2465114"/>
              <a:gd name="connsiteX199" fmla="*/ 561397 w 1552416"/>
              <a:gd name="connsiteY199" fmla="*/ 2092612 h 2465114"/>
              <a:gd name="connsiteX200" fmla="*/ 538307 w 1552416"/>
              <a:gd name="connsiteY200" fmla="*/ 2042582 h 2465114"/>
              <a:gd name="connsiteX201" fmla="*/ 513676 w 1552416"/>
              <a:gd name="connsiteY201" fmla="*/ 2024879 h 2465114"/>
              <a:gd name="connsiteX202" fmla="*/ 473652 w 1552416"/>
              <a:gd name="connsiteY202" fmla="*/ 2018722 h 2465114"/>
              <a:gd name="connsiteX203" fmla="*/ 429010 w 1552416"/>
              <a:gd name="connsiteY203" fmla="*/ 1987164 h 2465114"/>
              <a:gd name="connsiteX204" fmla="*/ 425931 w 1552416"/>
              <a:gd name="connsiteY204" fmla="*/ 1952528 h 2465114"/>
              <a:gd name="connsiteX205" fmla="*/ 408228 w 1552416"/>
              <a:gd name="connsiteY205" fmla="*/ 1925588 h 2465114"/>
              <a:gd name="connsiteX206" fmla="*/ 390525 w 1552416"/>
              <a:gd name="connsiteY206" fmla="*/ 1900958 h 2465114"/>
              <a:gd name="connsiteX207" fmla="*/ 350500 w 1552416"/>
              <a:gd name="connsiteY207" fmla="*/ 1894031 h 2465114"/>
              <a:gd name="connsiteX208" fmla="*/ 267373 w 1552416"/>
              <a:gd name="connsiteY208" fmla="*/ 1910964 h 2465114"/>
              <a:gd name="connsiteX209" fmla="*/ 225040 w 1552416"/>
              <a:gd name="connsiteY209" fmla="*/ 1875558 h 2465114"/>
              <a:gd name="connsiteX210" fmla="*/ 221961 w 1552416"/>
              <a:gd name="connsiteY210" fmla="*/ 1837843 h 2465114"/>
              <a:gd name="connsiteX211" fmla="*/ 227349 w 1552416"/>
              <a:gd name="connsiteY211" fmla="*/ 1787813 h 2465114"/>
              <a:gd name="connsiteX212" fmla="*/ 246591 w 1552416"/>
              <a:gd name="connsiteY212" fmla="*/ 1787043 h 2465114"/>
              <a:gd name="connsiteX213" fmla="*/ 228119 w 1552416"/>
              <a:gd name="connsiteY213" fmla="*/ 1765491 h 2465114"/>
              <a:gd name="connsiteX214" fmla="*/ 298931 w 1552416"/>
              <a:gd name="connsiteY214" fmla="*/ 1596928 h 2465114"/>
              <a:gd name="connsiteX215" fmla="*/ 346652 w 1552416"/>
              <a:gd name="connsiteY215" fmla="*/ 1656195 h 2465114"/>
              <a:gd name="connsiteX216" fmla="*/ 361501 w 1552416"/>
              <a:gd name="connsiteY216" fmla="*/ 1660735 h 2465114"/>
              <a:gd name="connsiteX217" fmla="*/ 365925 w 1552416"/>
              <a:gd name="connsiteY217" fmla="*/ 1649703 h 2465114"/>
              <a:gd name="connsiteX218" fmla="*/ 368015 w 1552416"/>
              <a:gd name="connsiteY218" fmla="*/ 1624340 h 2465114"/>
              <a:gd name="connsiteX219" fmla="*/ 380192 w 1552416"/>
              <a:gd name="connsiteY219" fmla="*/ 1612281 h 2465114"/>
              <a:gd name="connsiteX220" fmla="*/ 407089 w 1552416"/>
              <a:gd name="connsiteY220" fmla="*/ 1605448 h 2465114"/>
              <a:gd name="connsiteX221" fmla="*/ 415547 w 1552416"/>
              <a:gd name="connsiteY221" fmla="*/ 1589580 h 2465114"/>
              <a:gd name="connsiteX222" fmla="*/ 402237 w 1552416"/>
              <a:gd name="connsiteY222" fmla="*/ 1581709 h 2465114"/>
              <a:gd name="connsiteX223" fmla="*/ 298685 w 1552416"/>
              <a:gd name="connsiteY223" fmla="*/ 1556865 h 2465114"/>
              <a:gd name="connsiteX224" fmla="*/ 238732 w 1552416"/>
              <a:gd name="connsiteY224" fmla="*/ 1533560 h 2465114"/>
              <a:gd name="connsiteX225" fmla="*/ 194584 w 1552416"/>
              <a:gd name="connsiteY225" fmla="*/ 1441885 h 2465114"/>
              <a:gd name="connsiteX226" fmla="*/ 175636 w 1552416"/>
              <a:gd name="connsiteY226" fmla="*/ 1376949 h 2465114"/>
              <a:gd name="connsiteX227" fmla="*/ 201001 w 1552416"/>
              <a:gd name="connsiteY227" fmla="*/ 1337699 h 2465114"/>
              <a:gd name="connsiteX228" fmla="*/ 230576 w 1552416"/>
              <a:gd name="connsiteY228" fmla="*/ 1307219 h 2465114"/>
              <a:gd name="connsiteX229" fmla="*/ 254347 w 1552416"/>
              <a:gd name="connsiteY229" fmla="*/ 1285664 h 2465114"/>
              <a:gd name="connsiteX230" fmla="*/ 237605 w 1552416"/>
              <a:gd name="connsiteY230" fmla="*/ 1243058 h 2465114"/>
              <a:gd name="connsiteX231" fmla="*/ 201801 w 1552416"/>
              <a:gd name="connsiteY231" fmla="*/ 1227388 h 2465114"/>
              <a:gd name="connsiteX232" fmla="*/ 140112 w 1552416"/>
              <a:gd name="connsiteY232" fmla="*/ 1203419 h 2465114"/>
              <a:gd name="connsiteX233" fmla="*/ 122807 w 1552416"/>
              <a:gd name="connsiteY233" fmla="*/ 1214314 h 2465114"/>
              <a:gd name="connsiteX234" fmla="*/ 96113 w 1552416"/>
              <a:gd name="connsiteY234" fmla="*/ 1257036 h 2465114"/>
              <a:gd name="connsiteX235" fmla="*/ 38458 w 1552416"/>
              <a:gd name="connsiteY235" fmla="*/ 1248535 h 2465114"/>
              <a:gd name="connsiteX236" fmla="*/ 29153 w 1552416"/>
              <a:gd name="connsiteY236" fmla="*/ 1213546 h 2465114"/>
              <a:gd name="connsiteX237" fmla="*/ 12391 w 1552416"/>
              <a:gd name="connsiteY237" fmla="*/ 1187643 h 2465114"/>
              <a:gd name="connsiteX238" fmla="*/ 81 w 1552416"/>
              <a:gd name="connsiteY238" fmla="*/ 1172993 h 2465114"/>
              <a:gd name="connsiteX239" fmla="*/ 13658 w 1552416"/>
              <a:gd name="connsiteY239" fmla="*/ 1166641 h 2465114"/>
              <a:gd name="connsiteX240" fmla="*/ 142679 w 1552416"/>
              <a:gd name="connsiteY240" fmla="*/ 1176546 h 2465114"/>
              <a:gd name="connsiteX241" fmla="*/ 239171 w 1552416"/>
              <a:gd name="connsiteY241" fmla="*/ 1211513 h 2465114"/>
              <a:gd name="connsiteX242" fmla="*/ 235719 w 1552416"/>
              <a:gd name="connsiteY242" fmla="*/ 1208616 h 2465114"/>
              <a:gd name="connsiteX243" fmla="*/ 234276 w 1552416"/>
              <a:gd name="connsiteY243" fmla="*/ 1199764 h 2465114"/>
              <a:gd name="connsiteX244" fmla="*/ 250440 w 1552416"/>
              <a:gd name="connsiteY244" fmla="*/ 1196685 h 2465114"/>
              <a:gd name="connsiteX245" fmla="*/ 292773 w 1552416"/>
              <a:gd name="connsiteY245" fmla="*/ 1205152 h 2465114"/>
              <a:gd name="connsiteX246" fmla="*/ 293536 w 1552416"/>
              <a:gd name="connsiteY246" fmla="*/ 1205788 h 2465114"/>
              <a:gd name="connsiteX247" fmla="*/ 307663 w 1552416"/>
              <a:gd name="connsiteY247" fmla="*/ 1191042 h 2465114"/>
              <a:gd name="connsiteX248" fmla="*/ 350231 w 1552416"/>
              <a:gd name="connsiteY248" fmla="*/ 1156773 h 2465114"/>
              <a:gd name="connsiteX249" fmla="*/ 353724 w 1552416"/>
              <a:gd name="connsiteY249" fmla="*/ 1141396 h 2465114"/>
              <a:gd name="connsiteX250" fmla="*/ 328677 w 1552416"/>
              <a:gd name="connsiteY250" fmla="*/ 1124663 h 2465114"/>
              <a:gd name="connsiteX251" fmla="*/ 254423 w 1552416"/>
              <a:gd name="connsiteY251" fmla="*/ 1091914 h 2465114"/>
              <a:gd name="connsiteX252" fmla="*/ 198863 w 1552416"/>
              <a:gd name="connsiteY252" fmla="*/ 1062329 h 2465114"/>
              <a:gd name="connsiteX253" fmla="*/ 174939 w 1552416"/>
              <a:gd name="connsiteY253" fmla="*/ 1073879 h 2465114"/>
              <a:gd name="connsiteX254" fmla="*/ 161270 w 1552416"/>
              <a:gd name="connsiteY254" fmla="*/ 1087756 h 2465114"/>
              <a:gd name="connsiteX255" fmla="*/ 143506 w 1552416"/>
              <a:gd name="connsiteY255" fmla="*/ 1068633 h 2465114"/>
              <a:gd name="connsiteX256" fmla="*/ 151955 w 1552416"/>
              <a:gd name="connsiteY256" fmla="*/ 1061118 h 2465114"/>
              <a:gd name="connsiteX257" fmla="*/ 186309 w 1552416"/>
              <a:gd name="connsiteY257" fmla="*/ 1045197 h 2465114"/>
              <a:gd name="connsiteX258" fmla="*/ 199548 w 1552416"/>
              <a:gd name="connsiteY258" fmla="*/ 1043889 h 2465114"/>
              <a:gd name="connsiteX259" fmla="*/ 342999 w 1552416"/>
              <a:gd name="connsiteY259" fmla="*/ 1117403 h 2465114"/>
              <a:gd name="connsiteX260" fmla="*/ 385045 w 1552416"/>
              <a:gd name="connsiteY260" fmla="*/ 1103228 h 2465114"/>
              <a:gd name="connsiteX261" fmla="*/ 407816 w 1552416"/>
              <a:gd name="connsiteY261" fmla="*/ 1088452 h 2465114"/>
              <a:gd name="connsiteX262" fmla="*/ 425855 w 1552416"/>
              <a:gd name="connsiteY262" fmla="*/ 1084999 h 2465114"/>
              <a:gd name="connsiteX263" fmla="*/ 437962 w 1552416"/>
              <a:gd name="connsiteY263" fmla="*/ 1063761 h 2465114"/>
              <a:gd name="connsiteX264" fmla="*/ 425571 w 1552416"/>
              <a:gd name="connsiteY264" fmla="*/ 1048283 h 2465114"/>
              <a:gd name="connsiteX265" fmla="*/ 397121 w 1552416"/>
              <a:gd name="connsiteY265" fmla="*/ 1039402 h 2465114"/>
              <a:gd name="connsiteX266" fmla="*/ 368019 w 1552416"/>
              <a:gd name="connsiteY266" fmla="*/ 1023905 h 2465114"/>
              <a:gd name="connsiteX267" fmla="*/ 361094 w 1552416"/>
              <a:gd name="connsiteY267" fmla="*/ 1008297 h 2465114"/>
              <a:gd name="connsiteX268" fmla="*/ 355311 w 1552416"/>
              <a:gd name="connsiteY268" fmla="*/ 1004069 h 2465114"/>
              <a:gd name="connsiteX269" fmla="*/ 353579 w 1552416"/>
              <a:gd name="connsiteY269" fmla="*/ 981940 h 2465114"/>
              <a:gd name="connsiteX270" fmla="*/ 365125 w 1552416"/>
              <a:gd name="connsiteY270" fmla="*/ 954231 h 2465114"/>
              <a:gd name="connsiteX271" fmla="*/ 348192 w 1552416"/>
              <a:gd name="connsiteY271" fmla="*/ 915746 h 2465114"/>
              <a:gd name="connsiteX272" fmla="*/ 329719 w 1552416"/>
              <a:gd name="connsiteY272" fmla="*/ 911897 h 2465114"/>
              <a:gd name="connsiteX273" fmla="*/ 326640 w 1552416"/>
              <a:gd name="connsiteY273" fmla="*/ 913437 h 2465114"/>
              <a:gd name="connsiteX274" fmla="*/ 318173 w 1552416"/>
              <a:gd name="connsiteY274" fmla="*/ 911897 h 2465114"/>
              <a:gd name="connsiteX275" fmla="*/ 269682 w 1552416"/>
              <a:gd name="connsiteY275" fmla="*/ 903430 h 2465114"/>
              <a:gd name="connsiteX276" fmla="*/ 245052 w 1552416"/>
              <a:gd name="connsiteY276" fmla="*/ 887267 h 2465114"/>
              <a:gd name="connsiteX277" fmla="*/ 260446 w 1552416"/>
              <a:gd name="connsiteY277" fmla="*/ 872643 h 2465114"/>
              <a:gd name="connsiteX278" fmla="*/ 313555 w 1552416"/>
              <a:gd name="connsiteY278" fmla="*/ 859558 h 2465114"/>
              <a:gd name="connsiteX279" fmla="*/ 352040 w 1552416"/>
              <a:gd name="connsiteY279" fmla="*/ 846473 h 2465114"/>
              <a:gd name="connsiteX280" fmla="*/ 361276 w 1552416"/>
              <a:gd name="connsiteY280" fmla="*/ 848782 h 2465114"/>
              <a:gd name="connsiteX281" fmla="*/ 358197 w 1552416"/>
              <a:gd name="connsiteY281" fmla="*/ 853400 h 2465114"/>
              <a:gd name="connsiteX282" fmla="*/ 362046 w 1552416"/>
              <a:gd name="connsiteY282" fmla="*/ 851091 h 2465114"/>
              <a:gd name="connsiteX283" fmla="*/ 397452 w 1552416"/>
              <a:gd name="connsiteY283" fmla="*/ 836467 h 2465114"/>
              <a:gd name="connsiteX284" fmla="*/ 402840 w 1552416"/>
              <a:gd name="connsiteY284" fmla="*/ 769503 h 2465114"/>
              <a:gd name="connsiteX285" fmla="*/ 383597 w 1552416"/>
              <a:gd name="connsiteY285" fmla="*/ 735637 h 2465114"/>
              <a:gd name="connsiteX286" fmla="*/ 361276 w 1552416"/>
              <a:gd name="connsiteY286" fmla="*/ 717934 h 2465114"/>
              <a:gd name="connsiteX287" fmla="*/ 348192 w 1552416"/>
              <a:gd name="connsiteY287" fmla="*/ 700231 h 2465114"/>
              <a:gd name="connsiteX288" fmla="*/ 345113 w 1552416"/>
              <a:gd name="connsiteY288" fmla="*/ 677140 h 2465114"/>
              <a:gd name="connsiteX289" fmla="*/ 359259 w 1552416"/>
              <a:gd name="connsiteY289" fmla="*/ 673306 h 2465114"/>
              <a:gd name="connsiteX290" fmla="*/ 360028 w 1552416"/>
              <a:gd name="connsiteY290" fmla="*/ 663933 h 2465114"/>
              <a:gd name="connsiteX291" fmla="*/ 351908 w 1552416"/>
              <a:gd name="connsiteY291" fmla="*/ 607114 h 2465114"/>
              <a:gd name="connsiteX292" fmla="*/ 343736 w 1552416"/>
              <a:gd name="connsiteY292" fmla="*/ 592055 h 2465114"/>
              <a:gd name="connsiteX293" fmla="*/ 350173 w 1552416"/>
              <a:gd name="connsiteY293" fmla="*/ 538808 h 2465114"/>
              <a:gd name="connsiteX294" fmla="*/ 355159 w 1552416"/>
              <a:gd name="connsiteY294" fmla="*/ 521613 h 2465114"/>
              <a:gd name="connsiteX295" fmla="*/ 353208 w 1552416"/>
              <a:gd name="connsiteY295" fmla="*/ 493412 h 2465114"/>
              <a:gd name="connsiteX296" fmla="*/ 335118 w 1552416"/>
              <a:gd name="connsiteY296" fmla="*/ 470982 h 2465114"/>
              <a:gd name="connsiteX297" fmla="*/ 315730 w 1552416"/>
              <a:gd name="connsiteY297" fmla="*/ 426967 h 2465114"/>
              <a:gd name="connsiteX298" fmla="*/ 319561 w 1552416"/>
              <a:gd name="connsiteY298" fmla="*/ 406546 h 2465114"/>
              <a:gd name="connsiteX299" fmla="*/ 322146 w 1552416"/>
              <a:gd name="connsiteY299" fmla="*/ 390424 h 2465114"/>
              <a:gd name="connsiteX300" fmla="*/ 344313 w 1552416"/>
              <a:gd name="connsiteY300" fmla="*/ 394915 h 2465114"/>
              <a:gd name="connsiteX301" fmla="*/ 358931 w 1552416"/>
              <a:gd name="connsiteY301" fmla="*/ 416018 h 2465114"/>
              <a:gd name="connsiteX302" fmla="*/ 391171 w 1552416"/>
              <a:gd name="connsiteY302" fmla="*/ 370244 h 2465114"/>
              <a:gd name="connsiteX303" fmla="*/ 380772 w 1552416"/>
              <a:gd name="connsiteY303" fmla="*/ 349558 h 2465114"/>
              <a:gd name="connsiteX304" fmla="*/ 357216 w 1552416"/>
              <a:gd name="connsiteY304" fmla="*/ 331008 h 2465114"/>
              <a:gd name="connsiteX305" fmla="*/ 341363 w 1552416"/>
              <a:gd name="connsiteY305" fmla="*/ 305851 h 2465114"/>
              <a:gd name="connsiteX306" fmla="*/ 357350 w 1552416"/>
              <a:gd name="connsiteY306" fmla="*/ 290075 h 2465114"/>
              <a:gd name="connsiteX307" fmla="*/ 374665 w 1552416"/>
              <a:gd name="connsiteY307" fmla="*/ 270828 h 2465114"/>
              <a:gd name="connsiteX308" fmla="*/ 374288 w 1552416"/>
              <a:gd name="connsiteY308" fmla="*/ 241636 h 2465114"/>
              <a:gd name="connsiteX309" fmla="*/ 404392 w 1552416"/>
              <a:gd name="connsiteY309" fmla="*/ 250354 h 2465114"/>
              <a:gd name="connsiteX310" fmla="*/ 415966 w 1552416"/>
              <a:gd name="connsiteY310" fmla="*/ 257561 h 2465114"/>
              <a:gd name="connsiteX311" fmla="*/ 432433 w 1552416"/>
              <a:gd name="connsiteY311" fmla="*/ 255099 h 2465114"/>
              <a:gd name="connsiteX312" fmla="*/ 430963 w 1552416"/>
              <a:gd name="connsiteY312" fmla="*/ 240213 h 2465114"/>
              <a:gd name="connsiteX313" fmla="*/ 429584 w 1552416"/>
              <a:gd name="connsiteY313" fmla="*/ 217801 h 2465114"/>
              <a:gd name="connsiteX314" fmla="*/ 453825 w 1552416"/>
              <a:gd name="connsiteY314" fmla="*/ 217912 h 2465114"/>
              <a:gd name="connsiteX315" fmla="*/ 458289 w 1552416"/>
              <a:gd name="connsiteY315" fmla="*/ 220811 h 2465114"/>
              <a:gd name="connsiteX316" fmla="*/ 492807 w 1552416"/>
              <a:gd name="connsiteY316" fmla="*/ 206545 h 2465114"/>
              <a:gd name="connsiteX317" fmla="*/ 513268 w 1552416"/>
              <a:gd name="connsiteY317" fmla="*/ 185317 h 2465114"/>
              <a:gd name="connsiteX318" fmla="*/ 521624 w 1552416"/>
              <a:gd name="connsiteY318" fmla="*/ 185326 h 2465114"/>
              <a:gd name="connsiteX319" fmla="*/ 544895 w 1552416"/>
              <a:gd name="connsiteY319" fmla="*/ 167160 h 2465114"/>
              <a:gd name="connsiteX320" fmla="*/ 558655 w 1552416"/>
              <a:gd name="connsiteY320" fmla="*/ 145758 h 2465114"/>
              <a:gd name="connsiteX321" fmla="*/ 593470 w 1552416"/>
              <a:gd name="connsiteY321" fmla="*/ 92213 h 2465114"/>
              <a:gd name="connsiteX322" fmla="*/ 599172 w 1552416"/>
              <a:gd name="connsiteY322" fmla="*/ 31523 h 2465114"/>
              <a:gd name="connsiteX323" fmla="*/ 615660 w 1552416"/>
              <a:gd name="connsiteY323" fmla="*/ 12357 h 2465114"/>
              <a:gd name="connsiteX324" fmla="*/ 665522 w 1552416"/>
              <a:gd name="connsiteY324" fmla="*/ 124 h 2465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Lst>
            <a:rect l="l" t="t" r="r" b="b"/>
            <a:pathLst>
              <a:path w="1552416" h="2465114">
                <a:moveTo>
                  <a:pt x="808709" y="2007805"/>
                </a:moveTo>
                <a:lnTo>
                  <a:pt x="805222" y="2011321"/>
                </a:lnTo>
                <a:lnTo>
                  <a:pt x="806643" y="2012083"/>
                </a:lnTo>
                <a:cubicBezTo>
                  <a:pt x="810011" y="2012757"/>
                  <a:pt x="812705" y="2011795"/>
                  <a:pt x="814629" y="2008716"/>
                </a:cubicBezTo>
                <a:close/>
                <a:moveTo>
                  <a:pt x="832543" y="1983999"/>
                </a:moveTo>
                <a:lnTo>
                  <a:pt x="834160" y="1992745"/>
                </a:lnTo>
                <a:cubicBezTo>
                  <a:pt x="836373" y="1996593"/>
                  <a:pt x="840029" y="1999480"/>
                  <a:pt x="845417" y="2001019"/>
                </a:cubicBezTo>
                <a:lnTo>
                  <a:pt x="845990" y="2000929"/>
                </a:lnTo>
                <a:lnTo>
                  <a:pt x="843940" y="1990068"/>
                </a:lnTo>
                <a:close/>
                <a:moveTo>
                  <a:pt x="430301" y="1634800"/>
                </a:moveTo>
                <a:lnTo>
                  <a:pt x="422431" y="1642346"/>
                </a:lnTo>
                <a:lnTo>
                  <a:pt x="396909" y="1668690"/>
                </a:lnTo>
                <a:lnTo>
                  <a:pt x="414193" y="1660524"/>
                </a:lnTo>
                <a:cubicBezTo>
                  <a:pt x="420543" y="1655232"/>
                  <a:pt x="426123" y="1647920"/>
                  <a:pt x="430549" y="1638491"/>
                </a:cubicBezTo>
                <a:close/>
                <a:moveTo>
                  <a:pt x="1233126" y="195929"/>
                </a:moveTo>
                <a:lnTo>
                  <a:pt x="1246446" y="205446"/>
                </a:lnTo>
                <a:lnTo>
                  <a:pt x="1242873" y="204263"/>
                </a:lnTo>
                <a:cubicBezTo>
                  <a:pt x="1238532" y="202604"/>
                  <a:pt x="1235390" y="200409"/>
                  <a:pt x="1233419" y="197368"/>
                </a:cubicBezTo>
                <a:close/>
                <a:moveTo>
                  <a:pt x="665522" y="124"/>
                </a:moveTo>
                <a:cubicBezTo>
                  <a:pt x="682256" y="-694"/>
                  <a:pt x="699068" y="2447"/>
                  <a:pt x="715851" y="11645"/>
                </a:cubicBezTo>
                <a:cubicBezTo>
                  <a:pt x="728252" y="18771"/>
                  <a:pt x="736598" y="27133"/>
                  <a:pt x="736496" y="43009"/>
                </a:cubicBezTo>
                <a:cubicBezTo>
                  <a:pt x="735473" y="66493"/>
                  <a:pt x="749100" y="86024"/>
                  <a:pt x="762645" y="104729"/>
                </a:cubicBezTo>
                <a:cubicBezTo>
                  <a:pt x="765700" y="110272"/>
                  <a:pt x="770746" y="110609"/>
                  <a:pt x="776619" y="110864"/>
                </a:cubicBezTo>
                <a:cubicBezTo>
                  <a:pt x="796723" y="111383"/>
                  <a:pt x="816745" y="111075"/>
                  <a:pt x="836522" y="108286"/>
                </a:cubicBezTo>
                <a:cubicBezTo>
                  <a:pt x="848933" y="107060"/>
                  <a:pt x="857616" y="110378"/>
                  <a:pt x="865962" y="118739"/>
                </a:cubicBezTo>
                <a:cubicBezTo>
                  <a:pt x="874226" y="126274"/>
                  <a:pt x="881744" y="134717"/>
                  <a:pt x="892991" y="138617"/>
                </a:cubicBezTo>
                <a:cubicBezTo>
                  <a:pt x="905066" y="142435"/>
                  <a:pt x="915158" y="143108"/>
                  <a:pt x="926753" y="133612"/>
                </a:cubicBezTo>
                <a:cubicBezTo>
                  <a:pt x="940584" y="121389"/>
                  <a:pt x="954314" y="125043"/>
                  <a:pt x="961903" y="142665"/>
                </a:cubicBezTo>
                <a:cubicBezTo>
                  <a:pt x="975765" y="173029"/>
                  <a:pt x="990985" y="174866"/>
                  <a:pt x="1014348" y="149175"/>
                </a:cubicBezTo>
                <a:cubicBezTo>
                  <a:pt x="1027271" y="136207"/>
                  <a:pt x="1034821" y="119595"/>
                  <a:pt x="1045925" y="105136"/>
                </a:cubicBezTo>
                <a:cubicBezTo>
                  <a:pt x="1052636" y="96957"/>
                  <a:pt x="1059394" y="89244"/>
                  <a:pt x="1070278" y="84058"/>
                </a:cubicBezTo>
                <a:lnTo>
                  <a:pt x="1074508" y="82605"/>
                </a:lnTo>
                <a:lnTo>
                  <a:pt x="1079637" y="86269"/>
                </a:lnTo>
                <a:lnTo>
                  <a:pt x="1064472" y="118440"/>
                </a:lnTo>
                <a:cubicBezTo>
                  <a:pt x="1058696" y="130807"/>
                  <a:pt x="1052993" y="142852"/>
                  <a:pt x="1046690" y="155166"/>
                </a:cubicBezTo>
                <a:cubicBezTo>
                  <a:pt x="1034165" y="180622"/>
                  <a:pt x="1058763" y="226627"/>
                  <a:pt x="1087478" y="221285"/>
                </a:cubicBezTo>
                <a:cubicBezTo>
                  <a:pt x="1121157" y="215452"/>
                  <a:pt x="1133712" y="232584"/>
                  <a:pt x="1143028" y="259222"/>
                </a:cubicBezTo>
                <a:cubicBezTo>
                  <a:pt x="1145091" y="263193"/>
                  <a:pt x="1146327" y="267247"/>
                  <a:pt x="1148390" y="271218"/>
                </a:cubicBezTo>
                <a:cubicBezTo>
                  <a:pt x="1155152" y="288923"/>
                  <a:pt x="1156889" y="289586"/>
                  <a:pt x="1172539" y="278854"/>
                </a:cubicBezTo>
                <a:cubicBezTo>
                  <a:pt x="1185788" y="269194"/>
                  <a:pt x="1195402" y="256553"/>
                  <a:pt x="1204023" y="242340"/>
                </a:cubicBezTo>
                <a:cubicBezTo>
                  <a:pt x="1208998" y="233497"/>
                  <a:pt x="1213636" y="229699"/>
                  <a:pt x="1224801" y="232771"/>
                </a:cubicBezTo>
                <a:cubicBezTo>
                  <a:pt x="1234230" y="235180"/>
                  <a:pt x="1244241" y="235026"/>
                  <a:pt x="1254252" y="234872"/>
                </a:cubicBezTo>
                <a:cubicBezTo>
                  <a:pt x="1260953" y="235045"/>
                  <a:pt x="1266418" y="231165"/>
                  <a:pt x="1267420" y="224385"/>
                </a:cubicBezTo>
                <a:lnTo>
                  <a:pt x="1266675" y="219898"/>
                </a:lnTo>
                <a:lnTo>
                  <a:pt x="1332157" y="266681"/>
                </a:lnTo>
                <a:lnTo>
                  <a:pt x="1331329" y="267656"/>
                </a:lnTo>
                <a:cubicBezTo>
                  <a:pt x="1330820" y="269898"/>
                  <a:pt x="1331479" y="272338"/>
                  <a:pt x="1332633" y="275564"/>
                </a:cubicBezTo>
                <a:cubicBezTo>
                  <a:pt x="1344584" y="311963"/>
                  <a:pt x="1338669" y="345116"/>
                  <a:pt x="1319351" y="377923"/>
                </a:cubicBezTo>
                <a:cubicBezTo>
                  <a:pt x="1307909" y="397426"/>
                  <a:pt x="1291677" y="410721"/>
                  <a:pt x="1269663" y="416236"/>
                </a:cubicBezTo>
                <a:cubicBezTo>
                  <a:pt x="1259897" y="418871"/>
                  <a:pt x="1258569" y="422342"/>
                  <a:pt x="1262777" y="431113"/>
                </a:cubicBezTo>
                <a:cubicBezTo>
                  <a:pt x="1267977" y="441455"/>
                  <a:pt x="1272512" y="453534"/>
                  <a:pt x="1280857" y="461895"/>
                </a:cubicBezTo>
                <a:cubicBezTo>
                  <a:pt x="1287303" y="467939"/>
                  <a:pt x="1285975" y="471411"/>
                  <a:pt x="1278937" y="476282"/>
                </a:cubicBezTo>
                <a:cubicBezTo>
                  <a:pt x="1263951" y="485278"/>
                  <a:pt x="1258117" y="519258"/>
                  <a:pt x="1268690" y="533246"/>
                </a:cubicBezTo>
                <a:cubicBezTo>
                  <a:pt x="1272489" y="537881"/>
                  <a:pt x="1277454" y="537390"/>
                  <a:pt x="1281673" y="537808"/>
                </a:cubicBezTo>
                <a:cubicBezTo>
                  <a:pt x="1295239" y="539808"/>
                  <a:pt x="1308059" y="542718"/>
                  <a:pt x="1318969" y="551661"/>
                </a:cubicBezTo>
                <a:cubicBezTo>
                  <a:pt x="1336406" y="567475"/>
                  <a:pt x="1332994" y="583679"/>
                  <a:pt x="1310315" y="590930"/>
                </a:cubicBezTo>
                <a:cubicBezTo>
                  <a:pt x="1303860" y="593238"/>
                  <a:pt x="1296412" y="593974"/>
                  <a:pt x="1289956" y="596282"/>
                </a:cubicBezTo>
                <a:cubicBezTo>
                  <a:pt x="1272243" y="603042"/>
                  <a:pt x="1268095" y="611803"/>
                  <a:pt x="1275685" y="629426"/>
                </a:cubicBezTo>
                <a:cubicBezTo>
                  <a:pt x="1279066" y="638278"/>
                  <a:pt x="1284684" y="644403"/>
                  <a:pt x="1290384" y="651356"/>
                </a:cubicBezTo>
                <a:cubicBezTo>
                  <a:pt x="1296912" y="658227"/>
                  <a:pt x="1302530" y="664353"/>
                  <a:pt x="1307484" y="672214"/>
                </a:cubicBezTo>
                <a:cubicBezTo>
                  <a:pt x="1311366" y="677676"/>
                  <a:pt x="1314584" y="684875"/>
                  <a:pt x="1313664" y="692481"/>
                </a:cubicBezTo>
                <a:cubicBezTo>
                  <a:pt x="1311334" y="702732"/>
                  <a:pt x="1301579" y="697015"/>
                  <a:pt x="1295869" y="698414"/>
                </a:cubicBezTo>
                <a:cubicBezTo>
                  <a:pt x="1282129" y="703112"/>
                  <a:pt x="1267317" y="705411"/>
                  <a:pt x="1256632" y="715653"/>
                </a:cubicBezTo>
                <a:cubicBezTo>
                  <a:pt x="1249838" y="723004"/>
                  <a:pt x="1248755" y="728957"/>
                  <a:pt x="1255446" y="737482"/>
                </a:cubicBezTo>
                <a:cubicBezTo>
                  <a:pt x="1264946" y="749070"/>
                  <a:pt x="1277674" y="759504"/>
                  <a:pt x="1288665" y="769274"/>
                </a:cubicBezTo>
                <a:cubicBezTo>
                  <a:pt x="1307011" y="785834"/>
                  <a:pt x="1322048" y="802720"/>
                  <a:pt x="1312169" y="829584"/>
                </a:cubicBezTo>
                <a:cubicBezTo>
                  <a:pt x="1310340" y="836446"/>
                  <a:pt x="1314886" y="840172"/>
                  <a:pt x="1318604" y="843980"/>
                </a:cubicBezTo>
                <a:cubicBezTo>
                  <a:pt x="1325214" y="851678"/>
                  <a:pt x="1334806" y="855741"/>
                  <a:pt x="1343489" y="859059"/>
                </a:cubicBezTo>
                <a:cubicBezTo>
                  <a:pt x="1357381" y="864367"/>
                  <a:pt x="1371110" y="868022"/>
                  <a:pt x="1379201" y="882254"/>
                </a:cubicBezTo>
                <a:cubicBezTo>
                  <a:pt x="1386158" y="876556"/>
                  <a:pt x="1386168" y="868204"/>
                  <a:pt x="1388905" y="862088"/>
                </a:cubicBezTo>
                <a:cubicBezTo>
                  <a:pt x="1391644" y="855972"/>
                  <a:pt x="1393309" y="847457"/>
                  <a:pt x="1402492" y="847384"/>
                </a:cubicBezTo>
                <a:cubicBezTo>
                  <a:pt x="1413331" y="847149"/>
                  <a:pt x="1424332" y="848567"/>
                  <a:pt x="1430359" y="858828"/>
                </a:cubicBezTo>
                <a:cubicBezTo>
                  <a:pt x="1436222" y="867435"/>
                  <a:pt x="1435303" y="875041"/>
                  <a:pt x="1421983" y="875522"/>
                </a:cubicBezTo>
                <a:cubicBezTo>
                  <a:pt x="1412799" y="875594"/>
                  <a:pt x="1411716" y="881547"/>
                  <a:pt x="1412451" y="888991"/>
                </a:cubicBezTo>
                <a:cubicBezTo>
                  <a:pt x="1412839" y="909829"/>
                  <a:pt x="1433177" y="921182"/>
                  <a:pt x="1451310" y="910204"/>
                </a:cubicBezTo>
                <a:cubicBezTo>
                  <a:pt x="1457684" y="907069"/>
                  <a:pt x="1463149" y="903189"/>
                  <a:pt x="1470351" y="899972"/>
                </a:cubicBezTo>
                <a:cubicBezTo>
                  <a:pt x="1478462" y="897500"/>
                  <a:pt x="1485326" y="899328"/>
                  <a:pt x="1491027" y="906281"/>
                </a:cubicBezTo>
                <a:cubicBezTo>
                  <a:pt x="1497554" y="913151"/>
                  <a:pt x="1493989" y="919349"/>
                  <a:pt x="1490505" y="926374"/>
                </a:cubicBezTo>
                <a:cubicBezTo>
                  <a:pt x="1484202" y="938688"/>
                  <a:pt x="1472036" y="942396"/>
                  <a:pt x="1460032" y="947757"/>
                </a:cubicBezTo>
                <a:cubicBezTo>
                  <a:pt x="1431225" y="960624"/>
                  <a:pt x="1431225" y="960624"/>
                  <a:pt x="1444096" y="989416"/>
                </a:cubicBezTo>
                <a:cubicBezTo>
                  <a:pt x="1456057" y="1017463"/>
                  <a:pt x="1467110" y="1044764"/>
                  <a:pt x="1470878" y="1074455"/>
                </a:cubicBezTo>
                <a:cubicBezTo>
                  <a:pt x="1471859" y="1084379"/>
                  <a:pt x="1477732" y="1084634"/>
                  <a:pt x="1484515" y="1085634"/>
                </a:cubicBezTo>
                <a:cubicBezTo>
                  <a:pt x="1506601" y="1089298"/>
                  <a:pt x="1528849" y="1094616"/>
                  <a:pt x="1552416" y="1104814"/>
                </a:cubicBezTo>
                <a:cubicBezTo>
                  <a:pt x="1534039" y="1113311"/>
                  <a:pt x="1517163" y="1111637"/>
                  <a:pt x="1499705" y="1112527"/>
                </a:cubicBezTo>
                <a:cubicBezTo>
                  <a:pt x="1463134" y="1114470"/>
                  <a:pt x="1447893" y="1129337"/>
                  <a:pt x="1446942" y="1162000"/>
                </a:cubicBezTo>
                <a:cubicBezTo>
                  <a:pt x="1445930" y="1177131"/>
                  <a:pt x="1451712" y="1184911"/>
                  <a:pt x="1466933" y="1186748"/>
                </a:cubicBezTo>
                <a:cubicBezTo>
                  <a:pt x="1473715" y="1187748"/>
                  <a:pt x="1480335" y="1187094"/>
                  <a:pt x="1486617" y="1191484"/>
                </a:cubicBezTo>
                <a:cubicBezTo>
                  <a:pt x="1480978" y="1202062"/>
                  <a:pt x="1470222" y="1203125"/>
                  <a:pt x="1461120" y="1204024"/>
                </a:cubicBezTo>
                <a:cubicBezTo>
                  <a:pt x="1451190" y="1205005"/>
                  <a:pt x="1449116" y="1209385"/>
                  <a:pt x="1449106" y="1217737"/>
                </a:cubicBezTo>
                <a:cubicBezTo>
                  <a:pt x="1449739" y="1241057"/>
                  <a:pt x="1459893" y="1259261"/>
                  <a:pt x="1473356" y="1277138"/>
                </a:cubicBezTo>
                <a:cubicBezTo>
                  <a:pt x="1481038" y="1287236"/>
                  <a:pt x="1489628" y="1298078"/>
                  <a:pt x="1497310" y="1308176"/>
                </a:cubicBezTo>
                <a:cubicBezTo>
                  <a:pt x="1508955" y="1324562"/>
                  <a:pt x="1514062" y="1342430"/>
                  <a:pt x="1510150" y="1362024"/>
                </a:cubicBezTo>
                <a:cubicBezTo>
                  <a:pt x="1507064" y="1381536"/>
                  <a:pt x="1512927" y="1390143"/>
                  <a:pt x="1531785" y="1394960"/>
                </a:cubicBezTo>
                <a:cubicBezTo>
                  <a:pt x="1534348" y="1395542"/>
                  <a:pt x="1536831" y="1395297"/>
                  <a:pt x="1541050" y="1395715"/>
                </a:cubicBezTo>
                <a:cubicBezTo>
                  <a:pt x="1534910" y="1409683"/>
                  <a:pt x="1522744" y="1413390"/>
                  <a:pt x="1512395" y="1418588"/>
                </a:cubicBezTo>
                <a:cubicBezTo>
                  <a:pt x="1499647" y="1424858"/>
                  <a:pt x="1490453" y="1433282"/>
                  <a:pt x="1487704" y="1447751"/>
                </a:cubicBezTo>
                <a:cubicBezTo>
                  <a:pt x="1484548" y="1458084"/>
                  <a:pt x="1486938" y="1465364"/>
                  <a:pt x="1498103" y="1468436"/>
                </a:cubicBezTo>
                <a:cubicBezTo>
                  <a:pt x="1510096" y="1471427"/>
                  <a:pt x="1518115" y="1476480"/>
                  <a:pt x="1518676" y="1490621"/>
                </a:cubicBezTo>
                <a:cubicBezTo>
                  <a:pt x="1519984" y="1503854"/>
                  <a:pt x="1510218" y="1506488"/>
                  <a:pt x="1500534" y="1509951"/>
                </a:cubicBezTo>
                <a:cubicBezTo>
                  <a:pt x="1497306" y="1511104"/>
                  <a:pt x="1491513" y="1511677"/>
                  <a:pt x="1492913" y="1517384"/>
                </a:cubicBezTo>
                <a:cubicBezTo>
                  <a:pt x="1493566" y="1524000"/>
                  <a:pt x="1497611" y="1531116"/>
                  <a:pt x="1504394" y="1532117"/>
                </a:cubicBezTo>
                <a:cubicBezTo>
                  <a:pt x="1523088" y="1535280"/>
                  <a:pt x="1522577" y="1547022"/>
                  <a:pt x="1519911" y="1562318"/>
                </a:cubicBezTo>
                <a:cubicBezTo>
                  <a:pt x="1517152" y="1585138"/>
                  <a:pt x="1520185" y="1607385"/>
                  <a:pt x="1529011" y="1629061"/>
                </a:cubicBezTo>
                <a:cubicBezTo>
                  <a:pt x="1531320" y="1635514"/>
                  <a:pt x="1532719" y="1641221"/>
                  <a:pt x="1529153" y="1647419"/>
                </a:cubicBezTo>
                <a:cubicBezTo>
                  <a:pt x="1520031" y="1665022"/>
                  <a:pt x="1515791" y="1681308"/>
                  <a:pt x="1530082" y="1699103"/>
                </a:cubicBezTo>
                <a:cubicBezTo>
                  <a:pt x="1534954" y="1706138"/>
                  <a:pt x="1527088" y="1711090"/>
                  <a:pt x="1522042" y="1710754"/>
                </a:cubicBezTo>
                <a:cubicBezTo>
                  <a:pt x="1494165" y="1707662"/>
                  <a:pt x="1486452" y="1722621"/>
                  <a:pt x="1487166" y="1746768"/>
                </a:cubicBezTo>
                <a:cubicBezTo>
                  <a:pt x="1486748" y="1750985"/>
                  <a:pt x="1483765" y="1754620"/>
                  <a:pt x="1481691" y="1759000"/>
                </a:cubicBezTo>
                <a:cubicBezTo>
                  <a:pt x="1470658" y="1782638"/>
                  <a:pt x="1469166" y="1784456"/>
                  <a:pt x="1442943" y="1781201"/>
                </a:cubicBezTo>
                <a:cubicBezTo>
                  <a:pt x="1428551" y="1779282"/>
                  <a:pt x="1419612" y="1781835"/>
                  <a:pt x="1414463" y="1797375"/>
                </a:cubicBezTo>
                <a:cubicBezTo>
                  <a:pt x="1410561" y="1808617"/>
                  <a:pt x="1402439" y="1819441"/>
                  <a:pt x="1389364" y="1822403"/>
                </a:cubicBezTo>
                <a:cubicBezTo>
                  <a:pt x="1377116" y="1825283"/>
                  <a:pt x="1377105" y="1833635"/>
                  <a:pt x="1378004" y="1842732"/>
                </a:cubicBezTo>
                <a:cubicBezTo>
                  <a:pt x="1378903" y="1851829"/>
                  <a:pt x="1380547" y="1860018"/>
                  <a:pt x="1375490" y="1868033"/>
                </a:cubicBezTo>
                <a:cubicBezTo>
                  <a:pt x="1371925" y="1874231"/>
                  <a:pt x="1376471" y="1877958"/>
                  <a:pt x="1380853" y="1880030"/>
                </a:cubicBezTo>
                <a:cubicBezTo>
                  <a:pt x="1387718" y="1881857"/>
                  <a:pt x="1393673" y="1882939"/>
                  <a:pt x="1400375" y="1883112"/>
                </a:cubicBezTo>
                <a:cubicBezTo>
                  <a:pt x="1422460" y="1886776"/>
                  <a:pt x="1423451" y="1888348"/>
                  <a:pt x="1416228" y="1908269"/>
                </a:cubicBezTo>
                <a:cubicBezTo>
                  <a:pt x="1413071" y="1918602"/>
                  <a:pt x="1407268" y="1927526"/>
                  <a:pt x="1403203" y="1937114"/>
                </a:cubicBezTo>
                <a:cubicBezTo>
                  <a:pt x="1397645" y="1948519"/>
                  <a:pt x="1392088" y="1959925"/>
                  <a:pt x="1376714" y="1948082"/>
                </a:cubicBezTo>
                <a:cubicBezTo>
                  <a:pt x="1371341" y="1944437"/>
                  <a:pt x="1364967" y="1947572"/>
                  <a:pt x="1364047" y="1955179"/>
                </a:cubicBezTo>
                <a:cubicBezTo>
                  <a:pt x="1362464" y="1964521"/>
                  <a:pt x="1360134" y="1974773"/>
                  <a:pt x="1372454" y="1981071"/>
                </a:cubicBezTo>
                <a:cubicBezTo>
                  <a:pt x="1373281" y="1980990"/>
                  <a:pt x="1374108" y="1980908"/>
                  <a:pt x="1375845" y="1981571"/>
                </a:cubicBezTo>
                <a:cubicBezTo>
                  <a:pt x="1382710" y="1983399"/>
                  <a:pt x="1393722" y="1976465"/>
                  <a:pt x="1396603" y="1988706"/>
                </a:cubicBezTo>
                <a:cubicBezTo>
                  <a:pt x="1399401" y="2000121"/>
                  <a:pt x="1397154" y="2011200"/>
                  <a:pt x="1390687" y="2021860"/>
                </a:cubicBezTo>
                <a:cubicBezTo>
                  <a:pt x="1384803" y="2029957"/>
                  <a:pt x="1376191" y="2035818"/>
                  <a:pt x="1367417" y="2040026"/>
                </a:cubicBezTo>
                <a:cubicBezTo>
                  <a:pt x="1360214" y="2043242"/>
                  <a:pt x="1354422" y="2043815"/>
                  <a:pt x="1352615" y="2033972"/>
                </a:cubicBezTo>
                <a:cubicBezTo>
                  <a:pt x="1351460" y="2030746"/>
                  <a:pt x="1349479" y="2027601"/>
                  <a:pt x="1346169" y="2027928"/>
                </a:cubicBezTo>
                <a:cubicBezTo>
                  <a:pt x="1340377" y="2028500"/>
                  <a:pt x="1339958" y="2032717"/>
                  <a:pt x="1340285" y="2036025"/>
                </a:cubicBezTo>
                <a:cubicBezTo>
                  <a:pt x="1340111" y="2042723"/>
                  <a:pt x="1340683" y="2048512"/>
                  <a:pt x="1340427" y="2054383"/>
                </a:cubicBezTo>
                <a:cubicBezTo>
                  <a:pt x="1339906" y="2074477"/>
                  <a:pt x="1327402" y="2083228"/>
                  <a:pt x="1308463" y="2077583"/>
                </a:cubicBezTo>
                <a:cubicBezTo>
                  <a:pt x="1305899" y="2077002"/>
                  <a:pt x="1304163" y="2076338"/>
                  <a:pt x="1302426" y="2075675"/>
                </a:cubicBezTo>
                <a:cubicBezTo>
                  <a:pt x="1274559" y="2064231"/>
                  <a:pt x="1270503" y="2065467"/>
                  <a:pt x="1260870" y="2094811"/>
                </a:cubicBezTo>
                <a:cubicBezTo>
                  <a:pt x="1256967" y="2106053"/>
                  <a:pt x="1251747" y="2112415"/>
                  <a:pt x="1239172" y="2111987"/>
                </a:cubicBezTo>
                <a:cubicBezTo>
                  <a:pt x="1234126" y="2111650"/>
                  <a:pt x="1230070" y="2112886"/>
                  <a:pt x="1226015" y="2114122"/>
                </a:cubicBezTo>
                <a:cubicBezTo>
                  <a:pt x="1201274" y="2117401"/>
                  <a:pt x="1183141" y="2128379"/>
                  <a:pt x="1180045" y="2156243"/>
                </a:cubicBezTo>
                <a:cubicBezTo>
                  <a:pt x="1178544" y="2166412"/>
                  <a:pt x="1175386" y="2176745"/>
                  <a:pt x="1169584" y="2185669"/>
                </a:cubicBezTo>
                <a:cubicBezTo>
                  <a:pt x="1166019" y="2191867"/>
                  <a:pt x="1159726" y="2195829"/>
                  <a:pt x="1152862" y="2194002"/>
                </a:cubicBezTo>
                <a:cubicBezTo>
                  <a:pt x="1144342" y="2192339"/>
                  <a:pt x="1146916" y="2184568"/>
                  <a:pt x="1147172" y="2178697"/>
                </a:cubicBezTo>
                <a:cubicBezTo>
                  <a:pt x="1146887" y="2141981"/>
                  <a:pt x="1146887" y="2141981"/>
                  <a:pt x="1112869" y="2152858"/>
                </a:cubicBezTo>
                <a:cubicBezTo>
                  <a:pt x="1100703" y="2156565"/>
                  <a:pt x="1089201" y="2158536"/>
                  <a:pt x="1076544" y="2157281"/>
                </a:cubicBezTo>
                <a:cubicBezTo>
                  <a:pt x="1063806" y="2155199"/>
                  <a:pt x="1053631" y="2153699"/>
                  <a:pt x="1047114" y="2138477"/>
                </a:cubicBezTo>
                <a:cubicBezTo>
                  <a:pt x="1036634" y="2116965"/>
                  <a:pt x="1004538" y="2113455"/>
                  <a:pt x="979285" y="2128475"/>
                </a:cubicBezTo>
                <a:cubicBezTo>
                  <a:pt x="975311" y="2130538"/>
                  <a:pt x="972247" y="2133346"/>
                  <a:pt x="967527" y="2136318"/>
                </a:cubicBezTo>
                <a:cubicBezTo>
                  <a:pt x="962338" y="2117623"/>
                  <a:pt x="955658" y="2100746"/>
                  <a:pt x="935810" y="2094356"/>
                </a:cubicBezTo>
                <a:cubicBezTo>
                  <a:pt x="926754" y="2091493"/>
                  <a:pt x="918191" y="2091504"/>
                  <a:pt x="909761" y="2092858"/>
                </a:cubicBezTo>
                <a:lnTo>
                  <a:pt x="890923" y="2097756"/>
                </a:lnTo>
                <a:lnTo>
                  <a:pt x="889951" y="2099239"/>
                </a:lnTo>
                <a:cubicBezTo>
                  <a:pt x="881833" y="2116665"/>
                  <a:pt x="886596" y="2130520"/>
                  <a:pt x="903914" y="2149570"/>
                </a:cubicBezTo>
                <a:cubicBezTo>
                  <a:pt x="907762" y="2153419"/>
                  <a:pt x="913150" y="2156498"/>
                  <a:pt x="913150" y="2162655"/>
                </a:cubicBezTo>
                <a:cubicBezTo>
                  <a:pt x="939320" y="2157267"/>
                  <a:pt x="965489" y="2160346"/>
                  <a:pt x="991659" y="2161116"/>
                </a:cubicBezTo>
                <a:cubicBezTo>
                  <a:pt x="1006283" y="2166504"/>
                  <a:pt x="1023986" y="2162655"/>
                  <a:pt x="1036302" y="2174970"/>
                </a:cubicBezTo>
                <a:cubicBezTo>
                  <a:pt x="1039380" y="2179588"/>
                  <a:pt x="1040150" y="2184976"/>
                  <a:pt x="1038611" y="2189594"/>
                </a:cubicBezTo>
                <a:cubicBezTo>
                  <a:pt x="1028605" y="2214994"/>
                  <a:pt x="1031683" y="2240394"/>
                  <a:pt x="1036302" y="2265794"/>
                </a:cubicBezTo>
                <a:cubicBezTo>
                  <a:pt x="1035532" y="2267334"/>
                  <a:pt x="1034762" y="2268104"/>
                  <a:pt x="1033992" y="2268873"/>
                </a:cubicBezTo>
                <a:cubicBezTo>
                  <a:pt x="1019368" y="2262716"/>
                  <a:pt x="1010901" y="2246552"/>
                  <a:pt x="995508" y="2241164"/>
                </a:cubicBezTo>
                <a:cubicBezTo>
                  <a:pt x="991659" y="2239625"/>
                  <a:pt x="991659" y="2237316"/>
                  <a:pt x="992429" y="2234237"/>
                </a:cubicBezTo>
                <a:cubicBezTo>
                  <a:pt x="997817" y="2210376"/>
                  <a:pt x="988580" y="2207297"/>
                  <a:pt x="967799" y="2214994"/>
                </a:cubicBezTo>
                <a:cubicBezTo>
                  <a:pt x="958562" y="2218073"/>
                  <a:pt x="947017" y="2216534"/>
                  <a:pt x="937011" y="2214994"/>
                </a:cubicBezTo>
                <a:cubicBezTo>
                  <a:pt x="928544" y="2214225"/>
                  <a:pt x="916999" y="2209606"/>
                  <a:pt x="916999" y="2219612"/>
                </a:cubicBezTo>
                <a:cubicBezTo>
                  <a:pt x="917768" y="2231158"/>
                  <a:pt x="897756" y="2240394"/>
                  <a:pt x="915459" y="2254249"/>
                </a:cubicBezTo>
                <a:cubicBezTo>
                  <a:pt x="925465" y="2262716"/>
                  <a:pt x="920077" y="2278110"/>
                  <a:pt x="910841" y="2287346"/>
                </a:cubicBezTo>
                <a:cubicBezTo>
                  <a:pt x="898526" y="2299661"/>
                  <a:pt x="903144" y="2309667"/>
                  <a:pt x="906992" y="2324291"/>
                </a:cubicBezTo>
                <a:cubicBezTo>
                  <a:pt x="913150" y="2348152"/>
                  <a:pt x="921617" y="2372013"/>
                  <a:pt x="919308" y="2397413"/>
                </a:cubicBezTo>
                <a:cubicBezTo>
                  <a:pt x="917768" y="2412807"/>
                  <a:pt x="905453" y="2422043"/>
                  <a:pt x="892368" y="2427430"/>
                </a:cubicBezTo>
                <a:cubicBezTo>
                  <a:pt x="883901" y="2430509"/>
                  <a:pt x="879283" y="2433588"/>
                  <a:pt x="883132" y="2442824"/>
                </a:cubicBezTo>
                <a:cubicBezTo>
                  <a:pt x="886211" y="2448982"/>
                  <a:pt x="883132" y="2455909"/>
                  <a:pt x="876974" y="2456679"/>
                </a:cubicBezTo>
                <a:cubicBezTo>
                  <a:pt x="840799" y="2461297"/>
                  <a:pt x="803853" y="2476691"/>
                  <a:pt x="769986" y="2448982"/>
                </a:cubicBezTo>
                <a:cubicBezTo>
                  <a:pt x="769217" y="2446673"/>
                  <a:pt x="769986" y="2443594"/>
                  <a:pt x="771526" y="2443594"/>
                </a:cubicBezTo>
                <a:cubicBezTo>
                  <a:pt x="793847" y="2445903"/>
                  <a:pt x="812320" y="2430509"/>
                  <a:pt x="833871" y="2430509"/>
                </a:cubicBezTo>
                <a:cubicBezTo>
                  <a:pt x="859271" y="2430509"/>
                  <a:pt x="873895" y="2409728"/>
                  <a:pt x="865429" y="2385867"/>
                </a:cubicBezTo>
                <a:cubicBezTo>
                  <a:pt x="861580" y="2376631"/>
                  <a:pt x="871586" y="2367394"/>
                  <a:pt x="863120" y="2359697"/>
                </a:cubicBezTo>
                <a:cubicBezTo>
                  <a:pt x="853114" y="2355849"/>
                  <a:pt x="853883" y="2347382"/>
                  <a:pt x="852344" y="2339685"/>
                </a:cubicBezTo>
                <a:cubicBezTo>
                  <a:pt x="848496" y="2318134"/>
                  <a:pt x="840799" y="2299661"/>
                  <a:pt x="820786" y="2288116"/>
                </a:cubicBezTo>
                <a:cubicBezTo>
                  <a:pt x="815398" y="2285037"/>
                  <a:pt x="810780" y="2279649"/>
                  <a:pt x="805393" y="2276570"/>
                </a:cubicBezTo>
                <a:cubicBezTo>
                  <a:pt x="795386" y="2270413"/>
                  <a:pt x="788459" y="2255788"/>
                  <a:pt x="771526" y="2268104"/>
                </a:cubicBezTo>
                <a:cubicBezTo>
                  <a:pt x="764598" y="2272722"/>
                  <a:pt x="749204" y="2268104"/>
                  <a:pt x="738429" y="2262716"/>
                </a:cubicBezTo>
                <a:cubicBezTo>
                  <a:pt x="732271" y="2259637"/>
                  <a:pt x="733041" y="2255019"/>
                  <a:pt x="734580" y="2249631"/>
                </a:cubicBezTo>
                <a:cubicBezTo>
                  <a:pt x="736890" y="2241164"/>
                  <a:pt x="731502" y="2238085"/>
                  <a:pt x="725344" y="2235006"/>
                </a:cubicBezTo>
                <a:cubicBezTo>
                  <a:pt x="720726" y="2231928"/>
                  <a:pt x="716108" y="2228079"/>
                  <a:pt x="712259" y="2224231"/>
                </a:cubicBezTo>
                <a:cubicBezTo>
                  <a:pt x="708411" y="2222691"/>
                  <a:pt x="707641" y="2219612"/>
                  <a:pt x="707641" y="2215764"/>
                </a:cubicBezTo>
                <a:cubicBezTo>
                  <a:pt x="693786" y="2210376"/>
                  <a:pt x="675314" y="2209606"/>
                  <a:pt x="672235" y="2189594"/>
                </a:cubicBezTo>
                <a:cubicBezTo>
                  <a:pt x="673005" y="2182667"/>
                  <a:pt x="666077" y="2181127"/>
                  <a:pt x="663768" y="2176509"/>
                </a:cubicBezTo>
                <a:cubicBezTo>
                  <a:pt x="657611" y="2175740"/>
                  <a:pt x="651453" y="2178049"/>
                  <a:pt x="646064" y="2181127"/>
                </a:cubicBezTo>
                <a:cubicBezTo>
                  <a:pt x="645294" y="2187285"/>
                  <a:pt x="647604" y="2194212"/>
                  <a:pt x="641446" y="2198831"/>
                </a:cubicBezTo>
                <a:cubicBezTo>
                  <a:pt x="638368" y="2204988"/>
                  <a:pt x="634520" y="2208837"/>
                  <a:pt x="628362" y="2211915"/>
                </a:cubicBezTo>
                <a:cubicBezTo>
                  <a:pt x="623743" y="2219612"/>
                  <a:pt x="618355" y="2211915"/>
                  <a:pt x="612967" y="2213455"/>
                </a:cubicBezTo>
                <a:cubicBezTo>
                  <a:pt x="609888" y="2214994"/>
                  <a:pt x="606040" y="2217303"/>
                  <a:pt x="603731" y="2212685"/>
                </a:cubicBezTo>
                <a:cubicBezTo>
                  <a:pt x="601422" y="2208067"/>
                  <a:pt x="604501" y="2204218"/>
                  <a:pt x="609119" y="2202679"/>
                </a:cubicBezTo>
                <a:cubicBezTo>
                  <a:pt x="617585" y="2200370"/>
                  <a:pt x="619125" y="2191134"/>
                  <a:pt x="624513" y="2185746"/>
                </a:cubicBezTo>
                <a:cubicBezTo>
                  <a:pt x="629132" y="2177279"/>
                  <a:pt x="632980" y="2168043"/>
                  <a:pt x="637598" y="2159576"/>
                </a:cubicBezTo>
                <a:cubicBezTo>
                  <a:pt x="636828" y="2153419"/>
                  <a:pt x="637598" y="2146491"/>
                  <a:pt x="629132" y="2146491"/>
                </a:cubicBezTo>
                <a:cubicBezTo>
                  <a:pt x="623743" y="2146491"/>
                  <a:pt x="619894" y="2148801"/>
                  <a:pt x="619894" y="2154188"/>
                </a:cubicBezTo>
                <a:cubicBezTo>
                  <a:pt x="621434" y="2174200"/>
                  <a:pt x="606040" y="2181127"/>
                  <a:pt x="592955" y="2190364"/>
                </a:cubicBezTo>
                <a:cubicBezTo>
                  <a:pt x="588337" y="2198831"/>
                  <a:pt x="604501" y="2224231"/>
                  <a:pt x="575252" y="2212685"/>
                </a:cubicBezTo>
                <a:cubicBezTo>
                  <a:pt x="572943" y="2212685"/>
                  <a:pt x="569864" y="2212685"/>
                  <a:pt x="566785" y="2212685"/>
                </a:cubicBezTo>
                <a:cubicBezTo>
                  <a:pt x="550622" y="2199600"/>
                  <a:pt x="550622" y="2198061"/>
                  <a:pt x="566785" y="2172661"/>
                </a:cubicBezTo>
                <a:cubicBezTo>
                  <a:pt x="566016" y="2172661"/>
                  <a:pt x="566016" y="2172661"/>
                  <a:pt x="565246" y="2172661"/>
                </a:cubicBezTo>
                <a:cubicBezTo>
                  <a:pt x="556010" y="2180358"/>
                  <a:pt x="547543" y="2187285"/>
                  <a:pt x="539076" y="2194982"/>
                </a:cubicBezTo>
                <a:cubicBezTo>
                  <a:pt x="529070" y="2194982"/>
                  <a:pt x="526761" y="2189594"/>
                  <a:pt x="530610" y="2181127"/>
                </a:cubicBezTo>
                <a:cubicBezTo>
                  <a:pt x="533688" y="2172661"/>
                  <a:pt x="536767" y="2164195"/>
                  <a:pt x="539846" y="2155728"/>
                </a:cubicBezTo>
                <a:cubicBezTo>
                  <a:pt x="552931" y="2136485"/>
                  <a:pt x="557549" y="2114934"/>
                  <a:pt x="561397" y="2092612"/>
                </a:cubicBezTo>
                <a:cubicBezTo>
                  <a:pt x="565246" y="2071061"/>
                  <a:pt x="557549" y="2054127"/>
                  <a:pt x="538307" y="2042582"/>
                </a:cubicBezTo>
                <a:cubicBezTo>
                  <a:pt x="529840" y="2037195"/>
                  <a:pt x="521373" y="2031807"/>
                  <a:pt x="513676" y="2024879"/>
                </a:cubicBezTo>
                <a:cubicBezTo>
                  <a:pt x="501361" y="2014104"/>
                  <a:pt x="489046" y="2012564"/>
                  <a:pt x="473652" y="2018722"/>
                </a:cubicBezTo>
                <a:cubicBezTo>
                  <a:pt x="441325" y="2031037"/>
                  <a:pt x="429010" y="2021801"/>
                  <a:pt x="429010" y="1987164"/>
                </a:cubicBezTo>
                <a:cubicBezTo>
                  <a:pt x="429010" y="1975619"/>
                  <a:pt x="432088" y="1963303"/>
                  <a:pt x="425931" y="1952528"/>
                </a:cubicBezTo>
                <a:cubicBezTo>
                  <a:pt x="419003" y="1944061"/>
                  <a:pt x="413616" y="1934824"/>
                  <a:pt x="408228" y="1925588"/>
                </a:cubicBezTo>
                <a:cubicBezTo>
                  <a:pt x="402840" y="1917122"/>
                  <a:pt x="396682" y="1909425"/>
                  <a:pt x="390525" y="1900958"/>
                </a:cubicBezTo>
                <a:cubicBezTo>
                  <a:pt x="372822" y="1877097"/>
                  <a:pt x="372822" y="1877867"/>
                  <a:pt x="350500" y="1894031"/>
                </a:cubicBezTo>
                <a:cubicBezTo>
                  <a:pt x="325870" y="1911734"/>
                  <a:pt x="298161" y="1918661"/>
                  <a:pt x="267373" y="1910964"/>
                </a:cubicBezTo>
                <a:cubicBezTo>
                  <a:pt x="247361" y="1905576"/>
                  <a:pt x="245822" y="1879407"/>
                  <a:pt x="225040" y="1875558"/>
                </a:cubicBezTo>
                <a:cubicBezTo>
                  <a:pt x="230428" y="1862473"/>
                  <a:pt x="221961" y="1850928"/>
                  <a:pt x="221961" y="1837843"/>
                </a:cubicBezTo>
                <a:cubicBezTo>
                  <a:pt x="222731" y="1820909"/>
                  <a:pt x="232737" y="1804746"/>
                  <a:pt x="227349" y="1787813"/>
                </a:cubicBezTo>
                <a:cubicBezTo>
                  <a:pt x="233506" y="1782425"/>
                  <a:pt x="243513" y="1799358"/>
                  <a:pt x="246591" y="1787043"/>
                </a:cubicBezTo>
                <a:cubicBezTo>
                  <a:pt x="249670" y="1774728"/>
                  <a:pt x="236585" y="1770879"/>
                  <a:pt x="228119" y="1765491"/>
                </a:cubicBezTo>
                <a:cubicBezTo>
                  <a:pt x="295852" y="1745479"/>
                  <a:pt x="318943" y="1694679"/>
                  <a:pt x="298931" y="1596928"/>
                </a:cubicBezTo>
                <a:cubicBezTo>
                  <a:pt x="316634" y="1616940"/>
                  <a:pt x="326640" y="1640031"/>
                  <a:pt x="346652" y="1656195"/>
                </a:cubicBezTo>
                <a:lnTo>
                  <a:pt x="361501" y="1660735"/>
                </a:lnTo>
                <a:lnTo>
                  <a:pt x="365925" y="1649703"/>
                </a:lnTo>
                <a:cubicBezTo>
                  <a:pt x="368035" y="1641457"/>
                  <a:pt x="368873" y="1633023"/>
                  <a:pt x="368015" y="1624340"/>
                </a:cubicBezTo>
                <a:cubicBezTo>
                  <a:pt x="367862" y="1614333"/>
                  <a:pt x="371008" y="1612353"/>
                  <a:pt x="380192" y="1612281"/>
                </a:cubicBezTo>
                <a:cubicBezTo>
                  <a:pt x="389375" y="1612208"/>
                  <a:pt x="399305" y="1611227"/>
                  <a:pt x="407089" y="1605448"/>
                </a:cubicBezTo>
                <a:cubicBezTo>
                  <a:pt x="411645" y="1600822"/>
                  <a:pt x="415292" y="1595451"/>
                  <a:pt x="415547" y="1589580"/>
                </a:cubicBezTo>
                <a:cubicBezTo>
                  <a:pt x="414812" y="1582137"/>
                  <a:pt x="407365" y="1582873"/>
                  <a:pt x="402237" y="1581709"/>
                </a:cubicBezTo>
                <a:cubicBezTo>
                  <a:pt x="367996" y="1573400"/>
                  <a:pt x="333836" y="1565919"/>
                  <a:pt x="298685" y="1556865"/>
                </a:cubicBezTo>
                <a:cubicBezTo>
                  <a:pt x="278173" y="1552211"/>
                  <a:pt x="257416" y="1545075"/>
                  <a:pt x="238732" y="1533560"/>
                </a:cubicBezTo>
                <a:cubicBezTo>
                  <a:pt x="202438" y="1512927"/>
                  <a:pt x="188658" y="1483390"/>
                  <a:pt x="194584" y="1441885"/>
                </a:cubicBezTo>
                <a:cubicBezTo>
                  <a:pt x="200919" y="1404515"/>
                  <a:pt x="200919" y="1404515"/>
                  <a:pt x="175636" y="1376949"/>
                </a:cubicBezTo>
                <a:cubicBezTo>
                  <a:pt x="187976" y="1366544"/>
                  <a:pt x="194862" y="1351667"/>
                  <a:pt x="201001" y="1337699"/>
                </a:cubicBezTo>
                <a:cubicBezTo>
                  <a:pt x="207142" y="1323731"/>
                  <a:pt x="215181" y="1312081"/>
                  <a:pt x="230576" y="1307219"/>
                </a:cubicBezTo>
                <a:cubicBezTo>
                  <a:pt x="241915" y="1303594"/>
                  <a:pt x="253254" y="1299969"/>
                  <a:pt x="254347" y="1285664"/>
                </a:cubicBezTo>
                <a:cubicBezTo>
                  <a:pt x="256023" y="1268797"/>
                  <a:pt x="253643" y="1253165"/>
                  <a:pt x="237605" y="1243058"/>
                </a:cubicBezTo>
                <a:cubicBezTo>
                  <a:pt x="226859" y="1235768"/>
                  <a:pt x="213875" y="1231205"/>
                  <a:pt x="201801" y="1227388"/>
                </a:cubicBezTo>
                <a:cubicBezTo>
                  <a:pt x="181044" y="1220252"/>
                  <a:pt x="159541" y="1214026"/>
                  <a:pt x="140112" y="1203419"/>
                </a:cubicBezTo>
                <a:cubicBezTo>
                  <a:pt x="128620" y="1197038"/>
                  <a:pt x="123155" y="1200919"/>
                  <a:pt x="122807" y="1214314"/>
                </a:cubicBezTo>
                <a:cubicBezTo>
                  <a:pt x="123940" y="1234245"/>
                  <a:pt x="114572" y="1249367"/>
                  <a:pt x="96113" y="1257036"/>
                </a:cubicBezTo>
                <a:cubicBezTo>
                  <a:pt x="76081" y="1265696"/>
                  <a:pt x="52341" y="1262196"/>
                  <a:pt x="38458" y="1248535"/>
                </a:cubicBezTo>
                <a:cubicBezTo>
                  <a:pt x="28295" y="1238683"/>
                  <a:pt x="25414" y="1226441"/>
                  <a:pt x="29153" y="1213546"/>
                </a:cubicBezTo>
                <a:cubicBezTo>
                  <a:pt x="33393" y="1197260"/>
                  <a:pt x="26038" y="1190470"/>
                  <a:pt x="12391" y="1187643"/>
                </a:cubicBezTo>
                <a:cubicBezTo>
                  <a:pt x="3871" y="1185980"/>
                  <a:pt x="-675" y="1182253"/>
                  <a:pt x="81" y="1172993"/>
                </a:cubicBezTo>
                <a:cubicBezTo>
                  <a:pt x="756" y="1162905"/>
                  <a:pt x="8693" y="1167131"/>
                  <a:pt x="13658" y="1166641"/>
                </a:cubicBezTo>
                <a:cubicBezTo>
                  <a:pt x="57798" y="1165203"/>
                  <a:pt x="100899" y="1168043"/>
                  <a:pt x="142679" y="1176546"/>
                </a:cubicBezTo>
                <a:lnTo>
                  <a:pt x="239171" y="1211513"/>
                </a:lnTo>
                <a:lnTo>
                  <a:pt x="235719" y="1208616"/>
                </a:lnTo>
                <a:cubicBezTo>
                  <a:pt x="233507" y="1206307"/>
                  <a:pt x="232352" y="1203613"/>
                  <a:pt x="234276" y="1199764"/>
                </a:cubicBezTo>
                <a:cubicBezTo>
                  <a:pt x="237355" y="1193606"/>
                  <a:pt x="245052" y="1195915"/>
                  <a:pt x="250440" y="1196685"/>
                </a:cubicBezTo>
                <a:cubicBezTo>
                  <a:pt x="264294" y="1198994"/>
                  <a:pt x="278919" y="1202073"/>
                  <a:pt x="292773" y="1205152"/>
                </a:cubicBezTo>
                <a:lnTo>
                  <a:pt x="293536" y="1205788"/>
                </a:lnTo>
                <a:lnTo>
                  <a:pt x="307663" y="1191042"/>
                </a:lnTo>
                <a:cubicBezTo>
                  <a:pt x="319676" y="1177328"/>
                  <a:pt x="331690" y="1163615"/>
                  <a:pt x="350231" y="1156773"/>
                </a:cubicBezTo>
                <a:cubicBezTo>
                  <a:pt x="359169" y="1154220"/>
                  <a:pt x="358515" y="1147603"/>
                  <a:pt x="353724" y="1141396"/>
                </a:cubicBezTo>
                <a:cubicBezTo>
                  <a:pt x="347115" y="1133698"/>
                  <a:pt x="340506" y="1126000"/>
                  <a:pt x="328677" y="1124663"/>
                </a:cubicBezTo>
                <a:cubicBezTo>
                  <a:pt x="301464" y="1119835"/>
                  <a:pt x="277570" y="1106329"/>
                  <a:pt x="254423" y="1091914"/>
                </a:cubicBezTo>
                <a:cubicBezTo>
                  <a:pt x="236567" y="1080317"/>
                  <a:pt x="218793" y="1069546"/>
                  <a:pt x="198863" y="1062329"/>
                </a:cubicBezTo>
                <a:cubicBezTo>
                  <a:pt x="184889" y="1056194"/>
                  <a:pt x="177686" y="1059411"/>
                  <a:pt x="174939" y="1073879"/>
                </a:cubicBezTo>
                <a:cubicBezTo>
                  <a:pt x="174019" y="1081485"/>
                  <a:pt x="173181" y="1089919"/>
                  <a:pt x="161270" y="1087756"/>
                </a:cubicBezTo>
                <a:cubicBezTo>
                  <a:pt x="150186" y="1085510"/>
                  <a:pt x="145314" y="1078475"/>
                  <a:pt x="143506" y="1068633"/>
                </a:cubicBezTo>
                <a:cubicBezTo>
                  <a:pt x="142853" y="1062017"/>
                  <a:pt x="147817" y="1061526"/>
                  <a:pt x="151955" y="1061118"/>
                </a:cubicBezTo>
                <a:cubicBezTo>
                  <a:pt x="165112" y="1058982"/>
                  <a:pt x="176369" y="1054530"/>
                  <a:pt x="186309" y="1045197"/>
                </a:cubicBezTo>
                <a:cubicBezTo>
                  <a:pt x="190865" y="1040572"/>
                  <a:pt x="194338" y="1041899"/>
                  <a:pt x="199548" y="1043889"/>
                </a:cubicBezTo>
                <a:cubicBezTo>
                  <a:pt x="249909" y="1063132"/>
                  <a:pt x="303171" y="1077912"/>
                  <a:pt x="342999" y="1117403"/>
                </a:cubicBezTo>
                <a:cubicBezTo>
                  <a:pt x="354981" y="1128745"/>
                  <a:pt x="380060" y="1120422"/>
                  <a:pt x="385045" y="1103228"/>
                </a:cubicBezTo>
                <a:cubicBezTo>
                  <a:pt x="389612" y="1090250"/>
                  <a:pt x="396068" y="1087942"/>
                  <a:pt x="407816" y="1088452"/>
                </a:cubicBezTo>
                <a:cubicBezTo>
                  <a:pt x="413689" y="1088707"/>
                  <a:pt x="420227" y="1087226"/>
                  <a:pt x="425855" y="1084999"/>
                </a:cubicBezTo>
                <a:cubicBezTo>
                  <a:pt x="435540" y="1081537"/>
                  <a:pt x="437206" y="1073022"/>
                  <a:pt x="437962" y="1063761"/>
                </a:cubicBezTo>
                <a:cubicBezTo>
                  <a:pt x="438718" y="1054500"/>
                  <a:pt x="432517" y="1050937"/>
                  <a:pt x="425571" y="1048283"/>
                </a:cubicBezTo>
                <a:cubicBezTo>
                  <a:pt x="416888" y="1044965"/>
                  <a:pt x="406632" y="1042638"/>
                  <a:pt x="397121" y="1039402"/>
                </a:cubicBezTo>
                <a:cubicBezTo>
                  <a:pt x="386784" y="1036248"/>
                  <a:pt x="376364" y="1032267"/>
                  <a:pt x="368019" y="1023905"/>
                </a:cubicBezTo>
                <a:lnTo>
                  <a:pt x="361094" y="1008297"/>
                </a:lnTo>
                <a:lnTo>
                  <a:pt x="355311" y="1004069"/>
                </a:lnTo>
                <a:cubicBezTo>
                  <a:pt x="351847" y="999451"/>
                  <a:pt x="352040" y="993101"/>
                  <a:pt x="353579" y="981940"/>
                </a:cubicBezTo>
                <a:cubicBezTo>
                  <a:pt x="351270" y="970394"/>
                  <a:pt x="360506" y="963467"/>
                  <a:pt x="365125" y="954231"/>
                </a:cubicBezTo>
                <a:cubicBezTo>
                  <a:pt x="375900" y="931909"/>
                  <a:pt x="372052" y="921903"/>
                  <a:pt x="348192" y="915746"/>
                </a:cubicBezTo>
                <a:cubicBezTo>
                  <a:pt x="342034" y="914206"/>
                  <a:pt x="335876" y="913437"/>
                  <a:pt x="329719" y="911897"/>
                </a:cubicBezTo>
                <a:cubicBezTo>
                  <a:pt x="328179" y="912667"/>
                  <a:pt x="327410" y="912667"/>
                  <a:pt x="326640" y="913437"/>
                </a:cubicBezTo>
                <a:cubicBezTo>
                  <a:pt x="323561" y="914976"/>
                  <a:pt x="320482" y="914206"/>
                  <a:pt x="318173" y="911897"/>
                </a:cubicBezTo>
                <a:cubicBezTo>
                  <a:pt x="301240" y="914976"/>
                  <a:pt x="286616" y="903430"/>
                  <a:pt x="269682" y="903430"/>
                </a:cubicBezTo>
                <a:cubicBezTo>
                  <a:pt x="256597" y="904970"/>
                  <a:pt x="248131" y="898043"/>
                  <a:pt x="245052" y="887267"/>
                </a:cubicBezTo>
                <a:cubicBezTo>
                  <a:pt x="242743" y="877261"/>
                  <a:pt x="254288" y="877261"/>
                  <a:pt x="260446" y="872643"/>
                </a:cubicBezTo>
                <a:cubicBezTo>
                  <a:pt x="278919" y="871104"/>
                  <a:pt x="295852" y="863407"/>
                  <a:pt x="313555" y="859558"/>
                </a:cubicBezTo>
                <a:cubicBezTo>
                  <a:pt x="325101" y="851091"/>
                  <a:pt x="338955" y="848782"/>
                  <a:pt x="352040" y="846473"/>
                </a:cubicBezTo>
                <a:cubicBezTo>
                  <a:pt x="355119" y="846473"/>
                  <a:pt x="358197" y="847243"/>
                  <a:pt x="361276" y="848782"/>
                </a:cubicBezTo>
                <a:cubicBezTo>
                  <a:pt x="360506" y="850322"/>
                  <a:pt x="358967" y="851861"/>
                  <a:pt x="358197" y="853400"/>
                </a:cubicBezTo>
                <a:cubicBezTo>
                  <a:pt x="359737" y="852631"/>
                  <a:pt x="360506" y="851861"/>
                  <a:pt x="362046" y="851091"/>
                </a:cubicBezTo>
                <a:cubicBezTo>
                  <a:pt x="370513" y="838776"/>
                  <a:pt x="382828" y="833388"/>
                  <a:pt x="397452" y="836467"/>
                </a:cubicBezTo>
                <a:cubicBezTo>
                  <a:pt x="419773" y="815685"/>
                  <a:pt x="418234" y="793364"/>
                  <a:pt x="402840" y="769503"/>
                </a:cubicBezTo>
                <a:cubicBezTo>
                  <a:pt x="395913" y="758728"/>
                  <a:pt x="389755" y="747182"/>
                  <a:pt x="383597" y="735637"/>
                </a:cubicBezTo>
                <a:cubicBezTo>
                  <a:pt x="375900" y="729479"/>
                  <a:pt x="368973" y="724091"/>
                  <a:pt x="361276" y="717934"/>
                </a:cubicBezTo>
                <a:cubicBezTo>
                  <a:pt x="353579" y="714855"/>
                  <a:pt x="352040" y="706388"/>
                  <a:pt x="348192" y="700231"/>
                </a:cubicBezTo>
                <a:cubicBezTo>
                  <a:pt x="349731" y="692534"/>
                  <a:pt x="335876" y="684067"/>
                  <a:pt x="345113" y="677140"/>
                </a:cubicBezTo>
                <a:lnTo>
                  <a:pt x="359259" y="673306"/>
                </a:lnTo>
                <a:lnTo>
                  <a:pt x="360028" y="663933"/>
                </a:lnTo>
                <a:cubicBezTo>
                  <a:pt x="367332" y="644839"/>
                  <a:pt x="361234" y="625400"/>
                  <a:pt x="351908" y="607114"/>
                </a:cubicBezTo>
                <a:cubicBezTo>
                  <a:pt x="348854" y="601570"/>
                  <a:pt x="345881" y="596853"/>
                  <a:pt x="343736" y="592055"/>
                </a:cubicBezTo>
                <a:cubicBezTo>
                  <a:pt x="326647" y="562844"/>
                  <a:pt x="326647" y="562844"/>
                  <a:pt x="350173" y="538808"/>
                </a:cubicBezTo>
                <a:cubicBezTo>
                  <a:pt x="354729" y="534182"/>
                  <a:pt x="357630" y="529720"/>
                  <a:pt x="355159" y="521613"/>
                </a:cubicBezTo>
                <a:cubicBezTo>
                  <a:pt x="352605" y="512679"/>
                  <a:pt x="352452" y="502673"/>
                  <a:pt x="353208" y="493412"/>
                </a:cubicBezTo>
                <a:cubicBezTo>
                  <a:pt x="355129" y="479027"/>
                  <a:pt x="347110" y="473973"/>
                  <a:pt x="335118" y="470982"/>
                </a:cubicBezTo>
                <a:cubicBezTo>
                  <a:pt x="296575" y="461428"/>
                  <a:pt x="296575" y="461428"/>
                  <a:pt x="315730" y="426967"/>
                </a:cubicBezTo>
                <a:cubicBezTo>
                  <a:pt x="319295" y="420769"/>
                  <a:pt x="320296" y="413990"/>
                  <a:pt x="319561" y="406546"/>
                </a:cubicBezTo>
                <a:cubicBezTo>
                  <a:pt x="318989" y="400757"/>
                  <a:pt x="312462" y="393886"/>
                  <a:pt x="322146" y="390424"/>
                </a:cubicBezTo>
                <a:cubicBezTo>
                  <a:pt x="330175" y="387126"/>
                  <a:pt x="338531" y="387135"/>
                  <a:pt x="344313" y="394915"/>
                </a:cubicBezTo>
                <a:cubicBezTo>
                  <a:pt x="349931" y="401040"/>
                  <a:pt x="353976" y="408157"/>
                  <a:pt x="358931" y="416018"/>
                </a:cubicBezTo>
                <a:cubicBezTo>
                  <a:pt x="378054" y="406614"/>
                  <a:pt x="385440" y="388347"/>
                  <a:pt x="391171" y="370244"/>
                </a:cubicBezTo>
                <a:cubicBezTo>
                  <a:pt x="394491" y="361565"/>
                  <a:pt x="386309" y="354857"/>
                  <a:pt x="380772" y="349558"/>
                </a:cubicBezTo>
                <a:cubicBezTo>
                  <a:pt x="372590" y="342851"/>
                  <a:pt x="364490" y="336970"/>
                  <a:pt x="357216" y="331008"/>
                </a:cubicBezTo>
                <a:cubicBezTo>
                  <a:pt x="349034" y="324300"/>
                  <a:pt x="343252" y="316521"/>
                  <a:pt x="341363" y="305851"/>
                </a:cubicBezTo>
                <a:cubicBezTo>
                  <a:pt x="339146" y="291874"/>
                  <a:pt x="342957" y="288157"/>
                  <a:pt x="357350" y="290075"/>
                </a:cubicBezTo>
                <a:cubicBezTo>
                  <a:pt x="375216" y="293321"/>
                  <a:pt x="378863" y="287950"/>
                  <a:pt x="374665" y="270828"/>
                </a:cubicBezTo>
                <a:cubicBezTo>
                  <a:pt x="372858" y="260985"/>
                  <a:pt x="363358" y="249397"/>
                  <a:pt x="374288" y="241636"/>
                </a:cubicBezTo>
                <a:cubicBezTo>
                  <a:pt x="384473" y="234785"/>
                  <a:pt x="395464" y="244555"/>
                  <a:pt x="404392" y="250354"/>
                </a:cubicBezTo>
                <a:cubicBezTo>
                  <a:pt x="408029" y="253335"/>
                  <a:pt x="411584" y="255489"/>
                  <a:pt x="415966" y="257561"/>
                </a:cubicBezTo>
                <a:cubicBezTo>
                  <a:pt x="421258" y="260379"/>
                  <a:pt x="427958" y="260552"/>
                  <a:pt x="432433" y="255099"/>
                </a:cubicBezTo>
                <a:cubicBezTo>
                  <a:pt x="436989" y="250474"/>
                  <a:pt x="434762" y="244848"/>
                  <a:pt x="430963" y="240213"/>
                </a:cubicBezTo>
                <a:cubicBezTo>
                  <a:pt x="426090" y="233178"/>
                  <a:pt x="422045" y="226062"/>
                  <a:pt x="429584" y="217801"/>
                </a:cubicBezTo>
                <a:cubicBezTo>
                  <a:pt x="437204" y="210368"/>
                  <a:pt x="445887" y="213686"/>
                  <a:pt x="453825" y="217912"/>
                </a:cubicBezTo>
                <a:cubicBezTo>
                  <a:pt x="454734" y="218657"/>
                  <a:pt x="456552" y="220148"/>
                  <a:pt x="458289" y="220811"/>
                </a:cubicBezTo>
                <a:cubicBezTo>
                  <a:pt x="480445" y="233654"/>
                  <a:pt x="485246" y="231510"/>
                  <a:pt x="492807" y="206545"/>
                </a:cubicBezTo>
                <a:cubicBezTo>
                  <a:pt x="495800" y="194558"/>
                  <a:pt x="499038" y="185052"/>
                  <a:pt x="513268" y="185317"/>
                </a:cubicBezTo>
                <a:cubicBezTo>
                  <a:pt x="516578" y="184989"/>
                  <a:pt x="519060" y="184744"/>
                  <a:pt x="521624" y="185326"/>
                </a:cubicBezTo>
                <a:cubicBezTo>
                  <a:pt x="536181" y="188899"/>
                  <a:pt x="547939" y="181056"/>
                  <a:pt x="544895" y="167160"/>
                </a:cubicBezTo>
                <a:cubicBezTo>
                  <a:pt x="541851" y="153264"/>
                  <a:pt x="548808" y="147567"/>
                  <a:pt x="558655" y="145758"/>
                </a:cubicBezTo>
                <a:cubicBezTo>
                  <a:pt x="590762" y="140917"/>
                  <a:pt x="595421" y="120414"/>
                  <a:pt x="593470" y="92213"/>
                </a:cubicBezTo>
                <a:cubicBezTo>
                  <a:pt x="592337" y="72283"/>
                  <a:pt x="595341" y="51944"/>
                  <a:pt x="599172" y="31523"/>
                </a:cubicBezTo>
                <a:cubicBezTo>
                  <a:pt x="601583" y="22099"/>
                  <a:pt x="605975" y="15819"/>
                  <a:pt x="615660" y="12357"/>
                </a:cubicBezTo>
                <a:cubicBezTo>
                  <a:pt x="632132" y="5720"/>
                  <a:pt x="648788" y="943"/>
                  <a:pt x="665522" y="124"/>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14" name="Freeform: Shape 13">
            <a:extLst>
              <a:ext uri="{FF2B5EF4-FFF2-40B4-BE49-F238E27FC236}">
                <a16:creationId xmlns:a16="http://schemas.microsoft.com/office/drawing/2014/main" id="{931E508F-0A20-421A-AE75-14F7B273F646}"/>
              </a:ext>
            </a:extLst>
          </p:cNvPr>
          <p:cNvSpPr>
            <a:spLocks/>
          </p:cNvSpPr>
          <p:nvPr/>
        </p:nvSpPr>
        <p:spPr bwMode="auto">
          <a:xfrm rot="3516856">
            <a:off x="3394900" y="1813556"/>
            <a:ext cx="2130684" cy="1943168"/>
          </a:xfrm>
          <a:custGeom>
            <a:avLst/>
            <a:gdLst>
              <a:gd name="connsiteX0" fmla="*/ 3897079 w 4651277"/>
              <a:gd name="connsiteY0" fmla="*/ 2775104 h 4241931"/>
              <a:gd name="connsiteX1" fmla="*/ 3897072 w 4651277"/>
              <a:gd name="connsiteY1" fmla="*/ 2775245 h 4241931"/>
              <a:gd name="connsiteX2" fmla="*/ 3897236 w 4651277"/>
              <a:gd name="connsiteY2" fmla="*/ 2775217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9 h 4241931"/>
              <a:gd name="connsiteX7" fmla="*/ 3877729 w 4651277"/>
              <a:gd name="connsiteY7" fmla="*/ 2513815 h 4241931"/>
              <a:gd name="connsiteX8" fmla="*/ 3877901 w 4651277"/>
              <a:gd name="connsiteY8" fmla="*/ 2487465 h 4241931"/>
              <a:gd name="connsiteX9" fmla="*/ 3888277 w 4651277"/>
              <a:gd name="connsiteY9" fmla="*/ 2487068 h 4241931"/>
              <a:gd name="connsiteX10" fmla="*/ 3891886 w 4651277"/>
              <a:gd name="connsiteY10" fmla="*/ 2490771 h 4241931"/>
              <a:gd name="connsiteX11" fmla="*/ 3891216 w 4651277"/>
              <a:gd name="connsiteY11" fmla="*/ 2494297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7 w 4651277"/>
              <a:gd name="connsiteY17" fmla="*/ 2490423 h 4241931"/>
              <a:gd name="connsiteX18" fmla="*/ 3870148 w 4651277"/>
              <a:gd name="connsiteY18" fmla="*/ 2488776 h 4241931"/>
              <a:gd name="connsiteX19" fmla="*/ 3869606 w 4651277"/>
              <a:gd name="connsiteY19" fmla="*/ 2488750 h 4241931"/>
              <a:gd name="connsiteX20" fmla="*/ 3844059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1 w 4651277"/>
              <a:gd name="connsiteY24" fmla="*/ 2054951 h 4241931"/>
              <a:gd name="connsiteX25" fmla="*/ 4089266 w 4651277"/>
              <a:gd name="connsiteY25" fmla="*/ 2055670 h 4241931"/>
              <a:gd name="connsiteX26" fmla="*/ 3885513 w 4651277"/>
              <a:gd name="connsiteY26" fmla="*/ 1821923 h 4241931"/>
              <a:gd name="connsiteX27" fmla="*/ 3885167 w 4651277"/>
              <a:gd name="connsiteY27" fmla="*/ 1822589 h 4241931"/>
              <a:gd name="connsiteX28" fmla="*/ 3886626 w 4651277"/>
              <a:gd name="connsiteY28" fmla="*/ 1822717 h 4241931"/>
              <a:gd name="connsiteX29" fmla="*/ 3891162 w 4651277"/>
              <a:gd name="connsiteY29" fmla="*/ 1820860 h 4241931"/>
              <a:gd name="connsiteX30" fmla="*/ 3821509 w 4651277"/>
              <a:gd name="connsiteY30" fmla="*/ 1811281 h 4241931"/>
              <a:gd name="connsiteX31" fmla="*/ 3822504 w 4651277"/>
              <a:gd name="connsiteY31" fmla="*/ 1811643 h 4241931"/>
              <a:gd name="connsiteX32" fmla="*/ 3822243 w 4651277"/>
              <a:gd name="connsiteY32" fmla="*/ 1811284 h 4241931"/>
              <a:gd name="connsiteX33" fmla="*/ 3767517 w 4651277"/>
              <a:gd name="connsiteY33" fmla="*/ 1561442 h 4241931"/>
              <a:gd name="connsiteX34" fmla="*/ 3765081 w 4651277"/>
              <a:gd name="connsiteY34" fmla="*/ 1577440 h 4241931"/>
              <a:gd name="connsiteX35" fmla="*/ 3767062 w 4651277"/>
              <a:gd name="connsiteY35" fmla="*/ 1592964 h 4241931"/>
              <a:gd name="connsiteX36" fmla="*/ 3763927 w 4651277"/>
              <a:gd name="connsiteY36" fmla="*/ 1607782 h 4241931"/>
              <a:gd name="connsiteX37" fmla="*/ 3761545 w 4651277"/>
              <a:gd name="connsiteY37" fmla="*/ 1609280 h 4241931"/>
              <a:gd name="connsiteX38" fmla="*/ 3797457 w 4651277"/>
              <a:gd name="connsiteY38" fmla="*/ 1614968 h 4241931"/>
              <a:gd name="connsiteX39" fmla="*/ 3788623 w 4651277"/>
              <a:gd name="connsiteY39" fmla="*/ 1604063 h 4241931"/>
              <a:gd name="connsiteX40" fmla="*/ 3776032 w 4651277"/>
              <a:gd name="connsiteY40" fmla="*/ 1576163 h 4241931"/>
              <a:gd name="connsiteX41" fmla="*/ 3386337 w 4651277"/>
              <a:gd name="connsiteY41" fmla="*/ 529816 h 4241931"/>
              <a:gd name="connsiteX42" fmla="*/ 3387319 w 4651277"/>
              <a:gd name="connsiteY42" fmla="*/ 533022 h 4241931"/>
              <a:gd name="connsiteX43" fmla="*/ 3390371 w 4651277"/>
              <a:gd name="connsiteY43" fmla="*/ 545619 h 4241931"/>
              <a:gd name="connsiteX44" fmla="*/ 3423565 w 4651277"/>
              <a:gd name="connsiteY44" fmla="*/ 548694 h 4241931"/>
              <a:gd name="connsiteX45" fmla="*/ 3424013 w 4651277"/>
              <a:gd name="connsiteY45" fmla="*/ 548364 h 4241931"/>
              <a:gd name="connsiteX46" fmla="*/ 3429555 w 4651277"/>
              <a:gd name="connsiteY46" fmla="*/ 530803 h 4241931"/>
              <a:gd name="connsiteX47" fmla="*/ 3427864 w 4651277"/>
              <a:gd name="connsiteY47" fmla="*/ 511430 h 4241931"/>
              <a:gd name="connsiteX48" fmla="*/ 3425437 w 4651277"/>
              <a:gd name="connsiteY48" fmla="*/ 507611 h 4241931"/>
              <a:gd name="connsiteX49" fmla="*/ 3420175 w 4651277"/>
              <a:gd name="connsiteY49" fmla="*/ 511007 h 4241931"/>
              <a:gd name="connsiteX50" fmla="*/ 3392266 w 4651277"/>
              <a:gd name="connsiteY50" fmla="*/ 521522 h 4241931"/>
              <a:gd name="connsiteX51" fmla="*/ 1071940 w 4651277"/>
              <a:gd name="connsiteY51" fmla="*/ 3407137 h 4241931"/>
              <a:gd name="connsiteX52" fmla="*/ 1073275 w 4651277"/>
              <a:gd name="connsiteY52" fmla="*/ 3407279 h 4241931"/>
              <a:gd name="connsiteX53" fmla="*/ 1073048 w 4651277"/>
              <a:gd name="connsiteY53" fmla="*/ 3406948 h 4241931"/>
              <a:gd name="connsiteX54" fmla="*/ 842232 w 4651277"/>
              <a:gd name="connsiteY54" fmla="*/ 3128002 h 4241931"/>
              <a:gd name="connsiteX55" fmla="*/ 853613 w 4651277"/>
              <a:gd name="connsiteY55" fmla="*/ 3150615 h 4241931"/>
              <a:gd name="connsiteX56" fmla="*/ 883500 w 4651277"/>
              <a:gd name="connsiteY56" fmla="*/ 3172512 h 4241931"/>
              <a:gd name="connsiteX57" fmla="*/ 895668 w 4651277"/>
              <a:gd name="connsiteY57" fmla="*/ 3159366 h 4241931"/>
              <a:gd name="connsiteX58" fmla="*/ 895051 w 4651277"/>
              <a:gd name="connsiteY58" fmla="*/ 3159242 h 4241931"/>
              <a:gd name="connsiteX59" fmla="*/ 884086 w 4651277"/>
              <a:gd name="connsiteY59" fmla="*/ 3150235 h 4241931"/>
              <a:gd name="connsiteX60" fmla="*/ 861788 w 4651277"/>
              <a:gd name="connsiteY60" fmla="*/ 3130176 h 4241931"/>
              <a:gd name="connsiteX61" fmla="*/ 846830 w 4651277"/>
              <a:gd name="connsiteY61" fmla="*/ 3126461 h 4241931"/>
              <a:gd name="connsiteX62" fmla="*/ 1434125 w 4651277"/>
              <a:gd name="connsiteY62" fmla="*/ 357635 h 4241931"/>
              <a:gd name="connsiteX63" fmla="*/ 1444615 w 4651277"/>
              <a:gd name="connsiteY63" fmla="*/ 349964 h 4241931"/>
              <a:gd name="connsiteX64" fmla="*/ 1442833 w 4651277"/>
              <a:gd name="connsiteY64" fmla="*/ 352363 h 4241931"/>
              <a:gd name="connsiteX65" fmla="*/ 1435282 w 4651277"/>
              <a:gd name="connsiteY65" fmla="*/ 357772 h 4241931"/>
              <a:gd name="connsiteX66" fmla="*/ 901577 w 4651277"/>
              <a:gd name="connsiteY66" fmla="*/ 1089026 h 4241931"/>
              <a:gd name="connsiteX67" fmla="*/ 902450 w 4651277"/>
              <a:gd name="connsiteY67" fmla="*/ 1097146 h 4241931"/>
              <a:gd name="connsiteX68" fmla="*/ 902526 w 4651277"/>
              <a:gd name="connsiteY68" fmla="*/ 1097156 h 4241931"/>
              <a:gd name="connsiteX69" fmla="*/ 903198 w 4651277"/>
              <a:gd name="connsiteY69" fmla="*/ 1086955 h 4241931"/>
              <a:gd name="connsiteX70" fmla="*/ 757666 w 4651277"/>
              <a:gd name="connsiteY70" fmla="*/ 1050727 h 4241931"/>
              <a:gd name="connsiteX71" fmla="*/ 751018 w 4651277"/>
              <a:gd name="connsiteY71" fmla="*/ 1071490 h 4241931"/>
              <a:gd name="connsiteX72" fmla="*/ 758841 w 4651277"/>
              <a:gd name="connsiteY72" fmla="*/ 1071058 h 4241931"/>
              <a:gd name="connsiteX73" fmla="*/ 769344 w 4651277"/>
              <a:gd name="connsiteY73" fmla="*/ 1066422 h 4241931"/>
              <a:gd name="connsiteX74" fmla="*/ 764664 w 4651277"/>
              <a:gd name="connsiteY74" fmla="*/ 1057752 h 4241931"/>
              <a:gd name="connsiteX75" fmla="*/ 394920 w 4651277"/>
              <a:gd name="connsiteY75" fmla="*/ 954017 h 4241931"/>
              <a:gd name="connsiteX76" fmla="*/ 407227 w 4651277"/>
              <a:gd name="connsiteY76" fmla="*/ 946656 h 4241931"/>
              <a:gd name="connsiteX77" fmla="*/ 424128 w 4651277"/>
              <a:gd name="connsiteY77" fmla="*/ 922299 h 4241931"/>
              <a:gd name="connsiteX78" fmla="*/ 452395 w 4651277"/>
              <a:gd name="connsiteY78" fmla="*/ 908274 h 4241931"/>
              <a:gd name="connsiteX79" fmla="*/ 459935 w 4651277"/>
              <a:gd name="connsiteY79" fmla="*/ 911515 h 4241931"/>
              <a:gd name="connsiteX80" fmla="*/ 483116 w 4651277"/>
              <a:gd name="connsiteY80" fmla="*/ 899146 h 4241931"/>
              <a:gd name="connsiteX81" fmla="*/ 490125 w 4651277"/>
              <a:gd name="connsiteY81" fmla="*/ 893227 h 4241931"/>
              <a:gd name="connsiteX82" fmla="*/ 505508 w 4651277"/>
              <a:gd name="connsiteY82" fmla="*/ 899211 h 4241931"/>
              <a:gd name="connsiteX83" fmla="*/ 533045 w 4651277"/>
              <a:gd name="connsiteY83" fmla="*/ 903097 h 4241931"/>
              <a:gd name="connsiteX84" fmla="*/ 549057 w 4651277"/>
              <a:gd name="connsiteY84" fmla="*/ 904707 h 4241931"/>
              <a:gd name="connsiteX85" fmla="*/ 576911 w 4651277"/>
              <a:gd name="connsiteY85" fmla="*/ 960445 h 4241931"/>
              <a:gd name="connsiteX86" fmla="*/ 592268 w 4651277"/>
              <a:gd name="connsiteY86" fmla="*/ 969814 h 4241931"/>
              <a:gd name="connsiteX87" fmla="*/ 635566 w 4651277"/>
              <a:gd name="connsiteY87" fmla="*/ 969038 h 4241931"/>
              <a:gd name="connsiteX88" fmla="*/ 656699 w 4651277"/>
              <a:gd name="connsiteY88" fmla="*/ 977852 h 4241931"/>
              <a:gd name="connsiteX89" fmla="*/ 677579 w 4651277"/>
              <a:gd name="connsiteY89" fmla="*/ 980395 h 4241931"/>
              <a:gd name="connsiteX90" fmla="*/ 708864 w 4651277"/>
              <a:gd name="connsiteY90" fmla="*/ 989282 h 4241931"/>
              <a:gd name="connsiteX91" fmla="*/ 709249 w 4651277"/>
              <a:gd name="connsiteY91" fmla="*/ 990879 h 4241931"/>
              <a:gd name="connsiteX92" fmla="*/ 730538 w 4651277"/>
              <a:gd name="connsiteY92" fmla="*/ 987041 h 4241931"/>
              <a:gd name="connsiteX93" fmla="*/ 733369 w 4651277"/>
              <a:gd name="connsiteY93" fmla="*/ 981508 h 4241931"/>
              <a:gd name="connsiteX94" fmla="*/ 741250 w 4651277"/>
              <a:gd name="connsiteY94" fmla="*/ 939228 h 4241931"/>
              <a:gd name="connsiteX95" fmla="*/ 770387 w 4651277"/>
              <a:gd name="connsiteY95" fmla="*/ 922209 h 4241931"/>
              <a:gd name="connsiteX96" fmla="*/ 772846 w 4651277"/>
              <a:gd name="connsiteY96" fmla="*/ 931130 h 4241931"/>
              <a:gd name="connsiteX97" fmla="*/ 771985 w 4651277"/>
              <a:gd name="connsiteY97" fmla="*/ 935690 h 4241931"/>
              <a:gd name="connsiteX98" fmla="*/ 777371 w 4651277"/>
              <a:gd name="connsiteY98" fmla="*/ 940499 h 4241931"/>
              <a:gd name="connsiteX99" fmla="*/ 782283 w 4651277"/>
              <a:gd name="connsiteY99" fmla="*/ 952504 h 4241931"/>
              <a:gd name="connsiteX100" fmla="*/ 776624 w 4651277"/>
              <a:gd name="connsiteY100" fmla="*/ 964006 h 4241931"/>
              <a:gd name="connsiteX101" fmla="*/ 768714 w 4651277"/>
              <a:gd name="connsiteY101" fmla="*/ 968596 h 4241931"/>
              <a:gd name="connsiteX102" fmla="*/ 769873 w 4651277"/>
              <a:gd name="connsiteY102" fmla="*/ 975063 h 4241931"/>
              <a:gd name="connsiteX103" fmla="*/ 789860 w 4651277"/>
              <a:gd name="connsiteY103" fmla="*/ 1001522 h 4241931"/>
              <a:gd name="connsiteX104" fmla="*/ 801796 w 4651277"/>
              <a:gd name="connsiteY104" fmla="*/ 1013423 h 4241931"/>
              <a:gd name="connsiteX105" fmla="*/ 804836 w 4651277"/>
              <a:gd name="connsiteY105" fmla="*/ 1014109 h 4241931"/>
              <a:gd name="connsiteX106" fmla="*/ 810407 w 4651277"/>
              <a:gd name="connsiteY106" fmla="*/ 1011186 h 4241931"/>
              <a:gd name="connsiteX107" fmla="*/ 847470 w 4651277"/>
              <a:gd name="connsiteY107" fmla="*/ 994970 h 4241931"/>
              <a:gd name="connsiteX108" fmla="*/ 858657 w 4651277"/>
              <a:gd name="connsiteY108" fmla="*/ 987296 h 4241931"/>
              <a:gd name="connsiteX109" fmla="*/ 874361 w 4651277"/>
              <a:gd name="connsiteY109" fmla="*/ 995010 h 4241931"/>
              <a:gd name="connsiteX110" fmla="*/ 927779 w 4651277"/>
              <a:gd name="connsiteY110" fmla="*/ 1035418 h 4241931"/>
              <a:gd name="connsiteX111" fmla="*/ 932742 w 4651277"/>
              <a:gd name="connsiteY111" fmla="*/ 1035538 h 4241931"/>
              <a:gd name="connsiteX112" fmla="*/ 935226 w 4651277"/>
              <a:gd name="connsiteY112" fmla="*/ 1039553 h 4241931"/>
              <a:gd name="connsiteX113" fmla="*/ 940983 w 4651277"/>
              <a:gd name="connsiteY113" fmla="*/ 1033338 h 4241931"/>
              <a:gd name="connsiteX114" fmla="*/ 935821 w 4651277"/>
              <a:gd name="connsiteY114" fmla="*/ 1023593 h 4241931"/>
              <a:gd name="connsiteX115" fmla="*/ 913760 w 4651277"/>
              <a:gd name="connsiteY115" fmla="*/ 1010868 h 4241931"/>
              <a:gd name="connsiteX116" fmla="*/ 908193 w 4651277"/>
              <a:gd name="connsiteY116" fmla="*/ 1013124 h 4241931"/>
              <a:gd name="connsiteX117" fmla="*/ 918086 w 4651277"/>
              <a:gd name="connsiteY117" fmla="*/ 991595 h 4241931"/>
              <a:gd name="connsiteX118" fmla="*/ 923864 w 4651277"/>
              <a:gd name="connsiteY118" fmla="*/ 967586 h 4241931"/>
              <a:gd name="connsiteX119" fmla="*/ 911850 w 4651277"/>
              <a:gd name="connsiteY119" fmla="*/ 958668 h 4241931"/>
              <a:gd name="connsiteX120" fmla="*/ 893528 w 4651277"/>
              <a:gd name="connsiteY120" fmla="*/ 951841 h 4241931"/>
              <a:gd name="connsiteX121" fmla="*/ 898383 w 4651277"/>
              <a:gd name="connsiteY121" fmla="*/ 935411 h 4241931"/>
              <a:gd name="connsiteX122" fmla="*/ 900622 w 4651277"/>
              <a:gd name="connsiteY122" fmla="*/ 928906 h 4241931"/>
              <a:gd name="connsiteX123" fmla="*/ 889714 w 4651277"/>
              <a:gd name="connsiteY123" fmla="*/ 923737 h 4241931"/>
              <a:gd name="connsiteX124" fmla="*/ 871981 w 4651277"/>
              <a:gd name="connsiteY124" fmla="*/ 910814 h 4241931"/>
              <a:gd name="connsiteX125" fmla="*/ 847331 w 4651277"/>
              <a:gd name="connsiteY125" fmla="*/ 874933 h 4241931"/>
              <a:gd name="connsiteX126" fmla="*/ 841915 w 4651277"/>
              <a:gd name="connsiteY126" fmla="*/ 864377 h 4241931"/>
              <a:gd name="connsiteX127" fmla="*/ 826359 w 4651277"/>
              <a:gd name="connsiteY127" fmla="*/ 834813 h 4241931"/>
              <a:gd name="connsiteX128" fmla="*/ 827614 w 4651277"/>
              <a:gd name="connsiteY128" fmla="*/ 825752 h 4241931"/>
              <a:gd name="connsiteX129" fmla="*/ 837279 w 4651277"/>
              <a:gd name="connsiteY129" fmla="*/ 794828 h 4241931"/>
              <a:gd name="connsiteX130" fmla="*/ 836885 w 4651277"/>
              <a:gd name="connsiteY130" fmla="*/ 786176 h 4241931"/>
              <a:gd name="connsiteX131" fmla="*/ 852800 w 4651277"/>
              <a:gd name="connsiteY131" fmla="*/ 762101 h 4241931"/>
              <a:gd name="connsiteX132" fmla="*/ 864539 w 4651277"/>
              <a:gd name="connsiteY132" fmla="*/ 744488 h 4241931"/>
              <a:gd name="connsiteX133" fmla="*/ 871755 w 4651277"/>
              <a:gd name="connsiteY133" fmla="*/ 722748 h 4241931"/>
              <a:gd name="connsiteX134" fmla="*/ 872404 w 4651277"/>
              <a:gd name="connsiteY134" fmla="*/ 707712 h 4241931"/>
              <a:gd name="connsiteX135" fmla="*/ 866503 w 4651277"/>
              <a:gd name="connsiteY135" fmla="*/ 692377 h 4241931"/>
              <a:gd name="connsiteX136" fmla="*/ 859921 w 4651277"/>
              <a:gd name="connsiteY136" fmla="*/ 687011 h 4241931"/>
              <a:gd name="connsiteX137" fmla="*/ 847757 w 4651277"/>
              <a:gd name="connsiteY137" fmla="*/ 690905 h 4241931"/>
              <a:gd name="connsiteX138" fmla="*/ 831295 w 4651277"/>
              <a:gd name="connsiteY138" fmla="*/ 680991 h 4241931"/>
              <a:gd name="connsiteX139" fmla="*/ 830432 w 4651277"/>
              <a:gd name="connsiteY139" fmla="*/ 660556 h 4241931"/>
              <a:gd name="connsiteX140" fmla="*/ 842534 w 4651277"/>
              <a:gd name="connsiteY140" fmla="*/ 646527 h 4241931"/>
              <a:gd name="connsiteX141" fmla="*/ 847783 w 4651277"/>
              <a:gd name="connsiteY141" fmla="*/ 638749 h 4241931"/>
              <a:gd name="connsiteX142" fmla="*/ 835406 w 4651277"/>
              <a:gd name="connsiteY142" fmla="*/ 626246 h 4241931"/>
              <a:gd name="connsiteX143" fmla="*/ 833304 w 4651277"/>
              <a:gd name="connsiteY143" fmla="*/ 626943 h 4241931"/>
              <a:gd name="connsiteX144" fmla="*/ 819248 w 4651277"/>
              <a:gd name="connsiteY144" fmla="*/ 628857 h 4241931"/>
              <a:gd name="connsiteX145" fmla="*/ 813029 w 4651277"/>
              <a:gd name="connsiteY145" fmla="*/ 608001 h 4241931"/>
              <a:gd name="connsiteX146" fmla="*/ 821182 w 4651277"/>
              <a:gd name="connsiteY146" fmla="*/ 590753 h 4241931"/>
              <a:gd name="connsiteX147" fmla="*/ 831485 w 4651277"/>
              <a:gd name="connsiteY147" fmla="*/ 589945 h 4241931"/>
              <a:gd name="connsiteX148" fmla="*/ 836962 w 4651277"/>
              <a:gd name="connsiteY148" fmla="*/ 591561 h 4241931"/>
              <a:gd name="connsiteX149" fmla="*/ 838006 w 4651277"/>
              <a:gd name="connsiteY149" fmla="*/ 585177 h 4241931"/>
              <a:gd name="connsiteX150" fmla="*/ 832588 w 4651277"/>
              <a:gd name="connsiteY150" fmla="*/ 574621 h 4241931"/>
              <a:gd name="connsiteX151" fmla="*/ 844297 w 4651277"/>
              <a:gd name="connsiteY151" fmla="*/ 551941 h 4241931"/>
              <a:gd name="connsiteX152" fmla="*/ 848337 w 4651277"/>
              <a:gd name="connsiteY152" fmla="*/ 551287 h 4241931"/>
              <a:gd name="connsiteX153" fmla="*/ 866763 w 4651277"/>
              <a:gd name="connsiteY153" fmla="*/ 528166 h 4241931"/>
              <a:gd name="connsiteX154" fmla="*/ 874296 w 4651277"/>
              <a:gd name="connsiteY154" fmla="*/ 511946 h 4241931"/>
              <a:gd name="connsiteX155" fmla="*/ 881271 w 4651277"/>
              <a:gd name="connsiteY155" fmla="*/ 506890 h 4241931"/>
              <a:gd name="connsiteX156" fmla="*/ 895567 w 4651277"/>
              <a:gd name="connsiteY156" fmla="*/ 469218 h 4241931"/>
              <a:gd name="connsiteX157" fmla="*/ 893053 w 4651277"/>
              <a:gd name="connsiteY157" fmla="*/ 449192 h 4241931"/>
              <a:gd name="connsiteX158" fmla="*/ 900283 w 4651277"/>
              <a:gd name="connsiteY158" fmla="*/ 439523 h 4241931"/>
              <a:gd name="connsiteX159" fmla="*/ 908015 w 4651277"/>
              <a:gd name="connsiteY159" fmla="*/ 446703 h 4241931"/>
              <a:gd name="connsiteX160" fmla="*/ 935325 w 4651277"/>
              <a:gd name="connsiteY160" fmla="*/ 451650 h 4241931"/>
              <a:gd name="connsiteX161" fmla="*/ 955007 w 4651277"/>
              <a:gd name="connsiteY161" fmla="*/ 438541 h 4241931"/>
              <a:gd name="connsiteX162" fmla="*/ 977460 w 4651277"/>
              <a:gd name="connsiteY162" fmla="*/ 440844 h 4241931"/>
              <a:gd name="connsiteX163" fmla="*/ 1019519 w 4651277"/>
              <a:gd name="connsiteY163" fmla="*/ 426905 h 4241931"/>
              <a:gd name="connsiteX164" fmla="*/ 1024027 w 4651277"/>
              <a:gd name="connsiteY164" fmla="*/ 418962 h 4241931"/>
              <a:gd name="connsiteX165" fmla="*/ 1054530 w 4651277"/>
              <a:gd name="connsiteY165" fmla="*/ 433965 h 4241931"/>
              <a:gd name="connsiteX166" fmla="*/ 1082669 w 4651277"/>
              <a:gd name="connsiteY166" fmla="*/ 416132 h 4241931"/>
              <a:gd name="connsiteX167" fmla="*/ 1084016 w 4651277"/>
              <a:gd name="connsiteY167" fmla="*/ 422272 h 4241931"/>
              <a:gd name="connsiteX168" fmla="*/ 1107832 w 4651277"/>
              <a:gd name="connsiteY168" fmla="*/ 442787 h 4241931"/>
              <a:gd name="connsiteX169" fmla="*/ 1128122 w 4651277"/>
              <a:gd name="connsiteY169" fmla="*/ 454725 h 4241931"/>
              <a:gd name="connsiteX170" fmla="*/ 1153601 w 4651277"/>
              <a:gd name="connsiteY170" fmla="*/ 467827 h 4241931"/>
              <a:gd name="connsiteX171" fmla="*/ 1155642 w 4651277"/>
              <a:gd name="connsiteY171" fmla="*/ 456996 h 4241931"/>
              <a:gd name="connsiteX172" fmla="*/ 1156095 w 4651277"/>
              <a:gd name="connsiteY172" fmla="*/ 437634 h 4241931"/>
              <a:gd name="connsiteX173" fmla="*/ 1165444 w 4651277"/>
              <a:gd name="connsiteY173" fmla="*/ 439338 h 4241931"/>
              <a:gd name="connsiteX174" fmla="*/ 1198671 w 4651277"/>
              <a:gd name="connsiteY174" fmla="*/ 452617 h 4241931"/>
              <a:gd name="connsiteX175" fmla="*/ 1270353 w 4651277"/>
              <a:gd name="connsiteY175" fmla="*/ 440250 h 4241931"/>
              <a:gd name="connsiteX176" fmla="*/ 1308224 w 4651277"/>
              <a:gd name="connsiteY176" fmla="*/ 439776 h 4241931"/>
              <a:gd name="connsiteX177" fmla="*/ 1321763 w 4651277"/>
              <a:gd name="connsiteY177" fmla="*/ 428016 h 4241931"/>
              <a:gd name="connsiteX178" fmla="*/ 1334517 w 4651277"/>
              <a:gd name="connsiteY178" fmla="*/ 418026 h 4241931"/>
              <a:gd name="connsiteX179" fmla="*/ 1338527 w 4651277"/>
              <a:gd name="connsiteY179" fmla="*/ 431380 h 4241931"/>
              <a:gd name="connsiteX180" fmla="*/ 1348242 w 4651277"/>
              <a:gd name="connsiteY180" fmla="*/ 455745 h 4241931"/>
              <a:gd name="connsiteX181" fmla="*/ 1387252 w 4651277"/>
              <a:gd name="connsiteY181" fmla="*/ 495472 h 4241931"/>
              <a:gd name="connsiteX182" fmla="*/ 1391836 w 4651277"/>
              <a:gd name="connsiteY182" fmla="*/ 495409 h 4241931"/>
              <a:gd name="connsiteX183" fmla="*/ 1416977 w 4651277"/>
              <a:gd name="connsiteY183" fmla="*/ 473735 h 4241931"/>
              <a:gd name="connsiteX184" fmla="*/ 1459403 w 4651277"/>
              <a:gd name="connsiteY184" fmla="*/ 441306 h 4241931"/>
              <a:gd name="connsiteX185" fmla="*/ 1469781 w 4651277"/>
              <a:gd name="connsiteY185" fmla="*/ 440250 h 4241931"/>
              <a:gd name="connsiteX186" fmla="*/ 1481549 w 4651277"/>
              <a:gd name="connsiteY186" fmla="*/ 423949 h 4241931"/>
              <a:gd name="connsiteX187" fmla="*/ 1461863 w 4651277"/>
              <a:gd name="connsiteY187" fmla="*/ 391126 h 4241931"/>
              <a:gd name="connsiteX188" fmla="*/ 1459823 w 4651277"/>
              <a:gd name="connsiteY188" fmla="*/ 373082 h 4241931"/>
              <a:gd name="connsiteX189" fmla="*/ 1468739 w 4651277"/>
              <a:gd name="connsiteY189" fmla="*/ 351406 h 4241931"/>
              <a:gd name="connsiteX190" fmla="*/ 1464112 w 4651277"/>
              <a:gd name="connsiteY190" fmla="*/ 338871 h 4241931"/>
              <a:gd name="connsiteX191" fmla="*/ 1460545 w 4651277"/>
              <a:gd name="connsiteY191" fmla="*/ 338313 h 4241931"/>
              <a:gd name="connsiteX192" fmla="*/ 1512110 w 4651277"/>
              <a:gd name="connsiteY192" fmla="*/ 300603 h 4241931"/>
              <a:gd name="connsiteX193" fmla="*/ 1512639 w 4651277"/>
              <a:gd name="connsiteY193" fmla="*/ 301468 h 4241931"/>
              <a:gd name="connsiteX194" fmla="*/ 1518925 w 4651277"/>
              <a:gd name="connsiteY194" fmla="*/ 302455 h 4241931"/>
              <a:gd name="connsiteX195" fmla="*/ 1592774 w 4651277"/>
              <a:gd name="connsiteY195" fmla="*/ 337949 h 4241931"/>
              <a:gd name="connsiteX196" fmla="*/ 1609283 w 4651277"/>
              <a:gd name="connsiteY196" fmla="*/ 384942 h 4241931"/>
              <a:gd name="connsiteX197" fmla="*/ 1618784 w 4651277"/>
              <a:gd name="connsiteY197" fmla="*/ 393835 h 4241931"/>
              <a:gd name="connsiteX198" fmla="*/ 1646488 w 4651277"/>
              <a:gd name="connsiteY198" fmla="*/ 387870 h 4241931"/>
              <a:gd name="connsiteX199" fmla="*/ 1656853 w 4651277"/>
              <a:gd name="connsiteY199" fmla="*/ 392900 h 4241931"/>
              <a:gd name="connsiteX200" fmla="*/ 1697241 w 4651277"/>
              <a:gd name="connsiteY200" fmla="*/ 414806 h 4241931"/>
              <a:gd name="connsiteX201" fmla="*/ 1703912 w 4651277"/>
              <a:gd name="connsiteY201" fmla="*/ 406155 h 4241931"/>
              <a:gd name="connsiteX202" fmla="*/ 1723639 w 4651277"/>
              <a:gd name="connsiteY202" fmla="*/ 381491 h 4241931"/>
              <a:gd name="connsiteX203" fmla="*/ 1751085 w 4651277"/>
              <a:gd name="connsiteY203" fmla="*/ 397791 h 4241931"/>
              <a:gd name="connsiteX204" fmla="*/ 1750050 w 4651277"/>
              <a:gd name="connsiteY204" fmla="*/ 414468 h 4241931"/>
              <a:gd name="connsiteX205" fmla="*/ 1771480 w 4651277"/>
              <a:gd name="connsiteY205" fmla="*/ 433478 h 4241931"/>
              <a:gd name="connsiteX206" fmla="*/ 1791671 w 4651277"/>
              <a:gd name="connsiteY206" fmla="*/ 427858 h 4241931"/>
              <a:gd name="connsiteX207" fmla="*/ 1811649 w 4651277"/>
              <a:gd name="connsiteY207" fmla="*/ 420162 h 4241931"/>
              <a:gd name="connsiteX208" fmla="*/ 1828465 w 4651277"/>
              <a:gd name="connsiteY208" fmla="*/ 420549 h 4241931"/>
              <a:gd name="connsiteX209" fmla="*/ 1828507 w 4651277"/>
              <a:gd name="connsiteY209" fmla="*/ 435439 h 4241931"/>
              <a:gd name="connsiteX210" fmla="*/ 1831732 w 4651277"/>
              <a:gd name="connsiteY210" fmla="*/ 469308 h 4241931"/>
              <a:gd name="connsiteX211" fmla="*/ 1847892 w 4651277"/>
              <a:gd name="connsiteY211" fmla="*/ 475634 h 4241931"/>
              <a:gd name="connsiteX212" fmla="*/ 1880127 w 4651277"/>
              <a:gd name="connsiteY212" fmla="*/ 458510 h 4241931"/>
              <a:gd name="connsiteX213" fmla="*/ 1931438 w 4651277"/>
              <a:gd name="connsiteY213" fmla="*/ 455808 h 4241931"/>
              <a:gd name="connsiteX214" fmla="*/ 1943891 w 4651277"/>
              <a:gd name="connsiteY214" fmla="*/ 454542 h 4241931"/>
              <a:gd name="connsiteX215" fmla="*/ 1961453 w 4651277"/>
              <a:gd name="connsiteY215" fmla="*/ 439538 h 4241931"/>
              <a:gd name="connsiteX216" fmla="*/ 1987828 w 4651277"/>
              <a:gd name="connsiteY216" fmla="*/ 418394 h 4241931"/>
              <a:gd name="connsiteX217" fmla="*/ 1975043 w 4651277"/>
              <a:gd name="connsiteY217" fmla="*/ 406059 h 4241931"/>
              <a:gd name="connsiteX218" fmla="*/ 1967342 w 4651277"/>
              <a:gd name="connsiteY218" fmla="*/ 392156 h 4241931"/>
              <a:gd name="connsiteX219" fmla="*/ 1982906 w 4651277"/>
              <a:gd name="connsiteY219" fmla="*/ 373999 h 4241931"/>
              <a:gd name="connsiteX220" fmla="*/ 1993404 w 4651277"/>
              <a:gd name="connsiteY220" fmla="*/ 384470 h 4241931"/>
              <a:gd name="connsiteX221" fmla="*/ 2001183 w 4651277"/>
              <a:gd name="connsiteY221" fmla="*/ 395007 h 4241931"/>
              <a:gd name="connsiteX222" fmla="*/ 2026848 w 4651277"/>
              <a:gd name="connsiteY222" fmla="*/ 370998 h 4241931"/>
              <a:gd name="connsiteX223" fmla="*/ 2023876 w 4651277"/>
              <a:gd name="connsiteY223" fmla="*/ 354098 h 4241931"/>
              <a:gd name="connsiteX224" fmla="*/ 2033778 w 4651277"/>
              <a:gd name="connsiteY224" fmla="*/ 340084 h 4241931"/>
              <a:gd name="connsiteX225" fmla="*/ 2048794 w 4651277"/>
              <a:gd name="connsiteY225" fmla="*/ 345479 h 4241931"/>
              <a:gd name="connsiteX226" fmla="*/ 2057325 w 4651277"/>
              <a:gd name="connsiteY226" fmla="*/ 373772 h 4241931"/>
              <a:gd name="connsiteX227" fmla="*/ 2070321 w 4651277"/>
              <a:gd name="connsiteY227" fmla="*/ 397232 h 4241931"/>
              <a:gd name="connsiteX228" fmla="*/ 2071512 w 4651277"/>
              <a:gd name="connsiteY228" fmla="*/ 397142 h 4241931"/>
              <a:gd name="connsiteX229" fmla="*/ 2069934 w 4651277"/>
              <a:gd name="connsiteY229" fmla="*/ 387948 h 4241931"/>
              <a:gd name="connsiteX230" fmla="*/ 2060255 w 4651277"/>
              <a:gd name="connsiteY230" fmla="*/ 375985 h 4241931"/>
              <a:gd name="connsiteX231" fmla="*/ 2064924 w 4651277"/>
              <a:gd name="connsiteY231" fmla="*/ 367708 h 4241931"/>
              <a:gd name="connsiteX232" fmla="*/ 2081666 w 4651277"/>
              <a:gd name="connsiteY232" fmla="*/ 366819 h 4241931"/>
              <a:gd name="connsiteX233" fmla="*/ 2129577 w 4651277"/>
              <a:gd name="connsiteY233" fmla="*/ 334348 h 4241931"/>
              <a:gd name="connsiteX234" fmla="*/ 2116160 w 4651277"/>
              <a:gd name="connsiteY234" fmla="*/ 315351 h 4241931"/>
              <a:gd name="connsiteX235" fmla="*/ 2102325 w 4651277"/>
              <a:gd name="connsiteY235" fmla="*/ 302217 h 4241931"/>
              <a:gd name="connsiteX236" fmla="*/ 2119407 w 4651277"/>
              <a:gd name="connsiteY236" fmla="*/ 294011 h 4241931"/>
              <a:gd name="connsiteX237" fmla="*/ 2224738 w 4651277"/>
              <a:gd name="connsiteY237" fmla="*/ 243162 h 4241931"/>
              <a:gd name="connsiteX238" fmla="*/ 2229478 w 4651277"/>
              <a:gd name="connsiteY238" fmla="*/ 222474 h 4241931"/>
              <a:gd name="connsiteX239" fmla="*/ 2233028 w 4651277"/>
              <a:gd name="connsiteY239" fmla="*/ 193087 h 4241931"/>
              <a:gd name="connsiteX240" fmla="*/ 2257860 w 4651277"/>
              <a:gd name="connsiteY240" fmla="*/ 207096 h 4241931"/>
              <a:gd name="connsiteX241" fmla="*/ 2292599 w 4651277"/>
              <a:gd name="connsiteY241" fmla="*/ 187734 h 4241931"/>
              <a:gd name="connsiteX242" fmla="*/ 2292817 w 4651277"/>
              <a:gd name="connsiteY242" fmla="*/ 187109 h 4241931"/>
              <a:gd name="connsiteX243" fmla="*/ 2286426 w 4651277"/>
              <a:gd name="connsiteY243" fmla="*/ 166089 h 4241931"/>
              <a:gd name="connsiteX244" fmla="*/ 2271698 w 4651277"/>
              <a:gd name="connsiteY244" fmla="*/ 148167 h 4241931"/>
              <a:gd name="connsiteX245" fmla="*/ 2200551 w 4651277"/>
              <a:gd name="connsiteY245" fmla="*/ 141725 h 4241931"/>
              <a:gd name="connsiteX246" fmla="*/ 2177955 w 4651277"/>
              <a:gd name="connsiteY246" fmla="*/ 156063 h 4241931"/>
              <a:gd name="connsiteX247" fmla="*/ 2161942 w 4651277"/>
              <a:gd name="connsiteY247" fmla="*/ 156914 h 4241931"/>
              <a:gd name="connsiteX248" fmla="*/ 2166815 w 4651277"/>
              <a:gd name="connsiteY248" fmla="*/ 128838 h 4241931"/>
              <a:gd name="connsiteX249" fmla="*/ 2176178 w 4651277"/>
              <a:gd name="connsiteY249" fmla="*/ 122581 h 4241931"/>
              <a:gd name="connsiteX250" fmla="*/ 2220346 w 4651277"/>
              <a:gd name="connsiteY250" fmla="*/ 115856 h 4241931"/>
              <a:gd name="connsiteX251" fmla="*/ 2224591 w 4651277"/>
              <a:gd name="connsiteY251" fmla="*/ 99573 h 4241931"/>
              <a:gd name="connsiteX252" fmla="*/ 2236573 w 4651277"/>
              <a:gd name="connsiteY252" fmla="*/ 77769 h 4241931"/>
              <a:gd name="connsiteX253" fmla="*/ 2240288 w 4651277"/>
              <a:gd name="connsiteY253" fmla="*/ 79030 h 4241931"/>
              <a:gd name="connsiteX254" fmla="*/ 2269604 w 4651277"/>
              <a:gd name="connsiteY254" fmla="*/ 94993 h 4241931"/>
              <a:gd name="connsiteX255" fmla="*/ 2282204 w 4651277"/>
              <a:gd name="connsiteY255" fmla="*/ 84835 h 4241931"/>
              <a:gd name="connsiteX256" fmla="*/ 2285805 w 4651277"/>
              <a:gd name="connsiteY256" fmla="*/ 83914 h 4241931"/>
              <a:gd name="connsiteX257" fmla="*/ 2306411 w 4651277"/>
              <a:gd name="connsiteY257" fmla="*/ 73331 h 4241931"/>
              <a:gd name="connsiteX258" fmla="*/ 2339875 w 4651277"/>
              <a:gd name="connsiteY258" fmla="*/ 29946 h 4241931"/>
              <a:gd name="connsiteX259" fmla="*/ 2392011 w 4651277"/>
              <a:gd name="connsiteY259" fmla="*/ 22068 h 4241931"/>
              <a:gd name="connsiteX260" fmla="*/ 2449746 w 4651277"/>
              <a:gd name="connsiteY260" fmla="*/ 23384 h 4241931"/>
              <a:gd name="connsiteX261" fmla="*/ 2451125 w 4651277"/>
              <a:gd name="connsiteY261" fmla="*/ 21850 h 4241931"/>
              <a:gd name="connsiteX262" fmla="*/ 2508325 w 4651277"/>
              <a:gd name="connsiteY262" fmla="*/ 26842 h 4241931"/>
              <a:gd name="connsiteX263" fmla="*/ 2528565 w 4651277"/>
              <a:gd name="connsiteY263" fmla="*/ 50586 h 4241931"/>
              <a:gd name="connsiteX264" fmla="*/ 2545177 w 4651277"/>
              <a:gd name="connsiteY264" fmla="*/ 19776 h 4241931"/>
              <a:gd name="connsiteX265" fmla="*/ 2549345 w 4651277"/>
              <a:gd name="connsiteY265" fmla="*/ 2036 h 4241931"/>
              <a:gd name="connsiteX266" fmla="*/ 2559883 w 4651277"/>
              <a:gd name="connsiteY266" fmla="*/ 8046 h 4241931"/>
              <a:gd name="connsiteX267" fmla="*/ 2562074 w 4651277"/>
              <a:gd name="connsiteY267" fmla="*/ 21799 h 4241931"/>
              <a:gd name="connsiteX268" fmla="*/ 2568791 w 4651277"/>
              <a:gd name="connsiteY268" fmla="*/ 52099 h 4241931"/>
              <a:gd name="connsiteX269" fmla="*/ 2601553 w 4651277"/>
              <a:gd name="connsiteY269" fmla="*/ 64228 h 4241931"/>
              <a:gd name="connsiteX270" fmla="*/ 2625296 w 4651277"/>
              <a:gd name="connsiteY270" fmla="*/ 43989 h 4241931"/>
              <a:gd name="connsiteX271" fmla="*/ 2645290 w 4651277"/>
              <a:gd name="connsiteY271" fmla="*/ 35629 h 4241931"/>
              <a:gd name="connsiteX272" fmla="*/ 2655912 w 4651277"/>
              <a:gd name="connsiteY272" fmla="*/ 56963 h 4241931"/>
              <a:gd name="connsiteX273" fmla="*/ 2657690 w 4651277"/>
              <a:gd name="connsiteY273" fmla="*/ 90445 h 4241931"/>
              <a:gd name="connsiteX274" fmla="*/ 2676280 w 4651277"/>
              <a:gd name="connsiteY274" fmla="*/ 110626 h 4241931"/>
              <a:gd name="connsiteX275" fmla="*/ 2711007 w 4651277"/>
              <a:gd name="connsiteY275" fmla="*/ 146010 h 4241931"/>
              <a:gd name="connsiteX276" fmla="*/ 2766305 w 4651277"/>
              <a:gd name="connsiteY276" fmla="*/ 183951 h 4241931"/>
              <a:gd name="connsiteX277" fmla="*/ 2774785 w 4651277"/>
              <a:gd name="connsiteY277" fmla="*/ 182383 h 4241931"/>
              <a:gd name="connsiteX278" fmla="*/ 2787062 w 4651277"/>
              <a:gd name="connsiteY278" fmla="*/ 171241 h 4241931"/>
              <a:gd name="connsiteX279" fmla="*/ 2822613 w 4651277"/>
              <a:gd name="connsiteY279" fmla="*/ 167164 h 4241931"/>
              <a:gd name="connsiteX280" fmla="*/ 2851379 w 4651277"/>
              <a:gd name="connsiteY280" fmla="*/ 159068 h 4241931"/>
              <a:gd name="connsiteX281" fmla="*/ 2865409 w 4651277"/>
              <a:gd name="connsiteY281" fmla="*/ 175841 h 4241931"/>
              <a:gd name="connsiteX282" fmla="*/ 2868616 w 4651277"/>
              <a:gd name="connsiteY282" fmla="*/ 203591 h 4241931"/>
              <a:gd name="connsiteX283" fmla="*/ 2876461 w 4651277"/>
              <a:gd name="connsiteY283" fmla="*/ 217589 h 4241931"/>
              <a:gd name="connsiteX284" fmla="*/ 2879988 w 4651277"/>
              <a:gd name="connsiteY284" fmla="*/ 214776 h 4241931"/>
              <a:gd name="connsiteX285" fmla="*/ 2883159 w 4651277"/>
              <a:gd name="connsiteY285" fmla="*/ 198914 h 4241931"/>
              <a:gd name="connsiteX286" fmla="*/ 2919613 w 4651277"/>
              <a:gd name="connsiteY286" fmla="*/ 156832 h 4241931"/>
              <a:gd name="connsiteX287" fmla="*/ 2928147 w 4651277"/>
              <a:gd name="connsiteY287" fmla="*/ 138860 h 4241931"/>
              <a:gd name="connsiteX288" fmla="*/ 2945881 w 4651277"/>
              <a:gd name="connsiteY288" fmla="*/ 129159 h 4241931"/>
              <a:gd name="connsiteX289" fmla="*/ 3020035 w 4651277"/>
              <a:gd name="connsiteY289" fmla="*/ 96025 h 4241931"/>
              <a:gd name="connsiteX290" fmla="*/ 3059179 w 4651277"/>
              <a:gd name="connsiteY290" fmla="*/ 77158 h 4241931"/>
              <a:gd name="connsiteX291" fmla="*/ 3077043 w 4651277"/>
              <a:gd name="connsiteY291" fmla="*/ 97377 h 4241931"/>
              <a:gd name="connsiteX292" fmla="*/ 3110061 w 4651277"/>
              <a:gd name="connsiteY292" fmla="*/ 86865 h 4241931"/>
              <a:gd name="connsiteX293" fmla="*/ 3141966 w 4651277"/>
              <a:gd name="connsiteY293" fmla="*/ 69112 h 4241931"/>
              <a:gd name="connsiteX294" fmla="*/ 3160021 w 4651277"/>
              <a:gd name="connsiteY294" fmla="*/ 92972 h 4241931"/>
              <a:gd name="connsiteX295" fmla="*/ 3174507 w 4651277"/>
              <a:gd name="connsiteY295" fmla="*/ 104611 h 4241931"/>
              <a:gd name="connsiteX296" fmla="*/ 3184041 w 4651277"/>
              <a:gd name="connsiteY296" fmla="*/ 91697 h 4241931"/>
              <a:gd name="connsiteX297" fmla="*/ 3184575 w 4651277"/>
              <a:gd name="connsiteY297" fmla="*/ 88018 h 4241931"/>
              <a:gd name="connsiteX298" fmla="*/ 3192073 w 4651277"/>
              <a:gd name="connsiteY298" fmla="*/ 64262 h 4241931"/>
              <a:gd name="connsiteX299" fmla="*/ 3201007 w 4651277"/>
              <a:gd name="connsiteY299" fmla="*/ 81307 h 4241931"/>
              <a:gd name="connsiteX300" fmla="*/ 3205002 w 4651277"/>
              <a:gd name="connsiteY300" fmla="*/ 101532 h 4241931"/>
              <a:gd name="connsiteX301" fmla="*/ 3239907 w 4651277"/>
              <a:gd name="connsiteY301" fmla="*/ 112818 h 4241931"/>
              <a:gd name="connsiteX302" fmla="*/ 3253692 w 4651277"/>
              <a:gd name="connsiteY302" fmla="*/ 97487 h 4241931"/>
              <a:gd name="connsiteX303" fmla="*/ 3276340 w 4651277"/>
              <a:gd name="connsiteY303" fmla="*/ 111614 h 4241931"/>
              <a:gd name="connsiteX304" fmla="*/ 3277538 w 4651277"/>
              <a:gd name="connsiteY304" fmla="*/ 134178 h 4241931"/>
              <a:gd name="connsiteX305" fmla="*/ 3294634 w 4651277"/>
              <a:gd name="connsiteY305" fmla="*/ 153708 h 4241931"/>
              <a:gd name="connsiteX306" fmla="*/ 3319511 w 4651277"/>
              <a:gd name="connsiteY306" fmla="*/ 182315 h 4241931"/>
              <a:gd name="connsiteX307" fmla="*/ 3357761 w 4651277"/>
              <a:gd name="connsiteY307" fmla="*/ 215321 h 4241931"/>
              <a:gd name="connsiteX308" fmla="*/ 3375693 w 4651277"/>
              <a:gd name="connsiteY308" fmla="*/ 223128 h 4241931"/>
              <a:gd name="connsiteX309" fmla="*/ 3367384 w 4651277"/>
              <a:gd name="connsiteY309" fmla="*/ 231599 h 4241931"/>
              <a:gd name="connsiteX310" fmla="*/ 3377007 w 4651277"/>
              <a:gd name="connsiteY310" fmla="*/ 247876 h 4241931"/>
              <a:gd name="connsiteX311" fmla="*/ 3404679 w 4651277"/>
              <a:gd name="connsiteY311" fmla="*/ 274145 h 4241931"/>
              <a:gd name="connsiteX312" fmla="*/ 3412506 w 4651277"/>
              <a:gd name="connsiteY312" fmla="*/ 297817 h 4241931"/>
              <a:gd name="connsiteX313" fmla="*/ 3404705 w 4651277"/>
              <a:gd name="connsiteY313" fmla="*/ 329618 h 4241931"/>
              <a:gd name="connsiteX314" fmla="*/ 3403809 w 4651277"/>
              <a:gd name="connsiteY314" fmla="*/ 381492 h 4241931"/>
              <a:gd name="connsiteX315" fmla="*/ 3416229 w 4651277"/>
              <a:gd name="connsiteY315" fmla="*/ 395432 h 4241931"/>
              <a:gd name="connsiteX316" fmla="*/ 3415823 w 4651277"/>
              <a:gd name="connsiteY316" fmla="*/ 429029 h 4241931"/>
              <a:gd name="connsiteX317" fmla="*/ 3401628 w 4651277"/>
              <a:gd name="connsiteY317" fmla="*/ 453597 h 4241931"/>
              <a:gd name="connsiteX318" fmla="*/ 3406631 w 4651277"/>
              <a:gd name="connsiteY318" fmla="*/ 464270 h 4241931"/>
              <a:gd name="connsiteX319" fmla="*/ 3407669 w 4651277"/>
              <a:gd name="connsiteY319" fmla="*/ 464755 h 4241931"/>
              <a:gd name="connsiteX320" fmla="*/ 3418321 w 4651277"/>
              <a:gd name="connsiteY320" fmla="*/ 455508 h 4241931"/>
              <a:gd name="connsiteX321" fmla="*/ 3436938 w 4651277"/>
              <a:gd name="connsiteY321" fmla="*/ 446109 h 4241931"/>
              <a:gd name="connsiteX322" fmla="*/ 3438909 w 4651277"/>
              <a:gd name="connsiteY322" fmla="*/ 448742 h 4241931"/>
              <a:gd name="connsiteX323" fmla="*/ 3451615 w 4651277"/>
              <a:gd name="connsiteY323" fmla="*/ 473672 h 4241931"/>
              <a:gd name="connsiteX324" fmla="*/ 3465140 w 4651277"/>
              <a:gd name="connsiteY324" fmla="*/ 472619 h 4241931"/>
              <a:gd name="connsiteX325" fmla="*/ 3468067 w 4651277"/>
              <a:gd name="connsiteY325" fmla="*/ 473688 h 4241931"/>
              <a:gd name="connsiteX326" fmla="*/ 3487330 w 4651277"/>
              <a:gd name="connsiteY326" fmla="*/ 476135 h 4241931"/>
              <a:gd name="connsiteX327" fmla="*/ 3531027 w 4651277"/>
              <a:gd name="connsiteY327" fmla="*/ 461995 h 4241931"/>
              <a:gd name="connsiteX328" fmla="*/ 3570810 w 4651277"/>
              <a:gd name="connsiteY328" fmla="*/ 481255 h 4241931"/>
              <a:gd name="connsiteX329" fmla="*/ 3610106 w 4651277"/>
              <a:gd name="connsiteY329" fmla="*/ 509524 h 4241931"/>
              <a:gd name="connsiteX330" fmla="*/ 3611787 w 4651277"/>
              <a:gd name="connsiteY330" fmla="*/ 509117 h 4241931"/>
              <a:gd name="connsiteX331" fmla="*/ 3648972 w 4651277"/>
              <a:gd name="connsiteY331" fmla="*/ 539676 h 4241931"/>
              <a:gd name="connsiteX332" fmla="*/ 3651715 w 4651277"/>
              <a:gd name="connsiteY332" fmla="*/ 565684 h 4241931"/>
              <a:gd name="connsiteX333" fmla="*/ 3677801 w 4651277"/>
              <a:gd name="connsiteY333" fmla="*/ 552253 h 4241931"/>
              <a:gd name="connsiteX334" fmla="*/ 3689090 w 4651277"/>
              <a:gd name="connsiteY334" fmla="*/ 541962 h 4241931"/>
              <a:gd name="connsiteX335" fmla="*/ 3693528 w 4651277"/>
              <a:gd name="connsiteY335" fmla="*/ 551111 h 4241931"/>
              <a:gd name="connsiteX336" fmla="*/ 3688525 w 4651277"/>
              <a:gd name="connsiteY336" fmla="*/ 561659 h 4241931"/>
              <a:gd name="connsiteX337" fmla="*/ 3678811 w 4651277"/>
              <a:gd name="connsiteY337" fmla="*/ 585792 h 4241931"/>
              <a:gd name="connsiteX338" fmla="*/ 3695717 w 4651277"/>
              <a:gd name="connsiteY338" fmla="*/ 609705 h 4241931"/>
              <a:gd name="connsiteX339" fmla="*/ 3721724 w 4651277"/>
              <a:gd name="connsiteY339" fmla="*/ 606963 h 4241931"/>
              <a:gd name="connsiteX340" fmla="*/ 3739511 w 4651277"/>
              <a:gd name="connsiteY340" fmla="*/ 610656 h 4241931"/>
              <a:gd name="connsiteX341" fmla="*/ 3736745 w 4651277"/>
              <a:gd name="connsiteY341" fmla="*/ 630441 h 4241931"/>
              <a:gd name="connsiteX342" fmla="*/ 3722108 w 4651277"/>
              <a:gd name="connsiteY342" fmla="*/ 654435 h 4241931"/>
              <a:gd name="connsiteX343" fmla="*/ 3725398 w 4651277"/>
              <a:gd name="connsiteY343" fmla="*/ 677198 h 4241931"/>
              <a:gd name="connsiteX344" fmla="*/ 3732642 w 4651277"/>
              <a:gd name="connsiteY344" fmla="*/ 718119 h 4241931"/>
              <a:gd name="connsiteX345" fmla="*/ 3752899 w 4651277"/>
              <a:gd name="connsiteY345" fmla="*/ 770559 h 4241931"/>
              <a:gd name="connsiteX346" fmla="*/ 3759505 w 4651277"/>
              <a:gd name="connsiteY346" fmla="*/ 773493 h 4241931"/>
              <a:gd name="connsiteX347" fmla="*/ 3773273 w 4651277"/>
              <a:gd name="connsiteY347" fmla="*/ 771607 h 4241931"/>
              <a:gd name="connsiteX348" fmla="*/ 3799787 w 4651277"/>
              <a:gd name="connsiteY348" fmla="*/ 785635 h 4241931"/>
              <a:gd name="connsiteX349" fmla="*/ 3823514 w 4651277"/>
              <a:gd name="connsiteY349" fmla="*/ 793668 h 4241931"/>
              <a:gd name="connsiteX350" fmla="*/ 3825266 w 4651277"/>
              <a:gd name="connsiteY350" fmla="*/ 811916 h 4241931"/>
              <a:gd name="connsiteX351" fmla="*/ 3814334 w 4651277"/>
              <a:gd name="connsiteY351" fmla="*/ 832622 h 4241931"/>
              <a:gd name="connsiteX352" fmla="*/ 3813124 w 4651277"/>
              <a:gd name="connsiteY352" fmla="*/ 846019 h 4241931"/>
              <a:gd name="connsiteX353" fmla="*/ 3816896 w 4651277"/>
              <a:gd name="connsiteY353" fmla="*/ 845745 h 4241931"/>
              <a:gd name="connsiteX354" fmla="*/ 3826606 w 4651277"/>
              <a:gd name="connsiteY354" fmla="*/ 836281 h 4241931"/>
              <a:gd name="connsiteX355" fmla="*/ 3871753 w 4651277"/>
              <a:gd name="connsiteY355" fmla="*/ 824457 h 4241931"/>
              <a:gd name="connsiteX356" fmla="*/ 3886170 w 4651277"/>
              <a:gd name="connsiteY356" fmla="*/ 816075 h 4241931"/>
              <a:gd name="connsiteX357" fmla="*/ 3903030 w 4651277"/>
              <a:gd name="connsiteY357" fmla="*/ 817772 h 4241931"/>
              <a:gd name="connsiteX358" fmla="*/ 3970004 w 4651277"/>
              <a:gd name="connsiteY358" fmla="*/ 830001 h 4241931"/>
              <a:gd name="connsiteX359" fmla="*/ 4006011 w 4651277"/>
              <a:gd name="connsiteY359" fmla="*/ 835505 h 4241931"/>
              <a:gd name="connsiteX360" fmla="*/ 4008781 w 4651277"/>
              <a:gd name="connsiteY360" fmla="*/ 857952 h 4241931"/>
              <a:gd name="connsiteX361" fmla="*/ 4036592 w 4651277"/>
              <a:gd name="connsiteY361" fmla="*/ 866330 h 4241931"/>
              <a:gd name="connsiteX362" fmla="*/ 4067065 w 4651277"/>
              <a:gd name="connsiteY362" fmla="*/ 869173 h 4241931"/>
              <a:gd name="connsiteX363" fmla="*/ 4068243 w 4651277"/>
              <a:gd name="connsiteY363" fmla="*/ 894227 h 4241931"/>
              <a:gd name="connsiteX364" fmla="*/ 4072744 w 4651277"/>
              <a:gd name="connsiteY364" fmla="*/ 909141 h 4241931"/>
              <a:gd name="connsiteX365" fmla="*/ 4085455 w 4651277"/>
              <a:gd name="connsiteY365" fmla="*/ 904728 h 4241931"/>
              <a:gd name="connsiteX366" fmla="*/ 4087569 w 4651277"/>
              <a:gd name="connsiteY366" fmla="*/ 902438 h 4241931"/>
              <a:gd name="connsiteX367" fmla="*/ 4104010 w 4651277"/>
              <a:gd name="connsiteY367" fmla="*/ 889565 h 4241931"/>
              <a:gd name="connsiteX368" fmla="*/ 4102112 w 4651277"/>
              <a:gd name="connsiteY368" fmla="*/ 905584 h 4241931"/>
              <a:gd name="connsiteX369" fmla="*/ 4095288 w 4651277"/>
              <a:gd name="connsiteY369" fmla="*/ 921462 h 4241931"/>
              <a:gd name="connsiteX370" fmla="*/ 4114076 w 4651277"/>
              <a:gd name="connsiteY370" fmla="*/ 945807 h 4241931"/>
              <a:gd name="connsiteX371" fmla="*/ 4130871 w 4651277"/>
              <a:gd name="connsiteY371" fmla="*/ 941738 h 4241931"/>
              <a:gd name="connsiteX372" fmla="*/ 4139837 w 4651277"/>
              <a:gd name="connsiteY372" fmla="*/ 962239 h 4241931"/>
              <a:gd name="connsiteX373" fmla="*/ 4129973 w 4651277"/>
              <a:gd name="connsiteY373" fmla="*/ 978408 h 4241931"/>
              <a:gd name="connsiteX374" fmla="*/ 4132538 w 4651277"/>
              <a:gd name="connsiteY374" fmla="*/ 1000014 h 4241931"/>
              <a:gd name="connsiteX375" fmla="*/ 4136183 w 4651277"/>
              <a:gd name="connsiteY375" fmla="*/ 1031582 h 4241931"/>
              <a:gd name="connsiteX376" fmla="*/ 4146989 w 4651277"/>
              <a:gd name="connsiteY376" fmla="*/ 1072530 h 4241931"/>
              <a:gd name="connsiteX377" fmla="*/ 4155688 w 4651277"/>
              <a:gd name="connsiteY377" fmla="*/ 1086426 h 4241931"/>
              <a:gd name="connsiteX378" fmla="*/ 4145929 w 4651277"/>
              <a:gd name="connsiteY378" fmla="*/ 1088345 h 4241931"/>
              <a:gd name="connsiteX379" fmla="*/ 4144869 w 4651277"/>
              <a:gd name="connsiteY379" fmla="*/ 1104161 h 4241931"/>
              <a:gd name="connsiteX380" fmla="*/ 4151555 w 4651277"/>
              <a:gd name="connsiteY380" fmla="*/ 1135438 h 4241931"/>
              <a:gd name="connsiteX381" fmla="*/ 4145749 w 4651277"/>
              <a:gd name="connsiteY381" fmla="*/ 1155514 h 4241931"/>
              <a:gd name="connsiteX382" fmla="*/ 4125285 w 4651277"/>
              <a:gd name="connsiteY382" fmla="*/ 1173805 h 4241931"/>
              <a:gd name="connsiteX383" fmla="*/ 4100084 w 4651277"/>
              <a:gd name="connsiteY383" fmla="*/ 1209249 h 4241931"/>
              <a:gd name="connsiteX384" fmla="*/ 4102066 w 4651277"/>
              <a:gd name="connsiteY384" fmla="*/ 1224772 h 4241931"/>
              <a:gd name="connsiteX385" fmla="*/ 4085863 w 4651277"/>
              <a:gd name="connsiteY385" fmla="*/ 1247812 h 4241931"/>
              <a:gd name="connsiteX386" fmla="*/ 4062766 w 4651277"/>
              <a:gd name="connsiteY386" fmla="*/ 1268076 h 4241931"/>
              <a:gd name="connsiteX387" fmla="*/ 4083268 w 4651277"/>
              <a:gd name="connsiteY387" fmla="*/ 1301340 h 4241931"/>
              <a:gd name="connsiteX388" fmla="*/ 4087529 w 4651277"/>
              <a:gd name="connsiteY388" fmla="*/ 1306087 h 4241931"/>
              <a:gd name="connsiteX389" fmla="*/ 4075365 w 4651277"/>
              <a:gd name="connsiteY389" fmla="*/ 1307255 h 4241931"/>
              <a:gd name="connsiteX390" fmla="*/ 4025745 w 4651277"/>
              <a:gd name="connsiteY390" fmla="*/ 1300602 h 4241931"/>
              <a:gd name="connsiteX391" fmla="*/ 4008462 w 4651277"/>
              <a:gd name="connsiteY391" fmla="*/ 1313679 h 4241931"/>
              <a:gd name="connsiteX392" fmla="*/ 3997211 w 4651277"/>
              <a:gd name="connsiteY392" fmla="*/ 1333296 h 4241931"/>
              <a:gd name="connsiteX393" fmla="*/ 3959710 w 4651277"/>
              <a:gd name="connsiteY393" fmla="*/ 1345489 h 4241931"/>
              <a:gd name="connsiteX394" fmla="*/ 3934694 w 4651277"/>
              <a:gd name="connsiteY394" fmla="*/ 1355993 h 4241931"/>
              <a:gd name="connsiteX395" fmla="*/ 3923280 w 4651277"/>
              <a:gd name="connsiteY395" fmla="*/ 1354757 h 4241931"/>
              <a:gd name="connsiteX396" fmla="*/ 3922998 w 4651277"/>
              <a:gd name="connsiteY396" fmla="*/ 1364605 h 4241931"/>
              <a:gd name="connsiteX397" fmla="*/ 3927995 w 4651277"/>
              <a:gd name="connsiteY397" fmla="*/ 1383399 h 4241931"/>
              <a:gd name="connsiteX398" fmla="*/ 3949877 w 4651277"/>
              <a:gd name="connsiteY398" fmla="*/ 1400327 h 4241931"/>
              <a:gd name="connsiteX399" fmla="*/ 3968971 w 4651277"/>
              <a:gd name="connsiteY399" fmla="*/ 1411260 h 4241931"/>
              <a:gd name="connsiteX400" fmla="*/ 3957365 w 4651277"/>
              <a:gd name="connsiteY400" fmla="*/ 1422073 h 4241931"/>
              <a:gd name="connsiteX401" fmla="*/ 3884013 w 4651277"/>
              <a:gd name="connsiteY401" fmla="*/ 1478958 h 4241931"/>
              <a:gd name="connsiteX402" fmla="*/ 3859916 w 4651277"/>
              <a:gd name="connsiteY402" fmla="*/ 1489420 h 4241931"/>
              <a:gd name="connsiteX403" fmla="*/ 3852809 w 4651277"/>
              <a:gd name="connsiteY403" fmla="*/ 1481838 h 4241931"/>
              <a:gd name="connsiteX404" fmla="*/ 3841864 w 4651277"/>
              <a:gd name="connsiteY404" fmla="*/ 1492090 h 4241931"/>
              <a:gd name="connsiteX405" fmla="*/ 3840531 w 4651277"/>
              <a:gd name="connsiteY405" fmla="*/ 1496284 h 4241931"/>
              <a:gd name="connsiteX406" fmla="*/ 3850294 w 4651277"/>
              <a:gd name="connsiteY406" fmla="*/ 1497109 h 4241931"/>
              <a:gd name="connsiteX407" fmla="*/ 3872107 w 4651277"/>
              <a:gd name="connsiteY407" fmla="*/ 1537613 h 4241931"/>
              <a:gd name="connsiteX408" fmla="*/ 3857531 w 4651277"/>
              <a:gd name="connsiteY408" fmla="*/ 1567370 h 4241931"/>
              <a:gd name="connsiteX409" fmla="*/ 3876637 w 4651277"/>
              <a:gd name="connsiteY409" fmla="*/ 1591194 h 4241931"/>
              <a:gd name="connsiteX410" fmla="*/ 3893840 w 4651277"/>
              <a:gd name="connsiteY410" fmla="*/ 1588805 h 4241931"/>
              <a:gd name="connsiteX411" fmla="*/ 3910000 w 4651277"/>
              <a:gd name="connsiteY411" fmla="*/ 1585781 h 4241931"/>
              <a:gd name="connsiteX412" fmla="*/ 3841479 w 4651277"/>
              <a:gd name="connsiteY412" fmla="*/ 1598374 h 4241931"/>
              <a:gd name="connsiteX413" fmla="*/ 3820166 w 4651277"/>
              <a:gd name="connsiteY413" fmla="*/ 1603982 h 4241931"/>
              <a:gd name="connsiteX414" fmla="*/ 3821044 w 4651277"/>
              <a:gd name="connsiteY414" fmla="*/ 1616327 h 4241931"/>
              <a:gd name="connsiteX415" fmla="*/ 3820601 w 4651277"/>
              <a:gd name="connsiteY415" fmla="*/ 1618633 h 4241931"/>
              <a:gd name="connsiteX416" fmla="*/ 3856796 w 4651277"/>
              <a:gd name="connsiteY416" fmla="*/ 1624365 h 4241931"/>
              <a:gd name="connsiteX417" fmla="*/ 3878963 w 4651277"/>
              <a:gd name="connsiteY417" fmla="*/ 1632824 h 4241931"/>
              <a:gd name="connsiteX418" fmla="*/ 3881060 w 4651277"/>
              <a:gd name="connsiteY418" fmla="*/ 1631301 h 4241931"/>
              <a:gd name="connsiteX419" fmla="*/ 3946493 w 4651277"/>
              <a:gd name="connsiteY419" fmla="*/ 1636096 h 4241931"/>
              <a:gd name="connsiteX420" fmla="*/ 4070600 w 4651277"/>
              <a:gd name="connsiteY420" fmla="*/ 1629769 h 4241931"/>
              <a:gd name="connsiteX421" fmla="*/ 4108464 w 4651277"/>
              <a:gd name="connsiteY421" fmla="*/ 1628961 h 4241931"/>
              <a:gd name="connsiteX422" fmla="*/ 4169224 w 4651277"/>
              <a:gd name="connsiteY422" fmla="*/ 1639821 h 4241931"/>
              <a:gd name="connsiteX423" fmla="*/ 4200098 w 4651277"/>
              <a:gd name="connsiteY423" fmla="*/ 1644093 h 4241931"/>
              <a:gd name="connsiteX424" fmla="*/ 4211147 w 4651277"/>
              <a:gd name="connsiteY424" fmla="*/ 1656359 h 4241931"/>
              <a:gd name="connsiteX425" fmla="*/ 4233231 w 4651277"/>
              <a:gd name="connsiteY425" fmla="*/ 1641916 h 4241931"/>
              <a:gd name="connsiteX426" fmla="*/ 4300563 w 4651277"/>
              <a:gd name="connsiteY426" fmla="*/ 1658147 h 4241931"/>
              <a:gd name="connsiteX427" fmla="*/ 4319080 w 4651277"/>
              <a:gd name="connsiteY427" fmla="*/ 1662317 h 4241931"/>
              <a:gd name="connsiteX428" fmla="*/ 4374375 w 4651277"/>
              <a:gd name="connsiteY428" fmla="*/ 1680353 h 4241931"/>
              <a:gd name="connsiteX429" fmla="*/ 4434018 w 4651277"/>
              <a:gd name="connsiteY429" fmla="*/ 1702171 h 4241931"/>
              <a:gd name="connsiteX430" fmla="*/ 4465268 w 4651277"/>
              <a:gd name="connsiteY430" fmla="*/ 1715781 h 4241931"/>
              <a:gd name="connsiteX431" fmla="*/ 4467174 w 4651277"/>
              <a:gd name="connsiteY431" fmla="*/ 1715464 h 4241931"/>
              <a:gd name="connsiteX432" fmla="*/ 4467174 w 4651277"/>
              <a:gd name="connsiteY432" fmla="*/ 1715466 h 4241931"/>
              <a:gd name="connsiteX433" fmla="*/ 4467651 w 4651277"/>
              <a:gd name="connsiteY433" fmla="*/ 1715385 h 4241931"/>
              <a:gd name="connsiteX434" fmla="*/ 4467174 w 4651277"/>
              <a:gd name="connsiteY434" fmla="*/ 1715464 h 4241931"/>
              <a:gd name="connsiteX435" fmla="*/ 4466063 w 4651277"/>
              <a:gd name="connsiteY435" fmla="*/ 1714670 h 4241931"/>
              <a:gd name="connsiteX436" fmla="*/ 4467370 w 4651277"/>
              <a:gd name="connsiteY436" fmla="*/ 1702505 h 4241931"/>
              <a:gd name="connsiteX437" fmla="*/ 4476105 w 4651277"/>
              <a:gd name="connsiteY437" fmla="*/ 1702032 h 4241931"/>
              <a:gd name="connsiteX438" fmla="*/ 4572317 w 4651277"/>
              <a:gd name="connsiteY438" fmla="*/ 1711701 h 4241931"/>
              <a:gd name="connsiteX439" fmla="*/ 4589311 w 4651277"/>
              <a:gd name="connsiteY439" fmla="*/ 1713775 h 4241931"/>
              <a:gd name="connsiteX440" fmla="*/ 4593344 w 4651277"/>
              <a:gd name="connsiteY440" fmla="*/ 1715649 h 4241931"/>
              <a:gd name="connsiteX441" fmla="*/ 4601154 w 4651277"/>
              <a:gd name="connsiteY441" fmla="*/ 1724930 h 4241931"/>
              <a:gd name="connsiteX442" fmla="*/ 4602994 w 4651277"/>
              <a:gd name="connsiteY442" fmla="*/ 1728933 h 4241931"/>
              <a:gd name="connsiteX443" fmla="*/ 4603083 w 4651277"/>
              <a:gd name="connsiteY443" fmla="*/ 1740082 h 4241931"/>
              <a:gd name="connsiteX444" fmla="*/ 4603239 w 4651277"/>
              <a:gd name="connsiteY444" fmla="*/ 1746912 h 4241931"/>
              <a:gd name="connsiteX445" fmla="*/ 4630175 w 4651277"/>
              <a:gd name="connsiteY445" fmla="*/ 1748703 h 4241931"/>
              <a:gd name="connsiteX446" fmla="*/ 4649928 w 4651277"/>
              <a:gd name="connsiteY446" fmla="*/ 1756780 h 4241931"/>
              <a:gd name="connsiteX447" fmla="*/ 4642711 w 4651277"/>
              <a:gd name="connsiteY447" fmla="*/ 1771103 h 4241931"/>
              <a:gd name="connsiteX448" fmla="*/ 4560387 w 4651277"/>
              <a:gd name="connsiteY448" fmla="*/ 1751878 h 4241931"/>
              <a:gd name="connsiteX449" fmla="*/ 4517474 w 4651277"/>
              <a:gd name="connsiteY449" fmla="*/ 1749413 h 4241931"/>
              <a:gd name="connsiteX450" fmla="*/ 4509437 w 4651277"/>
              <a:gd name="connsiteY450" fmla="*/ 1749377 h 4241931"/>
              <a:gd name="connsiteX451" fmla="*/ 4460463 w 4651277"/>
              <a:gd name="connsiteY451" fmla="*/ 1730486 h 4241931"/>
              <a:gd name="connsiteX452" fmla="*/ 4435148 w 4651277"/>
              <a:gd name="connsiteY452" fmla="*/ 1730189 h 4241931"/>
              <a:gd name="connsiteX453" fmla="*/ 4420092 w 4651277"/>
              <a:gd name="connsiteY453" fmla="*/ 1731516 h 4241931"/>
              <a:gd name="connsiteX454" fmla="*/ 4358507 w 4651277"/>
              <a:gd name="connsiteY454" fmla="*/ 1718051 h 4241931"/>
              <a:gd name="connsiteX455" fmla="*/ 4315401 w 4651277"/>
              <a:gd name="connsiteY455" fmla="*/ 1716792 h 4241931"/>
              <a:gd name="connsiteX456" fmla="*/ 4279957 w 4651277"/>
              <a:gd name="connsiteY456" fmla="*/ 1706229 h 4241931"/>
              <a:gd name="connsiteX457" fmla="*/ 4243898 w 4651277"/>
              <a:gd name="connsiteY457" fmla="*/ 1719077 h 4241931"/>
              <a:gd name="connsiteX458" fmla="*/ 4242561 w 4651277"/>
              <a:gd name="connsiteY458" fmla="*/ 1727526 h 4241931"/>
              <a:gd name="connsiteX459" fmla="*/ 4197062 w 4651277"/>
              <a:gd name="connsiteY459" fmla="*/ 1753107 h 4241931"/>
              <a:gd name="connsiteX460" fmla="*/ 4171232 w 4651277"/>
              <a:gd name="connsiteY460" fmla="*/ 1763863 h 4241931"/>
              <a:gd name="connsiteX461" fmla="*/ 4148247 w 4651277"/>
              <a:gd name="connsiteY461" fmla="*/ 1803527 h 4241931"/>
              <a:gd name="connsiteX462" fmla="*/ 4142937 w 4651277"/>
              <a:gd name="connsiteY462" fmla="*/ 1817531 h 4241931"/>
              <a:gd name="connsiteX463" fmla="*/ 4116091 w 4651277"/>
              <a:gd name="connsiteY463" fmla="*/ 1826890 h 4241931"/>
              <a:gd name="connsiteX464" fmla="*/ 4104976 w 4651277"/>
              <a:gd name="connsiteY464" fmla="*/ 1818944 h 4241931"/>
              <a:gd name="connsiteX465" fmla="*/ 4097318 w 4651277"/>
              <a:gd name="connsiteY465" fmla="*/ 1828247 h 4241931"/>
              <a:gd name="connsiteX466" fmla="*/ 4085236 w 4651277"/>
              <a:gd name="connsiteY466" fmla="*/ 1849842 h 4241931"/>
              <a:gd name="connsiteX467" fmla="*/ 4074972 w 4651277"/>
              <a:gd name="connsiteY467" fmla="*/ 1859969 h 4241931"/>
              <a:gd name="connsiteX468" fmla="*/ 4084940 w 4651277"/>
              <a:gd name="connsiteY468" fmla="*/ 1875158 h 4241931"/>
              <a:gd name="connsiteX469" fmla="*/ 4100714 w 4651277"/>
              <a:gd name="connsiteY469" fmla="*/ 1900545 h 4241931"/>
              <a:gd name="connsiteX470" fmla="*/ 4096318 w 4651277"/>
              <a:gd name="connsiteY470" fmla="*/ 1928305 h 4241931"/>
              <a:gd name="connsiteX471" fmla="*/ 4108759 w 4651277"/>
              <a:gd name="connsiteY471" fmla="*/ 1951309 h 4241931"/>
              <a:gd name="connsiteX472" fmla="*/ 4131370 w 4651277"/>
              <a:gd name="connsiteY472" fmla="*/ 1964787 h 4241931"/>
              <a:gd name="connsiteX473" fmla="*/ 4154147 w 4651277"/>
              <a:gd name="connsiteY473" fmla="*/ 1961590 h 4241931"/>
              <a:gd name="connsiteX474" fmla="*/ 4170691 w 4651277"/>
              <a:gd name="connsiteY474" fmla="*/ 1970397 h 4241931"/>
              <a:gd name="connsiteX475" fmla="*/ 4162195 w 4651277"/>
              <a:gd name="connsiteY475" fmla="*/ 2000601 h 4241931"/>
              <a:gd name="connsiteX476" fmla="*/ 4160762 w 4651277"/>
              <a:gd name="connsiteY476" fmla="*/ 2009654 h 4241931"/>
              <a:gd name="connsiteX477" fmla="*/ 4164444 w 4651277"/>
              <a:gd name="connsiteY477" fmla="*/ 2017660 h 4241931"/>
              <a:gd name="connsiteX478" fmla="*/ 4161732 w 4651277"/>
              <a:gd name="connsiteY478" fmla="*/ 2042594 h 4241931"/>
              <a:gd name="connsiteX479" fmla="*/ 4183266 w 4651277"/>
              <a:gd name="connsiteY479" fmla="*/ 2047242 h 4241931"/>
              <a:gd name="connsiteX480" fmla="*/ 4188027 w 4651277"/>
              <a:gd name="connsiteY480" fmla="*/ 2052326 h 4241931"/>
              <a:gd name="connsiteX481" fmla="*/ 4207826 w 4651277"/>
              <a:gd name="connsiteY481" fmla="*/ 2103095 h 4241931"/>
              <a:gd name="connsiteX482" fmla="*/ 4208997 w 4651277"/>
              <a:gd name="connsiteY482" fmla="*/ 2111322 h 4241931"/>
              <a:gd name="connsiteX483" fmla="*/ 4203675 w 4651277"/>
              <a:gd name="connsiteY483" fmla="*/ 2148834 h 4241931"/>
              <a:gd name="connsiteX484" fmla="*/ 4180972 w 4651277"/>
              <a:gd name="connsiteY484" fmla="*/ 2198440 h 4241931"/>
              <a:gd name="connsiteX485" fmla="*/ 4169590 w 4651277"/>
              <a:gd name="connsiteY485" fmla="*/ 2219527 h 4241931"/>
              <a:gd name="connsiteX486" fmla="*/ 4158340 w 4651277"/>
              <a:gd name="connsiteY486" fmla="*/ 2231974 h 4241931"/>
              <a:gd name="connsiteX487" fmla="*/ 4107542 w 4651277"/>
              <a:gd name="connsiteY487" fmla="*/ 2248054 h 4241931"/>
              <a:gd name="connsiteX488" fmla="*/ 4097438 w 4651277"/>
              <a:gd name="connsiteY488" fmla="*/ 2253258 h 4241931"/>
              <a:gd name="connsiteX489" fmla="*/ 4081921 w 4651277"/>
              <a:gd name="connsiteY489" fmla="*/ 2284825 h 4241931"/>
              <a:gd name="connsiteX490" fmla="*/ 4073975 w 4651277"/>
              <a:gd name="connsiteY490" fmla="*/ 2295940 h 4241931"/>
              <a:gd name="connsiteX491" fmla="*/ 4052681 w 4651277"/>
              <a:gd name="connsiteY491" fmla="*/ 2321023 h 4241931"/>
              <a:gd name="connsiteX492" fmla="*/ 4057216 w 4651277"/>
              <a:gd name="connsiteY492" fmla="*/ 2335352 h 4241931"/>
              <a:gd name="connsiteX493" fmla="*/ 4073448 w 4651277"/>
              <a:gd name="connsiteY493" fmla="*/ 2336856 h 4241931"/>
              <a:gd name="connsiteX494" fmla="*/ 4053350 w 4651277"/>
              <a:gd name="connsiteY494" fmla="*/ 2363122 h 4241931"/>
              <a:gd name="connsiteX495" fmla="*/ 4026071 w 4651277"/>
              <a:gd name="connsiteY495" fmla="*/ 2415619 h 4241931"/>
              <a:gd name="connsiteX496" fmla="*/ 4026496 w 4651277"/>
              <a:gd name="connsiteY496" fmla="*/ 2412144 h 4241931"/>
              <a:gd name="connsiteX497" fmla="*/ 4036449 w 4651277"/>
              <a:gd name="connsiteY497" fmla="*/ 2388357 h 4241931"/>
              <a:gd name="connsiteX498" fmla="*/ 4033640 w 4651277"/>
              <a:gd name="connsiteY498" fmla="*/ 2351413 h 4241931"/>
              <a:gd name="connsiteX499" fmla="*/ 4007815 w 4651277"/>
              <a:gd name="connsiteY499" fmla="*/ 2350417 h 4241931"/>
              <a:gd name="connsiteX500" fmla="*/ 4002760 w 4651277"/>
              <a:gd name="connsiteY500" fmla="*/ 2358895 h 4241931"/>
              <a:gd name="connsiteX501" fmla="*/ 3990263 w 4651277"/>
              <a:gd name="connsiteY501" fmla="*/ 2390941 h 4241931"/>
              <a:gd name="connsiteX502" fmla="*/ 3968627 w 4651277"/>
              <a:gd name="connsiteY502" fmla="*/ 2398648 h 4241931"/>
              <a:gd name="connsiteX503" fmla="*/ 3931553 w 4651277"/>
              <a:gd name="connsiteY503" fmla="*/ 2410099 h 4241931"/>
              <a:gd name="connsiteX504" fmla="*/ 3913538 w 4651277"/>
              <a:gd name="connsiteY504" fmla="*/ 2418381 h 4241931"/>
              <a:gd name="connsiteX505" fmla="*/ 3904576 w 4651277"/>
              <a:gd name="connsiteY505" fmla="*/ 2428097 h 4241931"/>
              <a:gd name="connsiteX506" fmla="*/ 3915152 w 4651277"/>
              <a:gd name="connsiteY506" fmla="*/ 2431628 h 4241931"/>
              <a:gd name="connsiteX507" fmla="*/ 3952295 w 4651277"/>
              <a:gd name="connsiteY507" fmla="*/ 2478339 h 4241931"/>
              <a:gd name="connsiteX508" fmla="*/ 3926585 w 4651277"/>
              <a:gd name="connsiteY508" fmla="*/ 2503961 h 4241931"/>
              <a:gd name="connsiteX509" fmla="*/ 3914218 w 4651277"/>
              <a:gd name="connsiteY509" fmla="*/ 2527366 h 4241931"/>
              <a:gd name="connsiteX510" fmla="*/ 3927394 w 4651277"/>
              <a:gd name="connsiteY510" fmla="*/ 2541825 h 4241931"/>
              <a:gd name="connsiteX511" fmla="*/ 3961310 w 4651277"/>
              <a:gd name="connsiteY511" fmla="*/ 2562043 h 4241931"/>
              <a:gd name="connsiteX512" fmla="*/ 3965845 w 4651277"/>
              <a:gd name="connsiteY512" fmla="*/ 2576371 h 4241931"/>
              <a:gd name="connsiteX513" fmla="*/ 3944723 w 4651277"/>
              <a:gd name="connsiteY513" fmla="*/ 2709741 h 4241931"/>
              <a:gd name="connsiteX514" fmla="*/ 3933742 w 4651277"/>
              <a:gd name="connsiteY514" fmla="*/ 2755636 h 4241931"/>
              <a:gd name="connsiteX515" fmla="*/ 3942916 w 4651277"/>
              <a:gd name="connsiteY515" fmla="*/ 2771935 h 4241931"/>
              <a:gd name="connsiteX516" fmla="*/ 3958242 w 4651277"/>
              <a:gd name="connsiteY516" fmla="*/ 2804057 h 4241931"/>
              <a:gd name="connsiteX517" fmla="*/ 3993102 w 4651277"/>
              <a:gd name="connsiteY517" fmla="*/ 2841746 h 4241931"/>
              <a:gd name="connsiteX518" fmla="*/ 4028260 w 4651277"/>
              <a:gd name="connsiteY518" fmla="*/ 2854118 h 4241931"/>
              <a:gd name="connsiteX519" fmla="*/ 4030417 w 4651277"/>
              <a:gd name="connsiteY519" fmla="*/ 2860027 h 4241931"/>
              <a:gd name="connsiteX520" fmla="*/ 4028877 w 4651277"/>
              <a:gd name="connsiteY520" fmla="*/ 2893189 h 4241931"/>
              <a:gd name="connsiteX521" fmla="*/ 4020657 w 4651277"/>
              <a:gd name="connsiteY521" fmla="*/ 2945090 h 4241931"/>
              <a:gd name="connsiteX522" fmla="*/ 4008391 w 4651277"/>
              <a:gd name="connsiteY522" fmla="*/ 2956137 h 4241931"/>
              <a:gd name="connsiteX523" fmla="*/ 4007340 w 4651277"/>
              <a:gd name="connsiteY523" fmla="*/ 2962776 h 4241931"/>
              <a:gd name="connsiteX524" fmla="*/ 3981780 w 4651277"/>
              <a:gd name="connsiteY524" fmla="*/ 3006980 h 4241931"/>
              <a:gd name="connsiteX525" fmla="*/ 3962714 w 4651277"/>
              <a:gd name="connsiteY525" fmla="*/ 3021901 h 4241931"/>
              <a:gd name="connsiteX526" fmla="*/ 3936483 w 4651277"/>
              <a:gd name="connsiteY526" fmla="*/ 3007848 h 4241931"/>
              <a:gd name="connsiteX527" fmla="*/ 3932864 w 4651277"/>
              <a:gd name="connsiteY527" fmla="*/ 3007275 h 4241931"/>
              <a:gd name="connsiteX528" fmla="*/ 3836556 w 4651277"/>
              <a:gd name="connsiteY528" fmla="*/ 2998209 h 4241931"/>
              <a:gd name="connsiteX529" fmla="*/ 3826595 w 4651277"/>
              <a:gd name="connsiteY529" fmla="*/ 2971269 h 4241931"/>
              <a:gd name="connsiteX530" fmla="*/ 3819102 w 4651277"/>
              <a:gd name="connsiteY530" fmla="*/ 2963895 h 4241931"/>
              <a:gd name="connsiteX531" fmla="*/ 3803698 w 4651277"/>
              <a:gd name="connsiteY531" fmla="*/ 2959600 h 4241931"/>
              <a:gd name="connsiteX532" fmla="*/ 3816538 w 4651277"/>
              <a:gd name="connsiteY532" fmla="*/ 2944930 h 4241931"/>
              <a:gd name="connsiteX533" fmla="*/ 3806099 w 4651277"/>
              <a:gd name="connsiteY533" fmla="*/ 2921007 h 4241931"/>
              <a:gd name="connsiteX534" fmla="*/ 3804324 w 4651277"/>
              <a:gd name="connsiteY534" fmla="*/ 2912684 h 4241931"/>
              <a:gd name="connsiteX535" fmla="*/ 3795618 w 4651277"/>
              <a:gd name="connsiteY535" fmla="*/ 2916873 h 4241931"/>
              <a:gd name="connsiteX536" fmla="*/ 3786147 w 4651277"/>
              <a:gd name="connsiteY536" fmla="*/ 2925888 h 4241931"/>
              <a:gd name="connsiteX537" fmla="*/ 3773865 w 4651277"/>
              <a:gd name="connsiteY537" fmla="*/ 2925935 h 4241931"/>
              <a:gd name="connsiteX538" fmla="*/ 3773518 w 4651277"/>
              <a:gd name="connsiteY538" fmla="*/ 2926280 h 4241931"/>
              <a:gd name="connsiteX539" fmla="*/ 3784755 w 4651277"/>
              <a:gd name="connsiteY539" fmla="*/ 2933616 h 4241931"/>
              <a:gd name="connsiteX540" fmla="*/ 3777010 w 4651277"/>
              <a:gd name="connsiteY540" fmla="*/ 2940205 h 4241931"/>
              <a:gd name="connsiteX541" fmla="*/ 3767057 w 4651277"/>
              <a:gd name="connsiteY541" fmla="*/ 2938294 h 4241931"/>
              <a:gd name="connsiteX542" fmla="*/ 3765045 w 4651277"/>
              <a:gd name="connsiteY542" fmla="*/ 2949766 h 4241931"/>
              <a:gd name="connsiteX543" fmla="*/ 3751466 w 4651277"/>
              <a:gd name="connsiteY543" fmla="*/ 2984732 h 4241931"/>
              <a:gd name="connsiteX544" fmla="*/ 3751078 w 4651277"/>
              <a:gd name="connsiteY544" fmla="*/ 2998900 h 4241931"/>
              <a:gd name="connsiteX545" fmla="*/ 3763368 w 4651277"/>
              <a:gd name="connsiteY545" fmla="*/ 3003321 h 4241931"/>
              <a:gd name="connsiteX546" fmla="*/ 3779627 w 4651277"/>
              <a:gd name="connsiteY546" fmla="*/ 3013937 h 4241931"/>
              <a:gd name="connsiteX547" fmla="*/ 3782528 w 4651277"/>
              <a:gd name="connsiteY547" fmla="*/ 3062031 h 4241931"/>
              <a:gd name="connsiteX548" fmla="*/ 3780892 w 4651277"/>
              <a:gd name="connsiteY548" fmla="*/ 3069427 h 4241931"/>
              <a:gd name="connsiteX549" fmla="*/ 3778293 w 4651277"/>
              <a:gd name="connsiteY549" fmla="*/ 3073382 h 4241931"/>
              <a:gd name="connsiteX550" fmla="*/ 3789082 w 4651277"/>
              <a:gd name="connsiteY550" fmla="*/ 3087723 h 4241931"/>
              <a:gd name="connsiteX551" fmla="*/ 3795809 w 4651277"/>
              <a:gd name="connsiteY551" fmla="*/ 3086560 h 4241931"/>
              <a:gd name="connsiteX552" fmla="*/ 3806757 w 4651277"/>
              <a:gd name="connsiteY552" fmla="*/ 3077003 h 4241931"/>
              <a:gd name="connsiteX553" fmla="*/ 3840145 w 4651277"/>
              <a:gd name="connsiteY553" fmla="*/ 3069300 h 4241931"/>
              <a:gd name="connsiteX554" fmla="*/ 3868293 w 4651277"/>
              <a:gd name="connsiteY554" fmla="*/ 3059530 h 4241931"/>
              <a:gd name="connsiteX555" fmla="*/ 3888279 w 4651277"/>
              <a:gd name="connsiteY555" fmla="*/ 3046611 h 4241931"/>
              <a:gd name="connsiteX556" fmla="*/ 3901101 w 4651277"/>
              <a:gd name="connsiteY556" fmla="*/ 3067200 h 4241931"/>
              <a:gd name="connsiteX557" fmla="*/ 3910137 w 4651277"/>
              <a:gd name="connsiteY557" fmla="*/ 3103892 h 4241931"/>
              <a:gd name="connsiteX558" fmla="*/ 3912964 w 4651277"/>
              <a:gd name="connsiteY558" fmla="*/ 3105577 h 4241931"/>
              <a:gd name="connsiteX559" fmla="*/ 3932587 w 4651277"/>
              <a:gd name="connsiteY559" fmla="*/ 3122294 h 4241931"/>
              <a:gd name="connsiteX560" fmla="*/ 3925389 w 4651277"/>
              <a:gd name="connsiteY560" fmla="*/ 3163840 h 4241931"/>
              <a:gd name="connsiteX561" fmla="*/ 3918081 w 4651277"/>
              <a:gd name="connsiteY561" fmla="*/ 3167012 h 4241931"/>
              <a:gd name="connsiteX562" fmla="*/ 3905062 w 4651277"/>
              <a:gd name="connsiteY562" fmla="*/ 3159383 h 4241931"/>
              <a:gd name="connsiteX563" fmla="*/ 3901124 w 4651277"/>
              <a:gd name="connsiteY563" fmla="*/ 3156903 h 4241931"/>
              <a:gd name="connsiteX564" fmla="*/ 3877568 w 4651277"/>
              <a:gd name="connsiteY564" fmla="*/ 3125953 h 4241931"/>
              <a:gd name="connsiteX565" fmla="*/ 3864614 w 4651277"/>
              <a:gd name="connsiteY565" fmla="*/ 3114005 h 4241931"/>
              <a:gd name="connsiteX566" fmla="*/ 3827867 w 4651277"/>
              <a:gd name="connsiteY566" fmla="*/ 3103854 h 4241931"/>
              <a:gd name="connsiteX567" fmla="*/ 3792335 w 4651277"/>
              <a:gd name="connsiteY567" fmla="*/ 3120584 h 4241931"/>
              <a:gd name="connsiteX568" fmla="*/ 3788652 w 4651277"/>
              <a:gd name="connsiteY568" fmla="*/ 3128340 h 4241931"/>
              <a:gd name="connsiteX569" fmla="*/ 3794472 w 4651277"/>
              <a:gd name="connsiteY569" fmla="*/ 3139166 h 4241931"/>
              <a:gd name="connsiteX570" fmla="*/ 3785947 w 4651277"/>
              <a:gd name="connsiteY570" fmla="*/ 3136398 h 4241931"/>
              <a:gd name="connsiteX571" fmla="*/ 3783579 w 4651277"/>
              <a:gd name="connsiteY571" fmla="*/ 3147180 h 4241931"/>
              <a:gd name="connsiteX572" fmla="*/ 3785751 w 4651277"/>
              <a:gd name="connsiteY572" fmla="*/ 3162758 h 4241931"/>
              <a:gd name="connsiteX573" fmla="*/ 3780632 w 4651277"/>
              <a:gd name="connsiteY573" fmla="*/ 3175556 h 4241931"/>
              <a:gd name="connsiteX574" fmla="*/ 3768818 w 4651277"/>
              <a:gd name="connsiteY574" fmla="*/ 3168119 h 4241931"/>
              <a:gd name="connsiteX575" fmla="*/ 3764521 w 4651277"/>
              <a:gd name="connsiteY575" fmla="*/ 3149205 h 4241931"/>
              <a:gd name="connsiteX576" fmla="*/ 3758745 w 4651277"/>
              <a:gd name="connsiteY576" fmla="*/ 3149338 h 4241931"/>
              <a:gd name="connsiteX577" fmla="*/ 3750332 w 4651277"/>
              <a:gd name="connsiteY577" fmla="*/ 3153082 h 4241931"/>
              <a:gd name="connsiteX578" fmla="*/ 3754299 w 4651277"/>
              <a:gd name="connsiteY578" fmla="*/ 3159710 h 4241931"/>
              <a:gd name="connsiteX579" fmla="*/ 3746580 w 4651277"/>
              <a:gd name="connsiteY579" fmla="*/ 3175731 h 4241931"/>
              <a:gd name="connsiteX580" fmla="*/ 3726880 w 4651277"/>
              <a:gd name="connsiteY580" fmla="*/ 3186840 h 4241931"/>
              <a:gd name="connsiteX581" fmla="*/ 3729726 w 4651277"/>
              <a:gd name="connsiteY581" fmla="*/ 3215747 h 4241931"/>
              <a:gd name="connsiteX582" fmla="*/ 3738701 w 4651277"/>
              <a:gd name="connsiteY582" fmla="*/ 3245006 h 4241931"/>
              <a:gd name="connsiteX583" fmla="*/ 3715985 w 4651277"/>
              <a:gd name="connsiteY583" fmla="*/ 3255637 h 4241931"/>
              <a:gd name="connsiteX584" fmla="*/ 3703909 w 4651277"/>
              <a:gd name="connsiteY584" fmla="*/ 3265478 h 4241931"/>
              <a:gd name="connsiteX585" fmla="*/ 3712831 w 4651277"/>
              <a:gd name="connsiteY585" fmla="*/ 3275552 h 4241931"/>
              <a:gd name="connsiteX586" fmla="*/ 3715754 w 4651277"/>
              <a:gd name="connsiteY586" fmla="*/ 3276634 h 4241931"/>
              <a:gd name="connsiteX587" fmla="*/ 3733918 w 4651277"/>
              <a:gd name="connsiteY587" fmla="*/ 3286934 h 4241931"/>
              <a:gd name="connsiteX588" fmla="*/ 3718383 w 4651277"/>
              <a:gd name="connsiteY588" fmla="*/ 3291278 h 4241931"/>
              <a:gd name="connsiteX589" fmla="*/ 3701104 w 4651277"/>
              <a:gd name="connsiteY589" fmla="*/ 3291017 h 4241931"/>
              <a:gd name="connsiteX590" fmla="*/ 3685748 w 4651277"/>
              <a:gd name="connsiteY590" fmla="*/ 3317659 h 4241931"/>
              <a:gd name="connsiteX591" fmla="*/ 3695906 w 4651277"/>
              <a:gd name="connsiteY591" fmla="*/ 3331641 h 4241931"/>
              <a:gd name="connsiteX592" fmla="*/ 3680365 w 4651277"/>
              <a:gd name="connsiteY592" fmla="*/ 3347738 h 4241931"/>
              <a:gd name="connsiteX593" fmla="*/ 3661658 w 4651277"/>
              <a:gd name="connsiteY593" fmla="*/ 3344775 h 4241931"/>
              <a:gd name="connsiteX594" fmla="*/ 3642658 w 4651277"/>
              <a:gd name="connsiteY594" fmla="*/ 3355375 h 4241931"/>
              <a:gd name="connsiteX595" fmla="*/ 3614856 w 4651277"/>
              <a:gd name="connsiteY595" fmla="*/ 3370769 h 4241931"/>
              <a:gd name="connsiteX596" fmla="*/ 3581110 w 4651277"/>
              <a:gd name="connsiteY596" fmla="*/ 3396356 h 4241931"/>
              <a:gd name="connsiteX597" fmla="*/ 3571575 w 4651277"/>
              <a:gd name="connsiteY597" fmla="*/ 3409691 h 4241931"/>
              <a:gd name="connsiteX598" fmla="*/ 3566083 w 4651277"/>
              <a:gd name="connsiteY598" fmla="*/ 3401399 h 4241931"/>
              <a:gd name="connsiteX599" fmla="*/ 3551057 w 4651277"/>
              <a:gd name="connsiteY599" fmla="*/ 3406442 h 4241931"/>
              <a:gd name="connsiteX600" fmla="*/ 3545766 w 4651277"/>
              <a:gd name="connsiteY600" fmla="*/ 3415251 h 4241931"/>
              <a:gd name="connsiteX601" fmla="*/ 3552178 w 4651277"/>
              <a:gd name="connsiteY601" fmla="*/ 3422386 h 4241931"/>
              <a:gd name="connsiteX602" fmla="*/ 3536193 w 4651277"/>
              <a:gd name="connsiteY602" fmla="*/ 3424560 h 4241931"/>
              <a:gd name="connsiteX603" fmla="*/ 3529977 w 4651277"/>
              <a:gd name="connsiteY603" fmla="*/ 3423604 h 4241931"/>
              <a:gd name="connsiteX604" fmla="*/ 3524683 w 4651277"/>
              <a:gd name="connsiteY604" fmla="*/ 3424536 h 4241931"/>
              <a:gd name="connsiteX605" fmla="*/ 3503908 w 4651277"/>
              <a:gd name="connsiteY605" fmla="*/ 3426814 h 4241931"/>
              <a:gd name="connsiteX606" fmla="*/ 3498752 w 4651277"/>
              <a:gd name="connsiteY606" fmla="*/ 3426054 h 4241931"/>
              <a:gd name="connsiteX607" fmla="*/ 3497136 w 4651277"/>
              <a:gd name="connsiteY607" fmla="*/ 3433401 h 4241931"/>
              <a:gd name="connsiteX608" fmla="*/ 3500251 w 4651277"/>
              <a:gd name="connsiteY608" fmla="*/ 3446219 h 4241931"/>
              <a:gd name="connsiteX609" fmla="*/ 3508398 w 4651277"/>
              <a:gd name="connsiteY609" fmla="*/ 3461460 h 4241931"/>
              <a:gd name="connsiteX610" fmla="*/ 3490797 w 4651277"/>
              <a:gd name="connsiteY610" fmla="*/ 3475276 h 4241931"/>
              <a:gd name="connsiteX611" fmla="*/ 3472671 w 4651277"/>
              <a:gd name="connsiteY611" fmla="*/ 3469777 h 4241931"/>
              <a:gd name="connsiteX612" fmla="*/ 3460862 w 4651277"/>
              <a:gd name="connsiteY612" fmla="*/ 3468188 h 4241931"/>
              <a:gd name="connsiteX613" fmla="*/ 3453331 w 4651277"/>
              <a:gd name="connsiteY613" fmla="*/ 3476626 h 4241931"/>
              <a:gd name="connsiteX614" fmla="*/ 3454386 w 4651277"/>
              <a:gd name="connsiteY614" fmla="*/ 3477165 h 4241931"/>
              <a:gd name="connsiteX615" fmla="*/ 3446789 w 4651277"/>
              <a:gd name="connsiteY615" fmla="*/ 3491117 h 4241931"/>
              <a:gd name="connsiteX616" fmla="*/ 3400060 w 4651277"/>
              <a:gd name="connsiteY616" fmla="*/ 3577309 h 4241931"/>
              <a:gd name="connsiteX617" fmla="*/ 3406973 w 4651277"/>
              <a:gd name="connsiteY617" fmla="*/ 3593703 h 4241931"/>
              <a:gd name="connsiteX618" fmla="*/ 3418956 w 4651277"/>
              <a:gd name="connsiteY618" fmla="*/ 3615430 h 4241931"/>
              <a:gd name="connsiteX619" fmla="*/ 3395203 w 4651277"/>
              <a:gd name="connsiteY619" fmla="*/ 3618067 h 4241931"/>
              <a:gd name="connsiteX620" fmla="*/ 3381062 w 4651277"/>
              <a:gd name="connsiteY620" fmla="*/ 3648256 h 4241931"/>
              <a:gd name="connsiteX621" fmla="*/ 3389340 w 4651277"/>
              <a:gd name="connsiteY621" fmla="*/ 3676099 h 4241931"/>
              <a:gd name="connsiteX622" fmla="*/ 3387297 w 4651277"/>
              <a:gd name="connsiteY622" fmla="*/ 3734980 h 4241931"/>
              <a:gd name="connsiteX623" fmla="*/ 3365114 w 4651277"/>
              <a:gd name="connsiteY623" fmla="*/ 3755173 h 4241931"/>
              <a:gd name="connsiteX624" fmla="*/ 3349515 w 4651277"/>
              <a:gd name="connsiteY624" fmla="*/ 3774773 h 4241931"/>
              <a:gd name="connsiteX625" fmla="*/ 3331755 w 4651277"/>
              <a:gd name="connsiteY625" fmla="*/ 3770238 h 4241931"/>
              <a:gd name="connsiteX626" fmla="*/ 3295139 w 4651277"/>
              <a:gd name="connsiteY626" fmla="*/ 3743233 h 4241931"/>
              <a:gd name="connsiteX627" fmla="*/ 3262091 w 4651277"/>
              <a:gd name="connsiteY627" fmla="*/ 3731390 h 4241931"/>
              <a:gd name="connsiteX628" fmla="*/ 3205351 w 4651277"/>
              <a:gd name="connsiteY628" fmla="*/ 3745657 h 4241931"/>
              <a:gd name="connsiteX629" fmla="*/ 3194120 w 4651277"/>
              <a:gd name="connsiteY629" fmla="*/ 3757041 h 4241931"/>
              <a:gd name="connsiteX630" fmla="*/ 3176971 w 4651277"/>
              <a:gd name="connsiteY630" fmla="*/ 3766914 h 4241931"/>
              <a:gd name="connsiteX631" fmla="*/ 3172726 w 4651277"/>
              <a:gd name="connsiteY631" fmla="*/ 3749940 h 4241931"/>
              <a:gd name="connsiteX632" fmla="*/ 3169365 w 4651277"/>
              <a:gd name="connsiteY632" fmla="*/ 3740884 h 4241931"/>
              <a:gd name="connsiteX633" fmla="*/ 3161839 w 4651277"/>
              <a:gd name="connsiteY633" fmla="*/ 3746151 h 4241931"/>
              <a:gd name="connsiteX634" fmla="*/ 3103961 w 4651277"/>
              <a:gd name="connsiteY634" fmla="*/ 3762903 h 4241931"/>
              <a:gd name="connsiteX635" fmla="*/ 3079445 w 4651277"/>
              <a:gd name="connsiteY635" fmla="*/ 3757920 h 4241931"/>
              <a:gd name="connsiteX636" fmla="*/ 3076595 w 4651277"/>
              <a:gd name="connsiteY636" fmla="*/ 3753244 h 4241931"/>
              <a:gd name="connsiteX637" fmla="*/ 3073963 w 4651277"/>
              <a:gd name="connsiteY637" fmla="*/ 3755235 h 4241931"/>
              <a:gd name="connsiteX638" fmla="*/ 3064222 w 4651277"/>
              <a:gd name="connsiteY638" fmla="*/ 3749147 h 4241931"/>
              <a:gd name="connsiteX639" fmla="*/ 3062184 w 4651277"/>
              <a:gd name="connsiteY639" fmla="*/ 3744246 h 4241931"/>
              <a:gd name="connsiteX640" fmla="*/ 3049858 w 4651277"/>
              <a:gd name="connsiteY640" fmla="*/ 3739106 h 4241931"/>
              <a:gd name="connsiteX641" fmla="*/ 3044792 w 4651277"/>
              <a:gd name="connsiteY641" fmla="*/ 3733879 h 4241931"/>
              <a:gd name="connsiteX642" fmla="*/ 3044128 w 4651277"/>
              <a:gd name="connsiteY642" fmla="*/ 3738922 h 4241931"/>
              <a:gd name="connsiteX643" fmla="*/ 2984298 w 4651277"/>
              <a:gd name="connsiteY643" fmla="*/ 3791655 h 4241931"/>
              <a:gd name="connsiteX644" fmla="*/ 2940903 w 4651277"/>
              <a:gd name="connsiteY644" fmla="*/ 3792129 h 4241931"/>
              <a:gd name="connsiteX645" fmla="*/ 2874058 w 4651277"/>
              <a:gd name="connsiteY645" fmla="*/ 3781642 h 4241931"/>
              <a:gd name="connsiteX646" fmla="*/ 2865991 w 4651277"/>
              <a:gd name="connsiteY646" fmla="*/ 3778096 h 4241931"/>
              <a:gd name="connsiteX647" fmla="*/ 2857815 w 4651277"/>
              <a:gd name="connsiteY647" fmla="*/ 3786799 h 4241931"/>
              <a:gd name="connsiteX648" fmla="*/ 2856425 w 4651277"/>
              <a:gd name="connsiteY648" fmla="*/ 3795390 h 4241931"/>
              <a:gd name="connsiteX649" fmla="*/ 2860563 w 4651277"/>
              <a:gd name="connsiteY649" fmla="*/ 3807410 h 4241931"/>
              <a:gd name="connsiteX650" fmla="*/ 2856998 w 4651277"/>
              <a:gd name="connsiteY650" fmla="*/ 3813863 h 4241931"/>
              <a:gd name="connsiteX651" fmla="*/ 2854422 w 4651277"/>
              <a:gd name="connsiteY651" fmla="*/ 3814137 h 4241931"/>
              <a:gd name="connsiteX652" fmla="*/ 2854754 w 4651277"/>
              <a:gd name="connsiteY652" fmla="*/ 3831215 h 4241931"/>
              <a:gd name="connsiteX653" fmla="*/ 2843360 w 4651277"/>
              <a:gd name="connsiteY653" fmla="*/ 3850708 h 4241931"/>
              <a:gd name="connsiteX654" fmla="*/ 2807827 w 4651277"/>
              <a:gd name="connsiteY654" fmla="*/ 3846654 h 4241931"/>
              <a:gd name="connsiteX655" fmla="*/ 2785810 w 4651277"/>
              <a:gd name="connsiteY655" fmla="*/ 3849588 h 4241931"/>
              <a:gd name="connsiteX656" fmla="*/ 2789121 w 4651277"/>
              <a:gd name="connsiteY656" fmla="*/ 3868487 h 4241931"/>
              <a:gd name="connsiteX657" fmla="*/ 2791863 w 4651277"/>
              <a:gd name="connsiteY657" fmla="*/ 3871984 h 4241931"/>
              <a:gd name="connsiteX658" fmla="*/ 2806233 w 4651277"/>
              <a:gd name="connsiteY658" fmla="*/ 3898062 h 4241931"/>
              <a:gd name="connsiteX659" fmla="*/ 2784118 w 4651277"/>
              <a:gd name="connsiteY659" fmla="*/ 3891736 h 4241931"/>
              <a:gd name="connsiteX660" fmla="*/ 2763325 w 4651277"/>
              <a:gd name="connsiteY660" fmla="*/ 3878511 h 4241931"/>
              <a:gd name="connsiteX661" fmla="*/ 2724775 w 4651277"/>
              <a:gd name="connsiteY661" fmla="*/ 3899406 h 4241931"/>
              <a:gd name="connsiteX662" fmla="*/ 2726671 w 4651277"/>
              <a:gd name="connsiteY662" fmla="*/ 3923975 h 4241931"/>
              <a:gd name="connsiteX663" fmla="*/ 2695770 w 4651277"/>
              <a:gd name="connsiteY663" fmla="*/ 3931920 h 4241931"/>
              <a:gd name="connsiteX664" fmla="*/ 2675260 w 4651277"/>
              <a:gd name="connsiteY664" fmla="*/ 3914348 h 4241931"/>
              <a:gd name="connsiteX665" fmla="*/ 2660753 w 4651277"/>
              <a:gd name="connsiteY665" fmla="*/ 3905503 h 4241931"/>
              <a:gd name="connsiteX666" fmla="*/ 2646083 w 4651277"/>
              <a:gd name="connsiteY666" fmla="*/ 3912202 h 4241931"/>
              <a:gd name="connsiteX667" fmla="*/ 2647150 w 4651277"/>
              <a:gd name="connsiteY667" fmla="*/ 3913511 h 4241931"/>
              <a:gd name="connsiteX668" fmla="*/ 2629231 w 4651277"/>
              <a:gd name="connsiteY668" fmla="*/ 3927369 h 4241931"/>
              <a:gd name="connsiteX669" fmla="*/ 2518807 w 4651277"/>
              <a:gd name="connsiteY669" fmla="*/ 4013107 h 4241931"/>
              <a:gd name="connsiteX670" fmla="*/ 2518432 w 4651277"/>
              <a:gd name="connsiteY670" fmla="*/ 4038475 h 4241931"/>
              <a:gd name="connsiteX671" fmla="*/ 2521619 w 4651277"/>
              <a:gd name="connsiteY671" fmla="*/ 4073711 h 4241931"/>
              <a:gd name="connsiteX672" fmla="*/ 2489096 w 4651277"/>
              <a:gd name="connsiteY672" fmla="*/ 4063534 h 4241931"/>
              <a:gd name="connsiteX673" fmla="*/ 2453324 w 4651277"/>
              <a:gd name="connsiteY673" fmla="*/ 4094842 h 4241931"/>
              <a:gd name="connsiteX674" fmla="*/ 2448168 w 4651277"/>
              <a:gd name="connsiteY674" fmla="*/ 4135938 h 4241931"/>
              <a:gd name="connsiteX675" fmla="*/ 2411741 w 4651277"/>
              <a:gd name="connsiteY675" fmla="*/ 4211641 h 4241931"/>
              <a:gd name="connsiteX676" fmla="*/ 2371202 w 4651277"/>
              <a:gd name="connsiteY676" fmla="*/ 4225284 h 4241931"/>
              <a:gd name="connsiteX677" fmla="*/ 2339599 w 4651277"/>
              <a:gd name="connsiteY677" fmla="*/ 4241931 h 4241931"/>
              <a:gd name="connsiteX678" fmla="*/ 2319011 w 4651277"/>
              <a:gd name="connsiteY678" fmla="*/ 4225827 h 4241931"/>
              <a:gd name="connsiteX679" fmla="*/ 2286691 w 4651277"/>
              <a:gd name="connsiteY679" fmla="*/ 4169575 h 4241931"/>
              <a:gd name="connsiteX680" fmla="*/ 2250336 w 4651277"/>
              <a:gd name="connsiteY680" fmla="*/ 4135164 h 4241931"/>
              <a:gd name="connsiteX681" fmla="*/ 2168075 w 4651277"/>
              <a:gd name="connsiteY681" fmla="*/ 4121259 h 4241931"/>
              <a:gd name="connsiteX682" fmla="*/ 2146887 w 4651277"/>
              <a:gd name="connsiteY682" fmla="*/ 4129683 h 4241931"/>
              <a:gd name="connsiteX683" fmla="*/ 2118834 w 4651277"/>
              <a:gd name="connsiteY683" fmla="*/ 4132741 h 4241931"/>
              <a:gd name="connsiteX684" fmla="*/ 2123027 w 4651277"/>
              <a:gd name="connsiteY684" fmla="*/ 4108146 h 4241931"/>
              <a:gd name="connsiteX685" fmla="*/ 2123831 w 4651277"/>
              <a:gd name="connsiteY685" fmla="*/ 4094395 h 4241931"/>
              <a:gd name="connsiteX686" fmla="*/ 2110984 w 4651277"/>
              <a:gd name="connsiteY686" fmla="*/ 4096957 h 4241931"/>
              <a:gd name="connsiteX687" fmla="*/ 2025816 w 4651277"/>
              <a:gd name="connsiteY687" fmla="*/ 4085641 h 4241931"/>
              <a:gd name="connsiteX688" fmla="*/ 1994734 w 4651277"/>
              <a:gd name="connsiteY688" fmla="*/ 4050712 h 4241931"/>
              <a:gd name="connsiteX689" fmla="*/ 1924097 w 4651277"/>
              <a:gd name="connsiteY689" fmla="*/ 3922677 h 4241931"/>
              <a:gd name="connsiteX690" fmla="*/ 1905006 w 4651277"/>
              <a:gd name="connsiteY690" fmla="*/ 3918804 h 4241931"/>
              <a:gd name="connsiteX691" fmla="*/ 1887982 w 4651277"/>
              <a:gd name="connsiteY691" fmla="*/ 3912568 h 4241931"/>
              <a:gd name="connsiteX692" fmla="*/ 1885017 w 4651277"/>
              <a:gd name="connsiteY692" fmla="*/ 3901578 h 4241931"/>
              <a:gd name="connsiteX693" fmla="*/ 1862111 w 4651277"/>
              <a:gd name="connsiteY693" fmla="*/ 3897986 h 4241931"/>
              <a:gd name="connsiteX694" fmla="*/ 1858625 w 4651277"/>
              <a:gd name="connsiteY694" fmla="*/ 3892341 h 4241931"/>
              <a:gd name="connsiteX695" fmla="*/ 1837794 w 4651277"/>
              <a:gd name="connsiteY695" fmla="*/ 3907157 h 4241931"/>
              <a:gd name="connsiteX696" fmla="*/ 1836714 w 4651277"/>
              <a:gd name="connsiteY696" fmla="*/ 3883084 h 4241931"/>
              <a:gd name="connsiteX697" fmla="*/ 1816165 w 4651277"/>
              <a:gd name="connsiteY697" fmla="*/ 3880505 h 4241931"/>
              <a:gd name="connsiteX698" fmla="*/ 1816633 w 4651277"/>
              <a:gd name="connsiteY698" fmla="*/ 3878350 h 4241931"/>
              <a:gd name="connsiteX699" fmla="*/ 1800539 w 4651277"/>
              <a:gd name="connsiteY699" fmla="*/ 3891482 h 4241931"/>
              <a:gd name="connsiteX700" fmla="*/ 1764303 w 4651277"/>
              <a:gd name="connsiteY700" fmla="*/ 3915801 h 4241931"/>
              <a:gd name="connsiteX701" fmla="*/ 1740423 w 4651277"/>
              <a:gd name="connsiteY701" fmla="*/ 3889176 h 4241931"/>
              <a:gd name="connsiteX702" fmla="*/ 1722011 w 4651277"/>
              <a:gd name="connsiteY702" fmla="*/ 3876752 h 4241931"/>
              <a:gd name="connsiteX703" fmla="*/ 1711940 w 4651277"/>
              <a:gd name="connsiteY703" fmla="*/ 3893084 h 4241931"/>
              <a:gd name="connsiteX704" fmla="*/ 1711668 w 4651277"/>
              <a:gd name="connsiteY704" fmla="*/ 3897518 h 4241931"/>
              <a:gd name="connsiteX705" fmla="*/ 1705099 w 4651277"/>
              <a:gd name="connsiteY705" fmla="*/ 3926559 h 4241931"/>
              <a:gd name="connsiteX706" fmla="*/ 1692762 w 4651277"/>
              <a:gd name="connsiteY706" fmla="*/ 3907147 h 4241931"/>
              <a:gd name="connsiteX707" fmla="*/ 1685994 w 4651277"/>
              <a:gd name="connsiteY707" fmla="*/ 3883452 h 4241931"/>
              <a:gd name="connsiteX708" fmla="*/ 1643295 w 4651277"/>
              <a:gd name="connsiteY708" fmla="*/ 3873479 h 4241931"/>
              <a:gd name="connsiteX709" fmla="*/ 1628399 w 4651277"/>
              <a:gd name="connsiteY709" fmla="*/ 3893111 h 4241931"/>
              <a:gd name="connsiteX710" fmla="*/ 1600019 w 4651277"/>
              <a:gd name="connsiteY710" fmla="*/ 3878537 h 4241931"/>
              <a:gd name="connsiteX711" fmla="*/ 1596347 w 4651277"/>
              <a:gd name="connsiteY711" fmla="*/ 3851778 h 4241931"/>
              <a:gd name="connsiteX712" fmla="*/ 1574043 w 4651277"/>
              <a:gd name="connsiteY712" fmla="*/ 3830214 h 4241931"/>
              <a:gd name="connsiteX713" fmla="*/ 1541567 w 4651277"/>
              <a:gd name="connsiteY713" fmla="*/ 3798615 h 4241931"/>
              <a:gd name="connsiteX714" fmla="*/ 1492724 w 4651277"/>
              <a:gd name="connsiteY714" fmla="*/ 3763103 h 4241931"/>
              <a:gd name="connsiteX715" fmla="*/ 1470589 w 4651277"/>
              <a:gd name="connsiteY715" fmla="*/ 3755587 h 4241931"/>
              <a:gd name="connsiteX716" fmla="*/ 1479644 w 4651277"/>
              <a:gd name="connsiteY716" fmla="*/ 3744671 h 4241931"/>
              <a:gd name="connsiteX717" fmla="*/ 1466562 w 4651277"/>
              <a:gd name="connsiteY717" fmla="*/ 3726239 h 4241931"/>
              <a:gd name="connsiteX718" fmla="*/ 1430989 w 4651277"/>
              <a:gd name="connsiteY718" fmla="*/ 3697700 h 4241931"/>
              <a:gd name="connsiteX719" fmla="*/ 1419313 w 4651277"/>
              <a:gd name="connsiteY719" fmla="*/ 3670284 h 4241931"/>
              <a:gd name="connsiteX720" fmla="*/ 1417125 w 4651277"/>
              <a:gd name="connsiteY720" fmla="*/ 3655509 h 4241931"/>
              <a:gd name="connsiteX721" fmla="*/ 1407563 w 4651277"/>
              <a:gd name="connsiteY721" fmla="*/ 3669999 h 4241931"/>
              <a:gd name="connsiteX722" fmla="*/ 1383547 w 4651277"/>
              <a:gd name="connsiteY722" fmla="*/ 3699284 h 4241931"/>
              <a:gd name="connsiteX723" fmla="*/ 1335775 w 4651277"/>
              <a:gd name="connsiteY723" fmla="*/ 3738369 h 4241931"/>
              <a:gd name="connsiteX724" fmla="*/ 1312449 w 4651277"/>
              <a:gd name="connsiteY724" fmla="*/ 3759039 h 4241931"/>
              <a:gd name="connsiteX725" fmla="*/ 1295945 w 4651277"/>
              <a:gd name="connsiteY725" fmla="*/ 3759452 h 4241931"/>
              <a:gd name="connsiteX726" fmla="*/ 1292551 w 4651277"/>
              <a:gd name="connsiteY726" fmla="*/ 3785619 h 4241931"/>
              <a:gd name="connsiteX727" fmla="*/ 1236423 w 4651277"/>
              <a:gd name="connsiteY727" fmla="*/ 3826202 h 4241931"/>
              <a:gd name="connsiteX728" fmla="*/ 1221212 w 4651277"/>
              <a:gd name="connsiteY728" fmla="*/ 3837554 h 4241931"/>
              <a:gd name="connsiteX729" fmla="*/ 1171545 w 4651277"/>
              <a:gd name="connsiteY729" fmla="*/ 3867819 h 4241931"/>
              <a:gd name="connsiteX730" fmla="*/ 1116177 w 4651277"/>
              <a:gd name="connsiteY730" fmla="*/ 3898928 h 4241931"/>
              <a:gd name="connsiteX731" fmla="*/ 1085512 w 4651277"/>
              <a:gd name="connsiteY731" fmla="*/ 3913809 h 4241931"/>
              <a:gd name="connsiteX732" fmla="*/ 1084513 w 4651277"/>
              <a:gd name="connsiteY732" fmla="*/ 3915463 h 4241931"/>
              <a:gd name="connsiteX733" fmla="*/ 1084512 w 4651277"/>
              <a:gd name="connsiteY733" fmla="*/ 3915463 h 4241931"/>
              <a:gd name="connsiteX734" fmla="*/ 1084263 w 4651277"/>
              <a:gd name="connsiteY734" fmla="*/ 3915876 h 4241931"/>
              <a:gd name="connsiteX735" fmla="*/ 1084513 w 4651277"/>
              <a:gd name="connsiteY735" fmla="*/ 3915463 h 4241931"/>
              <a:gd name="connsiteX736" fmla="*/ 1085839 w 4651277"/>
              <a:gd name="connsiteY736" fmla="*/ 3915136 h 4241931"/>
              <a:gd name="connsiteX737" fmla="*/ 1094229 w 4651277"/>
              <a:gd name="connsiteY737" fmla="*/ 3924043 h 4241931"/>
              <a:gd name="connsiteX738" fmla="*/ 1088904 w 4651277"/>
              <a:gd name="connsiteY738" fmla="*/ 3930985 h 4241931"/>
              <a:gd name="connsiteX739" fmla="*/ 1018977 w 4651277"/>
              <a:gd name="connsiteY739" fmla="*/ 3997770 h 4241931"/>
              <a:gd name="connsiteX740" fmla="*/ 1006350 w 4651277"/>
              <a:gd name="connsiteY740" fmla="*/ 4009328 h 4241931"/>
              <a:gd name="connsiteX741" fmla="*/ 1002301 w 4651277"/>
              <a:gd name="connsiteY741" fmla="*/ 4011171 h 4241931"/>
              <a:gd name="connsiteX742" fmla="*/ 990173 w 4651277"/>
              <a:gd name="connsiteY742" fmla="*/ 4011068 h 4241931"/>
              <a:gd name="connsiteX743" fmla="*/ 985936 w 4651277"/>
              <a:gd name="connsiteY743" fmla="*/ 4009861 h 4241931"/>
              <a:gd name="connsiteX744" fmla="*/ 977409 w 4651277"/>
              <a:gd name="connsiteY744" fmla="*/ 4002677 h 4241931"/>
              <a:gd name="connsiteX745" fmla="*/ 972121 w 4651277"/>
              <a:gd name="connsiteY745" fmla="*/ 3998352 h 4241931"/>
              <a:gd name="connsiteX746" fmla="*/ 953239 w 4651277"/>
              <a:gd name="connsiteY746" fmla="*/ 4017645 h 4241931"/>
              <a:gd name="connsiteX747" fmla="*/ 934255 w 4651277"/>
              <a:gd name="connsiteY747" fmla="*/ 4027395 h 4241931"/>
              <a:gd name="connsiteX748" fmla="*/ 928071 w 4651277"/>
              <a:gd name="connsiteY748" fmla="*/ 4012596 h 4241931"/>
              <a:gd name="connsiteX749" fmla="*/ 996223 w 4651277"/>
              <a:gd name="connsiteY749" fmla="*/ 3962574 h 4241931"/>
              <a:gd name="connsiteX750" fmla="*/ 1026009 w 4651277"/>
              <a:gd name="connsiteY750" fmla="*/ 3931585 h 4241931"/>
              <a:gd name="connsiteX751" fmla="*/ 1031264 w 4651277"/>
              <a:gd name="connsiteY751" fmla="*/ 3925503 h 4241931"/>
              <a:gd name="connsiteX752" fmla="*/ 1077468 w 4651277"/>
              <a:gd name="connsiteY752" fmla="*/ 3900596 h 4241931"/>
              <a:gd name="connsiteX753" fmla="*/ 1094162 w 4651277"/>
              <a:gd name="connsiteY753" fmla="*/ 3881561 h 4241931"/>
              <a:gd name="connsiteX754" fmla="*/ 1102948 w 4651277"/>
              <a:gd name="connsiteY754" fmla="*/ 3869261 h 4241931"/>
              <a:gd name="connsiteX755" fmla="*/ 1153234 w 4651277"/>
              <a:gd name="connsiteY755" fmla="*/ 3831245 h 4241931"/>
              <a:gd name="connsiteX756" fmla="*/ 1182230 w 4651277"/>
              <a:gd name="connsiteY756" fmla="*/ 3799326 h 4241931"/>
              <a:gd name="connsiteX757" fmla="*/ 1213308 w 4651277"/>
              <a:gd name="connsiteY757" fmla="*/ 3779276 h 4241931"/>
              <a:gd name="connsiteX758" fmla="*/ 1227005 w 4651277"/>
              <a:gd name="connsiteY758" fmla="*/ 3743531 h 4241931"/>
              <a:gd name="connsiteX759" fmla="*/ 1221458 w 4651277"/>
              <a:gd name="connsiteY759" fmla="*/ 3737019 h 4241931"/>
              <a:gd name="connsiteX760" fmla="*/ 1231625 w 4651277"/>
              <a:gd name="connsiteY760" fmla="*/ 3685821 h 4241931"/>
              <a:gd name="connsiteX761" fmla="*/ 1240257 w 4651277"/>
              <a:gd name="connsiteY761" fmla="*/ 3659206 h 4241931"/>
              <a:gd name="connsiteX762" fmla="*/ 1240179 w 4651277"/>
              <a:gd name="connsiteY762" fmla="*/ 3659067 h 4241931"/>
              <a:gd name="connsiteX763" fmla="*/ 1230192 w 4651277"/>
              <a:gd name="connsiteY763" fmla="*/ 3642988 h 4241931"/>
              <a:gd name="connsiteX764" fmla="*/ 1231048 w 4651277"/>
              <a:gd name="connsiteY764" fmla="*/ 3642849 h 4241931"/>
              <a:gd name="connsiteX765" fmla="*/ 1229111 w 4651277"/>
              <a:gd name="connsiteY765" fmla="*/ 3639405 h 4241931"/>
              <a:gd name="connsiteX766" fmla="*/ 1225082 w 4651277"/>
              <a:gd name="connsiteY766" fmla="*/ 3615949 h 4241931"/>
              <a:gd name="connsiteX767" fmla="*/ 1223380 w 4651277"/>
              <a:gd name="connsiteY767" fmla="*/ 3610559 h 4241931"/>
              <a:gd name="connsiteX768" fmla="*/ 1222745 w 4651277"/>
              <a:gd name="connsiteY768" fmla="*/ 3611002 h 4241931"/>
              <a:gd name="connsiteX769" fmla="*/ 1190493 w 4651277"/>
              <a:gd name="connsiteY769" fmla="*/ 3651565 h 4241931"/>
              <a:gd name="connsiteX770" fmla="*/ 1166783 w 4651277"/>
              <a:gd name="connsiteY770" fmla="*/ 3661736 h 4241931"/>
              <a:gd name="connsiteX771" fmla="*/ 1154637 w 4651277"/>
              <a:gd name="connsiteY771" fmla="*/ 3670210 h 4241931"/>
              <a:gd name="connsiteX772" fmla="*/ 1116633 w 4651277"/>
              <a:gd name="connsiteY772" fmla="*/ 3690352 h 4241931"/>
              <a:gd name="connsiteX773" fmla="*/ 1090960 w 4651277"/>
              <a:gd name="connsiteY773" fmla="*/ 3676395 h 4241931"/>
              <a:gd name="connsiteX774" fmla="*/ 1152056 w 4651277"/>
              <a:gd name="connsiteY774" fmla="*/ 3582772 h 4241931"/>
              <a:gd name="connsiteX775" fmla="*/ 1146988 w 4651277"/>
              <a:gd name="connsiteY775" fmla="*/ 3583121 h 4241931"/>
              <a:gd name="connsiteX776" fmla="*/ 1174341 w 4651277"/>
              <a:gd name="connsiteY776" fmla="*/ 3554475 h 4241931"/>
              <a:gd name="connsiteX777" fmla="*/ 1195008 w 4651277"/>
              <a:gd name="connsiteY777" fmla="*/ 3526369 h 4241931"/>
              <a:gd name="connsiteX778" fmla="*/ 1182314 w 4651277"/>
              <a:gd name="connsiteY778" fmla="*/ 3516738 h 4241931"/>
              <a:gd name="connsiteX779" fmla="*/ 1164089 w 4651277"/>
              <a:gd name="connsiteY779" fmla="*/ 3495341 h 4241931"/>
              <a:gd name="connsiteX780" fmla="*/ 1138525 w 4651277"/>
              <a:gd name="connsiteY780" fmla="*/ 3489826 h 4241931"/>
              <a:gd name="connsiteX781" fmla="*/ 1113579 w 4651277"/>
              <a:gd name="connsiteY781" fmla="*/ 3498232 h 4241931"/>
              <a:gd name="connsiteX782" fmla="*/ 1101193 w 4651277"/>
              <a:gd name="connsiteY782" fmla="*/ 3517611 h 4241931"/>
              <a:gd name="connsiteX783" fmla="*/ 1083741 w 4651277"/>
              <a:gd name="connsiteY783" fmla="*/ 3524449 h 4241931"/>
              <a:gd name="connsiteX784" fmla="*/ 1066327 w 4651277"/>
              <a:gd name="connsiteY784" fmla="*/ 3498350 h 4241931"/>
              <a:gd name="connsiteX785" fmla="*/ 1060384 w 4651277"/>
              <a:gd name="connsiteY785" fmla="*/ 3491373 h 4241931"/>
              <a:gd name="connsiteX786" fmla="*/ 1051908 w 4651277"/>
              <a:gd name="connsiteY786" fmla="*/ 3488960 h 4241931"/>
              <a:gd name="connsiteX787" fmla="*/ 1034735 w 4651277"/>
              <a:gd name="connsiteY787" fmla="*/ 3470682 h 4241931"/>
              <a:gd name="connsiteX788" fmla="*/ 1017197 w 4651277"/>
              <a:gd name="connsiteY788" fmla="*/ 3484015 h 4241931"/>
              <a:gd name="connsiteX789" fmla="*/ 1010237 w 4651277"/>
              <a:gd name="connsiteY789" fmla="*/ 3484324 h 4241931"/>
              <a:gd name="connsiteX790" fmla="*/ 958799 w 4651277"/>
              <a:gd name="connsiteY790" fmla="*/ 3466337 h 4241931"/>
              <a:gd name="connsiteX791" fmla="*/ 951788 w 4651277"/>
              <a:gd name="connsiteY791" fmla="*/ 3461874 h 4241931"/>
              <a:gd name="connsiteX792" fmla="*/ 926759 w 4651277"/>
              <a:gd name="connsiteY792" fmla="*/ 3433431 h 4241931"/>
              <a:gd name="connsiteX793" fmla="*/ 903850 w 4651277"/>
              <a:gd name="connsiteY793" fmla="*/ 3383920 h 4241931"/>
              <a:gd name="connsiteX794" fmla="*/ 895238 w 4651277"/>
              <a:gd name="connsiteY794" fmla="*/ 3361559 h 4241931"/>
              <a:gd name="connsiteX795" fmla="*/ 893102 w 4651277"/>
              <a:gd name="connsiteY795" fmla="*/ 3344918 h 4241931"/>
              <a:gd name="connsiteX796" fmla="*/ 913932 w 4651277"/>
              <a:gd name="connsiteY796" fmla="*/ 3295875 h 4241931"/>
              <a:gd name="connsiteX797" fmla="*/ 916552 w 4651277"/>
              <a:gd name="connsiteY797" fmla="*/ 3284815 h 4241931"/>
              <a:gd name="connsiteX798" fmla="*/ 902668 w 4651277"/>
              <a:gd name="connsiteY798" fmla="*/ 3252497 h 4241931"/>
              <a:gd name="connsiteX799" fmla="*/ 899396 w 4651277"/>
              <a:gd name="connsiteY799" fmla="*/ 3239232 h 4241931"/>
              <a:gd name="connsiteX800" fmla="*/ 894195 w 4651277"/>
              <a:gd name="connsiteY800" fmla="*/ 3206742 h 4241931"/>
              <a:gd name="connsiteX801" fmla="*/ 880363 w 4651277"/>
              <a:gd name="connsiteY801" fmla="*/ 3200867 h 4241931"/>
              <a:gd name="connsiteX802" fmla="*/ 868662 w 4651277"/>
              <a:gd name="connsiteY802" fmla="*/ 3212216 h 4241931"/>
              <a:gd name="connsiteX803" fmla="*/ 861785 w 4651277"/>
              <a:gd name="connsiteY803" fmla="*/ 3179867 h 4241931"/>
              <a:gd name="connsiteX804" fmla="*/ 841031 w 4651277"/>
              <a:gd name="connsiteY804" fmla="*/ 3128406 h 4241931"/>
              <a:gd name="connsiteX805" fmla="*/ 835094 w 4651277"/>
              <a:gd name="connsiteY805" fmla="*/ 3130395 h 4241931"/>
              <a:gd name="connsiteX806" fmla="*/ 836894 w 4651277"/>
              <a:gd name="connsiteY806" fmla="*/ 3131712 h 4241931"/>
              <a:gd name="connsiteX807" fmla="*/ 828164 w 4651277"/>
              <a:gd name="connsiteY807" fmla="*/ 3141426 h 4241931"/>
              <a:gd name="connsiteX808" fmla="*/ 810249 w 4651277"/>
              <a:gd name="connsiteY808" fmla="*/ 3168564 h 4241931"/>
              <a:gd name="connsiteX809" fmla="*/ 805666 w 4651277"/>
              <a:gd name="connsiteY809" fmla="*/ 3182762 h 4241931"/>
              <a:gd name="connsiteX810" fmla="*/ 762994 w 4651277"/>
              <a:gd name="connsiteY810" fmla="*/ 3247137 h 4241931"/>
              <a:gd name="connsiteX811" fmla="*/ 769696 w 4651277"/>
              <a:gd name="connsiteY811" fmla="*/ 3269578 h 4241931"/>
              <a:gd name="connsiteX812" fmla="*/ 788985 w 4651277"/>
              <a:gd name="connsiteY812" fmla="*/ 3312615 h 4241931"/>
              <a:gd name="connsiteX813" fmla="*/ 783024 w 4651277"/>
              <a:gd name="connsiteY813" fmla="*/ 3324613 h 4241931"/>
              <a:gd name="connsiteX814" fmla="*/ 758660 w 4651277"/>
              <a:gd name="connsiteY814" fmla="*/ 3335580 h 4241931"/>
              <a:gd name="connsiteX815" fmla="*/ 671389 w 4651277"/>
              <a:gd name="connsiteY815" fmla="*/ 3280299 h 4241931"/>
              <a:gd name="connsiteX816" fmla="*/ 650969 w 4651277"/>
              <a:gd name="connsiteY816" fmla="*/ 3269201 h 4241931"/>
              <a:gd name="connsiteX817" fmla="*/ 641617 w 4651277"/>
              <a:gd name="connsiteY817" fmla="*/ 3268933 h 4241931"/>
              <a:gd name="connsiteX818" fmla="*/ 644405 w 4651277"/>
              <a:gd name="connsiteY818" fmla="*/ 3282190 h 4241931"/>
              <a:gd name="connsiteX819" fmla="*/ 650760 w 4651277"/>
              <a:gd name="connsiteY819" fmla="*/ 3284028 h 4241931"/>
              <a:gd name="connsiteX820" fmla="*/ 664657 w 4651277"/>
              <a:gd name="connsiteY820" fmla="*/ 3289108 h 4241931"/>
              <a:gd name="connsiteX821" fmla="*/ 653088 w 4651277"/>
              <a:gd name="connsiteY821" fmla="*/ 3305841 h 4241931"/>
              <a:gd name="connsiteX822" fmla="*/ 681811 w 4651277"/>
              <a:gd name="connsiteY822" fmla="*/ 3311127 h 4241931"/>
              <a:gd name="connsiteX823" fmla="*/ 681325 w 4651277"/>
              <a:gd name="connsiteY823" fmla="*/ 3323067 h 4241931"/>
              <a:gd name="connsiteX824" fmla="*/ 642947 w 4651277"/>
              <a:gd name="connsiteY824" fmla="*/ 3318009 h 4241931"/>
              <a:gd name="connsiteX825" fmla="*/ 616859 w 4651277"/>
              <a:gd name="connsiteY825" fmla="*/ 3306171 h 4241931"/>
              <a:gd name="connsiteX826" fmla="*/ 615221 w 4651277"/>
              <a:gd name="connsiteY826" fmla="*/ 3285459 h 4241931"/>
              <a:gd name="connsiteX827" fmla="*/ 603851 w 4651277"/>
              <a:gd name="connsiteY827" fmla="*/ 3275124 h 4241931"/>
              <a:gd name="connsiteX828" fmla="*/ 584006 w 4651277"/>
              <a:gd name="connsiteY828" fmla="*/ 3294285 h 4241931"/>
              <a:gd name="connsiteX829" fmla="*/ 576030 w 4651277"/>
              <a:gd name="connsiteY829" fmla="*/ 3296216 h 4241931"/>
              <a:gd name="connsiteX830" fmla="*/ 595446 w 4651277"/>
              <a:gd name="connsiteY830" fmla="*/ 3254362 h 4241931"/>
              <a:gd name="connsiteX831" fmla="*/ 582146 w 4651277"/>
              <a:gd name="connsiteY831" fmla="*/ 3236050 h 4241931"/>
              <a:gd name="connsiteX832" fmla="*/ 559040 w 4651277"/>
              <a:gd name="connsiteY832" fmla="*/ 3238269 h 4241931"/>
              <a:gd name="connsiteX833" fmla="*/ 547418 w 4651277"/>
              <a:gd name="connsiteY833" fmla="*/ 3221663 h 4241931"/>
              <a:gd name="connsiteX834" fmla="*/ 555276 w 4651277"/>
              <a:gd name="connsiteY834" fmla="*/ 3208783 h 4241931"/>
              <a:gd name="connsiteX835" fmla="*/ 552916 w 4651277"/>
              <a:gd name="connsiteY835" fmla="*/ 3178113 h 4241931"/>
              <a:gd name="connsiteX836" fmla="*/ 554759 w 4651277"/>
              <a:gd name="connsiteY836" fmla="*/ 3143891 h 4241931"/>
              <a:gd name="connsiteX837" fmla="*/ 546452 w 4651277"/>
              <a:gd name="connsiteY837" fmla="*/ 3109595 h 4241931"/>
              <a:gd name="connsiteX838" fmla="*/ 531314 w 4651277"/>
              <a:gd name="connsiteY838" fmla="*/ 3097640 h 4241931"/>
              <a:gd name="connsiteX839" fmla="*/ 544016 w 4651277"/>
              <a:gd name="connsiteY839" fmla="*/ 3089076 h 4241931"/>
              <a:gd name="connsiteX840" fmla="*/ 547970 w 4651277"/>
              <a:gd name="connsiteY840" fmla="*/ 3079252 h 4241931"/>
              <a:gd name="connsiteX841" fmla="*/ 536113 w 4651277"/>
              <a:gd name="connsiteY841" fmla="*/ 3040749 h 4241931"/>
              <a:gd name="connsiteX842" fmla="*/ 536514 w 4651277"/>
              <a:gd name="connsiteY842" fmla="*/ 3026719 h 4241931"/>
              <a:gd name="connsiteX843" fmla="*/ 518069 w 4651277"/>
              <a:gd name="connsiteY843" fmla="*/ 3044697 h 4241931"/>
              <a:gd name="connsiteX844" fmla="*/ 505031 w 4651277"/>
              <a:gd name="connsiteY844" fmla="*/ 3044899 h 4241931"/>
              <a:gd name="connsiteX845" fmla="*/ 469088 w 4651277"/>
              <a:gd name="connsiteY845" fmla="*/ 3060358 h 4241931"/>
              <a:gd name="connsiteX846" fmla="*/ 446865 w 4651277"/>
              <a:gd name="connsiteY846" fmla="*/ 3064475 h 4241931"/>
              <a:gd name="connsiteX847" fmla="*/ 428167 w 4651277"/>
              <a:gd name="connsiteY847" fmla="*/ 3076179 h 4241931"/>
              <a:gd name="connsiteX848" fmla="*/ 421376 w 4651277"/>
              <a:gd name="connsiteY848" fmla="*/ 3079513 h 4241931"/>
              <a:gd name="connsiteX849" fmla="*/ 387850 w 4651277"/>
              <a:gd name="connsiteY849" fmla="*/ 3050902 h 4241931"/>
              <a:gd name="connsiteX850" fmla="*/ 356247 w 4651277"/>
              <a:gd name="connsiteY850" fmla="*/ 3058134 h 4241931"/>
              <a:gd name="connsiteX851" fmla="*/ 329279 w 4651277"/>
              <a:gd name="connsiteY851" fmla="*/ 3044401 h 4241931"/>
              <a:gd name="connsiteX852" fmla="*/ 308607 w 4651277"/>
              <a:gd name="connsiteY852" fmla="*/ 3027031 h 4241931"/>
              <a:gd name="connsiteX853" fmla="*/ 279538 w 4651277"/>
              <a:gd name="connsiteY853" fmla="*/ 3001141 h 4241931"/>
              <a:gd name="connsiteX854" fmla="*/ 267950 w 4651277"/>
              <a:gd name="connsiteY854" fmla="*/ 2993392 h 4241931"/>
              <a:gd name="connsiteX855" fmla="*/ 257547 w 4651277"/>
              <a:gd name="connsiteY855" fmla="*/ 2987046 h 4241931"/>
              <a:gd name="connsiteX856" fmla="*/ 263834 w 4651277"/>
              <a:gd name="connsiteY856" fmla="*/ 2971168 h 4241931"/>
              <a:gd name="connsiteX857" fmla="*/ 275244 w 4651277"/>
              <a:gd name="connsiteY857" fmla="*/ 2962494 h 4241931"/>
              <a:gd name="connsiteX858" fmla="*/ 283127 w 4651277"/>
              <a:gd name="connsiteY858" fmla="*/ 2946230 h 4241931"/>
              <a:gd name="connsiteX859" fmla="*/ 271842 w 4651277"/>
              <a:gd name="connsiteY859" fmla="*/ 2937986 h 4241931"/>
              <a:gd name="connsiteX860" fmla="*/ 255949 w 4651277"/>
              <a:gd name="connsiteY860" fmla="*/ 2947324 h 4241931"/>
              <a:gd name="connsiteX861" fmla="*/ 248671 w 4651277"/>
              <a:gd name="connsiteY861" fmla="*/ 2962598 h 4241931"/>
              <a:gd name="connsiteX862" fmla="*/ 220889 w 4651277"/>
              <a:gd name="connsiteY862" fmla="*/ 2964682 h 4241931"/>
              <a:gd name="connsiteX863" fmla="*/ 224312 w 4651277"/>
              <a:gd name="connsiteY863" fmla="*/ 2945699 h 4241931"/>
              <a:gd name="connsiteX864" fmla="*/ 224403 w 4651277"/>
              <a:gd name="connsiteY864" fmla="*/ 2919922 h 4241931"/>
              <a:gd name="connsiteX865" fmla="*/ 221119 w 4651277"/>
              <a:gd name="connsiteY865" fmla="*/ 2906363 h 4241931"/>
              <a:gd name="connsiteX866" fmla="*/ 227734 w 4651277"/>
              <a:gd name="connsiteY866" fmla="*/ 2886607 h 4241931"/>
              <a:gd name="connsiteX867" fmla="*/ 230419 w 4651277"/>
              <a:gd name="connsiteY867" fmla="*/ 2873291 h 4241931"/>
              <a:gd name="connsiteX868" fmla="*/ 220334 w 4651277"/>
              <a:gd name="connsiteY868" fmla="*/ 2850825 h 4241931"/>
              <a:gd name="connsiteX869" fmla="*/ 210854 w 4651277"/>
              <a:gd name="connsiteY869" fmla="*/ 2827368 h 4241931"/>
              <a:gd name="connsiteX870" fmla="*/ 241764 w 4651277"/>
              <a:gd name="connsiteY870" fmla="*/ 2778929 h 4241931"/>
              <a:gd name="connsiteX871" fmla="*/ 255002 w 4651277"/>
              <a:gd name="connsiteY871" fmla="*/ 2751657 h 4241931"/>
              <a:gd name="connsiteX872" fmla="*/ 276350 w 4651277"/>
              <a:gd name="connsiteY872" fmla="*/ 2717777 h 4241931"/>
              <a:gd name="connsiteX873" fmla="*/ 285282 w 4651277"/>
              <a:gd name="connsiteY873" fmla="*/ 2707593 h 4241931"/>
              <a:gd name="connsiteX874" fmla="*/ 276926 w 4651277"/>
              <a:gd name="connsiteY874" fmla="*/ 2680064 h 4241931"/>
              <a:gd name="connsiteX875" fmla="*/ 264542 w 4651277"/>
              <a:gd name="connsiteY875" fmla="*/ 2672508 h 4241931"/>
              <a:gd name="connsiteX876" fmla="*/ 308116 w 4651277"/>
              <a:gd name="connsiteY876" fmla="*/ 2674621 h 4241931"/>
              <a:gd name="connsiteX877" fmla="*/ 327864 w 4651277"/>
              <a:gd name="connsiteY877" fmla="*/ 2668993 h 4241931"/>
              <a:gd name="connsiteX878" fmla="*/ 339456 w 4651277"/>
              <a:gd name="connsiteY878" fmla="*/ 2648876 h 4241931"/>
              <a:gd name="connsiteX879" fmla="*/ 368061 w 4651277"/>
              <a:gd name="connsiteY879" fmla="*/ 2643216 h 4241931"/>
              <a:gd name="connsiteX880" fmla="*/ 389538 w 4651277"/>
              <a:gd name="connsiteY880" fmla="*/ 2632526 h 4241931"/>
              <a:gd name="connsiteX881" fmla="*/ 396992 w 4651277"/>
              <a:gd name="connsiteY881" fmla="*/ 2633675 h 4241931"/>
              <a:gd name="connsiteX882" fmla="*/ 398142 w 4651277"/>
              <a:gd name="connsiteY882" fmla="*/ 2626219 h 4241931"/>
              <a:gd name="connsiteX883" fmla="*/ 385394 w 4651277"/>
              <a:gd name="connsiteY883" fmla="*/ 2597603 h 4241931"/>
              <a:gd name="connsiteX884" fmla="*/ 377546 w 4651277"/>
              <a:gd name="connsiteY884" fmla="*/ 2596603 h 4241931"/>
              <a:gd name="connsiteX885" fmla="*/ 376221 w 4651277"/>
              <a:gd name="connsiteY885" fmla="*/ 2597323 h 4241931"/>
              <a:gd name="connsiteX886" fmla="*/ 363730 w 4651277"/>
              <a:gd name="connsiteY886" fmla="*/ 2594317 h 4241931"/>
              <a:gd name="connsiteX887" fmla="*/ 336858 w 4651277"/>
              <a:gd name="connsiteY887" fmla="*/ 2561827 h 4241931"/>
              <a:gd name="connsiteX888" fmla="*/ 337956 w 4651277"/>
              <a:gd name="connsiteY888" fmla="*/ 2558256 h 4241931"/>
              <a:gd name="connsiteX889" fmla="*/ 331405 w 4651277"/>
              <a:gd name="connsiteY889" fmla="*/ 2552878 h 4241931"/>
              <a:gd name="connsiteX890" fmla="*/ 308578 w 4651277"/>
              <a:gd name="connsiteY890" fmla="*/ 2557984 h 4241931"/>
              <a:gd name="connsiteX891" fmla="*/ 294264 w 4651277"/>
              <a:gd name="connsiteY891" fmla="*/ 2582561 h 4241931"/>
              <a:gd name="connsiteX892" fmla="*/ 283955 w 4651277"/>
              <a:gd name="connsiteY892" fmla="*/ 2590545 h 4241931"/>
              <a:gd name="connsiteX893" fmla="*/ 279462 w 4651277"/>
              <a:gd name="connsiteY893" fmla="*/ 2578968 h 4241931"/>
              <a:gd name="connsiteX894" fmla="*/ 280886 w 4651277"/>
              <a:gd name="connsiteY894" fmla="*/ 2534293 h 4241931"/>
              <a:gd name="connsiteX895" fmla="*/ 293312 w 4651277"/>
              <a:gd name="connsiteY895" fmla="*/ 2522841 h 4241931"/>
              <a:gd name="connsiteX896" fmla="*/ 313664 w 4651277"/>
              <a:gd name="connsiteY896" fmla="*/ 2509256 h 4241931"/>
              <a:gd name="connsiteX897" fmla="*/ 322562 w 4651277"/>
              <a:gd name="connsiteY897" fmla="*/ 2501743 h 4241931"/>
              <a:gd name="connsiteX898" fmla="*/ 322347 w 4651277"/>
              <a:gd name="connsiteY898" fmla="*/ 2500403 h 4241931"/>
              <a:gd name="connsiteX899" fmla="*/ 325012 w 4651277"/>
              <a:gd name="connsiteY899" fmla="*/ 2494504 h 4241931"/>
              <a:gd name="connsiteX900" fmla="*/ 327121 w 4651277"/>
              <a:gd name="connsiteY900" fmla="*/ 2489822 h 4241931"/>
              <a:gd name="connsiteX901" fmla="*/ 325375 w 4651277"/>
              <a:gd name="connsiteY901" fmla="*/ 2483801 h 4241931"/>
              <a:gd name="connsiteX902" fmla="*/ 319894 w 4651277"/>
              <a:gd name="connsiteY902" fmla="*/ 2485096 h 4241931"/>
              <a:gd name="connsiteX903" fmla="*/ 311599 w 4651277"/>
              <a:gd name="connsiteY903" fmla="*/ 2486736 h 4241931"/>
              <a:gd name="connsiteX904" fmla="*/ 310423 w 4651277"/>
              <a:gd name="connsiteY904" fmla="*/ 2477683 h 4241931"/>
              <a:gd name="connsiteX905" fmla="*/ 311281 w 4651277"/>
              <a:gd name="connsiteY905" fmla="*/ 2475872 h 4241931"/>
              <a:gd name="connsiteX906" fmla="*/ 304224 w 4651277"/>
              <a:gd name="connsiteY906" fmla="*/ 2463706 h 4241931"/>
              <a:gd name="connsiteX907" fmla="*/ 295275 w 4651277"/>
              <a:gd name="connsiteY907" fmla="*/ 2457135 h 4241931"/>
              <a:gd name="connsiteX908" fmla="*/ 294859 w 4651277"/>
              <a:gd name="connsiteY908" fmla="*/ 2454016 h 4241931"/>
              <a:gd name="connsiteX909" fmla="*/ 286910 w 4651277"/>
              <a:gd name="connsiteY909" fmla="*/ 2446244 h 4241931"/>
              <a:gd name="connsiteX910" fmla="*/ 278232 w 4651277"/>
              <a:gd name="connsiteY910" fmla="*/ 2442183 h 4241931"/>
              <a:gd name="connsiteX911" fmla="*/ 256502 w 4651277"/>
              <a:gd name="connsiteY911" fmla="*/ 2431877 h 4241931"/>
              <a:gd name="connsiteX912" fmla="*/ 233566 w 4651277"/>
              <a:gd name="connsiteY912" fmla="*/ 2432796 h 4241931"/>
              <a:gd name="connsiteX913" fmla="*/ 225585 w 4651277"/>
              <a:gd name="connsiteY913" fmla="*/ 2427605 h 4241931"/>
              <a:gd name="connsiteX914" fmla="*/ 218516 w 4651277"/>
              <a:gd name="connsiteY914" fmla="*/ 2409611 h 4241931"/>
              <a:gd name="connsiteX915" fmla="*/ 219702 w 4651277"/>
              <a:gd name="connsiteY915" fmla="*/ 2396654 h 4241931"/>
              <a:gd name="connsiteX916" fmla="*/ 203612 w 4651277"/>
              <a:gd name="connsiteY916" fmla="*/ 2390201 h 4241931"/>
              <a:gd name="connsiteX917" fmla="*/ 185454 w 4651277"/>
              <a:gd name="connsiteY917" fmla="*/ 2384308 h 4241931"/>
              <a:gd name="connsiteX918" fmla="*/ 180651 w 4651277"/>
              <a:gd name="connsiteY918" fmla="*/ 2360984 h 4241931"/>
              <a:gd name="connsiteX919" fmla="*/ 188954 w 4651277"/>
              <a:gd name="connsiteY919" fmla="*/ 2355173 h 4241931"/>
              <a:gd name="connsiteX920" fmla="*/ 203232 w 4651277"/>
              <a:gd name="connsiteY920" fmla="*/ 2321739 h 4241931"/>
              <a:gd name="connsiteX921" fmla="*/ 198358 w 4651277"/>
              <a:gd name="connsiteY921" fmla="*/ 2280702 h 4241931"/>
              <a:gd name="connsiteX922" fmla="*/ 181129 w 4651277"/>
              <a:gd name="connsiteY922" fmla="*/ 2268831 h 4241931"/>
              <a:gd name="connsiteX923" fmla="*/ 161542 w 4651277"/>
              <a:gd name="connsiteY923" fmla="*/ 2266396 h 4241931"/>
              <a:gd name="connsiteX924" fmla="*/ 170152 w 4651277"/>
              <a:gd name="connsiteY924" fmla="*/ 2232225 h 4241931"/>
              <a:gd name="connsiteX925" fmla="*/ 182158 w 4651277"/>
              <a:gd name="connsiteY925" fmla="*/ 2210319 h 4241931"/>
              <a:gd name="connsiteX926" fmla="*/ 185087 w 4651277"/>
              <a:gd name="connsiteY926" fmla="*/ 2204960 h 4241931"/>
              <a:gd name="connsiteX927" fmla="*/ 183548 w 4651277"/>
              <a:gd name="connsiteY927" fmla="*/ 2204931 h 4241931"/>
              <a:gd name="connsiteX928" fmla="*/ 176985 w 4651277"/>
              <a:gd name="connsiteY928" fmla="*/ 2201655 h 4241931"/>
              <a:gd name="connsiteX929" fmla="*/ 158195 w 4651277"/>
              <a:gd name="connsiteY929" fmla="*/ 2192908 h 4241931"/>
              <a:gd name="connsiteX930" fmla="*/ 153725 w 4651277"/>
              <a:gd name="connsiteY930" fmla="*/ 2186242 h 4241931"/>
              <a:gd name="connsiteX931" fmla="*/ 153180 w 4651277"/>
              <a:gd name="connsiteY931" fmla="*/ 2181644 h 4241931"/>
              <a:gd name="connsiteX932" fmla="*/ 148907 w 4651277"/>
              <a:gd name="connsiteY932" fmla="*/ 2184596 h 4241931"/>
              <a:gd name="connsiteX933" fmla="*/ 133549 w 4651277"/>
              <a:gd name="connsiteY933" fmla="*/ 2192221 h 4241931"/>
              <a:gd name="connsiteX934" fmla="*/ 130014 w 4651277"/>
              <a:gd name="connsiteY934" fmla="*/ 2191909 h 4241931"/>
              <a:gd name="connsiteX935" fmla="*/ 130318 w 4651277"/>
              <a:gd name="connsiteY935" fmla="*/ 2192823 h 4241931"/>
              <a:gd name="connsiteX936" fmla="*/ 126282 w 4651277"/>
              <a:gd name="connsiteY936" fmla="*/ 2195305 h 4241931"/>
              <a:gd name="connsiteX937" fmla="*/ 107338 w 4651277"/>
              <a:gd name="connsiteY937" fmla="*/ 2192707 h 4241931"/>
              <a:gd name="connsiteX938" fmla="*/ 90588 w 4651277"/>
              <a:gd name="connsiteY938" fmla="*/ 2196667 h 4241931"/>
              <a:gd name="connsiteX939" fmla="*/ 85329 w 4651277"/>
              <a:gd name="connsiteY939" fmla="*/ 2204345 h 4241931"/>
              <a:gd name="connsiteX940" fmla="*/ 82412 w 4651277"/>
              <a:gd name="connsiteY940" fmla="*/ 2206965 h 4241931"/>
              <a:gd name="connsiteX941" fmla="*/ 79791 w 4651277"/>
              <a:gd name="connsiteY941" fmla="*/ 2204045 h 4241931"/>
              <a:gd name="connsiteX942" fmla="*/ 72187 w 4651277"/>
              <a:gd name="connsiteY942" fmla="*/ 2199087 h 4241931"/>
              <a:gd name="connsiteX943" fmla="*/ 56610 w 4651277"/>
              <a:gd name="connsiteY943" fmla="*/ 2194405 h 4241931"/>
              <a:gd name="connsiteX944" fmla="*/ 49228 w 4651277"/>
              <a:gd name="connsiteY944" fmla="*/ 2195828 h 4241931"/>
              <a:gd name="connsiteX945" fmla="*/ 44932 w 4651277"/>
              <a:gd name="connsiteY945" fmla="*/ 2199419 h 4241931"/>
              <a:gd name="connsiteX946" fmla="*/ 40357 w 4651277"/>
              <a:gd name="connsiteY946" fmla="*/ 2195030 h 4241931"/>
              <a:gd name="connsiteX947" fmla="*/ 38739 w 4651277"/>
              <a:gd name="connsiteY947" fmla="*/ 2190908 h 4241931"/>
              <a:gd name="connsiteX948" fmla="*/ 25029 w 4651277"/>
              <a:gd name="connsiteY948" fmla="*/ 2188681 h 4241931"/>
              <a:gd name="connsiteX949" fmla="*/ 22953 w 4651277"/>
              <a:gd name="connsiteY949" fmla="*/ 2190781 h 4241931"/>
              <a:gd name="connsiteX950" fmla="*/ 17398 w 4651277"/>
              <a:gd name="connsiteY950" fmla="*/ 2191771 h 4241931"/>
              <a:gd name="connsiteX951" fmla="*/ 17464 w 4651277"/>
              <a:gd name="connsiteY951" fmla="*/ 2186609 h 4241931"/>
              <a:gd name="connsiteX952" fmla="*/ 20703 w 4651277"/>
              <a:gd name="connsiteY952" fmla="*/ 2182626 h 4241931"/>
              <a:gd name="connsiteX953" fmla="*/ 20175 w 4651277"/>
              <a:gd name="connsiteY953" fmla="*/ 2176316 h 4241931"/>
              <a:gd name="connsiteX954" fmla="*/ 10908 w 4651277"/>
              <a:gd name="connsiteY954" fmla="*/ 2158882 h 4241931"/>
              <a:gd name="connsiteX955" fmla="*/ 3909 w 4651277"/>
              <a:gd name="connsiteY955" fmla="*/ 2136084 h 4241931"/>
              <a:gd name="connsiteX956" fmla="*/ 5354 w 4651277"/>
              <a:gd name="connsiteY956" fmla="*/ 2129952 h 4241931"/>
              <a:gd name="connsiteX957" fmla="*/ 9185 w 4651277"/>
              <a:gd name="connsiteY957" fmla="*/ 2123453 h 4241931"/>
              <a:gd name="connsiteX958" fmla="*/ 8263 w 4651277"/>
              <a:gd name="connsiteY958" fmla="*/ 2119867 h 4241931"/>
              <a:gd name="connsiteX959" fmla="*/ 0 w 4651277"/>
              <a:gd name="connsiteY959" fmla="*/ 2106669 h 4241931"/>
              <a:gd name="connsiteX960" fmla="*/ 1997 w 4651277"/>
              <a:gd name="connsiteY960" fmla="*/ 2092253 h 4241931"/>
              <a:gd name="connsiteX961" fmla="*/ 18461 w 4651277"/>
              <a:gd name="connsiteY961" fmla="*/ 2073068 h 4241931"/>
              <a:gd name="connsiteX962" fmla="*/ 22909 w 4651277"/>
              <a:gd name="connsiteY962" fmla="*/ 2063545 h 4241931"/>
              <a:gd name="connsiteX963" fmla="*/ 31396 w 4651277"/>
              <a:gd name="connsiteY963" fmla="*/ 2046292 h 4241931"/>
              <a:gd name="connsiteX964" fmla="*/ 31352 w 4651277"/>
              <a:gd name="connsiteY964" fmla="*/ 2025192 h 4241931"/>
              <a:gd name="connsiteX965" fmla="*/ 63886 w 4651277"/>
              <a:gd name="connsiteY965" fmla="*/ 2013091 h 4241931"/>
              <a:gd name="connsiteX966" fmla="*/ 81239 w 4651277"/>
              <a:gd name="connsiteY966" fmla="*/ 2008044 h 4241931"/>
              <a:gd name="connsiteX967" fmla="*/ 111405 w 4651277"/>
              <a:gd name="connsiteY967" fmla="*/ 1993139 h 4241931"/>
              <a:gd name="connsiteX968" fmla="*/ 126677 w 4651277"/>
              <a:gd name="connsiteY968" fmla="*/ 2000417 h 4241931"/>
              <a:gd name="connsiteX969" fmla="*/ 139632 w 4651277"/>
              <a:gd name="connsiteY969" fmla="*/ 1998124 h 4241931"/>
              <a:gd name="connsiteX970" fmla="*/ 146533 w 4651277"/>
              <a:gd name="connsiteY970" fmla="*/ 1993496 h 4241931"/>
              <a:gd name="connsiteX971" fmla="*/ 153736 w 4651277"/>
              <a:gd name="connsiteY971" fmla="*/ 1988375 h 4241931"/>
              <a:gd name="connsiteX972" fmla="*/ 154376 w 4651277"/>
              <a:gd name="connsiteY972" fmla="*/ 1996242 h 4241931"/>
              <a:gd name="connsiteX973" fmla="*/ 153285 w 4651277"/>
              <a:gd name="connsiteY973" fmla="*/ 2009173 h 4241931"/>
              <a:gd name="connsiteX974" fmla="*/ 164872 w 4651277"/>
              <a:gd name="connsiteY974" fmla="*/ 2016921 h 4241931"/>
              <a:gd name="connsiteX975" fmla="*/ 175266 w 4651277"/>
              <a:gd name="connsiteY975" fmla="*/ 2011025 h 4241931"/>
              <a:gd name="connsiteX976" fmla="*/ 179204 w 4651277"/>
              <a:gd name="connsiteY976" fmla="*/ 2016827 h 4241931"/>
              <a:gd name="connsiteX977" fmla="*/ 185964 w 4651277"/>
              <a:gd name="connsiteY977" fmla="*/ 2044743 h 4241931"/>
              <a:gd name="connsiteX978" fmla="*/ 192136 w 4651277"/>
              <a:gd name="connsiteY978" fmla="*/ 2058025 h 4241931"/>
              <a:gd name="connsiteX979" fmla="*/ 191400 w 4651277"/>
              <a:gd name="connsiteY979" fmla="*/ 2065222 h 4241931"/>
              <a:gd name="connsiteX980" fmla="*/ 193705 w 4651277"/>
              <a:gd name="connsiteY980" fmla="*/ 2064625 h 4241931"/>
              <a:gd name="connsiteX981" fmla="*/ 201345 w 4651277"/>
              <a:gd name="connsiteY981" fmla="*/ 2058516 h 4241931"/>
              <a:gd name="connsiteX982" fmla="*/ 208726 w 4651277"/>
              <a:gd name="connsiteY982" fmla="*/ 2057092 h 4241931"/>
              <a:gd name="connsiteX983" fmla="*/ 228242 w 4651277"/>
              <a:gd name="connsiteY983" fmla="*/ 2063119 h 4241931"/>
              <a:gd name="connsiteX984" fmla="*/ 231942 w 4651277"/>
              <a:gd name="connsiteY984" fmla="*/ 2058517 h 4241931"/>
              <a:gd name="connsiteX985" fmla="*/ 254423 w 4651277"/>
              <a:gd name="connsiteY985" fmla="*/ 2032807 h 4241931"/>
              <a:gd name="connsiteX986" fmla="*/ 259562 w 4651277"/>
              <a:gd name="connsiteY986" fmla="*/ 2024385 h 4241931"/>
              <a:gd name="connsiteX987" fmla="*/ 260350 w 4651277"/>
              <a:gd name="connsiteY987" fmla="*/ 2011951 h 4241931"/>
              <a:gd name="connsiteX988" fmla="*/ 243934 w 4651277"/>
              <a:gd name="connsiteY988" fmla="*/ 1984262 h 4241931"/>
              <a:gd name="connsiteX989" fmla="*/ 241968 w 4651277"/>
              <a:gd name="connsiteY989" fmla="*/ 1967429 h 4241931"/>
              <a:gd name="connsiteX990" fmla="*/ 257810 w 4651277"/>
              <a:gd name="connsiteY990" fmla="*/ 1964858 h 4241931"/>
              <a:gd name="connsiteX991" fmla="*/ 278777 w 4651277"/>
              <a:gd name="connsiteY991" fmla="*/ 1969490 h 4241931"/>
              <a:gd name="connsiteX992" fmla="*/ 293797 w 4651277"/>
              <a:gd name="connsiteY992" fmla="*/ 1970497 h 4241931"/>
              <a:gd name="connsiteX993" fmla="*/ 304189 w 4651277"/>
              <a:gd name="connsiteY993" fmla="*/ 1964603 h 4241931"/>
              <a:gd name="connsiteX994" fmla="*/ 323849 w 4651277"/>
              <a:gd name="connsiteY994" fmla="*/ 1916778 h 4241931"/>
              <a:gd name="connsiteX995" fmla="*/ 339900 w 4651277"/>
              <a:gd name="connsiteY995" fmla="*/ 1899380 h 4241931"/>
              <a:gd name="connsiteX996" fmla="*/ 366172 w 4651277"/>
              <a:gd name="connsiteY996" fmla="*/ 1899774 h 4241931"/>
              <a:gd name="connsiteX997" fmla="*/ 386797 w 4651277"/>
              <a:gd name="connsiteY997" fmla="*/ 1855936 h 4241931"/>
              <a:gd name="connsiteX998" fmla="*/ 382353 w 4651277"/>
              <a:gd name="connsiteY998" fmla="*/ 1837591 h 4241931"/>
              <a:gd name="connsiteX999" fmla="*/ 397618 w 4651277"/>
              <a:gd name="connsiteY999" fmla="*/ 1832628 h 4241931"/>
              <a:gd name="connsiteX1000" fmla="*/ 428633 w 4651277"/>
              <a:gd name="connsiteY1000" fmla="*/ 1850870 h 4241931"/>
              <a:gd name="connsiteX1001" fmla="*/ 421799 w 4651277"/>
              <a:gd name="connsiteY1001" fmla="*/ 1833105 h 4241931"/>
              <a:gd name="connsiteX1002" fmla="*/ 416893 w 4651277"/>
              <a:gd name="connsiteY1002" fmla="*/ 1823315 h 4241931"/>
              <a:gd name="connsiteX1003" fmla="*/ 392972 w 4651277"/>
              <a:gd name="connsiteY1003" fmla="*/ 1801244 h 4241931"/>
              <a:gd name="connsiteX1004" fmla="*/ 372974 w 4651277"/>
              <a:gd name="connsiteY1004" fmla="*/ 1800599 h 4241931"/>
              <a:gd name="connsiteX1005" fmla="*/ 385949 w 4651277"/>
              <a:gd name="connsiteY1005" fmla="*/ 1754815 h 4241931"/>
              <a:gd name="connsiteX1006" fmla="*/ 398951 w 4651277"/>
              <a:gd name="connsiteY1006" fmla="*/ 1705649 h 4241931"/>
              <a:gd name="connsiteX1007" fmla="*/ 389494 w 4651277"/>
              <a:gd name="connsiteY1007" fmla="*/ 1678807 h 4241931"/>
              <a:gd name="connsiteX1008" fmla="*/ 363309 w 4651277"/>
              <a:gd name="connsiteY1008" fmla="*/ 1680505 h 4241931"/>
              <a:gd name="connsiteX1009" fmla="*/ 342496 w 4651277"/>
              <a:gd name="connsiteY1009" fmla="*/ 1695679 h 4241931"/>
              <a:gd name="connsiteX1010" fmla="*/ 298105 w 4651277"/>
              <a:gd name="connsiteY1010" fmla="*/ 1669277 h 4241931"/>
              <a:gd name="connsiteX1011" fmla="*/ 291363 w 4651277"/>
              <a:gd name="connsiteY1011" fmla="*/ 1665844 h 4241931"/>
              <a:gd name="connsiteX1012" fmla="*/ 294593 w 4651277"/>
              <a:gd name="connsiteY1012" fmla="*/ 1646062 h 4241931"/>
              <a:gd name="connsiteX1013" fmla="*/ 308882 w 4651277"/>
              <a:gd name="connsiteY1013" fmla="*/ 1624869 h 4241931"/>
              <a:gd name="connsiteX1014" fmla="*/ 350575 w 4651277"/>
              <a:gd name="connsiteY1014" fmla="*/ 1612239 h 4241931"/>
              <a:gd name="connsiteX1015" fmla="*/ 368299 w 4651277"/>
              <a:gd name="connsiteY1015" fmla="*/ 1624411 h 4241931"/>
              <a:gd name="connsiteX1016" fmla="*/ 381481 w 4651277"/>
              <a:gd name="connsiteY1016" fmla="*/ 1631773 h 4241931"/>
              <a:gd name="connsiteX1017" fmla="*/ 447262 w 4651277"/>
              <a:gd name="connsiteY1017" fmla="*/ 1605288 h 4241931"/>
              <a:gd name="connsiteX1018" fmla="*/ 459886 w 4651277"/>
              <a:gd name="connsiteY1018" fmla="*/ 1566766 h 4241931"/>
              <a:gd name="connsiteX1019" fmla="*/ 453689 w 4651277"/>
              <a:gd name="connsiteY1019" fmla="*/ 1556868 h 4241931"/>
              <a:gd name="connsiteX1020" fmla="*/ 470485 w 4651277"/>
              <a:gd name="connsiteY1020" fmla="*/ 1505937 h 4241931"/>
              <a:gd name="connsiteX1021" fmla="*/ 499433 w 4651277"/>
              <a:gd name="connsiteY1021" fmla="*/ 1480773 h 4241931"/>
              <a:gd name="connsiteX1022" fmla="*/ 547531 w 4651277"/>
              <a:gd name="connsiteY1022" fmla="*/ 1463211 h 4241931"/>
              <a:gd name="connsiteX1023" fmla="*/ 567253 w 4651277"/>
              <a:gd name="connsiteY1023" fmla="*/ 1460968 h 4241931"/>
              <a:gd name="connsiteX1024" fmla="*/ 536841 w 4651277"/>
              <a:gd name="connsiteY1024" fmla="*/ 1441738 h 4241931"/>
              <a:gd name="connsiteX1025" fmla="*/ 534666 w 4651277"/>
              <a:gd name="connsiteY1025" fmla="*/ 1439730 h 4241931"/>
              <a:gd name="connsiteX1026" fmla="*/ 534281 w 4651277"/>
              <a:gd name="connsiteY1026" fmla="*/ 1438135 h 4241931"/>
              <a:gd name="connsiteX1027" fmla="*/ 490714 w 4651277"/>
              <a:gd name="connsiteY1027" fmla="*/ 1340184 h 4241931"/>
              <a:gd name="connsiteX1028" fmla="*/ 488780 w 4651277"/>
              <a:gd name="connsiteY1028" fmla="*/ 1292099 h 4241931"/>
              <a:gd name="connsiteX1029" fmla="*/ 496936 w 4651277"/>
              <a:gd name="connsiteY1029" fmla="*/ 1238618 h 4241931"/>
              <a:gd name="connsiteX1030" fmla="*/ 497423 w 4651277"/>
              <a:gd name="connsiteY1030" fmla="*/ 1226677 h 4241931"/>
              <a:gd name="connsiteX1031" fmla="*/ 498708 w 4651277"/>
              <a:gd name="connsiteY1031" fmla="*/ 1146573 h 4241931"/>
              <a:gd name="connsiteX1032" fmla="*/ 494265 w 4651277"/>
              <a:gd name="connsiteY1032" fmla="*/ 1128228 h 4241931"/>
              <a:gd name="connsiteX1033" fmla="*/ 491301 w 4651277"/>
              <a:gd name="connsiteY1033" fmla="*/ 1098548 h 4241931"/>
              <a:gd name="connsiteX1034" fmla="*/ 474258 w 4651277"/>
              <a:gd name="connsiteY1034" fmla="*/ 1115342 h 4241931"/>
              <a:gd name="connsiteX1035" fmla="*/ 456676 w 4651277"/>
              <a:gd name="connsiteY1035" fmla="*/ 1110734 h 4241931"/>
              <a:gd name="connsiteX1036" fmla="*/ 424274 w 4651277"/>
              <a:gd name="connsiteY1036" fmla="*/ 1078050 h 4241931"/>
              <a:gd name="connsiteX1037" fmla="*/ 407590 w 4651277"/>
              <a:gd name="connsiteY1037" fmla="*/ 1059716 h 4241931"/>
              <a:gd name="connsiteX1038" fmla="*/ 403785 w 4651277"/>
              <a:gd name="connsiteY1038" fmla="*/ 1049237 h 4241931"/>
              <a:gd name="connsiteX1039" fmla="*/ 396629 w 4651277"/>
              <a:gd name="connsiteY1039" fmla="*/ 1007485 h 4241931"/>
              <a:gd name="connsiteX1040" fmla="*/ 398423 w 4651277"/>
              <a:gd name="connsiteY1040" fmla="*/ 980030 h 4241931"/>
              <a:gd name="connsiteX1041" fmla="*/ 397121 w 4651277"/>
              <a:gd name="connsiteY1041" fmla="*/ 967679 h 4241931"/>
              <a:gd name="connsiteX1042" fmla="*/ 394920 w 4651277"/>
              <a:gd name="connsiteY1042"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651277" h="4241931">
                <a:moveTo>
                  <a:pt x="3897079" y="2775104"/>
                </a:moveTo>
                <a:lnTo>
                  <a:pt x="3897072" y="2775245"/>
                </a:lnTo>
                <a:lnTo>
                  <a:pt x="3897236" y="2775217"/>
                </a:lnTo>
                <a:close/>
                <a:moveTo>
                  <a:pt x="3870002" y="2525312"/>
                </a:moveTo>
                <a:cubicBezTo>
                  <a:pt x="3867714" y="2528042"/>
                  <a:pt x="3867110" y="2530885"/>
                  <a:pt x="3868144" y="2533137"/>
                </a:cubicBezTo>
                <a:lnTo>
                  <a:pt x="3873257" y="2535878"/>
                </a:lnTo>
                <a:lnTo>
                  <a:pt x="3875291" y="2517799"/>
                </a:lnTo>
                <a:lnTo>
                  <a:pt x="3877729" y="2513815"/>
                </a:lnTo>
                <a:close/>
                <a:moveTo>
                  <a:pt x="3877901" y="2487465"/>
                </a:moveTo>
                <a:lnTo>
                  <a:pt x="3888277" y="2487068"/>
                </a:lnTo>
                <a:cubicBezTo>
                  <a:pt x="3890139" y="2487516"/>
                  <a:pt x="3891479" y="2488580"/>
                  <a:pt x="3891886" y="2490771"/>
                </a:cubicBezTo>
                <a:lnTo>
                  <a:pt x="3891216" y="2494297"/>
                </a:lnTo>
                <a:lnTo>
                  <a:pt x="3905570" y="2476507"/>
                </a:lnTo>
                <a:cubicBezTo>
                  <a:pt x="3907159" y="2474283"/>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7" y="2490423"/>
                </a:cubicBezTo>
                <a:lnTo>
                  <a:pt x="3870148" y="2488776"/>
                </a:lnTo>
                <a:lnTo>
                  <a:pt x="3869606" y="2488750"/>
                </a:lnTo>
                <a:close/>
                <a:moveTo>
                  <a:pt x="3844059" y="2490243"/>
                </a:moveTo>
                <a:lnTo>
                  <a:pt x="3842985" y="2493698"/>
                </a:lnTo>
                <a:lnTo>
                  <a:pt x="3843598" y="2492828"/>
                </a:lnTo>
                <a:close/>
                <a:moveTo>
                  <a:pt x="4088505" y="2054563"/>
                </a:moveTo>
                <a:lnTo>
                  <a:pt x="4088401" y="2054951"/>
                </a:lnTo>
                <a:lnTo>
                  <a:pt x="4089266" y="2055670"/>
                </a:lnTo>
                <a:close/>
                <a:moveTo>
                  <a:pt x="3885513" y="1821923"/>
                </a:moveTo>
                <a:lnTo>
                  <a:pt x="3885167" y="1822589"/>
                </a:lnTo>
                <a:lnTo>
                  <a:pt x="3886626" y="1822717"/>
                </a:lnTo>
                <a:lnTo>
                  <a:pt x="3891162" y="1820860"/>
                </a:lnTo>
                <a:close/>
                <a:moveTo>
                  <a:pt x="3821509" y="1811281"/>
                </a:moveTo>
                <a:lnTo>
                  <a:pt x="3822504" y="1811643"/>
                </a:lnTo>
                <a:lnTo>
                  <a:pt x="3822243" y="1811284"/>
                </a:lnTo>
                <a:close/>
                <a:moveTo>
                  <a:pt x="3767517" y="1561442"/>
                </a:moveTo>
                <a:lnTo>
                  <a:pt x="3765081" y="1577440"/>
                </a:lnTo>
                <a:cubicBezTo>
                  <a:pt x="3765461" y="1582682"/>
                  <a:pt x="3766682" y="1587722"/>
                  <a:pt x="3767062" y="1592964"/>
                </a:cubicBezTo>
                <a:cubicBezTo>
                  <a:pt x="3767647" y="1599046"/>
                  <a:pt x="3766615" y="1603964"/>
                  <a:pt x="3763927" y="1607782"/>
                </a:cubicBezTo>
                <a:lnTo>
                  <a:pt x="3761545" y="1609280"/>
                </a:lnTo>
                <a:lnTo>
                  <a:pt x="3797457" y="1614968"/>
                </a:lnTo>
                <a:lnTo>
                  <a:pt x="3788623" y="1604063"/>
                </a:lnTo>
                <a:cubicBezTo>
                  <a:pt x="3785763" y="1594087"/>
                  <a:pt x="3781115" y="1584988"/>
                  <a:pt x="3776032" y="1576163"/>
                </a:cubicBezTo>
                <a:close/>
                <a:moveTo>
                  <a:pt x="3386337" y="529816"/>
                </a:moveTo>
                <a:lnTo>
                  <a:pt x="3387319" y="533022"/>
                </a:lnTo>
                <a:cubicBezTo>
                  <a:pt x="3387837" y="537454"/>
                  <a:pt x="3387616" y="542508"/>
                  <a:pt x="3390371" y="545619"/>
                </a:cubicBezTo>
                <a:cubicBezTo>
                  <a:pt x="3403040" y="561222"/>
                  <a:pt x="3409325" y="561478"/>
                  <a:pt x="3423565" y="548694"/>
                </a:cubicBezTo>
                <a:lnTo>
                  <a:pt x="3424013" y="548364"/>
                </a:lnTo>
                <a:lnTo>
                  <a:pt x="3429555" y="530803"/>
                </a:lnTo>
                <a:cubicBezTo>
                  <a:pt x="3430271" y="524351"/>
                  <a:pt x="3429730" y="517758"/>
                  <a:pt x="3427864" y="511430"/>
                </a:cubicBezTo>
                <a:lnTo>
                  <a:pt x="3425437" y="507611"/>
                </a:lnTo>
                <a:lnTo>
                  <a:pt x="3420175" y="511007"/>
                </a:lnTo>
                <a:cubicBezTo>
                  <a:pt x="3411083" y="515049"/>
                  <a:pt x="3401574" y="518110"/>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434125" y="357635"/>
                </a:moveTo>
                <a:lnTo>
                  <a:pt x="1444615" y="349964"/>
                </a:lnTo>
                <a:lnTo>
                  <a:pt x="1442833" y="352363"/>
                </a:lnTo>
                <a:cubicBezTo>
                  <a:pt x="1440502" y="355223"/>
                  <a:pt x="1438066" y="357044"/>
                  <a:pt x="1435282" y="357772"/>
                </a:cubicBezTo>
                <a:close/>
                <a:moveTo>
                  <a:pt x="901577" y="1089026"/>
                </a:moveTo>
                <a:cubicBezTo>
                  <a:pt x="900292" y="1091592"/>
                  <a:pt x="900074" y="1094338"/>
                  <a:pt x="902450" y="1097146"/>
                </a:cubicBezTo>
                <a:lnTo>
                  <a:pt x="902526" y="1097156"/>
                </a:lnTo>
                <a:lnTo>
                  <a:pt x="903198" y="1086955"/>
                </a:lnTo>
                <a:close/>
                <a:moveTo>
                  <a:pt x="757666" y="1050727"/>
                </a:moveTo>
                <a:lnTo>
                  <a:pt x="751018" y="1071490"/>
                </a:lnTo>
                <a:lnTo>
                  <a:pt x="758841" y="1071058"/>
                </a:lnTo>
                <a:cubicBezTo>
                  <a:pt x="763118" y="1071162"/>
                  <a:pt x="767408" y="1070654"/>
                  <a:pt x="769344" y="1066422"/>
                </a:cubicBezTo>
                <a:cubicBezTo>
                  <a:pt x="771280" y="1062191"/>
                  <a:pt x="767049"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499"/>
                  <a:pt x="459935" y="911515"/>
                </a:cubicBezTo>
                <a:cubicBezTo>
                  <a:pt x="471849" y="915384"/>
                  <a:pt x="481311" y="914359"/>
                  <a:pt x="483116" y="899146"/>
                </a:cubicBezTo>
                <a:cubicBezTo>
                  <a:pt x="482560" y="893369"/>
                  <a:pt x="486052" y="892101"/>
                  <a:pt x="490125" y="893227"/>
                </a:cubicBezTo>
                <a:cubicBezTo>
                  <a:pt x="495489" y="894461"/>
                  <a:pt x="501350" y="895995"/>
                  <a:pt x="505508" y="899211"/>
                </a:cubicBezTo>
                <a:cubicBezTo>
                  <a:pt x="514314" y="905945"/>
                  <a:pt x="522953" y="908496"/>
                  <a:pt x="533045" y="903097"/>
                </a:cubicBezTo>
                <a:cubicBezTo>
                  <a:pt x="538738" y="900451"/>
                  <a:pt x="543994" y="902978"/>
                  <a:pt x="549057" y="904707"/>
                </a:cubicBezTo>
                <a:cubicBezTo>
                  <a:pt x="558974" y="922992"/>
                  <a:pt x="551705" y="950506"/>
                  <a:pt x="576911" y="960445"/>
                </a:cubicBezTo>
                <a:cubicBezTo>
                  <a:pt x="582964" y="962779"/>
                  <a:pt x="582478" y="974719"/>
                  <a:pt x="592268" y="969814"/>
                </a:cubicBezTo>
                <a:cubicBezTo>
                  <a:pt x="612778" y="955137"/>
                  <a:pt x="612476" y="955631"/>
                  <a:pt x="635566" y="969038"/>
                </a:cubicBezTo>
                <a:cubicBezTo>
                  <a:pt x="642005" y="972967"/>
                  <a:pt x="647127" y="980170"/>
                  <a:pt x="656699" y="977852"/>
                </a:cubicBezTo>
                <a:cubicBezTo>
                  <a:pt x="663852" y="979496"/>
                  <a:pt x="669880" y="985215"/>
                  <a:pt x="677579" y="980395"/>
                </a:cubicBezTo>
                <a:cubicBezTo>
                  <a:pt x="689735" y="978295"/>
                  <a:pt x="699862" y="981753"/>
                  <a:pt x="708864" y="989282"/>
                </a:cubicBezTo>
                <a:cubicBezTo>
                  <a:pt x="709057" y="990081"/>
                  <a:pt x="709057" y="990081"/>
                  <a:pt x="709249" y="990879"/>
                </a:cubicBezTo>
                <a:cubicBezTo>
                  <a:pt x="719279" y="993938"/>
                  <a:pt x="725838" y="991822"/>
                  <a:pt x="730538" y="987041"/>
                </a:cubicBezTo>
                <a:lnTo>
                  <a:pt x="733369" y="981508"/>
                </a:lnTo>
                <a:lnTo>
                  <a:pt x="741250" y="939228"/>
                </a:lnTo>
                <a:cubicBezTo>
                  <a:pt x="743019" y="916657"/>
                  <a:pt x="748590" y="913737"/>
                  <a:pt x="770387" y="922209"/>
                </a:cubicBezTo>
                <a:cubicBezTo>
                  <a:pt x="772764" y="925017"/>
                  <a:pt x="773149" y="928082"/>
                  <a:pt x="772846" y="931130"/>
                </a:cubicBezTo>
                <a:lnTo>
                  <a:pt x="771985" y="935690"/>
                </a:lnTo>
                <a:lnTo>
                  <a:pt x="777371" y="940499"/>
                </a:lnTo>
                <a:cubicBezTo>
                  <a:pt x="778542" y="943594"/>
                  <a:pt x="779432" y="947706"/>
                  <a:pt x="782283" y="952504"/>
                </a:cubicBezTo>
                <a:cubicBezTo>
                  <a:pt x="782149" y="957181"/>
                  <a:pt x="780033" y="960649"/>
                  <a:pt x="776624" y="964006"/>
                </a:cubicBezTo>
                <a:lnTo>
                  <a:pt x="768714" y="968596"/>
                </a:lnTo>
                <a:lnTo>
                  <a:pt x="769873" y="975063"/>
                </a:lnTo>
                <a:cubicBezTo>
                  <a:pt x="773894" y="985704"/>
                  <a:pt x="781464" y="994902"/>
                  <a:pt x="789860" y="1001522"/>
                </a:cubicBezTo>
                <a:cubicBezTo>
                  <a:pt x="794048" y="1005291"/>
                  <a:pt x="800723" y="1007285"/>
                  <a:pt x="801796" y="1013423"/>
                </a:cubicBezTo>
                <a:cubicBezTo>
                  <a:pt x="802915" y="1017729"/>
                  <a:pt x="802930" y="1017118"/>
                  <a:pt x="804836" y="1014109"/>
                </a:cubicBezTo>
                <a:cubicBezTo>
                  <a:pt x="806116" y="1011694"/>
                  <a:pt x="808604" y="1009921"/>
                  <a:pt x="810407" y="1011186"/>
                </a:cubicBezTo>
                <a:cubicBezTo>
                  <a:pt x="828554" y="1018960"/>
                  <a:pt x="837446" y="1005119"/>
                  <a:pt x="847470" y="994970"/>
                </a:cubicBezTo>
                <a:cubicBezTo>
                  <a:pt x="850598" y="991990"/>
                  <a:pt x="854351" y="988414"/>
                  <a:pt x="858657" y="987296"/>
                </a:cubicBezTo>
                <a:cubicBezTo>
                  <a:pt x="865406" y="986236"/>
                  <a:pt x="872081" y="988231"/>
                  <a:pt x="874361" y="995010"/>
                </a:cubicBezTo>
                <a:cubicBezTo>
                  <a:pt x="882904" y="1020886"/>
                  <a:pt x="907844" y="1025768"/>
                  <a:pt x="927779" y="1035418"/>
                </a:cubicBezTo>
                <a:cubicBezTo>
                  <a:pt x="929008" y="1035143"/>
                  <a:pt x="931001" y="1034885"/>
                  <a:pt x="932742" y="1035538"/>
                </a:cubicBezTo>
                <a:lnTo>
                  <a:pt x="935226" y="1039553"/>
                </a:lnTo>
                <a:lnTo>
                  <a:pt x="940983" y="1033338"/>
                </a:lnTo>
                <a:lnTo>
                  <a:pt x="935821" y="1023593"/>
                </a:lnTo>
                <a:cubicBezTo>
                  <a:pt x="931931" y="1011433"/>
                  <a:pt x="926045" y="1008169"/>
                  <a:pt x="913760" y="1010868"/>
                </a:cubicBezTo>
                <a:cubicBezTo>
                  <a:pt x="912112" y="1011276"/>
                  <a:pt x="910749" y="1012140"/>
                  <a:pt x="908193" y="1013124"/>
                </a:cubicBezTo>
                <a:cubicBezTo>
                  <a:pt x="907678" y="1003278"/>
                  <a:pt x="913624" y="997603"/>
                  <a:pt x="918086" y="991595"/>
                </a:cubicBezTo>
                <a:cubicBezTo>
                  <a:pt x="923623" y="984271"/>
                  <a:pt x="926482" y="976736"/>
                  <a:pt x="923864" y="967586"/>
                </a:cubicBezTo>
                <a:cubicBezTo>
                  <a:pt x="922684" y="960704"/>
                  <a:pt x="919188" y="957197"/>
                  <a:pt x="911850" y="958668"/>
                </a:cubicBezTo>
                <a:cubicBezTo>
                  <a:pt x="904058" y="960427"/>
                  <a:pt x="897962" y="959840"/>
                  <a:pt x="893528" y="951841"/>
                </a:cubicBezTo>
                <a:cubicBezTo>
                  <a:pt x="888928" y="944582"/>
                  <a:pt x="893800" y="940223"/>
                  <a:pt x="898383" y="935411"/>
                </a:cubicBezTo>
                <a:cubicBezTo>
                  <a:pt x="899911" y="933807"/>
                  <a:pt x="903088" y="931793"/>
                  <a:pt x="900622" y="928906"/>
                </a:cubicBezTo>
                <a:cubicBezTo>
                  <a:pt x="898322" y="925276"/>
                  <a:pt x="893919" y="922344"/>
                  <a:pt x="889714" y="923737"/>
                </a:cubicBezTo>
                <a:cubicBezTo>
                  <a:pt x="878002" y="927344"/>
                  <a:pt x="874887" y="920417"/>
                  <a:pt x="871981" y="910814"/>
                </a:cubicBezTo>
                <a:cubicBezTo>
                  <a:pt x="866942" y="896840"/>
                  <a:pt x="858725" y="884879"/>
                  <a:pt x="847331" y="874933"/>
                </a:cubicBezTo>
                <a:cubicBezTo>
                  <a:pt x="844124" y="871878"/>
                  <a:pt x="841658" y="868990"/>
                  <a:pt x="841915" y="864377"/>
                </a:cubicBezTo>
                <a:cubicBezTo>
                  <a:pt x="842065" y="851565"/>
                  <a:pt x="839779" y="840932"/>
                  <a:pt x="826359" y="834813"/>
                </a:cubicBezTo>
                <a:cubicBezTo>
                  <a:pt x="821502" y="832169"/>
                  <a:pt x="824603" y="827024"/>
                  <a:pt x="827614" y="825752"/>
                </a:cubicBezTo>
                <a:cubicBezTo>
                  <a:pt x="844605" y="819435"/>
                  <a:pt x="844709" y="808559"/>
                  <a:pt x="837279" y="794828"/>
                </a:cubicBezTo>
                <a:cubicBezTo>
                  <a:pt x="836296" y="792273"/>
                  <a:pt x="836962" y="789306"/>
                  <a:pt x="836885" y="786176"/>
                </a:cubicBezTo>
                <a:cubicBezTo>
                  <a:pt x="836385" y="769326"/>
                  <a:pt x="836718" y="767844"/>
                  <a:pt x="852800" y="762101"/>
                </a:cubicBezTo>
                <a:cubicBezTo>
                  <a:pt x="861665" y="759028"/>
                  <a:pt x="866084" y="754956"/>
                  <a:pt x="864539" y="744488"/>
                </a:cubicBezTo>
                <a:cubicBezTo>
                  <a:pt x="863525" y="736866"/>
                  <a:pt x="865069" y="728258"/>
                  <a:pt x="871755" y="722748"/>
                </a:cubicBezTo>
                <a:cubicBezTo>
                  <a:pt x="877987" y="717526"/>
                  <a:pt x="875567" y="712702"/>
                  <a:pt x="872404" y="707712"/>
                </a:cubicBezTo>
                <a:cubicBezTo>
                  <a:pt x="869242" y="702722"/>
                  <a:pt x="865912" y="698474"/>
                  <a:pt x="866503" y="692377"/>
                </a:cubicBezTo>
                <a:cubicBezTo>
                  <a:pt x="866759" y="687763"/>
                  <a:pt x="863052" y="686934"/>
                  <a:pt x="859921" y="687011"/>
                </a:cubicBezTo>
                <a:cubicBezTo>
                  <a:pt x="855428" y="687951"/>
                  <a:pt x="851675" y="689057"/>
                  <a:pt x="847757" y="690905"/>
                </a:cubicBezTo>
                <a:cubicBezTo>
                  <a:pt x="833943" y="695208"/>
                  <a:pt x="832915" y="694588"/>
                  <a:pt x="831295" y="680991"/>
                </a:cubicBezTo>
                <a:cubicBezTo>
                  <a:pt x="830116" y="674108"/>
                  <a:pt x="830871" y="667272"/>
                  <a:pt x="830432" y="660556"/>
                </a:cubicBezTo>
                <a:cubicBezTo>
                  <a:pt x="830324" y="652357"/>
                  <a:pt x="830218" y="644158"/>
                  <a:pt x="842534" y="646527"/>
                </a:cubicBezTo>
                <a:cubicBezTo>
                  <a:pt x="846695" y="647070"/>
                  <a:pt x="849463" y="643408"/>
                  <a:pt x="847783" y="638749"/>
                </a:cubicBezTo>
                <a:cubicBezTo>
                  <a:pt x="845983" y="632897"/>
                  <a:pt x="844347" y="626302"/>
                  <a:pt x="835406" y="626246"/>
                </a:cubicBezTo>
                <a:cubicBezTo>
                  <a:pt x="834953" y="626533"/>
                  <a:pt x="834499" y="626821"/>
                  <a:pt x="833304" y="626943"/>
                </a:cubicBezTo>
                <a:cubicBezTo>
                  <a:pt x="828810" y="627884"/>
                  <a:pt x="824468" y="635086"/>
                  <a:pt x="819248" y="628857"/>
                </a:cubicBezTo>
                <a:cubicBezTo>
                  <a:pt x="814316" y="623080"/>
                  <a:pt x="812394" y="616033"/>
                  <a:pt x="813029" y="608001"/>
                </a:cubicBezTo>
                <a:cubicBezTo>
                  <a:pt x="814072" y="601617"/>
                  <a:pt x="817339" y="595731"/>
                  <a:pt x="821182" y="590753"/>
                </a:cubicBezTo>
                <a:cubicBezTo>
                  <a:pt x="824404" y="586802"/>
                  <a:pt x="827582" y="584789"/>
                  <a:pt x="831485" y="589945"/>
                </a:cubicBezTo>
                <a:cubicBezTo>
                  <a:pt x="833088" y="591472"/>
                  <a:pt x="835147" y="592712"/>
                  <a:pt x="836962" y="591561"/>
                </a:cubicBezTo>
                <a:cubicBezTo>
                  <a:pt x="840139" y="589547"/>
                  <a:pt x="839156" y="586991"/>
                  <a:pt x="838006" y="585177"/>
                </a:cubicBezTo>
                <a:cubicBezTo>
                  <a:pt x="836160" y="581260"/>
                  <a:pt x="834147" y="578085"/>
                  <a:pt x="832588" y="574621"/>
                </a:cubicBezTo>
                <a:cubicBezTo>
                  <a:pt x="827051" y="562871"/>
                  <a:pt x="831725" y="554186"/>
                  <a:pt x="844297" y="551941"/>
                </a:cubicBezTo>
                <a:cubicBezTo>
                  <a:pt x="845947" y="551532"/>
                  <a:pt x="847142" y="551410"/>
                  <a:pt x="848337" y="551287"/>
                </a:cubicBezTo>
                <a:cubicBezTo>
                  <a:pt x="867747" y="549796"/>
                  <a:pt x="869730" y="547904"/>
                  <a:pt x="866763" y="528166"/>
                </a:cubicBezTo>
                <a:cubicBezTo>
                  <a:pt x="865749" y="520542"/>
                  <a:pt x="866914" y="515353"/>
                  <a:pt x="874296" y="511946"/>
                </a:cubicBezTo>
                <a:cubicBezTo>
                  <a:pt x="877307" y="510674"/>
                  <a:pt x="879288" y="508783"/>
                  <a:pt x="881271" y="506890"/>
                </a:cubicBezTo>
                <a:cubicBezTo>
                  <a:pt x="894599" y="497807"/>
                  <a:pt x="901875" y="486202"/>
                  <a:pt x="895567" y="469218"/>
                </a:cubicBezTo>
                <a:cubicBezTo>
                  <a:pt x="893477" y="462912"/>
                  <a:pt x="892297" y="456030"/>
                  <a:pt x="893053" y="449192"/>
                </a:cubicBezTo>
                <a:cubicBezTo>
                  <a:pt x="893310" y="444578"/>
                  <a:pt x="895791" y="440463"/>
                  <a:pt x="900283" y="439523"/>
                </a:cubicBezTo>
                <a:cubicBezTo>
                  <a:pt x="905685" y="438008"/>
                  <a:pt x="906457" y="443241"/>
                  <a:pt x="908015" y="446703"/>
                </a:cubicBezTo>
                <a:cubicBezTo>
                  <a:pt x="918849" y="467814"/>
                  <a:pt x="918849" y="467814"/>
                  <a:pt x="935325" y="451650"/>
                </a:cubicBezTo>
                <a:cubicBezTo>
                  <a:pt x="941270" y="445975"/>
                  <a:pt x="947337" y="441495"/>
                  <a:pt x="955007" y="438541"/>
                </a:cubicBezTo>
                <a:cubicBezTo>
                  <a:pt x="962965" y="436041"/>
                  <a:pt x="969274" y="433950"/>
                  <a:pt x="977460" y="440844"/>
                </a:cubicBezTo>
                <a:cubicBezTo>
                  <a:pt x="989760" y="450215"/>
                  <a:pt x="1009307" y="442914"/>
                  <a:pt x="1019519" y="426905"/>
                </a:cubicBezTo>
                <a:cubicBezTo>
                  <a:pt x="1021214" y="424559"/>
                  <a:pt x="1022167" y="422048"/>
                  <a:pt x="1024027" y="418962"/>
                </a:cubicBezTo>
                <a:cubicBezTo>
                  <a:pt x="1032455" y="428244"/>
                  <a:pt x="1041215" y="436045"/>
                  <a:pt x="1054530" y="433965"/>
                </a:cubicBezTo>
                <a:cubicBezTo>
                  <a:pt x="1066648" y="432009"/>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9" y="431382"/>
                  <a:pt x="1165444" y="439338"/>
                </a:cubicBezTo>
                <a:cubicBezTo>
                  <a:pt x="1172285" y="459165"/>
                  <a:pt x="1180561" y="462186"/>
                  <a:pt x="1198671" y="452617"/>
                </a:cubicBezTo>
                <a:cubicBezTo>
                  <a:pt x="1221607" y="440624"/>
                  <a:pt x="1245102" y="436543"/>
                  <a:pt x="1270353" y="440250"/>
                </a:cubicBezTo>
                <a:cubicBezTo>
                  <a:pt x="1283123" y="442332"/>
                  <a:pt x="1295484" y="442764"/>
                  <a:pt x="1308224" y="439776"/>
                </a:cubicBezTo>
                <a:cubicBezTo>
                  <a:pt x="1314819" y="438140"/>
                  <a:pt x="1319812" y="434976"/>
                  <a:pt x="1321763" y="428016"/>
                </a:cubicBezTo>
                <a:cubicBezTo>
                  <a:pt x="1323547" y="421800"/>
                  <a:pt x="1327103" y="416366"/>
                  <a:pt x="1334517" y="418026"/>
                </a:cubicBezTo>
                <a:cubicBezTo>
                  <a:pt x="1342218" y="420140"/>
                  <a:pt x="1339525" y="426934"/>
                  <a:pt x="1338527" y="431380"/>
                </a:cubicBezTo>
                <a:cubicBezTo>
                  <a:pt x="1336031" y="442501"/>
                  <a:pt x="1339602" y="449139"/>
                  <a:pt x="1348242" y="455745"/>
                </a:cubicBezTo>
                <a:lnTo>
                  <a:pt x="1387252" y="495472"/>
                </a:lnTo>
                <a:lnTo>
                  <a:pt x="1391836" y="495409"/>
                </a:lnTo>
                <a:cubicBezTo>
                  <a:pt x="1404436" y="492736"/>
                  <a:pt x="1415417" y="485221"/>
                  <a:pt x="1416977" y="473735"/>
                </a:cubicBezTo>
                <a:cubicBezTo>
                  <a:pt x="1420965" y="446895"/>
                  <a:pt x="1437005" y="441697"/>
                  <a:pt x="1459403" y="441306"/>
                </a:cubicBezTo>
                <a:cubicBezTo>
                  <a:pt x="1462911" y="440739"/>
                  <a:pt x="1466274" y="440818"/>
                  <a:pt x="1469781" y="440250"/>
                </a:cubicBezTo>
                <a:cubicBezTo>
                  <a:pt x="1484809" y="439561"/>
                  <a:pt x="1485743" y="438417"/>
                  <a:pt x="1481549" y="423949"/>
                </a:cubicBezTo>
                <a:cubicBezTo>
                  <a:pt x="1477566" y="411556"/>
                  <a:pt x="1470431" y="401164"/>
                  <a:pt x="1461863" y="391126"/>
                </a:cubicBezTo>
                <a:cubicBezTo>
                  <a:pt x="1456437" y="385175"/>
                  <a:pt x="1454727" y="380734"/>
                  <a:pt x="1459823" y="373082"/>
                </a:cubicBezTo>
                <a:cubicBezTo>
                  <a:pt x="1463987" y="366575"/>
                  <a:pt x="1466363" y="358990"/>
                  <a:pt x="1468739" y="351406"/>
                </a:cubicBezTo>
                <a:cubicBezTo>
                  <a:pt x="1470539" y="346398"/>
                  <a:pt x="1468975" y="341312"/>
                  <a:pt x="1464112" y="338871"/>
                </a:cubicBezTo>
                <a:lnTo>
                  <a:pt x="1460545" y="338313"/>
                </a:lnTo>
                <a:lnTo>
                  <a:pt x="1512110" y="300603"/>
                </a:lnTo>
                <a:lnTo>
                  <a:pt x="1512639" y="301468"/>
                </a:lnTo>
                <a:cubicBezTo>
                  <a:pt x="1514202" y="302411"/>
                  <a:pt x="1516207" y="302522"/>
                  <a:pt x="1518925" y="302455"/>
                </a:cubicBezTo>
                <a:cubicBezTo>
                  <a:pt x="1549337" y="302509"/>
                  <a:pt x="1572854" y="315221"/>
                  <a:pt x="1592774" y="337949"/>
                </a:cubicBezTo>
                <a:cubicBezTo>
                  <a:pt x="1604626" y="351430"/>
                  <a:pt x="1610607" y="366975"/>
                  <a:pt x="1609283" y="384942"/>
                </a:cubicBezTo>
                <a:cubicBezTo>
                  <a:pt x="1608837" y="392960"/>
                  <a:pt x="1611124" y="394824"/>
                  <a:pt x="1618784" y="393835"/>
                </a:cubicBezTo>
                <a:cubicBezTo>
                  <a:pt x="1627874" y="392491"/>
                  <a:pt x="1638107" y="392080"/>
                  <a:pt x="1646488" y="387870"/>
                </a:cubicBezTo>
                <a:cubicBezTo>
                  <a:pt x="1652648" y="384516"/>
                  <a:pt x="1654934" y="386382"/>
                  <a:pt x="1656853" y="392900"/>
                </a:cubicBezTo>
                <a:cubicBezTo>
                  <a:pt x="1659904" y="406436"/>
                  <a:pt x="1684065" y="419292"/>
                  <a:pt x="1697241" y="414806"/>
                </a:cubicBezTo>
                <a:cubicBezTo>
                  <a:pt x="1701679" y="413096"/>
                  <a:pt x="1702546" y="409231"/>
                  <a:pt x="1703912" y="406155"/>
                </a:cubicBezTo>
                <a:cubicBezTo>
                  <a:pt x="1708797" y="396427"/>
                  <a:pt x="1714181" y="387489"/>
                  <a:pt x="1723639" y="381491"/>
                </a:cubicBezTo>
                <a:cubicBezTo>
                  <a:pt x="1739900" y="372285"/>
                  <a:pt x="1751265" y="378892"/>
                  <a:pt x="1751085" y="397791"/>
                </a:cubicBezTo>
                <a:cubicBezTo>
                  <a:pt x="1751216" y="403232"/>
                  <a:pt x="1749918" y="409028"/>
                  <a:pt x="1750050" y="414468"/>
                </a:cubicBezTo>
                <a:cubicBezTo>
                  <a:pt x="1750736" y="429504"/>
                  <a:pt x="1756307" y="434812"/>
                  <a:pt x="1771480" y="433478"/>
                </a:cubicBezTo>
                <a:cubicBezTo>
                  <a:pt x="1778994" y="433134"/>
                  <a:pt x="1785010" y="430423"/>
                  <a:pt x="1791671" y="427858"/>
                </a:cubicBezTo>
                <a:cubicBezTo>
                  <a:pt x="1798474" y="424649"/>
                  <a:pt x="1804491" y="421938"/>
                  <a:pt x="1811649" y="420162"/>
                </a:cubicBezTo>
                <a:cubicBezTo>
                  <a:pt x="1816733" y="418595"/>
                  <a:pt x="1822961" y="417960"/>
                  <a:pt x="1828465" y="420549"/>
                </a:cubicBezTo>
                <a:cubicBezTo>
                  <a:pt x="1835612" y="424856"/>
                  <a:pt x="1828874" y="430786"/>
                  <a:pt x="1828507" y="435439"/>
                </a:cubicBezTo>
                <a:cubicBezTo>
                  <a:pt x="1828628" y="446965"/>
                  <a:pt x="1826673" y="458702"/>
                  <a:pt x="1831732" y="469308"/>
                </a:cubicBezTo>
                <a:cubicBezTo>
                  <a:pt x="1835583" y="476257"/>
                  <a:pt x="1839800" y="478556"/>
                  <a:pt x="1847892" y="475634"/>
                </a:cubicBezTo>
                <a:cubicBezTo>
                  <a:pt x="1858991" y="471360"/>
                  <a:pt x="1870025" y="464363"/>
                  <a:pt x="1880127" y="458510"/>
                </a:cubicBezTo>
                <a:cubicBezTo>
                  <a:pt x="1897176" y="448804"/>
                  <a:pt x="1913648" y="441674"/>
                  <a:pt x="1931438" y="455808"/>
                </a:cubicBezTo>
                <a:cubicBezTo>
                  <a:pt x="1936156" y="458895"/>
                  <a:pt x="1940095" y="456396"/>
                  <a:pt x="1943891" y="454542"/>
                </a:cubicBezTo>
                <a:cubicBezTo>
                  <a:pt x="1951340" y="451475"/>
                  <a:pt x="1956790" y="445257"/>
                  <a:pt x="1961453" y="439538"/>
                </a:cubicBezTo>
                <a:cubicBezTo>
                  <a:pt x="1968913" y="430388"/>
                  <a:pt x="1975085" y="420949"/>
                  <a:pt x="1987828" y="418394"/>
                </a:cubicBezTo>
                <a:cubicBezTo>
                  <a:pt x="1985264" y="411731"/>
                  <a:pt x="1978971" y="409645"/>
                  <a:pt x="1975043" y="406059"/>
                </a:cubicBezTo>
                <a:cubicBezTo>
                  <a:pt x="1971114" y="402471"/>
                  <a:pt x="1965110" y="399096"/>
                  <a:pt x="1967342" y="392156"/>
                </a:cubicBezTo>
                <a:cubicBezTo>
                  <a:pt x="1969863" y="383927"/>
                  <a:pt x="1973671" y="375988"/>
                  <a:pt x="1982906" y="373999"/>
                </a:cubicBezTo>
                <a:cubicBezTo>
                  <a:pt x="1990853" y="371723"/>
                  <a:pt x="1996357" y="374310"/>
                  <a:pt x="1993404" y="384470"/>
                </a:cubicBezTo>
                <a:cubicBezTo>
                  <a:pt x="1991172" y="391410"/>
                  <a:pt x="1995389" y="393709"/>
                  <a:pt x="2001183" y="395007"/>
                </a:cubicBezTo>
                <a:cubicBezTo>
                  <a:pt x="2016988" y="399903"/>
                  <a:pt x="2030607" y="387399"/>
                  <a:pt x="2026848" y="370998"/>
                </a:cubicBezTo>
                <a:cubicBezTo>
                  <a:pt x="2026072" y="365413"/>
                  <a:pt x="2024508" y="360326"/>
                  <a:pt x="2023876" y="354098"/>
                </a:cubicBezTo>
                <a:cubicBezTo>
                  <a:pt x="2024031" y="347369"/>
                  <a:pt x="2027118" y="342649"/>
                  <a:pt x="2033778" y="340084"/>
                </a:cubicBezTo>
                <a:cubicBezTo>
                  <a:pt x="2040582" y="336873"/>
                  <a:pt x="2044367" y="341105"/>
                  <a:pt x="2048794" y="345479"/>
                </a:cubicBezTo>
                <a:cubicBezTo>
                  <a:pt x="2056507" y="353296"/>
                  <a:pt x="2056273" y="363390"/>
                  <a:pt x="2057325" y="373772"/>
                </a:cubicBezTo>
                <a:cubicBezTo>
                  <a:pt x="2059221" y="392460"/>
                  <a:pt x="2059695" y="397132"/>
                  <a:pt x="2070321" y="397232"/>
                </a:cubicBezTo>
                <a:lnTo>
                  <a:pt x="2071512" y="397142"/>
                </a:lnTo>
                <a:lnTo>
                  <a:pt x="2069934" y="387948"/>
                </a:lnTo>
                <a:cubicBezTo>
                  <a:pt x="2068112" y="383916"/>
                  <a:pt x="2065026" y="379929"/>
                  <a:pt x="2060255" y="375985"/>
                </a:cubicBezTo>
                <a:cubicBezTo>
                  <a:pt x="2056461" y="373267"/>
                  <a:pt x="2059830" y="367979"/>
                  <a:pt x="2064924" y="367708"/>
                </a:cubicBezTo>
                <a:cubicBezTo>
                  <a:pt x="2070748" y="367399"/>
                  <a:pt x="2075842" y="367129"/>
                  <a:pt x="2081666" y="366819"/>
                </a:cubicBezTo>
                <a:cubicBezTo>
                  <a:pt x="2107986" y="367612"/>
                  <a:pt x="2120663" y="358909"/>
                  <a:pt x="2129577" y="334348"/>
                </a:cubicBezTo>
                <a:cubicBezTo>
                  <a:pt x="2134016" y="321703"/>
                  <a:pt x="2123671" y="319333"/>
                  <a:pt x="2116160" y="315351"/>
                </a:cubicBezTo>
                <a:cubicBezTo>
                  <a:pt x="2110145" y="312021"/>
                  <a:pt x="2101294" y="310302"/>
                  <a:pt x="2102325" y="302217"/>
                </a:cubicBezTo>
                <a:cubicBezTo>
                  <a:pt x="2104083" y="294094"/>
                  <a:pt x="2112818" y="293630"/>
                  <a:pt x="2119407" y="294011"/>
                </a:cubicBezTo>
                <a:cubicBezTo>
                  <a:pt x="2164846" y="297438"/>
                  <a:pt x="2192375" y="266049"/>
                  <a:pt x="2224738" y="243162"/>
                </a:cubicBezTo>
                <a:cubicBezTo>
                  <a:pt x="2232474" y="237642"/>
                  <a:pt x="2229865" y="229752"/>
                  <a:pt x="2229478" y="222474"/>
                </a:cubicBezTo>
                <a:cubicBezTo>
                  <a:pt x="2229666" y="212244"/>
                  <a:pt x="2223108" y="198724"/>
                  <a:pt x="2233028" y="193087"/>
                </a:cubicBezTo>
                <a:cubicBezTo>
                  <a:pt x="2245093" y="186607"/>
                  <a:pt x="2248243" y="204688"/>
                  <a:pt x="2257860" y="207096"/>
                </a:cubicBezTo>
                <a:cubicBezTo>
                  <a:pt x="2280850" y="213906"/>
                  <a:pt x="2287208" y="209919"/>
                  <a:pt x="2292599" y="187734"/>
                </a:cubicBezTo>
                <a:lnTo>
                  <a:pt x="2292817" y="187109"/>
                </a:lnTo>
                <a:lnTo>
                  <a:pt x="2286426" y="166089"/>
                </a:lnTo>
                <a:cubicBezTo>
                  <a:pt x="2282779" y="159257"/>
                  <a:pt x="2277801" y="153134"/>
                  <a:pt x="2271698" y="148167"/>
                </a:cubicBezTo>
                <a:cubicBezTo>
                  <a:pt x="2252651" y="133119"/>
                  <a:pt x="2225333" y="127270"/>
                  <a:pt x="2200551" y="141725"/>
                </a:cubicBezTo>
                <a:cubicBezTo>
                  <a:pt x="2193466" y="145751"/>
                  <a:pt x="2180094" y="141351"/>
                  <a:pt x="2177955" y="156063"/>
                </a:cubicBezTo>
                <a:cubicBezTo>
                  <a:pt x="2177459" y="160469"/>
                  <a:pt x="2167500" y="165378"/>
                  <a:pt x="2161942" y="156914"/>
                </a:cubicBezTo>
                <a:cubicBezTo>
                  <a:pt x="2160845" y="146570"/>
                  <a:pt x="2160157" y="136206"/>
                  <a:pt x="2166815" y="128838"/>
                </a:cubicBezTo>
                <a:cubicBezTo>
                  <a:pt x="2169034" y="126382"/>
                  <a:pt x="2172069" y="124259"/>
                  <a:pt x="2176178" y="122581"/>
                </a:cubicBezTo>
                <a:cubicBezTo>
                  <a:pt x="2190465" y="116713"/>
                  <a:pt x="2206825" y="122414"/>
                  <a:pt x="2220346" y="115856"/>
                </a:cubicBezTo>
                <a:cubicBezTo>
                  <a:pt x="2227470" y="112559"/>
                  <a:pt x="2238235" y="109067"/>
                  <a:pt x="2224591" y="99573"/>
                </a:cubicBezTo>
                <a:cubicBezTo>
                  <a:pt x="2222555" y="88731"/>
                  <a:pt x="2211554" y="73987"/>
                  <a:pt x="2236573" y="77769"/>
                </a:cubicBezTo>
                <a:cubicBezTo>
                  <a:pt x="2238028" y="77691"/>
                  <a:pt x="2238756" y="77652"/>
                  <a:pt x="2240288" y="79030"/>
                </a:cubicBezTo>
                <a:cubicBezTo>
                  <a:pt x="2247381" y="88874"/>
                  <a:pt x="2259833" y="89671"/>
                  <a:pt x="2269604" y="94993"/>
                </a:cubicBezTo>
                <a:cubicBezTo>
                  <a:pt x="2277114" y="98974"/>
                  <a:pt x="2283473" y="94987"/>
                  <a:pt x="2282204" y="84835"/>
                </a:cubicBezTo>
                <a:cubicBezTo>
                  <a:pt x="2282893" y="84068"/>
                  <a:pt x="2284309" y="83264"/>
                  <a:pt x="2285805" y="83914"/>
                </a:cubicBezTo>
                <a:cubicBezTo>
                  <a:pt x="2292124" y="79199"/>
                  <a:pt x="2301741" y="81608"/>
                  <a:pt x="2306411" y="73331"/>
                </a:cubicBezTo>
                <a:cubicBezTo>
                  <a:pt x="2320351" y="60911"/>
                  <a:pt x="2332834" y="48569"/>
                  <a:pt x="2339875" y="29946"/>
                </a:cubicBezTo>
                <a:cubicBezTo>
                  <a:pt x="2352810" y="-1397"/>
                  <a:pt x="2370239" y="-3053"/>
                  <a:pt x="2392011" y="22068"/>
                </a:cubicBezTo>
                <a:cubicBezTo>
                  <a:pt x="2415355" y="49297"/>
                  <a:pt x="2423401" y="49600"/>
                  <a:pt x="2449746" y="23384"/>
                </a:cubicBezTo>
                <a:cubicBezTo>
                  <a:pt x="2450436" y="22617"/>
                  <a:pt x="2450436" y="22617"/>
                  <a:pt x="2451125" y="21850"/>
                </a:cubicBezTo>
                <a:cubicBezTo>
                  <a:pt x="2481072" y="-5288"/>
                  <a:pt x="2484595" y="-7664"/>
                  <a:pt x="2508325" y="26842"/>
                </a:cubicBezTo>
                <a:cubicBezTo>
                  <a:pt x="2514651" y="35996"/>
                  <a:pt x="2516958" y="51931"/>
                  <a:pt x="2528565" y="50586"/>
                </a:cubicBezTo>
                <a:cubicBezTo>
                  <a:pt x="2543084" y="49084"/>
                  <a:pt x="2541428" y="31654"/>
                  <a:pt x="2545177" y="19776"/>
                </a:cubicBezTo>
                <a:cubicBezTo>
                  <a:pt x="2547052" y="13837"/>
                  <a:pt x="2548199" y="7937"/>
                  <a:pt x="2549345" y="2036"/>
                </a:cubicBezTo>
                <a:cubicBezTo>
                  <a:pt x="2556391" y="-2718"/>
                  <a:pt x="2559535" y="1496"/>
                  <a:pt x="2559883" y="8046"/>
                </a:cubicBezTo>
                <a:cubicBezTo>
                  <a:pt x="2560882" y="13102"/>
                  <a:pt x="2559657" y="17548"/>
                  <a:pt x="2562074" y="21799"/>
                </a:cubicBezTo>
                <a:cubicBezTo>
                  <a:pt x="2564070" y="31912"/>
                  <a:pt x="2566066" y="42024"/>
                  <a:pt x="2568791" y="52099"/>
                </a:cubicBezTo>
                <a:cubicBezTo>
                  <a:pt x="2575008" y="72937"/>
                  <a:pt x="2583208" y="76153"/>
                  <a:pt x="2601553" y="64228"/>
                </a:cubicBezTo>
                <a:cubicBezTo>
                  <a:pt x="2610018" y="58670"/>
                  <a:pt x="2616872" y="50277"/>
                  <a:pt x="2625296" y="43989"/>
                </a:cubicBezTo>
                <a:cubicBezTo>
                  <a:pt x="2630888" y="39313"/>
                  <a:pt x="2637090" y="32414"/>
                  <a:pt x="2645290" y="35629"/>
                </a:cubicBezTo>
                <a:cubicBezTo>
                  <a:pt x="2654257" y="39532"/>
                  <a:pt x="2654721" y="48267"/>
                  <a:pt x="2655912" y="56963"/>
                </a:cubicBezTo>
                <a:cubicBezTo>
                  <a:pt x="2657220" y="67843"/>
                  <a:pt x="2657071" y="78799"/>
                  <a:pt x="2657690" y="90445"/>
                </a:cubicBezTo>
                <a:cubicBezTo>
                  <a:pt x="2658347" y="102819"/>
                  <a:pt x="2663062" y="109138"/>
                  <a:pt x="2676280" y="110626"/>
                </a:cubicBezTo>
                <a:cubicBezTo>
                  <a:pt x="2699765" y="113030"/>
                  <a:pt x="2709119" y="124212"/>
                  <a:pt x="2711007" y="146010"/>
                </a:cubicBezTo>
                <a:cubicBezTo>
                  <a:pt x="2715741" y="193934"/>
                  <a:pt x="2718768" y="195963"/>
                  <a:pt x="2766305" y="183951"/>
                </a:cubicBezTo>
                <a:lnTo>
                  <a:pt x="2774785" y="182383"/>
                </a:lnTo>
                <a:lnTo>
                  <a:pt x="2787062" y="171241"/>
                </a:lnTo>
                <a:cubicBezTo>
                  <a:pt x="2798361" y="164073"/>
                  <a:pt x="2812957" y="164028"/>
                  <a:pt x="2822613" y="167164"/>
                </a:cubicBezTo>
                <a:cubicBezTo>
                  <a:pt x="2833762" y="170951"/>
                  <a:pt x="2840275" y="169876"/>
                  <a:pt x="2851379" y="159068"/>
                </a:cubicBezTo>
                <a:cubicBezTo>
                  <a:pt x="2843193" y="183589"/>
                  <a:pt x="2851927" y="183125"/>
                  <a:pt x="2865409" y="175841"/>
                </a:cubicBezTo>
                <a:cubicBezTo>
                  <a:pt x="2866295" y="185647"/>
                  <a:pt x="2866605" y="194938"/>
                  <a:pt x="2868616" y="203591"/>
                </a:cubicBezTo>
                <a:lnTo>
                  <a:pt x="2876461" y="217589"/>
                </a:lnTo>
                <a:lnTo>
                  <a:pt x="2879988" y="214776"/>
                </a:lnTo>
                <a:cubicBezTo>
                  <a:pt x="2882505" y="210629"/>
                  <a:pt x="2883508" y="205465"/>
                  <a:pt x="2883159" y="198914"/>
                </a:cubicBezTo>
                <a:cubicBezTo>
                  <a:pt x="2881344" y="164704"/>
                  <a:pt x="2883373" y="161676"/>
                  <a:pt x="2919613" y="156832"/>
                </a:cubicBezTo>
                <a:cubicBezTo>
                  <a:pt x="2934860" y="155292"/>
                  <a:pt x="2934511" y="148741"/>
                  <a:pt x="2928147" y="138860"/>
                </a:cubicBezTo>
                <a:cubicBezTo>
                  <a:pt x="2925764" y="121468"/>
                  <a:pt x="2937836" y="128857"/>
                  <a:pt x="2945881" y="129159"/>
                </a:cubicBezTo>
                <a:cubicBezTo>
                  <a:pt x="2979944" y="138300"/>
                  <a:pt x="3002044" y="128368"/>
                  <a:pt x="3020035" y="96025"/>
                </a:cubicBezTo>
                <a:cubicBezTo>
                  <a:pt x="3035385" y="68933"/>
                  <a:pt x="3041054" y="65711"/>
                  <a:pt x="3059179" y="77158"/>
                </a:cubicBezTo>
                <a:cubicBezTo>
                  <a:pt x="3063973" y="84932"/>
                  <a:pt x="3065280" y="95812"/>
                  <a:pt x="3077043" y="97377"/>
                </a:cubicBezTo>
                <a:cubicBezTo>
                  <a:pt x="3090414" y="101777"/>
                  <a:pt x="3100334" y="96140"/>
                  <a:pt x="3110061" y="86865"/>
                </a:cubicBezTo>
                <a:cubicBezTo>
                  <a:pt x="3119098" y="78356"/>
                  <a:pt x="3126447" y="65557"/>
                  <a:pt x="3141966" y="69112"/>
                </a:cubicBezTo>
                <a:cubicBezTo>
                  <a:pt x="3147524" y="77577"/>
                  <a:pt x="3152355" y="86080"/>
                  <a:pt x="3160021" y="92972"/>
                </a:cubicBezTo>
                <a:cubicBezTo>
                  <a:pt x="3164620" y="97106"/>
                  <a:pt x="3163055" y="108869"/>
                  <a:pt x="3174507" y="104611"/>
                </a:cubicBezTo>
                <a:cubicBezTo>
                  <a:pt x="3179448" y="101429"/>
                  <a:pt x="3180594" y="95529"/>
                  <a:pt x="3184041" y="91697"/>
                </a:cubicBezTo>
                <a:cubicBezTo>
                  <a:pt x="3184731" y="90930"/>
                  <a:pt x="3184653" y="89474"/>
                  <a:pt x="3184575" y="88018"/>
                </a:cubicBezTo>
                <a:cubicBezTo>
                  <a:pt x="3188556" y="80507"/>
                  <a:pt x="3182153" y="69898"/>
                  <a:pt x="3192073" y="64262"/>
                </a:cubicBezTo>
                <a:cubicBezTo>
                  <a:pt x="3200962" y="66710"/>
                  <a:pt x="3199932" y="74794"/>
                  <a:pt x="3201007" y="81307"/>
                </a:cubicBezTo>
                <a:cubicBezTo>
                  <a:pt x="3202083" y="87819"/>
                  <a:pt x="3203198" y="95058"/>
                  <a:pt x="3205002" y="101532"/>
                </a:cubicBezTo>
                <a:cubicBezTo>
                  <a:pt x="3211448" y="126738"/>
                  <a:pt x="3219610" y="129225"/>
                  <a:pt x="3239907" y="112818"/>
                </a:cubicBezTo>
                <a:cubicBezTo>
                  <a:pt x="3244771" y="108180"/>
                  <a:pt x="3249596" y="102815"/>
                  <a:pt x="3253692" y="97487"/>
                </a:cubicBezTo>
                <a:cubicBezTo>
                  <a:pt x="3267940" y="90891"/>
                  <a:pt x="3274878" y="97821"/>
                  <a:pt x="3276340" y="111614"/>
                </a:cubicBezTo>
                <a:cubicBezTo>
                  <a:pt x="3277455" y="118855"/>
                  <a:pt x="3277880" y="126860"/>
                  <a:pt x="3277538" y="134178"/>
                </a:cubicBezTo>
                <a:cubicBezTo>
                  <a:pt x="3277428" y="145864"/>
                  <a:pt x="3279999" y="153026"/>
                  <a:pt x="3294634" y="153708"/>
                </a:cubicBezTo>
                <a:cubicBezTo>
                  <a:pt x="3310725" y="154314"/>
                  <a:pt x="3317971" y="167068"/>
                  <a:pt x="3319511" y="182315"/>
                </a:cubicBezTo>
                <a:cubicBezTo>
                  <a:pt x="3323589" y="217866"/>
                  <a:pt x="3323589" y="217866"/>
                  <a:pt x="3357761" y="215321"/>
                </a:cubicBezTo>
                <a:cubicBezTo>
                  <a:pt x="3365040" y="214935"/>
                  <a:pt x="3376221" y="205581"/>
                  <a:pt x="3375693" y="223128"/>
                </a:cubicBezTo>
                <a:cubicBezTo>
                  <a:pt x="3372936" y="226195"/>
                  <a:pt x="3370180" y="229261"/>
                  <a:pt x="3367384" y="231599"/>
                </a:cubicBezTo>
                <a:cubicBezTo>
                  <a:pt x="3359268" y="243709"/>
                  <a:pt x="3368118" y="245428"/>
                  <a:pt x="3377007" y="247876"/>
                </a:cubicBezTo>
                <a:cubicBezTo>
                  <a:pt x="3393175" y="249938"/>
                  <a:pt x="3404403" y="255181"/>
                  <a:pt x="3404679" y="274145"/>
                </a:cubicBezTo>
                <a:cubicBezTo>
                  <a:pt x="3404377" y="282190"/>
                  <a:pt x="3409897" y="289927"/>
                  <a:pt x="3412506" y="297817"/>
                </a:cubicBezTo>
                <a:cubicBezTo>
                  <a:pt x="3416074" y="310037"/>
                  <a:pt x="3414432" y="320343"/>
                  <a:pt x="3404705" y="329618"/>
                </a:cubicBezTo>
                <a:cubicBezTo>
                  <a:pt x="3386707" y="348093"/>
                  <a:pt x="3386714" y="361961"/>
                  <a:pt x="3403809" y="381492"/>
                </a:cubicBezTo>
                <a:cubicBezTo>
                  <a:pt x="3407719" y="386394"/>
                  <a:pt x="3412319" y="390529"/>
                  <a:pt x="3416229" y="395432"/>
                </a:cubicBezTo>
                <a:cubicBezTo>
                  <a:pt x="3425582" y="406614"/>
                  <a:pt x="3425434" y="417571"/>
                  <a:pt x="3415823" y="429029"/>
                </a:cubicBezTo>
                <a:cubicBezTo>
                  <a:pt x="3409102" y="436503"/>
                  <a:pt x="3400313" y="443677"/>
                  <a:pt x="3401628" y="453597"/>
                </a:cubicBezTo>
                <a:lnTo>
                  <a:pt x="3406631" y="464270"/>
                </a:lnTo>
                <a:lnTo>
                  <a:pt x="3407669" y="464755"/>
                </a:lnTo>
                <a:cubicBezTo>
                  <a:pt x="3414157" y="465851"/>
                  <a:pt x="3423255" y="468538"/>
                  <a:pt x="3418321" y="455508"/>
                </a:cubicBezTo>
                <a:cubicBezTo>
                  <a:pt x="3422051" y="447047"/>
                  <a:pt x="3421431" y="431638"/>
                  <a:pt x="3436938" y="446109"/>
                </a:cubicBezTo>
                <a:cubicBezTo>
                  <a:pt x="3437981" y="446745"/>
                  <a:pt x="3438503" y="447064"/>
                  <a:pt x="3438909" y="448742"/>
                </a:cubicBezTo>
                <a:cubicBezTo>
                  <a:pt x="3439149" y="458909"/>
                  <a:pt x="3447381" y="465362"/>
                  <a:pt x="3451615" y="473672"/>
                </a:cubicBezTo>
                <a:cubicBezTo>
                  <a:pt x="3454921" y="479983"/>
                  <a:pt x="3461208" y="480239"/>
                  <a:pt x="3465140" y="472619"/>
                </a:cubicBezTo>
                <a:cubicBezTo>
                  <a:pt x="3465981" y="472415"/>
                  <a:pt x="3467342" y="472530"/>
                  <a:pt x="3468067" y="473688"/>
                </a:cubicBezTo>
                <a:cubicBezTo>
                  <a:pt x="3474671" y="473422"/>
                  <a:pt x="3480179" y="479645"/>
                  <a:pt x="3487330" y="476135"/>
                </a:cubicBezTo>
                <a:cubicBezTo>
                  <a:pt x="3502854" y="474154"/>
                  <a:pt x="3517334" y="471536"/>
                  <a:pt x="3531027" y="461995"/>
                </a:cubicBezTo>
                <a:cubicBezTo>
                  <a:pt x="3554823" y="446453"/>
                  <a:pt x="3567660" y="453568"/>
                  <a:pt x="3570810" y="481255"/>
                </a:cubicBezTo>
                <a:cubicBezTo>
                  <a:pt x="3574047" y="511145"/>
                  <a:pt x="3579467" y="515167"/>
                  <a:pt x="3610106" y="509524"/>
                </a:cubicBezTo>
                <a:cubicBezTo>
                  <a:pt x="3610947" y="509321"/>
                  <a:pt x="3610947" y="509321"/>
                  <a:pt x="3611787" y="509117"/>
                </a:cubicBezTo>
                <a:cubicBezTo>
                  <a:pt x="3645353" y="504544"/>
                  <a:pt x="3648916" y="504571"/>
                  <a:pt x="3648972" y="539676"/>
                </a:cubicBezTo>
                <a:cubicBezTo>
                  <a:pt x="3649008" y="549002"/>
                  <a:pt x="3643051" y="561114"/>
                  <a:pt x="3651715" y="565684"/>
                </a:cubicBezTo>
                <a:cubicBezTo>
                  <a:pt x="3662465" y="571526"/>
                  <a:pt x="3669581" y="558689"/>
                  <a:pt x="3677801" y="552253"/>
                </a:cubicBezTo>
                <a:cubicBezTo>
                  <a:pt x="3681913" y="549034"/>
                  <a:pt x="3685501" y="545499"/>
                  <a:pt x="3689090" y="541962"/>
                </a:cubicBezTo>
                <a:cubicBezTo>
                  <a:pt x="3696215" y="542015"/>
                  <a:pt x="3696392" y="546416"/>
                  <a:pt x="3693528" y="551111"/>
                </a:cubicBezTo>
                <a:cubicBezTo>
                  <a:pt x="3691823" y="555081"/>
                  <a:pt x="3688870" y="557574"/>
                  <a:pt x="3688525" y="561659"/>
                </a:cubicBezTo>
                <a:cubicBezTo>
                  <a:pt x="3685113" y="569598"/>
                  <a:pt x="3681701" y="577536"/>
                  <a:pt x="3678811" y="585792"/>
                </a:cubicBezTo>
                <a:cubicBezTo>
                  <a:pt x="3673234" y="603147"/>
                  <a:pt x="3677381" y="609256"/>
                  <a:pt x="3695717" y="609705"/>
                </a:cubicBezTo>
                <a:cubicBezTo>
                  <a:pt x="3704203" y="609872"/>
                  <a:pt x="3712919" y="607317"/>
                  <a:pt x="3721724" y="606963"/>
                </a:cubicBezTo>
                <a:cubicBezTo>
                  <a:pt x="3727807" y="606379"/>
                  <a:pt x="3735364" y="604548"/>
                  <a:pt x="3739511" y="610656"/>
                </a:cubicBezTo>
                <a:cubicBezTo>
                  <a:pt x="3743862" y="617604"/>
                  <a:pt x="3740043" y="623864"/>
                  <a:pt x="3736745" y="630441"/>
                </a:cubicBezTo>
                <a:cubicBezTo>
                  <a:pt x="3732494" y="638584"/>
                  <a:pt x="3727200" y="646089"/>
                  <a:pt x="3722108" y="654435"/>
                </a:cubicBezTo>
                <a:cubicBezTo>
                  <a:pt x="3716698" y="663302"/>
                  <a:pt x="3716964" y="669906"/>
                  <a:pt x="3725398" y="677198"/>
                </a:cubicBezTo>
                <a:cubicBezTo>
                  <a:pt x="3740499" y="689988"/>
                  <a:pt x="3741667" y="702153"/>
                  <a:pt x="3732642" y="718119"/>
                </a:cubicBezTo>
                <a:cubicBezTo>
                  <a:pt x="3713205" y="753500"/>
                  <a:pt x="3714336" y="756337"/>
                  <a:pt x="3752899" y="770559"/>
                </a:cubicBezTo>
                <a:lnTo>
                  <a:pt x="3759505" y="773493"/>
                </a:lnTo>
                <a:lnTo>
                  <a:pt x="3773273" y="771607"/>
                </a:lnTo>
                <a:cubicBezTo>
                  <a:pt x="3784483" y="772004"/>
                  <a:pt x="3794597" y="778891"/>
                  <a:pt x="3799787" y="785635"/>
                </a:cubicBezTo>
                <a:cubicBezTo>
                  <a:pt x="3805701" y="793537"/>
                  <a:pt x="3810714" y="795880"/>
                  <a:pt x="3823514" y="793668"/>
                </a:cubicBezTo>
                <a:cubicBezTo>
                  <a:pt x="3806234" y="806744"/>
                  <a:pt x="3812492" y="810563"/>
                  <a:pt x="3825266" y="811916"/>
                </a:cubicBezTo>
                <a:cubicBezTo>
                  <a:pt x="3821231" y="819116"/>
                  <a:pt x="3817043" y="825686"/>
                  <a:pt x="3814334" y="832622"/>
                </a:cubicBezTo>
                <a:lnTo>
                  <a:pt x="3813124" y="846019"/>
                </a:lnTo>
                <a:lnTo>
                  <a:pt x="3816896" y="845745"/>
                </a:lnTo>
                <a:cubicBezTo>
                  <a:pt x="3820602" y="844070"/>
                  <a:pt x="3823742" y="840975"/>
                  <a:pt x="3826606" y="836281"/>
                </a:cubicBezTo>
                <a:cubicBezTo>
                  <a:pt x="3841561" y="811765"/>
                  <a:pt x="3844399" y="810633"/>
                  <a:pt x="3871753" y="824457"/>
                </a:cubicBezTo>
                <a:cubicBezTo>
                  <a:pt x="3883025" y="830618"/>
                  <a:pt x="3885888" y="825924"/>
                  <a:pt x="3886170" y="816075"/>
                </a:cubicBezTo>
                <a:cubicBezTo>
                  <a:pt x="3892765" y="802921"/>
                  <a:pt x="3897610" y="813750"/>
                  <a:pt x="3903030" y="817772"/>
                </a:cubicBezTo>
                <a:cubicBezTo>
                  <a:pt x="3922250" y="840234"/>
                  <a:pt x="3942238" y="843838"/>
                  <a:pt x="3970004" y="830001"/>
                </a:cubicBezTo>
                <a:cubicBezTo>
                  <a:pt x="3993457" y="818542"/>
                  <a:pt x="3998902" y="819002"/>
                  <a:pt x="4006011" y="835505"/>
                </a:cubicBezTo>
                <a:cubicBezTo>
                  <a:pt x="4005641" y="843152"/>
                  <a:pt x="4001389" y="851295"/>
                  <a:pt x="4008781" y="857952"/>
                </a:cubicBezTo>
                <a:cubicBezTo>
                  <a:pt x="4015942" y="867330"/>
                  <a:pt x="4025472" y="868134"/>
                  <a:pt x="4036592" y="866330"/>
                </a:cubicBezTo>
                <a:cubicBezTo>
                  <a:pt x="4046874" y="864729"/>
                  <a:pt x="4058021" y="859362"/>
                  <a:pt x="4067065" y="869173"/>
                </a:cubicBezTo>
                <a:cubicBezTo>
                  <a:pt x="4066898" y="877661"/>
                  <a:pt x="4066209" y="885829"/>
                  <a:pt x="4068243" y="894227"/>
                </a:cubicBezTo>
                <a:cubicBezTo>
                  <a:pt x="4069463" y="899266"/>
                  <a:pt x="4062807" y="906657"/>
                  <a:pt x="4072744" y="909141"/>
                </a:cubicBezTo>
                <a:cubicBezTo>
                  <a:pt x="4077668" y="909281"/>
                  <a:pt x="4081257" y="905745"/>
                  <a:pt x="4085455" y="904728"/>
                </a:cubicBezTo>
                <a:cubicBezTo>
                  <a:pt x="4086296" y="904525"/>
                  <a:pt x="4086932" y="903482"/>
                  <a:pt x="4087569" y="902438"/>
                </a:cubicBezTo>
                <a:cubicBezTo>
                  <a:pt x="4093881" y="899131"/>
                  <a:pt x="4094481" y="888762"/>
                  <a:pt x="4104010" y="889565"/>
                </a:cubicBezTo>
                <a:cubicBezTo>
                  <a:pt x="4108996" y="895471"/>
                  <a:pt x="4104454" y="900572"/>
                  <a:pt x="4102112" y="905584"/>
                </a:cubicBezTo>
                <a:cubicBezTo>
                  <a:pt x="4099768" y="910597"/>
                  <a:pt x="4097108" y="916131"/>
                  <a:pt x="4095288" y="921462"/>
                </a:cubicBezTo>
                <a:cubicBezTo>
                  <a:pt x="4087801" y="941946"/>
                  <a:pt x="4092266" y="947533"/>
                  <a:pt x="4114076" y="945807"/>
                </a:cubicBezTo>
                <a:cubicBezTo>
                  <a:pt x="4119635" y="944905"/>
                  <a:pt x="4125515" y="943481"/>
                  <a:pt x="4130871" y="941738"/>
                </a:cubicBezTo>
                <a:cubicBezTo>
                  <a:pt x="4143850" y="943930"/>
                  <a:pt x="4145362" y="952010"/>
                  <a:pt x="4139837" y="962239"/>
                </a:cubicBezTo>
                <a:cubicBezTo>
                  <a:pt x="4137177" y="967773"/>
                  <a:pt x="4133677" y="973511"/>
                  <a:pt x="4129973" y="978408"/>
                </a:cubicBezTo>
                <a:cubicBezTo>
                  <a:pt x="4124359" y="986437"/>
                  <a:pt x="4122742" y="992607"/>
                  <a:pt x="4132538" y="1000014"/>
                </a:cubicBezTo>
                <a:cubicBezTo>
                  <a:pt x="4143377" y="1008058"/>
                  <a:pt x="4142343" y="1020311"/>
                  <a:pt x="4136183" y="1031582"/>
                </a:cubicBezTo>
                <a:cubicBezTo>
                  <a:pt x="4122155" y="1058096"/>
                  <a:pt x="4122155" y="1058096"/>
                  <a:pt x="4146989" y="1072530"/>
                </a:cubicBezTo>
                <a:cubicBezTo>
                  <a:pt x="4152205" y="1075712"/>
                  <a:pt x="4164370" y="1074544"/>
                  <a:pt x="4155688" y="1086426"/>
                </a:cubicBezTo>
                <a:cubicBezTo>
                  <a:pt x="4152330" y="1087240"/>
                  <a:pt x="4148971" y="1088053"/>
                  <a:pt x="4145929" y="1088345"/>
                </a:cubicBezTo>
                <a:cubicBezTo>
                  <a:pt x="4134579" y="1092873"/>
                  <a:pt x="4139884" y="1098255"/>
                  <a:pt x="4144869" y="1104161"/>
                </a:cubicBezTo>
                <a:cubicBezTo>
                  <a:pt x="4155072" y="1113248"/>
                  <a:pt x="4160351" y="1122193"/>
                  <a:pt x="4151555" y="1135438"/>
                </a:cubicBezTo>
                <a:cubicBezTo>
                  <a:pt x="4147534" y="1140857"/>
                  <a:pt x="4147683" y="1148821"/>
                  <a:pt x="4145749" y="1155514"/>
                </a:cubicBezTo>
                <a:cubicBezTo>
                  <a:pt x="4142425" y="1165654"/>
                  <a:pt x="4136406" y="1172002"/>
                  <a:pt x="4125285" y="1173805"/>
                </a:cubicBezTo>
                <a:cubicBezTo>
                  <a:pt x="4104086" y="1178051"/>
                  <a:pt x="4097520" y="1187644"/>
                  <a:pt x="4100084" y="1209249"/>
                </a:cubicBezTo>
                <a:cubicBezTo>
                  <a:pt x="4100465" y="1214492"/>
                  <a:pt x="4101686" y="1219531"/>
                  <a:pt x="4102066" y="1224772"/>
                </a:cubicBezTo>
                <a:cubicBezTo>
                  <a:pt x="4103234" y="1236937"/>
                  <a:pt x="4097939" y="1244443"/>
                  <a:pt x="4085863" y="1247812"/>
                </a:cubicBezTo>
                <a:cubicBezTo>
                  <a:pt x="4074945" y="1250456"/>
                  <a:pt x="4061738" y="1250987"/>
                  <a:pt x="4062766" y="1268076"/>
                </a:cubicBezTo>
                <a:cubicBezTo>
                  <a:pt x="4063703" y="1282962"/>
                  <a:pt x="4064641" y="1297849"/>
                  <a:pt x="4083268" y="1301340"/>
                </a:cubicBezTo>
                <a:cubicBezTo>
                  <a:pt x="4085152" y="1301773"/>
                  <a:pt x="4088078" y="1302842"/>
                  <a:pt x="4087529" y="1306087"/>
                </a:cubicBezTo>
                <a:cubicBezTo>
                  <a:pt x="4084144" y="1310464"/>
                  <a:pt x="4079449" y="1307599"/>
                  <a:pt x="4075365" y="1307255"/>
                </a:cubicBezTo>
                <a:cubicBezTo>
                  <a:pt x="4057845" y="1310164"/>
                  <a:pt x="4041851" y="1304703"/>
                  <a:pt x="4025745" y="1300602"/>
                </a:cubicBezTo>
                <a:cubicBezTo>
                  <a:pt x="4016736" y="1300117"/>
                  <a:pt x="4012599" y="1306898"/>
                  <a:pt x="4008462" y="1313679"/>
                </a:cubicBezTo>
                <a:cubicBezTo>
                  <a:pt x="4004644" y="1319937"/>
                  <a:pt x="4001030" y="1327036"/>
                  <a:pt x="3997211" y="1333296"/>
                </a:cubicBezTo>
                <a:cubicBezTo>
                  <a:pt x="3983731" y="1356565"/>
                  <a:pt x="3982892" y="1356768"/>
                  <a:pt x="3959710" y="1345489"/>
                </a:cubicBezTo>
                <a:cubicBezTo>
                  <a:pt x="3954629" y="1366724"/>
                  <a:pt x="3954629" y="1366724"/>
                  <a:pt x="3934694" y="1355993"/>
                </a:cubicBezTo>
                <a:cubicBezTo>
                  <a:pt x="3931042" y="1353766"/>
                  <a:pt x="3927072" y="1352060"/>
                  <a:pt x="3923280" y="1354757"/>
                </a:cubicBezTo>
                <a:cubicBezTo>
                  <a:pt x="3919488" y="1357454"/>
                  <a:pt x="3922185" y="1361246"/>
                  <a:pt x="3922998" y="1364605"/>
                </a:cubicBezTo>
                <a:cubicBezTo>
                  <a:pt x="3924944" y="1370803"/>
                  <a:pt x="3926889" y="1376999"/>
                  <a:pt x="3927995" y="1383399"/>
                </a:cubicBezTo>
                <a:cubicBezTo>
                  <a:pt x="3930525" y="1395678"/>
                  <a:pt x="3936872" y="1401698"/>
                  <a:pt x="3949877" y="1400327"/>
                </a:cubicBezTo>
                <a:cubicBezTo>
                  <a:pt x="3958999" y="1399451"/>
                  <a:pt x="3965894" y="1402227"/>
                  <a:pt x="3968971" y="1411260"/>
                </a:cubicBezTo>
                <a:cubicBezTo>
                  <a:pt x="3969123" y="1419225"/>
                  <a:pt x="3962926" y="1421171"/>
                  <a:pt x="3957365" y="1422073"/>
                </a:cubicBezTo>
                <a:cubicBezTo>
                  <a:pt x="3922845" y="1428211"/>
                  <a:pt x="3902964" y="1452585"/>
                  <a:pt x="3884013" y="1478958"/>
                </a:cubicBezTo>
                <a:cubicBezTo>
                  <a:pt x="3874400" y="1492955"/>
                  <a:pt x="3868462" y="1496310"/>
                  <a:pt x="3859916" y="1489420"/>
                </a:cubicBezTo>
                <a:lnTo>
                  <a:pt x="3852809" y="1481838"/>
                </a:lnTo>
                <a:lnTo>
                  <a:pt x="3841864" y="1492090"/>
                </a:lnTo>
                <a:lnTo>
                  <a:pt x="3840531" y="1496284"/>
                </a:lnTo>
                <a:lnTo>
                  <a:pt x="3850294" y="1497109"/>
                </a:lnTo>
                <a:cubicBezTo>
                  <a:pt x="3875524" y="1500333"/>
                  <a:pt x="3883385" y="1514432"/>
                  <a:pt x="3872107" y="1537613"/>
                </a:cubicBezTo>
                <a:cubicBezTo>
                  <a:pt x="3867422" y="1547638"/>
                  <a:pt x="3860129" y="1556073"/>
                  <a:pt x="3857531" y="1567370"/>
                </a:cubicBezTo>
                <a:cubicBezTo>
                  <a:pt x="3852883" y="1586722"/>
                  <a:pt x="3857029" y="1592830"/>
                  <a:pt x="3876637" y="1591194"/>
                </a:cubicBezTo>
                <a:cubicBezTo>
                  <a:pt x="3882401" y="1591131"/>
                  <a:pt x="3888279" y="1589708"/>
                  <a:pt x="3893840" y="1588805"/>
                </a:cubicBezTo>
                <a:cubicBezTo>
                  <a:pt x="3898879" y="1587585"/>
                  <a:pt x="3903918" y="1586365"/>
                  <a:pt x="3910000" y="1585781"/>
                </a:cubicBezTo>
                <a:cubicBezTo>
                  <a:pt x="3887371" y="1613488"/>
                  <a:pt x="3869009" y="1616601"/>
                  <a:pt x="3841479" y="1598374"/>
                </a:cubicBezTo>
                <a:cubicBezTo>
                  <a:pt x="3828236" y="1589580"/>
                  <a:pt x="3822040" y="1591525"/>
                  <a:pt x="3820166" y="1603982"/>
                </a:cubicBezTo>
                <a:cubicBezTo>
                  <a:pt x="3819879" y="1607385"/>
                  <a:pt x="3820969" y="1612344"/>
                  <a:pt x="3821044" y="1616327"/>
                </a:cubicBezTo>
                <a:lnTo>
                  <a:pt x="3820601" y="1618633"/>
                </a:lnTo>
                <a:lnTo>
                  <a:pt x="3856796" y="1624365"/>
                </a:lnTo>
                <a:cubicBezTo>
                  <a:pt x="3864640" y="1625607"/>
                  <a:pt x="3873280" y="1625738"/>
                  <a:pt x="3878963" y="1632824"/>
                </a:cubicBezTo>
                <a:cubicBezTo>
                  <a:pt x="3879662" y="1632318"/>
                  <a:pt x="3880361" y="1631810"/>
                  <a:pt x="3881060" y="1631301"/>
                </a:cubicBezTo>
                <a:cubicBezTo>
                  <a:pt x="3903233" y="1628009"/>
                  <a:pt x="3924385" y="1635070"/>
                  <a:pt x="3946493" y="1636096"/>
                </a:cubicBezTo>
                <a:cubicBezTo>
                  <a:pt x="3987691" y="1637671"/>
                  <a:pt x="4029301" y="1640551"/>
                  <a:pt x="4070600" y="1629769"/>
                </a:cubicBezTo>
                <a:cubicBezTo>
                  <a:pt x="4082831" y="1626757"/>
                  <a:pt x="4095982" y="1625747"/>
                  <a:pt x="4108464" y="1628961"/>
                </a:cubicBezTo>
                <a:cubicBezTo>
                  <a:pt x="4128696" y="1634021"/>
                  <a:pt x="4146574" y="1646132"/>
                  <a:pt x="4169224" y="1639821"/>
                </a:cubicBezTo>
                <a:cubicBezTo>
                  <a:pt x="4178947" y="1637030"/>
                  <a:pt x="4190030" y="1641260"/>
                  <a:pt x="4200098" y="1644093"/>
                </a:cubicBezTo>
                <a:cubicBezTo>
                  <a:pt x="4206038" y="1645651"/>
                  <a:pt x="4211182" y="1648322"/>
                  <a:pt x="4211147" y="1656359"/>
                </a:cubicBezTo>
                <a:cubicBezTo>
                  <a:pt x="4214361" y="1643876"/>
                  <a:pt x="4222463" y="1639592"/>
                  <a:pt x="4233231" y="1641916"/>
                </a:cubicBezTo>
                <a:cubicBezTo>
                  <a:pt x="4255971" y="1646755"/>
                  <a:pt x="4279859" y="1644351"/>
                  <a:pt x="4300563" y="1658147"/>
                </a:cubicBezTo>
                <a:cubicBezTo>
                  <a:pt x="4305612" y="1661421"/>
                  <a:pt x="4313140" y="1660757"/>
                  <a:pt x="4319080" y="1662317"/>
                </a:cubicBezTo>
                <a:cubicBezTo>
                  <a:pt x="4337405" y="1667694"/>
                  <a:pt x="4355923" y="1671864"/>
                  <a:pt x="4374375" y="1680353"/>
                </a:cubicBezTo>
                <a:cubicBezTo>
                  <a:pt x="4392127" y="1689350"/>
                  <a:pt x="4410924" y="1703463"/>
                  <a:pt x="4434018" y="1702171"/>
                </a:cubicBezTo>
                <a:cubicBezTo>
                  <a:pt x="4445166" y="1702081"/>
                  <a:pt x="4457840" y="1704088"/>
                  <a:pt x="4465268" y="1715781"/>
                </a:cubicBezTo>
                <a:lnTo>
                  <a:pt x="4467174" y="1715464"/>
                </a:lnTo>
                <a:lnTo>
                  <a:pt x="4467174" y="1715466"/>
                </a:lnTo>
                <a:cubicBezTo>
                  <a:pt x="4468222" y="1714702"/>
                  <a:pt x="4468175" y="1715005"/>
                  <a:pt x="4467651" y="1715385"/>
                </a:cubicBezTo>
                <a:lnTo>
                  <a:pt x="4467174" y="1715464"/>
                </a:lnTo>
                <a:lnTo>
                  <a:pt x="4466063" y="1714670"/>
                </a:lnTo>
                <a:cubicBezTo>
                  <a:pt x="4458791" y="1709807"/>
                  <a:pt x="4459459" y="1705582"/>
                  <a:pt x="4467370" y="1702505"/>
                </a:cubicBezTo>
                <a:cubicBezTo>
                  <a:pt x="4470071" y="1701077"/>
                  <a:pt x="4473088" y="1701554"/>
                  <a:pt x="4476105" y="1702032"/>
                </a:cubicBezTo>
                <a:cubicBezTo>
                  <a:pt x="4507614" y="1710115"/>
                  <a:pt x="4540876" y="1699299"/>
                  <a:pt x="4572317" y="1711701"/>
                </a:cubicBezTo>
                <a:cubicBezTo>
                  <a:pt x="4576953" y="1713673"/>
                  <a:pt x="4583370" y="1712214"/>
                  <a:pt x="4589311" y="1713775"/>
                </a:cubicBezTo>
                <a:cubicBezTo>
                  <a:pt x="4590518" y="1713966"/>
                  <a:pt x="4592231" y="1714856"/>
                  <a:pt x="4593344" y="1715649"/>
                </a:cubicBezTo>
                <a:cubicBezTo>
                  <a:pt x="4596582" y="1718638"/>
                  <a:pt x="4596420" y="1723561"/>
                  <a:pt x="4601154" y="1724930"/>
                </a:cubicBezTo>
                <a:cubicBezTo>
                  <a:pt x="4602169" y="1726327"/>
                  <a:pt x="4602581" y="1727630"/>
                  <a:pt x="4602994" y="1728933"/>
                </a:cubicBezTo>
                <a:cubicBezTo>
                  <a:pt x="4603627" y="1732745"/>
                  <a:pt x="4603657" y="1736461"/>
                  <a:pt x="4603083" y="1740082"/>
                </a:cubicBezTo>
                <a:cubicBezTo>
                  <a:pt x="4603305" y="1742591"/>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3"/>
                  <a:pt x="4587764" y="1758689"/>
                  <a:pt x="4560387" y="1751878"/>
                </a:cubicBezTo>
                <a:cubicBezTo>
                  <a:pt x="4549111" y="1748855"/>
                  <a:pt x="4532124" y="1735030"/>
                  <a:pt x="4517474" y="1749413"/>
                </a:cubicBezTo>
                <a:cubicBezTo>
                  <a:pt x="4515980" y="1751032"/>
                  <a:pt x="4511056" y="1750871"/>
                  <a:pt x="4509437" y="1749377"/>
                </a:cubicBezTo>
                <a:cubicBezTo>
                  <a:pt x="4495275" y="1737237"/>
                  <a:pt x="4475707" y="1739705"/>
                  <a:pt x="4460463" y="1730486"/>
                </a:cubicBezTo>
                <a:cubicBezTo>
                  <a:pt x="4451986" y="1725431"/>
                  <a:pt x="4443919" y="1721680"/>
                  <a:pt x="4435148" y="1730189"/>
                </a:cubicBezTo>
                <a:cubicBezTo>
                  <a:pt x="4430762" y="1734443"/>
                  <a:pt x="4424728" y="1733487"/>
                  <a:pt x="4420092" y="1731516"/>
                </a:cubicBezTo>
                <a:cubicBezTo>
                  <a:pt x="4400338" y="1723438"/>
                  <a:pt x="4379216" y="1720093"/>
                  <a:pt x="4358507" y="1718051"/>
                </a:cubicBezTo>
                <a:cubicBezTo>
                  <a:pt x="4343927" y="1716359"/>
                  <a:pt x="4330142" y="1713559"/>
                  <a:pt x="4315401" y="1716792"/>
                </a:cubicBezTo>
                <a:cubicBezTo>
                  <a:pt x="4303267" y="1719200"/>
                  <a:pt x="4290880" y="1715382"/>
                  <a:pt x="4279957" y="1706229"/>
                </a:cubicBezTo>
                <a:cubicBezTo>
                  <a:pt x="4264779" y="1692691"/>
                  <a:pt x="4247656" y="1699257"/>
                  <a:pt x="4243898" y="1719077"/>
                </a:cubicBezTo>
                <a:cubicBezTo>
                  <a:pt x="4243516" y="1721491"/>
                  <a:pt x="4243039" y="1724509"/>
                  <a:pt x="4242561" y="1727526"/>
                </a:cubicBezTo>
                <a:cubicBezTo>
                  <a:pt x="4237591" y="1758907"/>
                  <a:pt x="4227487" y="1764111"/>
                  <a:pt x="4197062" y="1753107"/>
                </a:cubicBezTo>
                <a:cubicBezTo>
                  <a:pt x="4185374" y="1748781"/>
                  <a:pt x="4177117" y="1746236"/>
                  <a:pt x="4171232" y="1763863"/>
                </a:cubicBezTo>
                <a:cubicBezTo>
                  <a:pt x="4166620" y="1777361"/>
                  <a:pt x="4162737" y="1794067"/>
                  <a:pt x="4148247" y="1803527"/>
                </a:cubicBezTo>
                <a:cubicBezTo>
                  <a:pt x="4143450" y="1806478"/>
                  <a:pt x="4144304" y="1812800"/>
                  <a:pt x="4142937" y="1817531"/>
                </a:cubicBezTo>
                <a:cubicBezTo>
                  <a:pt x="4139244" y="1833031"/>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3"/>
                  <a:pt x="4085236" y="1849842"/>
                </a:cubicBezTo>
                <a:cubicBezTo>
                  <a:pt x="4078915" y="1850697"/>
                  <a:pt x="4074500" y="1851235"/>
                  <a:pt x="4074972" y="1859969"/>
                </a:cubicBezTo>
                <a:cubicBezTo>
                  <a:pt x="4075032" y="1867404"/>
                  <a:pt x="4075791" y="1874327"/>
                  <a:pt x="4084940" y="1875158"/>
                </a:cubicBezTo>
                <a:cubicBezTo>
                  <a:pt x="4101330" y="1877135"/>
                  <a:pt x="4102721" y="1887872"/>
                  <a:pt x="4100714" y="1900545"/>
                </a:cubicBezTo>
                <a:cubicBezTo>
                  <a:pt x="4099281" y="1909598"/>
                  <a:pt x="4098354" y="1919348"/>
                  <a:pt x="4096318" y="1928305"/>
                </a:cubicBezTo>
                <a:cubicBezTo>
                  <a:pt x="4093898" y="1939677"/>
                  <a:pt x="4089764" y="1950156"/>
                  <a:pt x="4108759" y="1951309"/>
                </a:cubicBezTo>
                <a:cubicBezTo>
                  <a:pt x="4116700" y="1951948"/>
                  <a:pt x="4120124" y="1965481"/>
                  <a:pt x="4131370" y="1964787"/>
                </a:cubicBezTo>
                <a:cubicBezTo>
                  <a:pt x="4138801" y="1964727"/>
                  <a:pt x="4146360" y="1967780"/>
                  <a:pt x="4154147" y="1961590"/>
                </a:cubicBezTo>
                <a:cubicBezTo>
                  <a:pt x="4161931" y="1955400"/>
                  <a:pt x="4170697" y="1958644"/>
                  <a:pt x="4170691" y="1970397"/>
                </a:cubicBezTo>
                <a:cubicBezTo>
                  <a:pt x="4170877" y="1980943"/>
                  <a:pt x="4173889" y="1993173"/>
                  <a:pt x="4162195" y="2000601"/>
                </a:cubicBezTo>
                <a:cubicBezTo>
                  <a:pt x="4158797" y="2002537"/>
                  <a:pt x="4158826" y="2006253"/>
                  <a:pt x="4160762" y="2009654"/>
                </a:cubicBezTo>
                <a:cubicBezTo>
                  <a:pt x="4162191" y="2012353"/>
                  <a:pt x="4163619" y="2015054"/>
                  <a:pt x="4164444" y="2017660"/>
                </a:cubicBezTo>
                <a:cubicBezTo>
                  <a:pt x="4168029" y="2026269"/>
                  <a:pt x="4156940" y="2033793"/>
                  <a:pt x="4161732" y="2042594"/>
                </a:cubicBezTo>
                <a:cubicBezTo>
                  <a:pt x="4166429" y="2051998"/>
                  <a:pt x="4177267" y="2038249"/>
                  <a:pt x="4183266" y="2047242"/>
                </a:cubicBezTo>
                <a:cubicBezTo>
                  <a:pt x="4184790" y="2049338"/>
                  <a:pt x="4188219" y="2051119"/>
                  <a:pt x="4188027" y="2052326"/>
                </a:cubicBezTo>
                <a:cubicBezTo>
                  <a:pt x="4186081" y="2072432"/>
                  <a:pt x="4203260" y="2085051"/>
                  <a:pt x="4207826" y="2103095"/>
                </a:cubicBezTo>
                <a:cubicBezTo>
                  <a:pt x="4208650" y="2105700"/>
                  <a:pt x="4210491" y="2109703"/>
                  <a:pt x="4208997" y="2111322"/>
                </a:cubicBezTo>
                <a:cubicBezTo>
                  <a:pt x="4199145" y="2122753"/>
                  <a:pt x="4203776" y="2136478"/>
                  <a:pt x="4203675" y="2148834"/>
                </a:cubicBezTo>
                <a:cubicBezTo>
                  <a:pt x="4203635" y="2168623"/>
                  <a:pt x="4188572" y="2181704"/>
                  <a:pt x="4180972" y="2198440"/>
                </a:cubicBezTo>
                <a:cubicBezTo>
                  <a:pt x="4177411" y="2205300"/>
                  <a:pt x="4172136" y="2211268"/>
                  <a:pt x="4169590" y="2219527"/>
                </a:cubicBezTo>
                <a:cubicBezTo>
                  <a:pt x="4168126" y="2224863"/>
                  <a:pt x="4163867" y="2232229"/>
                  <a:pt x="4158340" y="2231974"/>
                </a:cubicBezTo>
                <a:cubicBezTo>
                  <a:pt x="4139249" y="2231424"/>
                  <a:pt x="4126124" y="2247903"/>
                  <a:pt x="4107542" y="2248054"/>
                </a:cubicBezTo>
                <a:cubicBezTo>
                  <a:pt x="4103221" y="2247988"/>
                  <a:pt x="4097215" y="2250749"/>
                  <a:pt x="4097438" y="2253258"/>
                </a:cubicBezTo>
                <a:cubicBezTo>
                  <a:pt x="4100067" y="2267903"/>
                  <a:pt x="4085548" y="2273646"/>
                  <a:pt x="4081921" y="2284825"/>
                </a:cubicBezTo>
                <a:cubicBezTo>
                  <a:pt x="4080648" y="2288954"/>
                  <a:pt x="4077088" y="2295814"/>
                  <a:pt x="4073975" y="2295940"/>
                </a:cubicBezTo>
                <a:cubicBezTo>
                  <a:pt x="4057712" y="2297075"/>
                  <a:pt x="4060657" y="2313626"/>
                  <a:pt x="4052681" y="2321023"/>
                </a:cubicBezTo>
                <a:cubicBezTo>
                  <a:pt x="4048295" y="2325278"/>
                  <a:pt x="4050358" y="2331790"/>
                  <a:pt x="4057216" y="2335352"/>
                </a:cubicBezTo>
                <a:lnTo>
                  <a:pt x="4073448" y="2336856"/>
                </a:lnTo>
                <a:lnTo>
                  <a:pt x="4053350" y="2363122"/>
                </a:lnTo>
                <a:lnTo>
                  <a:pt x="4026071" y="2415619"/>
                </a:lnTo>
                <a:lnTo>
                  <a:pt x="4026496" y="2412144"/>
                </a:lnTo>
                <a:cubicBezTo>
                  <a:pt x="4027930" y="2403092"/>
                  <a:pt x="4030982" y="2395533"/>
                  <a:pt x="4036449" y="2388357"/>
                </a:cubicBezTo>
                <a:cubicBezTo>
                  <a:pt x="4045191" y="2376132"/>
                  <a:pt x="4030425" y="2363895"/>
                  <a:pt x="4033640" y="2351413"/>
                </a:cubicBezTo>
                <a:cubicBezTo>
                  <a:pt x="4025000" y="2351282"/>
                  <a:pt x="4016551" y="2349945"/>
                  <a:pt x="4007815" y="2350417"/>
                </a:cubicBezTo>
                <a:cubicBezTo>
                  <a:pt x="4004004" y="2351050"/>
                  <a:pt x="4003843" y="2355973"/>
                  <a:pt x="4002760" y="2358895"/>
                </a:cubicBezTo>
                <a:cubicBezTo>
                  <a:pt x="3998627" y="2369376"/>
                  <a:pt x="3995000" y="2380555"/>
                  <a:pt x="3990263" y="2390941"/>
                </a:cubicBezTo>
                <a:cubicBezTo>
                  <a:pt x="3986223" y="2400817"/>
                  <a:pt x="3976598" y="2403004"/>
                  <a:pt x="3968627" y="2398648"/>
                </a:cubicBezTo>
                <a:cubicBezTo>
                  <a:pt x="3951574" y="2389144"/>
                  <a:pt x="3939313" y="2388438"/>
                  <a:pt x="3931553" y="2410099"/>
                </a:cubicBezTo>
                <a:cubicBezTo>
                  <a:pt x="3928596" y="2417054"/>
                  <a:pt x="3920368" y="2418225"/>
                  <a:pt x="3913538" y="2418381"/>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7"/>
                  <a:pt x="3915048" y="2518218"/>
                  <a:pt x="3914218" y="2527366"/>
                </a:cubicBezTo>
                <a:cubicBezTo>
                  <a:pt x="3912784" y="2536418"/>
                  <a:pt x="3918150" y="2541598"/>
                  <a:pt x="3927394" y="2541825"/>
                </a:cubicBezTo>
                <a:cubicBezTo>
                  <a:pt x="3942863" y="2541800"/>
                  <a:pt x="3950799" y="2554193"/>
                  <a:pt x="3961310" y="2562043"/>
                </a:cubicBezTo>
                <a:cubicBezTo>
                  <a:pt x="3965754" y="2565221"/>
                  <a:pt x="3966706" y="2570940"/>
                  <a:pt x="3965845" y="2576371"/>
                </a:cubicBezTo>
                <a:cubicBezTo>
                  <a:pt x="3958773" y="2621029"/>
                  <a:pt x="3951796" y="2665083"/>
                  <a:pt x="3944723" y="2709741"/>
                </a:cubicBezTo>
                <a:cubicBezTo>
                  <a:pt x="3942237" y="2725432"/>
                  <a:pt x="3935020" y="2739754"/>
                  <a:pt x="3933742" y="2755636"/>
                </a:cubicBezTo>
                <a:cubicBezTo>
                  <a:pt x="3933103" y="2763577"/>
                  <a:pt x="3934054" y="2769295"/>
                  <a:pt x="3942916" y="2771935"/>
                </a:cubicBezTo>
                <a:cubicBezTo>
                  <a:pt x="3958828" y="2776929"/>
                  <a:pt x="3960631" y="2788970"/>
                  <a:pt x="3958242" y="2804057"/>
                </a:cubicBezTo>
                <a:cubicBezTo>
                  <a:pt x="3953654" y="2833025"/>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5"/>
                  <a:pt x="4016188" y="2926441"/>
                  <a:pt x="4020657" y="2945090"/>
                </a:cubicBezTo>
                <a:cubicBezTo>
                  <a:pt x="4022116" y="2951507"/>
                  <a:pt x="4016936" y="2956871"/>
                  <a:pt x="4008391" y="2956137"/>
                </a:cubicBezTo>
                <a:cubicBezTo>
                  <a:pt x="4003880" y="2957278"/>
                  <a:pt x="4005912" y="2960075"/>
                  <a:pt x="4007340" y="2962776"/>
                </a:cubicBezTo>
                <a:cubicBezTo>
                  <a:pt x="3985800" y="2969881"/>
                  <a:pt x="3985252" y="2988971"/>
                  <a:pt x="3981780" y="3006980"/>
                </a:cubicBezTo>
                <a:cubicBezTo>
                  <a:pt x="3979744" y="3015937"/>
                  <a:pt x="3972054" y="3021525"/>
                  <a:pt x="3962714" y="3021901"/>
                </a:cubicBezTo>
                <a:cubicBezTo>
                  <a:pt x="3952168" y="3022087"/>
                  <a:pt x="3940512" y="3021477"/>
                  <a:pt x="3936483" y="3007848"/>
                </a:cubicBezTo>
                <a:cubicBezTo>
                  <a:pt x="3935946" y="3003433"/>
                  <a:pt x="3934452" y="3005052"/>
                  <a:pt x="3932864" y="3007275"/>
                </a:cubicBezTo>
                <a:cubicBezTo>
                  <a:pt x="3899887" y="3016282"/>
                  <a:pt x="3866439" y="3016551"/>
                  <a:pt x="3836556" y="2998209"/>
                </a:cubicBezTo>
                <a:cubicBezTo>
                  <a:pt x="3828681" y="2993250"/>
                  <a:pt x="3830084" y="2980482"/>
                  <a:pt x="3826595" y="2971269"/>
                </a:cubicBezTo>
                <a:cubicBezTo>
                  <a:pt x="3825357" y="2967361"/>
                  <a:pt x="3827109" y="2960213"/>
                  <a:pt x="3819102" y="2963895"/>
                </a:cubicBezTo>
                <a:cubicBezTo>
                  <a:pt x="3812399" y="2967163"/>
                  <a:pt x="3806076" y="2968018"/>
                  <a:pt x="3803698" y="2959600"/>
                </a:cubicBezTo>
                <a:cubicBezTo>
                  <a:pt x="3801510" y="2949974"/>
                  <a:pt x="3807706" y="2946006"/>
                  <a:pt x="3816538" y="2944930"/>
                </a:cubicBezTo>
                <a:cubicBezTo>
                  <a:pt x="3810348" y="2937145"/>
                  <a:pt x="3803966" y="2930567"/>
                  <a:pt x="3806099" y="2921007"/>
                </a:cubicBezTo>
                <a:cubicBezTo>
                  <a:pt x="3807276" y="2917482"/>
                  <a:pt x="3809660" y="2914147"/>
                  <a:pt x="3804324" y="2912684"/>
                </a:cubicBezTo>
                <a:cubicBezTo>
                  <a:pt x="3800195" y="2911412"/>
                  <a:pt x="3797399" y="2913443"/>
                  <a:pt x="3795618" y="2916873"/>
                </a:cubicBezTo>
                <a:cubicBezTo>
                  <a:pt x="3793138" y="2920810"/>
                  <a:pt x="3790880" y="2927257"/>
                  <a:pt x="3786147" y="2925888"/>
                </a:cubicBezTo>
                <a:cubicBezTo>
                  <a:pt x="3780613" y="2924703"/>
                  <a:pt x="3776684" y="2924854"/>
                  <a:pt x="3773865" y="2925935"/>
                </a:cubicBezTo>
                <a:lnTo>
                  <a:pt x="3773518" y="2926280"/>
                </a:lnTo>
                <a:lnTo>
                  <a:pt x="3784755" y="2933616"/>
                </a:lnTo>
                <a:cubicBezTo>
                  <a:pt x="3786489" y="2940527"/>
                  <a:pt x="3782270" y="2941802"/>
                  <a:pt x="3777010" y="2940205"/>
                </a:cubicBezTo>
                <a:lnTo>
                  <a:pt x="3767057" y="2938294"/>
                </a:lnTo>
                <a:lnTo>
                  <a:pt x="3765045" y="2949766"/>
                </a:lnTo>
                <a:cubicBezTo>
                  <a:pt x="3762435" y="2962344"/>
                  <a:pt x="3762841" y="2975400"/>
                  <a:pt x="3751466" y="2984732"/>
                </a:cubicBezTo>
                <a:cubicBezTo>
                  <a:pt x="3746476" y="2988891"/>
                  <a:pt x="3748824" y="2993595"/>
                  <a:pt x="3751078" y="2998900"/>
                </a:cubicBezTo>
                <a:cubicBezTo>
                  <a:pt x="3753742" y="3005509"/>
                  <a:pt x="3757555" y="3004875"/>
                  <a:pt x="3763368" y="3003321"/>
                </a:cubicBezTo>
                <a:cubicBezTo>
                  <a:pt x="3772390" y="3001038"/>
                  <a:pt x="3778044" y="3004407"/>
                  <a:pt x="3779627" y="3013937"/>
                </a:cubicBezTo>
                <a:cubicBezTo>
                  <a:pt x="3782669" y="3029885"/>
                  <a:pt x="3787015" y="3045420"/>
                  <a:pt x="3782528" y="3062031"/>
                </a:cubicBezTo>
                <a:cubicBezTo>
                  <a:pt x="3781843" y="3064397"/>
                  <a:pt x="3781588" y="3066986"/>
                  <a:pt x="3780892" y="3069427"/>
                </a:cubicBezTo>
                <a:lnTo>
                  <a:pt x="3778293" y="3073382"/>
                </a:lnTo>
                <a:lnTo>
                  <a:pt x="3789082" y="3087723"/>
                </a:lnTo>
                <a:lnTo>
                  <a:pt x="3795809" y="3086560"/>
                </a:lnTo>
                <a:cubicBezTo>
                  <a:pt x="3799908" y="3084115"/>
                  <a:pt x="3803420" y="3080496"/>
                  <a:pt x="3806757" y="3077003"/>
                </a:cubicBezTo>
                <a:cubicBezTo>
                  <a:pt x="3816513" y="3066176"/>
                  <a:pt x="3825822" y="3062083"/>
                  <a:pt x="3840145" y="3069300"/>
                </a:cubicBezTo>
                <a:cubicBezTo>
                  <a:pt x="3851037" y="3074737"/>
                  <a:pt x="3862790" y="3074742"/>
                  <a:pt x="3868293" y="3059530"/>
                </a:cubicBezTo>
                <a:cubicBezTo>
                  <a:pt x="3871537" y="3050764"/>
                  <a:pt x="3878814" y="3043874"/>
                  <a:pt x="3888279" y="3046611"/>
                </a:cubicBezTo>
                <a:cubicBezTo>
                  <a:pt x="3897743" y="3049347"/>
                  <a:pt x="3903139" y="3058244"/>
                  <a:pt x="3901101" y="3067200"/>
                </a:cubicBezTo>
                <a:cubicBezTo>
                  <a:pt x="3898903" y="3081080"/>
                  <a:pt x="3916752" y="3089475"/>
                  <a:pt x="3910137" y="3103892"/>
                </a:cubicBezTo>
                <a:cubicBezTo>
                  <a:pt x="3910137" y="3103892"/>
                  <a:pt x="3911757" y="3105386"/>
                  <a:pt x="3912964" y="3105577"/>
                </a:cubicBezTo>
                <a:cubicBezTo>
                  <a:pt x="3922524" y="3107710"/>
                  <a:pt x="3933609" y="3111940"/>
                  <a:pt x="3932587" y="3122294"/>
                </a:cubicBezTo>
                <a:cubicBezTo>
                  <a:pt x="3930992" y="3136271"/>
                  <a:pt x="3934829" y="3151107"/>
                  <a:pt x="3925389" y="3163840"/>
                </a:cubicBezTo>
                <a:cubicBezTo>
                  <a:pt x="3923195" y="3165967"/>
                  <a:pt x="3921194" y="3166887"/>
                  <a:pt x="3918081" y="3167012"/>
                </a:cubicBezTo>
                <a:cubicBezTo>
                  <a:pt x="3913540" y="3164437"/>
                  <a:pt x="3909793" y="3160752"/>
                  <a:pt x="3905062" y="3159383"/>
                </a:cubicBezTo>
                <a:cubicBezTo>
                  <a:pt x="3903252" y="3159096"/>
                  <a:pt x="3902235" y="3157698"/>
                  <a:pt x="3901124" y="3156903"/>
                </a:cubicBezTo>
                <a:cubicBezTo>
                  <a:pt x="3889311" y="3149465"/>
                  <a:pt x="3880295" y="3139996"/>
                  <a:pt x="3877568" y="3125953"/>
                </a:cubicBezTo>
                <a:cubicBezTo>
                  <a:pt x="3876206" y="3118933"/>
                  <a:pt x="3871061" y="3116262"/>
                  <a:pt x="3864614" y="3114005"/>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79"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5"/>
                  <a:pt x="3752857" y="3169301"/>
                  <a:pt x="3746580" y="3175731"/>
                </a:cubicBezTo>
                <a:cubicBezTo>
                  <a:pt x="3739368" y="3178301"/>
                  <a:pt x="3730220" y="3177471"/>
                  <a:pt x="3726880" y="3186840"/>
                </a:cubicBezTo>
                <a:cubicBezTo>
                  <a:pt x="3720936" y="3197033"/>
                  <a:pt x="3723822" y="3206152"/>
                  <a:pt x="3729726" y="3215747"/>
                </a:cubicBezTo>
                <a:cubicBezTo>
                  <a:pt x="3735122" y="3224644"/>
                  <a:pt x="3744330" y="3232907"/>
                  <a:pt x="3738701" y="3245006"/>
                </a:cubicBezTo>
                <a:cubicBezTo>
                  <a:pt x="3730791" y="3248084"/>
                  <a:pt x="3722976" y="3250558"/>
                  <a:pt x="3715985" y="3255637"/>
                </a:cubicBezTo>
                <a:cubicBezTo>
                  <a:pt x="3711791" y="3258685"/>
                  <a:pt x="3702422" y="3255344"/>
                  <a:pt x="3703909" y="3265478"/>
                </a:cubicBezTo>
                <a:cubicBezTo>
                  <a:pt x="3705655" y="3270085"/>
                  <a:pt x="3710292" y="3272057"/>
                  <a:pt x="3712831" y="3275552"/>
                </a:cubicBezTo>
                <a:cubicBezTo>
                  <a:pt x="3713339" y="3276252"/>
                  <a:pt x="3714546" y="3276443"/>
                  <a:pt x="3715754" y="3276634"/>
                </a:cubicBezTo>
                <a:cubicBezTo>
                  <a:pt x="3721214" y="3281210"/>
                  <a:pt x="3731031"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4"/>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4"/>
                </a:cubicBezTo>
                <a:cubicBezTo>
                  <a:pt x="2226638" y="4110875"/>
                  <a:pt x="2199293" y="4106522"/>
                  <a:pt x="2168075" y="4121259"/>
                </a:cubicBezTo>
                <a:cubicBezTo>
                  <a:pt x="2161574" y="4123918"/>
                  <a:pt x="2154229" y="4126801"/>
                  <a:pt x="2146887" y="4129683"/>
                </a:cubicBezTo>
                <a:cubicBezTo>
                  <a:pt x="2137860" y="4133020"/>
                  <a:pt x="2127445"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3"/>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4"/>
                </a:cubicBezTo>
                <a:cubicBezTo>
                  <a:pt x="1711193" y="3894066"/>
                  <a:pt x="1711430" y="3895791"/>
                  <a:pt x="1711668" y="3897518"/>
                </a:cubicBezTo>
                <a:cubicBezTo>
                  <a:pt x="1707673"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1" y="3894819"/>
                  <a:pt x="1600019" y="3878537"/>
                </a:cubicBezTo>
                <a:cubicBezTo>
                  <a:pt x="1597970"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1"/>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9"/>
                  <a:pt x="1345717" y="3717059"/>
                  <a:pt x="1335775" y="3738369"/>
                </a:cubicBezTo>
                <a:cubicBezTo>
                  <a:pt x="1331571" y="3747568"/>
                  <a:pt x="1321149" y="3753234"/>
                  <a:pt x="1312449" y="3759039"/>
                </a:cubicBezTo>
                <a:cubicBezTo>
                  <a:pt x="1307402" y="3762537"/>
                  <a:pt x="1302027" y="3764707"/>
                  <a:pt x="1295945" y="3759452"/>
                </a:cubicBezTo>
                <a:cubicBezTo>
                  <a:pt x="1303336" y="3770012"/>
                  <a:pt x="1301319" y="3778953"/>
                  <a:pt x="1292551" y="3785619"/>
                </a:cubicBezTo>
                <a:cubicBezTo>
                  <a:pt x="1274083"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7"/>
                  <a:pt x="1116177" y="3898928"/>
                </a:cubicBezTo>
                <a:cubicBezTo>
                  <a:pt x="1108993" y="3907454"/>
                  <a:pt x="1099225" y="3915774"/>
                  <a:pt x="1085512" y="3913809"/>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6" y="3916032"/>
                  <a:pt x="1094229"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9" y="4010121"/>
                  <a:pt x="1003627" y="4010844"/>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4"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1"/>
                  <a:pt x="1175096" y="3812624"/>
                  <a:pt x="1182230" y="3799326"/>
                </a:cubicBezTo>
                <a:cubicBezTo>
                  <a:pt x="1188294" y="3788542"/>
                  <a:pt x="1199251" y="3781617"/>
                  <a:pt x="1213308" y="3779276"/>
                </a:cubicBezTo>
                <a:cubicBezTo>
                  <a:pt x="1233463" y="3776554"/>
                  <a:pt x="1239615" y="3759276"/>
                  <a:pt x="1227005" y="3743531"/>
                </a:cubicBezTo>
                <a:cubicBezTo>
                  <a:pt x="1225420" y="3741670"/>
                  <a:pt x="1223439" y="3739344"/>
                  <a:pt x="1221458" y="3737019"/>
                </a:cubicBezTo>
                <a:cubicBezTo>
                  <a:pt x="1200857" y="3712831"/>
                  <a:pt x="1203476" y="3701772"/>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7"/>
                  <a:pt x="1225082" y="3615949"/>
                </a:cubicBezTo>
                <a:lnTo>
                  <a:pt x="1223380" y="3610559"/>
                </a:lnTo>
                <a:lnTo>
                  <a:pt x="1222745" y="3611002"/>
                </a:lnTo>
                <a:cubicBezTo>
                  <a:pt x="1211165" y="3623331"/>
                  <a:pt x="1193951" y="3632156"/>
                  <a:pt x="1190493" y="3651565"/>
                </a:cubicBezTo>
                <a:cubicBezTo>
                  <a:pt x="1182352" y="3655121"/>
                  <a:pt x="1174923" y="3658179"/>
                  <a:pt x="1166783" y="3661736"/>
                </a:cubicBezTo>
                <a:cubicBezTo>
                  <a:pt x="1162495" y="3664727"/>
                  <a:pt x="1158923" y="3667218"/>
                  <a:pt x="1154637" y="3670210"/>
                </a:cubicBezTo>
                <a:cubicBezTo>
                  <a:pt x="1145979" y="3683687"/>
                  <a:pt x="1131057" y="3686663"/>
                  <a:pt x="1116633" y="3690352"/>
                </a:cubicBezTo>
                <a:cubicBezTo>
                  <a:pt x="1105999" y="3690337"/>
                  <a:pt x="1094649" y="3690818"/>
                  <a:pt x="1090960" y="3676395"/>
                </a:cubicBezTo>
                <a:cubicBezTo>
                  <a:pt x="1104933" y="3640086"/>
                  <a:pt x="1123543" y="3605853"/>
                  <a:pt x="1152056" y="3582772"/>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7"/>
                  <a:pt x="1011030" y="3485255"/>
                  <a:pt x="1010237" y="3484324"/>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1" y="3323391"/>
                  <a:pt x="700011" y="3299121"/>
                  <a:pt x="671389" y="3280299"/>
                </a:cubicBezTo>
                <a:cubicBezTo>
                  <a:pt x="664454" y="3276068"/>
                  <a:pt x="658316" y="3271644"/>
                  <a:pt x="650969" y="3269201"/>
                </a:cubicBezTo>
                <a:cubicBezTo>
                  <a:pt x="647695" y="3267882"/>
                  <a:pt x="644252" y="3262384"/>
                  <a:pt x="641617" y="3268933"/>
                </a:cubicBezTo>
                <a:cubicBezTo>
                  <a:pt x="639393" y="3273694"/>
                  <a:pt x="638956" y="3278866"/>
                  <a:pt x="644405" y="3282190"/>
                </a:cubicBezTo>
                <a:cubicBezTo>
                  <a:pt x="646387" y="3283399"/>
                  <a:pt x="648476" y="3283314"/>
                  <a:pt x="650760" y="3284028"/>
                </a:cubicBezTo>
                <a:cubicBezTo>
                  <a:pt x="655328" y="3285455"/>
                  <a:pt x="662423" y="3281627"/>
                  <a:pt x="664657" y="3289108"/>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1"/>
                </a:cubicBezTo>
                <a:cubicBezTo>
                  <a:pt x="612232" y="3299271"/>
                  <a:pt x="615171" y="3292227"/>
                  <a:pt x="615221" y="3285459"/>
                </a:cubicBezTo>
                <a:cubicBezTo>
                  <a:pt x="615078" y="3277895"/>
                  <a:pt x="613230" y="3272008"/>
                  <a:pt x="603851" y="3275124"/>
                </a:cubicBezTo>
                <a:cubicBezTo>
                  <a:pt x="597338" y="3281347"/>
                  <a:pt x="590822" y="3287567"/>
                  <a:pt x="584006" y="3294285"/>
                </a:cubicBezTo>
                <a:cubicBezTo>
                  <a:pt x="581394" y="3297450"/>
                  <a:pt x="579690" y="3299130"/>
                  <a:pt x="576030" y="3296216"/>
                </a:cubicBezTo>
                <a:cubicBezTo>
                  <a:pt x="583887" y="3283337"/>
                  <a:pt x="590066" y="3268752"/>
                  <a:pt x="595446" y="3254362"/>
                </a:cubicBezTo>
                <a:cubicBezTo>
                  <a:pt x="600717" y="3241264"/>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4"/>
                  <a:pt x="555276" y="3208783"/>
                </a:cubicBezTo>
                <a:cubicBezTo>
                  <a:pt x="563219"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1"/>
                  <a:pt x="544016" y="3089076"/>
                </a:cubicBezTo>
                <a:cubicBezTo>
                  <a:pt x="551086" y="3088629"/>
                  <a:pt x="550917" y="3084449"/>
                  <a:pt x="547970" y="3079252"/>
                </a:cubicBezTo>
                <a:cubicBezTo>
                  <a:pt x="535005" y="3069303"/>
                  <a:pt x="524737" y="3058281"/>
                  <a:pt x="536113" y="3040749"/>
                </a:cubicBezTo>
                <a:cubicBezTo>
                  <a:pt x="534651" y="3036458"/>
                  <a:pt x="536573" y="3032193"/>
                  <a:pt x="536514" y="3026719"/>
                </a:cubicBezTo>
                <a:cubicBezTo>
                  <a:pt x="527825" y="3030935"/>
                  <a:pt x="526650" y="3041773"/>
                  <a:pt x="518069" y="3044697"/>
                </a:cubicBezTo>
                <a:cubicBezTo>
                  <a:pt x="513393" y="3044561"/>
                  <a:pt x="509103" y="3046023"/>
                  <a:pt x="505031" y="3044899"/>
                </a:cubicBezTo>
                <a:cubicBezTo>
                  <a:pt x="488743" y="3040401"/>
                  <a:pt x="476283" y="3042996"/>
                  <a:pt x="469088" y="3060358"/>
                </a:cubicBezTo>
                <a:cubicBezTo>
                  <a:pt x="464531" y="3071173"/>
                  <a:pt x="455891" y="3068621"/>
                  <a:pt x="446865" y="3064475"/>
                </a:cubicBezTo>
                <a:cubicBezTo>
                  <a:pt x="427327" y="3055274"/>
                  <a:pt x="427327" y="3055274"/>
                  <a:pt x="428167" y="3076179"/>
                </a:cubicBezTo>
                <a:cubicBezTo>
                  <a:pt x="428034" y="3080857"/>
                  <a:pt x="426028" y="3083029"/>
                  <a:pt x="421376" y="3079513"/>
                </a:cubicBezTo>
                <a:cubicBezTo>
                  <a:pt x="412206" y="3067802"/>
                  <a:pt x="406748" y="3052236"/>
                  <a:pt x="387850" y="3050902"/>
                </a:cubicBezTo>
                <a:cubicBezTo>
                  <a:pt x="376212" y="3049921"/>
                  <a:pt x="366532" y="3053532"/>
                  <a:pt x="356247" y="3058134"/>
                </a:cubicBezTo>
                <a:cubicBezTo>
                  <a:pt x="336669" y="3067942"/>
                  <a:pt x="330917" y="3065114"/>
                  <a:pt x="329279" y="3044401"/>
                </a:cubicBezTo>
                <a:cubicBezTo>
                  <a:pt x="328084" y="3030757"/>
                  <a:pt x="321452" y="3026031"/>
                  <a:pt x="308607" y="3027031"/>
                </a:cubicBezTo>
                <a:cubicBezTo>
                  <a:pt x="279229" y="3029502"/>
                  <a:pt x="278733" y="3029199"/>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7"/>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19"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4" y="2655618"/>
                  <a:pt x="339456" y="2648876"/>
                </a:cubicBezTo>
                <a:cubicBezTo>
                  <a:pt x="345913" y="2637181"/>
                  <a:pt x="353636" y="2628976"/>
                  <a:pt x="368061" y="2643216"/>
                </a:cubicBezTo>
                <a:cubicBezTo>
                  <a:pt x="369890" y="2624619"/>
                  <a:pt x="377177" y="2621587"/>
                  <a:pt x="389538"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9" y="2577279"/>
                  <a:pt x="336858" y="2561827"/>
                </a:cubicBezTo>
                <a:lnTo>
                  <a:pt x="337956" y="2558256"/>
                </a:lnTo>
                <a:lnTo>
                  <a:pt x="331405" y="2552878"/>
                </a:lnTo>
                <a:cubicBezTo>
                  <a:pt x="322102" y="2545844"/>
                  <a:pt x="314127" y="2547775"/>
                  <a:pt x="308578" y="2557984"/>
                </a:cubicBezTo>
                <a:cubicBezTo>
                  <a:pt x="303440" y="2566405"/>
                  <a:pt x="299100" y="2574634"/>
                  <a:pt x="294264" y="2582561"/>
                </a:cubicBezTo>
                <a:cubicBezTo>
                  <a:pt x="292149" y="2586028"/>
                  <a:pt x="290806" y="2592686"/>
                  <a:pt x="283955"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6"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6"/>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3"/>
                  <a:pt x="177430" y="2216953"/>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4"/>
                </a:lnTo>
                <a:lnTo>
                  <a:pt x="148907" y="2184596"/>
                </a:lnTo>
                <a:cubicBezTo>
                  <a:pt x="144000" y="2188740"/>
                  <a:pt x="138907" y="2191241"/>
                  <a:pt x="133549" y="2192221"/>
                </a:cubicBezTo>
                <a:lnTo>
                  <a:pt x="130014" y="2191909"/>
                </a:lnTo>
                <a:lnTo>
                  <a:pt x="130318" y="2192823"/>
                </a:lnTo>
                <a:cubicBezTo>
                  <a:pt x="130000" y="2194023"/>
                  <a:pt x="128756" y="2194881"/>
                  <a:pt x="126282" y="2195305"/>
                </a:cubicBezTo>
                <a:cubicBezTo>
                  <a:pt x="119511" y="2196585"/>
                  <a:pt x="113381" y="2195139"/>
                  <a:pt x="107338" y="2192707"/>
                </a:cubicBezTo>
                <a:cubicBezTo>
                  <a:pt x="99558" y="2189719"/>
                  <a:pt x="95831" y="2190279"/>
                  <a:pt x="90588" y="2196667"/>
                </a:cubicBezTo>
                <a:cubicBezTo>
                  <a:pt x="88512" y="2198766"/>
                  <a:pt x="86957"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3" y="2197945"/>
                  <a:pt x="47513" y="2199452"/>
                  <a:pt x="44932" y="2199419"/>
                </a:cubicBezTo>
                <a:cubicBezTo>
                  <a:pt x="41439" y="2199601"/>
                  <a:pt x="41471" y="2197020"/>
                  <a:pt x="40357" y="2195030"/>
                </a:cubicBezTo>
                <a:cubicBezTo>
                  <a:pt x="39764" y="2193883"/>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6"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3"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7"/>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1"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8" y="1897227"/>
                  <a:pt x="399611" y="1886186"/>
                  <a:pt x="386797" y="1855936"/>
                </a:cubicBezTo>
                <a:cubicBezTo>
                  <a:pt x="388937" y="1849084"/>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2"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8"/>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299"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4" y="1560167"/>
                  <a:pt x="453689" y="1556868"/>
                </a:cubicBezTo>
                <a:cubicBezTo>
                  <a:pt x="438565" y="1529288"/>
                  <a:pt x="441528" y="1518861"/>
                  <a:pt x="470485" y="1505937"/>
                </a:cubicBezTo>
                <a:cubicBezTo>
                  <a:pt x="483163" y="1500755"/>
                  <a:pt x="492675" y="1492964"/>
                  <a:pt x="499433" y="1480773"/>
                </a:cubicBezTo>
                <a:cubicBezTo>
                  <a:pt x="509925" y="1461343"/>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1"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3" y="1226677"/>
                </a:cubicBezTo>
                <a:cubicBezTo>
                  <a:pt x="501501" y="1199937"/>
                  <a:pt x="504781" y="1173389"/>
                  <a:pt x="498708" y="1146573"/>
                </a:cubicBezTo>
                <a:cubicBezTo>
                  <a:pt x="501647" y="1139528"/>
                  <a:pt x="498204" y="1134029"/>
                  <a:pt x="494265" y="1128228"/>
                </a:cubicBezTo>
                <a:cubicBezTo>
                  <a:pt x="489857" y="1118740"/>
                  <a:pt x="492023" y="1108506"/>
                  <a:pt x="491301" y="1098548"/>
                </a:cubicBezTo>
                <a:cubicBezTo>
                  <a:pt x="482720" y="1101471"/>
                  <a:pt x="479673" y="1109808"/>
                  <a:pt x="474258" y="1115342"/>
                </a:cubicBezTo>
                <a:cubicBezTo>
                  <a:pt x="465132" y="1124729"/>
                  <a:pt x="456686" y="1122975"/>
                  <a:pt x="456676" y="1110734"/>
                </a:cubicBezTo>
                <a:cubicBezTo>
                  <a:pt x="455944" y="1088534"/>
                  <a:pt x="441662" y="1081861"/>
                  <a:pt x="424274" y="1078050"/>
                </a:cubicBezTo>
                <a:cubicBezTo>
                  <a:pt x="414341" y="1075391"/>
                  <a:pt x="406802" y="1072150"/>
                  <a:pt x="407590" y="1059716"/>
                </a:cubicBezTo>
                <a:cubicBezTo>
                  <a:pt x="407916" y="1055836"/>
                  <a:pt x="406456" y="1051545"/>
                  <a:pt x="403785" y="1049237"/>
                </a:cubicBezTo>
                <a:cubicBezTo>
                  <a:pt x="389141" y="1037584"/>
                  <a:pt x="389048" y="1023253"/>
                  <a:pt x="396629" y="1007485"/>
                </a:cubicBezTo>
                <a:cubicBezTo>
                  <a:pt x="399483" y="998349"/>
                  <a:pt x="402832" y="989518"/>
                  <a:pt x="398423" y="980030"/>
                </a:cubicBezTo>
                <a:cubicBezTo>
                  <a:pt x="398256" y="975849"/>
                  <a:pt x="400177" y="971584"/>
                  <a:pt x="397121" y="967679"/>
                </a:cubicBezTo>
                <a:cubicBezTo>
                  <a:pt x="394723" y="962138"/>
                  <a:pt x="393612" y="957553"/>
                  <a:pt x="394920" y="954017"/>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solidFill>
                <a:prstClr val="black"/>
              </a:solidFill>
            </a:endParaRPr>
          </a:p>
        </p:txBody>
      </p:sp>
      <p:sp>
        <p:nvSpPr>
          <p:cNvPr id="9" name="Freeform: Shape 8">
            <a:extLst>
              <a:ext uri="{FF2B5EF4-FFF2-40B4-BE49-F238E27FC236}">
                <a16:creationId xmlns:a16="http://schemas.microsoft.com/office/drawing/2014/main" id="{91FAF7A6-4DCE-4ECC-A5AA-764EE25A5ED2}"/>
              </a:ext>
            </a:extLst>
          </p:cNvPr>
          <p:cNvSpPr/>
          <p:nvPr/>
        </p:nvSpPr>
        <p:spPr>
          <a:xfrm rot="16200000">
            <a:off x="2929773" y="2468218"/>
            <a:ext cx="1635850" cy="1368088"/>
          </a:xfrm>
          <a:custGeom>
            <a:avLst/>
            <a:gdLst>
              <a:gd name="connsiteX0" fmla="*/ 1658032 w 1871671"/>
              <a:gd name="connsiteY0" fmla="*/ 170642 h 1565309"/>
              <a:gd name="connsiteX1" fmla="*/ 1664022 w 1871671"/>
              <a:gd name="connsiteY1" fmla="*/ 186763 h 1565309"/>
              <a:gd name="connsiteX2" fmla="*/ 1667412 w 1871671"/>
              <a:gd name="connsiteY2" fmla="*/ 192211 h 1565309"/>
              <a:gd name="connsiteX3" fmla="*/ 1684422 w 1871671"/>
              <a:gd name="connsiteY3" fmla="*/ 193100 h 1565309"/>
              <a:gd name="connsiteX4" fmla="*/ 1689986 w 1871671"/>
              <a:gd name="connsiteY4" fmla="*/ 189789 h 1565309"/>
              <a:gd name="connsiteX5" fmla="*/ 1696534 w 1871671"/>
              <a:gd name="connsiteY5" fmla="*/ 191679 h 1565309"/>
              <a:gd name="connsiteX6" fmla="*/ 1698538 w 1871671"/>
              <a:gd name="connsiteY6" fmla="*/ 193839 h 1565309"/>
              <a:gd name="connsiteX7" fmla="*/ 1711764 w 1871671"/>
              <a:gd name="connsiteY7" fmla="*/ 194536 h 1565309"/>
              <a:gd name="connsiteX8" fmla="*/ 1724882 w 1871671"/>
              <a:gd name="connsiteY8" fmla="*/ 185434 h 1565309"/>
              <a:gd name="connsiteX9" fmla="*/ 1698792 w 1871671"/>
              <a:gd name="connsiteY9" fmla="*/ 163501 h 1565309"/>
              <a:gd name="connsiteX10" fmla="*/ 1674063 w 1871671"/>
              <a:gd name="connsiteY10" fmla="*/ 151882 h 1565309"/>
              <a:gd name="connsiteX11" fmla="*/ 1670423 w 1871671"/>
              <a:gd name="connsiteY11" fmla="*/ 159487 h 1565309"/>
              <a:gd name="connsiteX12" fmla="*/ 1658032 w 1871671"/>
              <a:gd name="connsiteY12" fmla="*/ 170642 h 1565309"/>
              <a:gd name="connsiteX13" fmla="*/ 1622735 w 1871671"/>
              <a:gd name="connsiteY13" fmla="*/ 171115 h 1565309"/>
              <a:gd name="connsiteX14" fmla="*/ 1620302 w 1871671"/>
              <a:gd name="connsiteY14" fmla="*/ 178240 h 1565309"/>
              <a:gd name="connsiteX15" fmla="*/ 1617947 w 1871671"/>
              <a:gd name="connsiteY15" fmla="*/ 192895 h 1565309"/>
              <a:gd name="connsiteX16" fmla="*/ 1629543 w 1871671"/>
              <a:gd name="connsiteY16" fmla="*/ 192240 h 1565309"/>
              <a:gd name="connsiteX17" fmla="*/ 1626305 w 1871671"/>
              <a:gd name="connsiteY17" fmla="*/ 187427 h 1565309"/>
              <a:gd name="connsiteX18" fmla="*/ 1628474 w 1871671"/>
              <a:gd name="connsiteY18" fmla="*/ 165172 h 1565309"/>
              <a:gd name="connsiteX19" fmla="*/ 1622735 w 1871671"/>
              <a:gd name="connsiteY19" fmla="*/ 171115 h 1565309"/>
              <a:gd name="connsiteX20" fmla="*/ 1516850 w 1871671"/>
              <a:gd name="connsiteY20" fmla="*/ 256260 h 1565309"/>
              <a:gd name="connsiteX21" fmla="*/ 1509790 w 1871671"/>
              <a:gd name="connsiteY21" fmla="*/ 275237 h 1565309"/>
              <a:gd name="connsiteX22" fmla="*/ 1508128 w 1871671"/>
              <a:gd name="connsiteY22" fmla="*/ 285328 h 1565309"/>
              <a:gd name="connsiteX23" fmla="*/ 1509612 w 1871671"/>
              <a:gd name="connsiteY23" fmla="*/ 287996 h 1565309"/>
              <a:gd name="connsiteX24" fmla="*/ 1512358 w 1871671"/>
              <a:gd name="connsiteY24" fmla="*/ 289356 h 1565309"/>
              <a:gd name="connsiteX25" fmla="*/ 1511135 w 1871671"/>
              <a:gd name="connsiteY25" fmla="*/ 275987 h 1565309"/>
              <a:gd name="connsiteX26" fmla="*/ 1523713 w 1871671"/>
              <a:gd name="connsiteY26" fmla="*/ 264496 h 1565309"/>
              <a:gd name="connsiteX27" fmla="*/ 1516850 w 1871671"/>
              <a:gd name="connsiteY27" fmla="*/ 256260 h 1565309"/>
              <a:gd name="connsiteX28" fmla="*/ 1002172 w 1871671"/>
              <a:gd name="connsiteY28" fmla="*/ 520370 h 1565309"/>
              <a:gd name="connsiteX29" fmla="*/ 1002782 w 1871671"/>
              <a:gd name="connsiteY29" fmla="*/ 520831 h 1565309"/>
              <a:gd name="connsiteX30" fmla="*/ 1013655 w 1871671"/>
              <a:gd name="connsiteY30" fmla="*/ 509559 h 1565309"/>
              <a:gd name="connsiteX31" fmla="*/ 1043544 w 1871671"/>
              <a:gd name="connsiteY31" fmla="*/ 474343 h 1565309"/>
              <a:gd name="connsiteX32" fmla="*/ 1047888 w 1871671"/>
              <a:gd name="connsiteY32" fmla="*/ 469714 h 1565309"/>
              <a:gd name="connsiteX33" fmla="*/ 1050888 w 1871671"/>
              <a:gd name="connsiteY33" fmla="*/ 464337 h 1565309"/>
              <a:gd name="connsiteX34" fmla="*/ 1026465 w 1871671"/>
              <a:gd name="connsiteY34" fmla="*/ 493900 h 1565309"/>
              <a:gd name="connsiteX35" fmla="*/ 743374 w 1871671"/>
              <a:gd name="connsiteY35" fmla="*/ 659170 h 1565309"/>
              <a:gd name="connsiteX36" fmla="*/ 748536 w 1871671"/>
              <a:gd name="connsiteY36" fmla="*/ 661672 h 1565309"/>
              <a:gd name="connsiteX37" fmla="*/ 755415 w 1871671"/>
              <a:gd name="connsiteY37" fmla="*/ 651176 h 1565309"/>
              <a:gd name="connsiteX38" fmla="*/ 260404 w 1871671"/>
              <a:gd name="connsiteY38" fmla="*/ 967747 h 1565309"/>
              <a:gd name="connsiteX39" fmla="*/ 256791 w 1871671"/>
              <a:gd name="connsiteY39" fmla="*/ 977070 h 1565309"/>
              <a:gd name="connsiteX40" fmla="*/ 262050 w 1871671"/>
              <a:gd name="connsiteY40" fmla="*/ 974628 h 1565309"/>
              <a:gd name="connsiteX41" fmla="*/ 265598 w 1871671"/>
              <a:gd name="connsiteY41" fmla="*/ 969446 h 1565309"/>
              <a:gd name="connsiteX42" fmla="*/ 32 w 1871671"/>
              <a:gd name="connsiteY42" fmla="*/ 832161 h 1565309"/>
              <a:gd name="connsiteX43" fmla="*/ 10947 w 1871671"/>
              <a:gd name="connsiteY43" fmla="*/ 830813 h 1565309"/>
              <a:gd name="connsiteX44" fmla="*/ 34734 w 1871671"/>
              <a:gd name="connsiteY44" fmla="*/ 822929 h 1565309"/>
              <a:gd name="connsiteX45" fmla="*/ 92304 w 1871671"/>
              <a:gd name="connsiteY45" fmla="*/ 776603 h 1565309"/>
              <a:gd name="connsiteX46" fmla="*/ 122827 w 1871671"/>
              <a:gd name="connsiteY46" fmla="*/ 764544 h 1565309"/>
              <a:gd name="connsiteX47" fmla="*/ 230889 w 1871671"/>
              <a:gd name="connsiteY47" fmla="*/ 744621 h 1565309"/>
              <a:gd name="connsiteX48" fmla="*/ 302968 w 1871671"/>
              <a:gd name="connsiteY48" fmla="*/ 651743 h 1565309"/>
              <a:gd name="connsiteX49" fmla="*/ 445280 w 1871671"/>
              <a:gd name="connsiteY49" fmla="*/ 712618 h 1565309"/>
              <a:gd name="connsiteX50" fmla="*/ 544723 w 1871671"/>
              <a:gd name="connsiteY50" fmla="*/ 662326 h 1565309"/>
              <a:gd name="connsiteX51" fmla="*/ 548289 w 1871671"/>
              <a:gd name="connsiteY51" fmla="*/ 674892 h 1565309"/>
              <a:gd name="connsiteX52" fmla="*/ 570344 w 1871671"/>
              <a:gd name="connsiteY52" fmla="*/ 674855 h 1565309"/>
              <a:gd name="connsiteX53" fmla="*/ 603014 w 1871671"/>
              <a:gd name="connsiteY53" fmla="*/ 656412 h 1565309"/>
              <a:gd name="connsiteX54" fmla="*/ 608176 w 1871671"/>
              <a:gd name="connsiteY54" fmla="*/ 635675 h 1565309"/>
              <a:gd name="connsiteX55" fmla="*/ 650433 w 1871671"/>
              <a:gd name="connsiteY55" fmla="*/ 615342 h 1565309"/>
              <a:gd name="connsiteX56" fmla="*/ 660890 w 1871671"/>
              <a:gd name="connsiteY56" fmla="*/ 619428 h 1565309"/>
              <a:gd name="connsiteX57" fmla="*/ 677065 w 1871671"/>
              <a:gd name="connsiteY57" fmla="*/ 608353 h 1565309"/>
              <a:gd name="connsiteX58" fmla="*/ 718138 w 1871671"/>
              <a:gd name="connsiteY58" fmla="*/ 591603 h 1565309"/>
              <a:gd name="connsiteX59" fmla="*/ 719106 w 1871671"/>
              <a:gd name="connsiteY59" fmla="*/ 593025 h 1565309"/>
              <a:gd name="connsiteX60" fmla="*/ 717607 w 1871671"/>
              <a:gd name="connsiteY60" fmla="*/ 595713 h 1565309"/>
              <a:gd name="connsiteX61" fmla="*/ 719624 w 1871671"/>
              <a:gd name="connsiteY61" fmla="*/ 596838 h 1565309"/>
              <a:gd name="connsiteX62" fmla="*/ 723377 w 1871671"/>
              <a:gd name="connsiteY62" fmla="*/ 587696 h 1565309"/>
              <a:gd name="connsiteX63" fmla="*/ 717318 w 1871671"/>
              <a:gd name="connsiteY63" fmla="*/ 578526 h 1565309"/>
              <a:gd name="connsiteX64" fmla="*/ 742155 w 1871671"/>
              <a:gd name="connsiteY64" fmla="*/ 552362 h 1565309"/>
              <a:gd name="connsiteX65" fmla="*/ 761692 w 1871671"/>
              <a:gd name="connsiteY65" fmla="*/ 542850 h 1565309"/>
              <a:gd name="connsiteX66" fmla="*/ 764768 w 1871671"/>
              <a:gd name="connsiteY66" fmla="*/ 515909 h 1565309"/>
              <a:gd name="connsiteX67" fmla="*/ 735127 w 1871671"/>
              <a:gd name="connsiteY67" fmla="*/ 497198 h 1565309"/>
              <a:gd name="connsiteX68" fmla="*/ 707560 w 1871671"/>
              <a:gd name="connsiteY68" fmla="*/ 460889 h 1565309"/>
              <a:gd name="connsiteX69" fmla="*/ 669838 w 1871671"/>
              <a:gd name="connsiteY69" fmla="*/ 411633 h 1565309"/>
              <a:gd name="connsiteX70" fmla="*/ 714859 w 1871671"/>
              <a:gd name="connsiteY70" fmla="*/ 399839 h 1565309"/>
              <a:gd name="connsiteX71" fmla="*/ 746229 w 1871671"/>
              <a:gd name="connsiteY71" fmla="*/ 411888 h 1565309"/>
              <a:gd name="connsiteX72" fmla="*/ 758198 w 1871671"/>
              <a:gd name="connsiteY72" fmla="*/ 427437 h 1565309"/>
              <a:gd name="connsiteX73" fmla="*/ 786383 w 1871671"/>
              <a:gd name="connsiteY73" fmla="*/ 440793 h 1565309"/>
              <a:gd name="connsiteX74" fmla="*/ 798948 w 1871671"/>
              <a:gd name="connsiteY74" fmla="*/ 417025 h 1565309"/>
              <a:gd name="connsiteX75" fmla="*/ 832938 w 1871671"/>
              <a:gd name="connsiteY75" fmla="*/ 387435 h 1565309"/>
              <a:gd name="connsiteX76" fmla="*/ 854510 w 1871671"/>
              <a:gd name="connsiteY76" fmla="*/ 383784 h 1565309"/>
              <a:gd name="connsiteX77" fmla="*/ 894789 w 1871671"/>
              <a:gd name="connsiteY77" fmla="*/ 398498 h 1565309"/>
              <a:gd name="connsiteX78" fmla="*/ 898420 w 1871671"/>
              <a:gd name="connsiteY78" fmla="*/ 403171 h 1565309"/>
              <a:gd name="connsiteX79" fmla="*/ 978354 w 1871671"/>
              <a:gd name="connsiteY79" fmla="*/ 300488 h 1565309"/>
              <a:gd name="connsiteX80" fmla="*/ 1003001 w 1871671"/>
              <a:gd name="connsiteY80" fmla="*/ 227864 h 1565309"/>
              <a:gd name="connsiteX81" fmla="*/ 1006946 w 1871671"/>
              <a:gd name="connsiteY81" fmla="*/ 193930 h 1565309"/>
              <a:gd name="connsiteX82" fmla="*/ 1022991 w 1871671"/>
              <a:gd name="connsiteY82" fmla="*/ 166745 h 1565309"/>
              <a:gd name="connsiteX83" fmla="*/ 1077177 w 1871671"/>
              <a:gd name="connsiteY83" fmla="*/ 88565 h 1565309"/>
              <a:gd name="connsiteX84" fmla="*/ 1117682 w 1871671"/>
              <a:gd name="connsiteY84" fmla="*/ 53871 h 1565309"/>
              <a:gd name="connsiteX85" fmla="*/ 1221766 w 1871671"/>
              <a:gd name="connsiteY85" fmla="*/ 0 h 1565309"/>
              <a:gd name="connsiteX86" fmla="*/ 1159943 w 1871671"/>
              <a:gd name="connsiteY86" fmla="*/ 41310 h 1565309"/>
              <a:gd name="connsiteX87" fmla="*/ 1113905 w 1871671"/>
              <a:gd name="connsiteY87" fmla="*/ 76443 h 1565309"/>
              <a:gd name="connsiteX88" fmla="*/ 1188061 w 1871671"/>
              <a:gd name="connsiteY88" fmla="*/ 36723 h 1565309"/>
              <a:gd name="connsiteX89" fmla="*/ 1255454 w 1871671"/>
              <a:gd name="connsiteY89" fmla="*/ 17028 h 1565309"/>
              <a:gd name="connsiteX90" fmla="*/ 1305703 w 1871671"/>
              <a:gd name="connsiteY90" fmla="*/ 10685 h 1565309"/>
              <a:gd name="connsiteX91" fmla="*/ 1319974 w 1871671"/>
              <a:gd name="connsiteY91" fmla="*/ 15120 h 1565309"/>
              <a:gd name="connsiteX92" fmla="*/ 1298423 w 1871671"/>
              <a:gd name="connsiteY92" fmla="*/ 26895 h 1565309"/>
              <a:gd name="connsiteX93" fmla="*/ 1237405 w 1871671"/>
              <a:gd name="connsiteY93" fmla="*/ 35164 h 1565309"/>
              <a:gd name="connsiteX94" fmla="*/ 1161169 w 1871671"/>
              <a:gd name="connsiteY94" fmla="*/ 67553 h 1565309"/>
              <a:gd name="connsiteX95" fmla="*/ 1163858 w 1871671"/>
              <a:gd name="connsiteY95" fmla="*/ 69053 h 1565309"/>
              <a:gd name="connsiteX96" fmla="*/ 1181440 w 1871671"/>
              <a:gd name="connsiteY96" fmla="*/ 61233 h 1565309"/>
              <a:gd name="connsiteX97" fmla="*/ 1182488 w 1871671"/>
              <a:gd name="connsiteY97" fmla="*/ 60936 h 1565309"/>
              <a:gd name="connsiteX98" fmla="*/ 1244942 w 1871671"/>
              <a:gd name="connsiteY98" fmla="*/ 43774 h 1565309"/>
              <a:gd name="connsiteX99" fmla="*/ 1363680 w 1871671"/>
              <a:gd name="connsiteY99" fmla="*/ 31568 h 1565309"/>
              <a:gd name="connsiteX100" fmla="*/ 1369886 w 1871671"/>
              <a:gd name="connsiteY100" fmla="*/ 31504 h 1565309"/>
              <a:gd name="connsiteX101" fmla="*/ 1385177 w 1871671"/>
              <a:gd name="connsiteY101" fmla="*/ 51491 h 1565309"/>
              <a:gd name="connsiteX102" fmla="*/ 1386069 w 1871671"/>
              <a:gd name="connsiteY102" fmla="*/ 54633 h 1565309"/>
              <a:gd name="connsiteX103" fmla="*/ 1386741 w 1871671"/>
              <a:gd name="connsiteY103" fmla="*/ 55008 h 1565309"/>
              <a:gd name="connsiteX104" fmla="*/ 1407387 w 1871671"/>
              <a:gd name="connsiteY104" fmla="*/ 48016 h 1565309"/>
              <a:gd name="connsiteX105" fmla="*/ 1411717 w 1871671"/>
              <a:gd name="connsiteY105" fmla="*/ 51313 h 1565309"/>
              <a:gd name="connsiteX106" fmla="*/ 1397625 w 1871671"/>
              <a:gd name="connsiteY106" fmla="*/ 73418 h 1565309"/>
              <a:gd name="connsiteX107" fmla="*/ 1403816 w 1871671"/>
              <a:gd name="connsiteY107" fmla="*/ 81278 h 1565309"/>
              <a:gd name="connsiteX108" fmla="*/ 1407254 w 1871671"/>
              <a:gd name="connsiteY108" fmla="*/ 81433 h 1565309"/>
              <a:gd name="connsiteX109" fmla="*/ 1418215 w 1871671"/>
              <a:gd name="connsiteY109" fmla="*/ 98124 h 1565309"/>
              <a:gd name="connsiteX110" fmla="*/ 1425984 w 1871671"/>
              <a:gd name="connsiteY110" fmla="*/ 101576 h 1565309"/>
              <a:gd name="connsiteX111" fmla="*/ 1478831 w 1871671"/>
              <a:gd name="connsiteY111" fmla="*/ 106376 h 1565309"/>
              <a:gd name="connsiteX112" fmla="*/ 1484442 w 1871671"/>
              <a:gd name="connsiteY112" fmla="*/ 104218 h 1565309"/>
              <a:gd name="connsiteX113" fmla="*/ 1513039 w 1871671"/>
              <a:gd name="connsiteY113" fmla="*/ 81391 h 1565309"/>
              <a:gd name="connsiteX114" fmla="*/ 1522258 w 1871671"/>
              <a:gd name="connsiteY114" fmla="*/ 68025 h 1565309"/>
              <a:gd name="connsiteX115" fmla="*/ 1528243 w 1871671"/>
              <a:gd name="connsiteY115" fmla="*/ 65194 h 1565309"/>
              <a:gd name="connsiteX116" fmla="*/ 1532341 w 1871671"/>
              <a:gd name="connsiteY116" fmla="*/ 73650 h 1565309"/>
              <a:gd name="connsiteX117" fmla="*/ 1524079 w 1871671"/>
              <a:gd name="connsiteY117" fmla="*/ 96362 h 1565309"/>
              <a:gd name="connsiteX118" fmla="*/ 1530749 w 1871671"/>
              <a:gd name="connsiteY118" fmla="*/ 85982 h 1565309"/>
              <a:gd name="connsiteX119" fmla="*/ 1536594 w 1871671"/>
              <a:gd name="connsiteY119" fmla="*/ 78666 h 1565309"/>
              <a:gd name="connsiteX120" fmla="*/ 1542204 w 1871671"/>
              <a:gd name="connsiteY120" fmla="*/ 76507 h 1565309"/>
              <a:gd name="connsiteX121" fmla="*/ 1569105 w 1871671"/>
              <a:gd name="connsiteY121" fmla="*/ 83580 h 1565309"/>
              <a:gd name="connsiteX122" fmla="*/ 1569169 w 1871671"/>
              <a:gd name="connsiteY122" fmla="*/ 89786 h 1565309"/>
              <a:gd name="connsiteX123" fmla="*/ 1566970 w 1871671"/>
              <a:gd name="connsiteY123" fmla="*/ 107949 h 1565309"/>
              <a:gd name="connsiteX124" fmla="*/ 1626438 w 1871671"/>
              <a:gd name="connsiteY124" fmla="*/ 88240 h 1565309"/>
              <a:gd name="connsiteX125" fmla="*/ 1633974 w 1871671"/>
              <a:gd name="connsiteY125" fmla="*/ 96851 h 1565309"/>
              <a:gd name="connsiteX126" fmla="*/ 1632899 w 1871671"/>
              <a:gd name="connsiteY126" fmla="*/ 112997 h 1565309"/>
              <a:gd name="connsiteX127" fmla="*/ 1637572 w 1871671"/>
              <a:gd name="connsiteY127" fmla="*/ 108184 h 1565309"/>
              <a:gd name="connsiteX128" fmla="*/ 1642006 w 1871671"/>
              <a:gd name="connsiteY128" fmla="*/ 100729 h 1565309"/>
              <a:gd name="connsiteX129" fmla="*/ 1646842 w 1871671"/>
              <a:gd name="connsiteY129" fmla="*/ 97171 h 1565309"/>
              <a:gd name="connsiteX130" fmla="*/ 1647431 w 1871671"/>
              <a:gd name="connsiteY130" fmla="*/ 96425 h 1565309"/>
              <a:gd name="connsiteX131" fmla="*/ 1648835 w 1871671"/>
              <a:gd name="connsiteY131" fmla="*/ 95705 h 1565309"/>
              <a:gd name="connsiteX132" fmla="*/ 1657764 w 1871671"/>
              <a:gd name="connsiteY132" fmla="*/ 89136 h 1565309"/>
              <a:gd name="connsiteX133" fmla="*/ 1661838 w 1871671"/>
              <a:gd name="connsiteY133" fmla="*/ 90134 h 1565309"/>
              <a:gd name="connsiteX134" fmla="*/ 1665919 w 1871671"/>
              <a:gd name="connsiteY134" fmla="*/ 83822 h 1565309"/>
              <a:gd name="connsiteX135" fmla="*/ 1688865 w 1871671"/>
              <a:gd name="connsiteY135" fmla="*/ 86927 h 1565309"/>
              <a:gd name="connsiteX136" fmla="*/ 1686035 w 1871671"/>
              <a:gd name="connsiteY136" fmla="*/ 118069 h 1565309"/>
              <a:gd name="connsiteX137" fmla="*/ 1685979 w 1871671"/>
              <a:gd name="connsiteY137" fmla="*/ 118235 h 1565309"/>
              <a:gd name="connsiteX138" fmla="*/ 1686041 w 1871671"/>
              <a:gd name="connsiteY138" fmla="*/ 118302 h 1565309"/>
              <a:gd name="connsiteX139" fmla="*/ 1756385 w 1871671"/>
              <a:gd name="connsiteY139" fmla="*/ 119681 h 1565309"/>
              <a:gd name="connsiteX140" fmla="*/ 1785688 w 1871671"/>
              <a:gd name="connsiteY140" fmla="*/ 50170 h 1565309"/>
              <a:gd name="connsiteX141" fmla="*/ 1778511 w 1871671"/>
              <a:gd name="connsiteY141" fmla="*/ 22838 h 1565309"/>
              <a:gd name="connsiteX142" fmla="*/ 1782792 w 1871671"/>
              <a:gd name="connsiteY142" fmla="*/ 6455 h 1565309"/>
              <a:gd name="connsiteX143" fmla="*/ 1812767 w 1871671"/>
              <a:gd name="connsiteY143" fmla="*/ 31789 h 1565309"/>
              <a:gd name="connsiteX144" fmla="*/ 1805364 w 1871671"/>
              <a:gd name="connsiteY144" fmla="*/ 78382 h 1565309"/>
              <a:gd name="connsiteX145" fmla="*/ 1820384 w 1871671"/>
              <a:gd name="connsiteY145" fmla="*/ 87877 h 1565309"/>
              <a:gd name="connsiteX146" fmla="*/ 1838477 w 1871671"/>
              <a:gd name="connsiteY146" fmla="*/ 106925 h 1565309"/>
              <a:gd name="connsiteX147" fmla="*/ 1836015 w 1871671"/>
              <a:gd name="connsiteY147" fmla="*/ 110259 h 1565309"/>
              <a:gd name="connsiteX148" fmla="*/ 1810552 w 1871671"/>
              <a:gd name="connsiteY148" fmla="*/ 134632 h 1565309"/>
              <a:gd name="connsiteX149" fmla="*/ 1816731 w 1871671"/>
              <a:gd name="connsiteY149" fmla="*/ 150566 h 1565309"/>
              <a:gd name="connsiteX150" fmla="*/ 1816502 w 1871671"/>
              <a:gd name="connsiteY150" fmla="*/ 154484 h 1565309"/>
              <a:gd name="connsiteX151" fmla="*/ 1820540 w 1871671"/>
              <a:gd name="connsiteY151" fmla="*/ 178610 h 1565309"/>
              <a:gd name="connsiteX152" fmla="*/ 1853452 w 1871671"/>
              <a:gd name="connsiteY152" fmla="*/ 226193 h 1565309"/>
              <a:gd name="connsiteX153" fmla="*/ 1844653 w 1871671"/>
              <a:gd name="connsiteY153" fmla="*/ 281172 h 1565309"/>
              <a:gd name="connsiteX154" fmla="*/ 1824810 w 1871671"/>
              <a:gd name="connsiteY154" fmla="*/ 338835 h 1565309"/>
              <a:gd name="connsiteX155" fmla="*/ 1825910 w 1871671"/>
              <a:gd name="connsiteY155" fmla="*/ 340714 h 1565309"/>
              <a:gd name="connsiteX156" fmla="*/ 1802539 w 1871671"/>
              <a:gd name="connsiteY156" fmla="*/ 396659 h 1565309"/>
              <a:gd name="connsiteX157" fmla="*/ 1772160 w 1871671"/>
              <a:gd name="connsiteY157" fmla="*/ 409404 h 1565309"/>
              <a:gd name="connsiteX158" fmla="*/ 1797828 w 1871671"/>
              <a:gd name="connsiteY158" fmla="*/ 436000 h 1565309"/>
              <a:gd name="connsiteX159" fmla="*/ 1814338 w 1871671"/>
              <a:gd name="connsiteY159" fmla="*/ 445883 h 1565309"/>
              <a:gd name="connsiteX160" fmla="*/ 1804912 w 1871671"/>
              <a:gd name="connsiteY160" fmla="*/ 454558 h 1565309"/>
              <a:gd name="connsiteX161" fmla="*/ 1790372 w 1871671"/>
              <a:gd name="connsiteY161" fmla="*/ 452350 h 1565309"/>
              <a:gd name="connsiteX162" fmla="*/ 1757734 w 1871671"/>
              <a:gd name="connsiteY162" fmla="*/ 449389 h 1565309"/>
              <a:gd name="connsiteX163" fmla="*/ 1735022 w 1871671"/>
              <a:gd name="connsiteY163" fmla="*/ 478458 h 1565309"/>
              <a:gd name="connsiteX164" fmla="*/ 1747767 w 1871671"/>
              <a:gd name="connsiteY164" fmla="*/ 508837 h 1565309"/>
              <a:gd name="connsiteX165" fmla="*/ 1749765 w 1871671"/>
              <a:gd name="connsiteY165" fmla="*/ 531634 h 1565309"/>
              <a:gd name="connsiteX166" fmla="*/ 1738202 w 1871671"/>
              <a:gd name="connsiteY166" fmla="*/ 537066 h 1565309"/>
              <a:gd name="connsiteX167" fmla="*/ 1737990 w 1871671"/>
              <a:gd name="connsiteY167" fmla="*/ 537040 h 1565309"/>
              <a:gd name="connsiteX168" fmla="*/ 1727348 w 1871671"/>
              <a:gd name="connsiteY168" fmla="*/ 547683 h 1565309"/>
              <a:gd name="connsiteX169" fmla="*/ 1744494 w 1871671"/>
              <a:gd name="connsiteY169" fmla="*/ 582691 h 1565309"/>
              <a:gd name="connsiteX170" fmla="*/ 1775930 w 1871671"/>
              <a:gd name="connsiteY170" fmla="*/ 595551 h 1565309"/>
              <a:gd name="connsiteX171" fmla="*/ 1828084 w 1871671"/>
              <a:gd name="connsiteY171" fmla="*/ 640560 h 1565309"/>
              <a:gd name="connsiteX172" fmla="*/ 1830228 w 1871671"/>
              <a:gd name="connsiteY172" fmla="*/ 675569 h 1565309"/>
              <a:gd name="connsiteX173" fmla="*/ 1836657 w 1871671"/>
              <a:gd name="connsiteY173" fmla="*/ 704146 h 1565309"/>
              <a:gd name="connsiteX174" fmla="*/ 1819510 w 1871671"/>
              <a:gd name="connsiteY174" fmla="*/ 717006 h 1565309"/>
              <a:gd name="connsiteX175" fmla="*/ 1768071 w 1871671"/>
              <a:gd name="connsiteY175" fmla="*/ 730581 h 1565309"/>
              <a:gd name="connsiteX176" fmla="*/ 1733063 w 1871671"/>
              <a:gd name="connsiteY176" fmla="*/ 752014 h 1565309"/>
              <a:gd name="connsiteX177" fmla="*/ 1704485 w 1871671"/>
              <a:gd name="connsiteY177" fmla="*/ 814171 h 1565309"/>
              <a:gd name="connsiteX178" fmla="*/ 1706628 w 1871671"/>
              <a:gd name="connsiteY178" fmla="*/ 832747 h 1565309"/>
              <a:gd name="connsiteX179" fmla="*/ 1703056 w 1871671"/>
              <a:gd name="connsiteY179" fmla="*/ 855609 h 1565309"/>
              <a:gd name="connsiteX180" fmla="*/ 1684481 w 1871671"/>
              <a:gd name="connsiteY180" fmla="*/ 847036 h 1565309"/>
              <a:gd name="connsiteX181" fmla="*/ 1673765 w 1871671"/>
              <a:gd name="connsiteY181" fmla="*/ 843463 h 1565309"/>
              <a:gd name="connsiteX182" fmla="*/ 1673050 w 1871671"/>
              <a:gd name="connsiteY182" fmla="*/ 854180 h 1565309"/>
              <a:gd name="connsiteX183" fmla="*/ 1645900 w 1871671"/>
              <a:gd name="connsiteY183" fmla="*/ 919195 h 1565309"/>
              <a:gd name="connsiteX184" fmla="*/ 1611608 w 1871671"/>
              <a:gd name="connsiteY184" fmla="*/ 936342 h 1565309"/>
              <a:gd name="connsiteX185" fmla="*/ 1554452 w 1871671"/>
              <a:gd name="connsiteY185" fmla="*/ 953845 h 1565309"/>
              <a:gd name="connsiteX186" fmla="*/ 1546673 w 1871671"/>
              <a:gd name="connsiteY186" fmla="*/ 954145 h 1565309"/>
              <a:gd name="connsiteX187" fmla="*/ 1543541 w 1871671"/>
              <a:gd name="connsiteY187" fmla="*/ 964219 h 1565309"/>
              <a:gd name="connsiteX188" fmla="*/ 1545758 w 1871671"/>
              <a:gd name="connsiteY188" fmla="*/ 971581 h 1565309"/>
              <a:gd name="connsiteX189" fmla="*/ 1553690 w 1871671"/>
              <a:gd name="connsiteY189" fmla="*/ 979530 h 1565309"/>
              <a:gd name="connsiteX190" fmla="*/ 1553351 w 1871671"/>
              <a:gd name="connsiteY190" fmla="*/ 986035 h 1565309"/>
              <a:gd name="connsiteX191" fmla="*/ 1551411 w 1871671"/>
              <a:gd name="connsiteY191" fmla="*/ 987248 h 1565309"/>
              <a:gd name="connsiteX192" fmla="*/ 1558275 w 1871671"/>
              <a:gd name="connsiteY192" fmla="*/ 1000687 h 1565309"/>
              <a:gd name="connsiteX193" fmla="*/ 1556757 w 1871671"/>
              <a:gd name="connsiteY193" fmla="*/ 1020576 h 1565309"/>
              <a:gd name="connsiteX194" fmla="*/ 1526961 w 1871671"/>
              <a:gd name="connsiteY194" fmla="*/ 1031087 h 1565309"/>
              <a:gd name="connsiteX195" fmla="*/ 1510604 w 1871671"/>
              <a:gd name="connsiteY195" fmla="*/ 1041928 h 1565309"/>
              <a:gd name="connsiteX196" fmla="*/ 1520539 w 1871671"/>
              <a:gd name="connsiteY196" fmla="*/ 1055662 h 1565309"/>
              <a:gd name="connsiteX197" fmla="*/ 1524069 w 1871671"/>
              <a:gd name="connsiteY197" fmla="*/ 1057380 h 1565309"/>
              <a:gd name="connsiteX198" fmla="*/ 1545563 w 1871671"/>
              <a:gd name="connsiteY198" fmla="*/ 1072544 h 1565309"/>
              <a:gd name="connsiteX199" fmla="*/ 1525549 w 1871671"/>
              <a:gd name="connsiteY199" fmla="*/ 1076065 h 1565309"/>
              <a:gd name="connsiteX200" fmla="*/ 1503920 w 1871671"/>
              <a:gd name="connsiteY200" fmla="*/ 1073595 h 1565309"/>
              <a:gd name="connsiteX201" fmla="*/ 1481369 w 1871671"/>
              <a:gd name="connsiteY201" fmla="*/ 1105092 h 1565309"/>
              <a:gd name="connsiteX202" fmla="*/ 1492371 w 1871671"/>
              <a:gd name="connsiteY202" fmla="*/ 1123877 h 1565309"/>
              <a:gd name="connsiteX203" fmla="*/ 1470894 w 1871671"/>
              <a:gd name="connsiteY203" fmla="*/ 1142132 h 1565309"/>
              <a:gd name="connsiteX204" fmla="*/ 1447809 w 1871671"/>
              <a:gd name="connsiteY204" fmla="*/ 1136099 h 1565309"/>
              <a:gd name="connsiteX205" fmla="*/ 1432865 w 1871671"/>
              <a:gd name="connsiteY205" fmla="*/ 1134679 h 1565309"/>
              <a:gd name="connsiteX206" fmla="*/ 1423800 w 1871671"/>
              <a:gd name="connsiteY206" fmla="*/ 1145670 h 1565309"/>
              <a:gd name="connsiteX207" fmla="*/ 1425154 w 1871671"/>
              <a:gd name="connsiteY207" fmla="*/ 1146298 h 1565309"/>
              <a:gd name="connsiteX208" fmla="*/ 1416275 w 1871671"/>
              <a:gd name="connsiteY208" fmla="*/ 1164232 h 1565309"/>
              <a:gd name="connsiteX209" fmla="*/ 1361685 w 1871671"/>
              <a:gd name="connsiteY209" fmla="*/ 1275020 h 1565309"/>
              <a:gd name="connsiteX210" fmla="*/ 1371191 w 1871671"/>
              <a:gd name="connsiteY210" fmla="*/ 1295318 h 1565309"/>
              <a:gd name="connsiteX211" fmla="*/ 1387341 w 1871671"/>
              <a:gd name="connsiteY211" fmla="*/ 1322078 h 1565309"/>
              <a:gd name="connsiteX212" fmla="*/ 1357571 w 1871671"/>
              <a:gd name="connsiteY212" fmla="*/ 1326563 h 1565309"/>
              <a:gd name="connsiteX213" fmla="*/ 1341252 w 1871671"/>
              <a:gd name="connsiteY213" fmla="*/ 1365259 h 1565309"/>
              <a:gd name="connsiteX214" fmla="*/ 1353038 w 1871671"/>
              <a:gd name="connsiteY214" fmla="*/ 1399900 h 1565309"/>
              <a:gd name="connsiteX215" fmla="*/ 1353356 w 1871671"/>
              <a:gd name="connsiteY215" fmla="*/ 1474118 h 1565309"/>
              <a:gd name="connsiteX216" fmla="*/ 1326424 w 1871671"/>
              <a:gd name="connsiteY216" fmla="*/ 1500623 h 1565309"/>
              <a:gd name="connsiteX217" fmla="*/ 1307751 w 1871671"/>
              <a:gd name="connsiteY217" fmla="*/ 1526062 h 1565309"/>
              <a:gd name="connsiteX218" fmla="*/ 1285172 w 1871671"/>
              <a:gd name="connsiteY218" fmla="*/ 1521225 h 1565309"/>
              <a:gd name="connsiteX219" fmla="*/ 1237756 w 1871671"/>
              <a:gd name="connsiteY219" fmla="*/ 1489028 h 1565309"/>
              <a:gd name="connsiteX220" fmla="*/ 1195576 w 1871671"/>
              <a:gd name="connsiteY220" fmla="*/ 1475742 h 1565309"/>
              <a:gd name="connsiteX221" fmla="*/ 1124852 w 1871671"/>
              <a:gd name="connsiteY221" fmla="*/ 1496486 h 1565309"/>
              <a:gd name="connsiteX222" fmla="*/ 1111275 w 1871671"/>
              <a:gd name="connsiteY222" fmla="*/ 1511367 h 1565309"/>
              <a:gd name="connsiteX223" fmla="*/ 1090171 w 1871671"/>
              <a:gd name="connsiteY223" fmla="*/ 1524637 h 1565309"/>
              <a:gd name="connsiteX224" fmla="*/ 1083997 w 1871671"/>
              <a:gd name="connsiteY224" fmla="*/ 1503478 h 1565309"/>
              <a:gd name="connsiteX225" fmla="*/ 1079321 w 1871671"/>
              <a:gd name="connsiteY225" fmla="*/ 1492243 h 1565309"/>
              <a:gd name="connsiteX226" fmla="*/ 1070106 w 1871671"/>
              <a:gd name="connsiteY226" fmla="*/ 1499243 h 1565309"/>
              <a:gd name="connsiteX227" fmla="*/ 998072 w 1871671"/>
              <a:gd name="connsiteY227" fmla="*/ 1523169 h 1565309"/>
              <a:gd name="connsiteX228" fmla="*/ 959881 w 1871671"/>
              <a:gd name="connsiteY228" fmla="*/ 1507432 h 1565309"/>
              <a:gd name="connsiteX229" fmla="*/ 854284 w 1871671"/>
              <a:gd name="connsiteY229" fmla="*/ 1433017 h 1565309"/>
              <a:gd name="connsiteX230" fmla="*/ 837620 w 1871671"/>
              <a:gd name="connsiteY230" fmla="*/ 1437318 h 1565309"/>
              <a:gd name="connsiteX231" fmla="*/ 821686 w 1871671"/>
              <a:gd name="connsiteY231" fmla="*/ 1438943 h 1565309"/>
              <a:gd name="connsiteX232" fmla="*/ 815083 w 1871671"/>
              <a:gd name="connsiteY232" fmla="*/ 1431358 h 1565309"/>
              <a:gd name="connsiteX233" fmla="*/ 795498 w 1871671"/>
              <a:gd name="connsiteY233" fmla="*/ 1437357 h 1565309"/>
              <a:gd name="connsiteX234" fmla="*/ 790547 w 1871671"/>
              <a:gd name="connsiteY234" fmla="*/ 1434220 h 1565309"/>
              <a:gd name="connsiteX235" fmla="*/ 779724 w 1871671"/>
              <a:gd name="connsiteY235" fmla="*/ 1454041 h 1565309"/>
              <a:gd name="connsiteX236" fmla="*/ 769563 w 1871671"/>
              <a:gd name="connsiteY236" fmla="*/ 1435334 h 1565309"/>
              <a:gd name="connsiteX237" fmla="*/ 752241 w 1871671"/>
              <a:gd name="connsiteY237" fmla="*/ 1441227 h 1565309"/>
              <a:gd name="connsiteX238" fmla="*/ 751780 w 1871671"/>
              <a:gd name="connsiteY238" fmla="*/ 1439334 h 1565309"/>
              <a:gd name="connsiteX239" fmla="*/ 744070 w 1871671"/>
              <a:gd name="connsiteY239" fmla="*/ 1455986 h 1565309"/>
              <a:gd name="connsiteX240" fmla="*/ 724681 w 1871671"/>
              <a:gd name="connsiteY240" fmla="*/ 1489310 h 1565309"/>
              <a:gd name="connsiteX241" fmla="*/ 695421 w 1871671"/>
              <a:gd name="connsiteY241" fmla="*/ 1477387 h 1565309"/>
              <a:gd name="connsiteX242" fmla="*/ 675992 w 1871671"/>
              <a:gd name="connsiteY242" fmla="*/ 1474633 h 1565309"/>
              <a:gd name="connsiteX243" fmla="*/ 674303 w 1871671"/>
              <a:gd name="connsiteY243" fmla="*/ 1491499 h 1565309"/>
              <a:gd name="connsiteX244" fmla="*/ 675801 w 1871671"/>
              <a:gd name="connsiteY244" fmla="*/ 1495127 h 1565309"/>
              <a:gd name="connsiteX245" fmla="*/ 681806 w 1871671"/>
              <a:gd name="connsiteY245" fmla="*/ 1520737 h 1565309"/>
              <a:gd name="connsiteX246" fmla="*/ 664503 w 1871671"/>
              <a:gd name="connsiteY246" fmla="*/ 1510083 h 1565309"/>
              <a:gd name="connsiteX247" fmla="*/ 649969 w 1871671"/>
              <a:gd name="connsiteY247" fmla="*/ 1493875 h 1565309"/>
              <a:gd name="connsiteX248" fmla="*/ 612193 w 1871671"/>
              <a:gd name="connsiteY248" fmla="*/ 1502454 h 1565309"/>
              <a:gd name="connsiteX249" fmla="*/ 607947 w 1871671"/>
              <a:gd name="connsiteY249" fmla="*/ 1523807 h 1565309"/>
              <a:gd name="connsiteX250" fmla="*/ 579768 w 1871671"/>
              <a:gd name="connsiteY250" fmla="*/ 1523197 h 1565309"/>
              <a:gd name="connsiteX251" fmla="*/ 566510 w 1871671"/>
              <a:gd name="connsiteY251" fmla="*/ 1503358 h 1565309"/>
              <a:gd name="connsiteX252" fmla="*/ 540457 w 1871671"/>
              <a:gd name="connsiteY252" fmla="*/ 1494847 h 1565309"/>
              <a:gd name="connsiteX253" fmla="*/ 502445 w 1871671"/>
              <a:gd name="connsiteY253" fmla="*/ 1482295 h 1565309"/>
              <a:gd name="connsiteX254" fmla="*/ 449919 w 1871671"/>
              <a:gd name="connsiteY254" fmla="*/ 1472959 h 1565309"/>
              <a:gd name="connsiteX255" fmla="*/ 429429 w 1871671"/>
              <a:gd name="connsiteY255" fmla="*/ 1475543 h 1565309"/>
              <a:gd name="connsiteX256" fmla="*/ 432404 w 1871671"/>
              <a:gd name="connsiteY256" fmla="*/ 1463371 h 1565309"/>
              <a:gd name="connsiteX257" fmla="*/ 414888 w 1871671"/>
              <a:gd name="connsiteY257" fmla="*/ 1453784 h 1565309"/>
              <a:gd name="connsiteX258" fmla="*/ 375599 w 1871671"/>
              <a:gd name="connsiteY258" fmla="*/ 1444860 h 1565309"/>
              <a:gd name="connsiteX259" fmla="*/ 355727 w 1871671"/>
              <a:gd name="connsiteY259" fmla="*/ 1427592 h 1565309"/>
              <a:gd name="connsiteX260" fmla="*/ 345658 w 1871671"/>
              <a:gd name="connsiteY260" fmla="*/ 1394514 h 1565309"/>
              <a:gd name="connsiteX261" fmla="*/ 318494 w 1871671"/>
              <a:gd name="connsiteY261" fmla="*/ 1346938 h 1565309"/>
              <a:gd name="connsiteX262" fmla="*/ 299702 w 1871671"/>
              <a:gd name="connsiteY262" fmla="*/ 1340981 h 1565309"/>
              <a:gd name="connsiteX263" fmla="*/ 281950 w 1871671"/>
              <a:gd name="connsiteY263" fmla="*/ 1310260 h 1565309"/>
              <a:gd name="connsiteX264" fmla="*/ 271022 w 1871671"/>
              <a:gd name="connsiteY264" fmla="*/ 1273128 h 1565309"/>
              <a:gd name="connsiteX265" fmla="*/ 264384 w 1871671"/>
              <a:gd name="connsiteY265" fmla="*/ 1271344 h 1565309"/>
              <a:gd name="connsiteX266" fmla="*/ 264571 w 1871671"/>
              <a:gd name="connsiteY266" fmla="*/ 1318216 h 1565309"/>
              <a:gd name="connsiteX267" fmla="*/ 265775 w 1871671"/>
              <a:gd name="connsiteY267" fmla="*/ 1367802 h 1565309"/>
              <a:gd name="connsiteX268" fmla="*/ 291071 w 1871671"/>
              <a:gd name="connsiteY268" fmla="*/ 1395133 h 1565309"/>
              <a:gd name="connsiteX269" fmla="*/ 297560 w 1871671"/>
              <a:gd name="connsiteY269" fmla="*/ 1404041 h 1565309"/>
              <a:gd name="connsiteX270" fmla="*/ 261129 w 1871671"/>
              <a:gd name="connsiteY270" fmla="*/ 1417211 h 1565309"/>
              <a:gd name="connsiteX271" fmla="*/ 237018 w 1871671"/>
              <a:gd name="connsiteY271" fmla="*/ 1439896 h 1565309"/>
              <a:gd name="connsiteX272" fmla="*/ 240764 w 1871671"/>
              <a:gd name="connsiteY272" fmla="*/ 1479002 h 1565309"/>
              <a:gd name="connsiteX273" fmla="*/ 226606 w 1871671"/>
              <a:gd name="connsiteY273" fmla="*/ 1494901 h 1565309"/>
              <a:gd name="connsiteX274" fmla="*/ 194936 w 1871671"/>
              <a:gd name="connsiteY274" fmla="*/ 1478997 h 1565309"/>
              <a:gd name="connsiteX275" fmla="*/ 206080 w 1871671"/>
              <a:gd name="connsiteY275" fmla="*/ 1476400 h 1565309"/>
              <a:gd name="connsiteX276" fmla="*/ 201781 w 1871671"/>
              <a:gd name="connsiteY276" fmla="*/ 1411427 h 1565309"/>
              <a:gd name="connsiteX277" fmla="*/ 176658 w 1871671"/>
              <a:gd name="connsiteY277" fmla="*/ 1456464 h 1565309"/>
              <a:gd name="connsiteX278" fmla="*/ 166713 w 1871671"/>
              <a:gd name="connsiteY278" fmla="*/ 1501153 h 1565309"/>
              <a:gd name="connsiteX279" fmla="*/ 151807 w 1871671"/>
              <a:gd name="connsiteY279" fmla="*/ 1518396 h 1565309"/>
              <a:gd name="connsiteX280" fmla="*/ 145433 w 1871671"/>
              <a:gd name="connsiteY280" fmla="*/ 1529823 h 1565309"/>
              <a:gd name="connsiteX281" fmla="*/ 123027 w 1871671"/>
              <a:gd name="connsiteY281" fmla="*/ 1560512 h 1565309"/>
              <a:gd name="connsiteX282" fmla="*/ 97237 w 1871671"/>
              <a:gd name="connsiteY282" fmla="*/ 1559346 h 1565309"/>
              <a:gd name="connsiteX283" fmla="*/ 109591 w 1871671"/>
              <a:gd name="connsiteY283" fmla="*/ 1461357 h 1565309"/>
              <a:gd name="connsiteX284" fmla="*/ 105699 w 1871671"/>
              <a:gd name="connsiteY284" fmla="*/ 1463593 h 1565309"/>
              <a:gd name="connsiteX285" fmla="*/ 117669 w 1871671"/>
              <a:gd name="connsiteY285" fmla="*/ 1328374 h 1565309"/>
              <a:gd name="connsiteX286" fmla="*/ 98619 w 1871671"/>
              <a:gd name="connsiteY286" fmla="*/ 1277204 h 1565309"/>
              <a:gd name="connsiteX287" fmla="*/ 87658 w 1871671"/>
              <a:gd name="connsiteY287" fmla="*/ 1260514 h 1565309"/>
              <a:gd name="connsiteX288" fmla="*/ 12336 w 1871671"/>
              <a:gd name="connsiteY288" fmla="*/ 1196465 h 1565309"/>
              <a:gd name="connsiteX289" fmla="*/ 52232 w 1871671"/>
              <a:gd name="connsiteY289" fmla="*/ 1167602 h 1565309"/>
              <a:gd name="connsiteX290" fmla="*/ 56499 w 1871671"/>
              <a:gd name="connsiteY290" fmla="*/ 1164694 h 1565309"/>
              <a:gd name="connsiteX291" fmla="*/ 103263 w 1871671"/>
              <a:gd name="connsiteY291" fmla="*/ 1098238 h 1565309"/>
              <a:gd name="connsiteX292" fmla="*/ 106560 w 1871671"/>
              <a:gd name="connsiteY292" fmla="*/ 1093908 h 1565309"/>
              <a:gd name="connsiteX293" fmla="*/ 112934 w 1871671"/>
              <a:gd name="connsiteY293" fmla="*/ 1082480 h 1565309"/>
              <a:gd name="connsiteX294" fmla="*/ 108088 w 1871671"/>
              <a:gd name="connsiteY294" fmla="*/ 1075370 h 1565309"/>
              <a:gd name="connsiteX295" fmla="*/ 118668 w 1871671"/>
              <a:gd name="connsiteY295" fmla="*/ 1009001 h 1565309"/>
              <a:gd name="connsiteX296" fmla="*/ 116729 w 1871671"/>
              <a:gd name="connsiteY296" fmla="*/ 1006157 h 1565309"/>
              <a:gd name="connsiteX297" fmla="*/ 110722 w 1871671"/>
              <a:gd name="connsiteY297" fmla="*/ 983175 h 1565309"/>
              <a:gd name="connsiteX298" fmla="*/ 104564 w 1871671"/>
              <a:gd name="connsiteY298" fmla="*/ 978731 h 1565309"/>
              <a:gd name="connsiteX299" fmla="*/ 70921 w 1871671"/>
              <a:gd name="connsiteY299" fmla="*/ 997388 h 1565309"/>
              <a:gd name="connsiteX300" fmla="*/ 70229 w 1871671"/>
              <a:gd name="connsiteY300" fmla="*/ 1019256 h 1565309"/>
              <a:gd name="connsiteX301" fmla="*/ 70547 w 1871671"/>
              <a:gd name="connsiteY301" fmla="*/ 1039964 h 1565309"/>
              <a:gd name="connsiteX302" fmla="*/ 69481 w 1871671"/>
              <a:gd name="connsiteY302" fmla="*/ 952207 h 1565309"/>
              <a:gd name="connsiteX303" fmla="*/ 67052 w 1871671"/>
              <a:gd name="connsiteY303" fmla="*/ 924552 h 1565309"/>
              <a:gd name="connsiteX304" fmla="*/ 44593 w 1871671"/>
              <a:gd name="connsiteY304" fmla="*/ 915171 h 1565309"/>
              <a:gd name="connsiteX305" fmla="*/ 54152 w 1871671"/>
              <a:gd name="connsiteY305" fmla="*/ 896313 h 1565309"/>
              <a:gd name="connsiteX306" fmla="*/ 64228 w 1871671"/>
              <a:gd name="connsiteY306" fmla="*/ 890660 h 1565309"/>
              <a:gd name="connsiteX307" fmla="*/ 56396 w 1871671"/>
              <a:gd name="connsiteY307" fmla="*/ 877317 h 1565309"/>
              <a:gd name="connsiteX308" fmla="*/ 56849 w 1871671"/>
              <a:gd name="connsiteY308" fmla="*/ 874925 h 1565309"/>
              <a:gd name="connsiteX309" fmla="*/ 53785 w 1871671"/>
              <a:gd name="connsiteY309" fmla="*/ 874098 h 1565309"/>
              <a:gd name="connsiteX310" fmla="*/ 1961 w 1871671"/>
              <a:gd name="connsiteY310" fmla="*/ 839021 h 1565309"/>
              <a:gd name="connsiteX311" fmla="*/ 32 w 1871671"/>
              <a:gd name="connsiteY311" fmla="*/ 832161 h 156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Lst>
            <a:rect l="l" t="t" r="r" b="b"/>
            <a:pathLst>
              <a:path w="1871671" h="1565309">
                <a:moveTo>
                  <a:pt x="1658032" y="170642"/>
                </a:moveTo>
                <a:cubicBezTo>
                  <a:pt x="1656118" y="174862"/>
                  <a:pt x="1657268" y="179911"/>
                  <a:pt x="1664022" y="186763"/>
                </a:cubicBezTo>
                <a:lnTo>
                  <a:pt x="1667412" y="192211"/>
                </a:lnTo>
                <a:lnTo>
                  <a:pt x="1684422" y="193100"/>
                </a:lnTo>
                <a:lnTo>
                  <a:pt x="1689986" y="189789"/>
                </a:lnTo>
                <a:cubicBezTo>
                  <a:pt x="1692950" y="189018"/>
                  <a:pt x="1695603" y="189397"/>
                  <a:pt x="1696534" y="191679"/>
                </a:cubicBezTo>
                <a:lnTo>
                  <a:pt x="1698538" y="193839"/>
                </a:lnTo>
                <a:lnTo>
                  <a:pt x="1711764" y="194536"/>
                </a:lnTo>
                <a:cubicBezTo>
                  <a:pt x="1718256" y="194045"/>
                  <a:pt x="1723600" y="191861"/>
                  <a:pt x="1724882" y="185434"/>
                </a:cubicBezTo>
                <a:cubicBezTo>
                  <a:pt x="1727996" y="173519"/>
                  <a:pt x="1710318" y="168104"/>
                  <a:pt x="1698792" y="163501"/>
                </a:cubicBezTo>
                <a:lnTo>
                  <a:pt x="1674063" y="151882"/>
                </a:lnTo>
                <a:lnTo>
                  <a:pt x="1670423" y="159487"/>
                </a:lnTo>
                <a:cubicBezTo>
                  <a:pt x="1664922" y="163028"/>
                  <a:pt x="1659945" y="166421"/>
                  <a:pt x="1658032" y="170642"/>
                </a:cubicBezTo>
                <a:close/>
                <a:moveTo>
                  <a:pt x="1622735" y="171115"/>
                </a:moveTo>
                <a:cubicBezTo>
                  <a:pt x="1621637" y="173477"/>
                  <a:pt x="1621091" y="176036"/>
                  <a:pt x="1620302" y="178240"/>
                </a:cubicBezTo>
                <a:lnTo>
                  <a:pt x="1617947" y="192895"/>
                </a:lnTo>
                <a:lnTo>
                  <a:pt x="1629543" y="192240"/>
                </a:lnTo>
                <a:lnTo>
                  <a:pt x="1626305" y="187427"/>
                </a:lnTo>
                <a:cubicBezTo>
                  <a:pt x="1625195" y="180529"/>
                  <a:pt x="1626405" y="172831"/>
                  <a:pt x="1628474" y="165172"/>
                </a:cubicBezTo>
                <a:cubicBezTo>
                  <a:pt x="1625481" y="166587"/>
                  <a:pt x="1623832" y="168752"/>
                  <a:pt x="1622735" y="171115"/>
                </a:cubicBezTo>
                <a:close/>
                <a:moveTo>
                  <a:pt x="1516850" y="256260"/>
                </a:moveTo>
                <a:cubicBezTo>
                  <a:pt x="1513475" y="262310"/>
                  <a:pt x="1510773" y="268735"/>
                  <a:pt x="1509790" y="275237"/>
                </a:cubicBezTo>
                <a:cubicBezTo>
                  <a:pt x="1508775" y="278637"/>
                  <a:pt x="1507928" y="282131"/>
                  <a:pt x="1508128" y="285328"/>
                </a:cubicBezTo>
                <a:lnTo>
                  <a:pt x="1509612" y="287996"/>
                </a:lnTo>
                <a:lnTo>
                  <a:pt x="1512358" y="289356"/>
                </a:lnTo>
                <a:lnTo>
                  <a:pt x="1511135" y="275987"/>
                </a:lnTo>
                <a:cubicBezTo>
                  <a:pt x="1513462" y="270235"/>
                  <a:pt x="1518103" y="266655"/>
                  <a:pt x="1523713" y="264496"/>
                </a:cubicBezTo>
                <a:cubicBezTo>
                  <a:pt x="1519680" y="262247"/>
                  <a:pt x="1517366" y="260074"/>
                  <a:pt x="1516850" y="256260"/>
                </a:cubicBezTo>
                <a:close/>
                <a:moveTo>
                  <a:pt x="1002172" y="520370"/>
                </a:moveTo>
                <a:lnTo>
                  <a:pt x="1002782" y="520831"/>
                </a:lnTo>
                <a:lnTo>
                  <a:pt x="1013655" y="509559"/>
                </a:lnTo>
                <a:cubicBezTo>
                  <a:pt x="1024197" y="498363"/>
                  <a:pt x="1034365" y="486849"/>
                  <a:pt x="1043544" y="474343"/>
                </a:cubicBezTo>
                <a:cubicBezTo>
                  <a:pt x="1044670" y="472325"/>
                  <a:pt x="1046092" y="471356"/>
                  <a:pt x="1047888" y="469714"/>
                </a:cubicBezTo>
                <a:cubicBezTo>
                  <a:pt x="1049013" y="467698"/>
                  <a:pt x="1049763" y="466353"/>
                  <a:pt x="1050888" y="464337"/>
                </a:cubicBezTo>
                <a:cubicBezTo>
                  <a:pt x="1041230" y="472170"/>
                  <a:pt x="1035154" y="484644"/>
                  <a:pt x="1026465" y="493900"/>
                </a:cubicBezTo>
                <a:close/>
                <a:moveTo>
                  <a:pt x="743374" y="659170"/>
                </a:moveTo>
                <a:lnTo>
                  <a:pt x="748536" y="661672"/>
                </a:lnTo>
                <a:lnTo>
                  <a:pt x="755415" y="651176"/>
                </a:lnTo>
                <a:close/>
                <a:moveTo>
                  <a:pt x="260404" y="967747"/>
                </a:moveTo>
                <a:lnTo>
                  <a:pt x="256791" y="977070"/>
                </a:lnTo>
                <a:lnTo>
                  <a:pt x="262050" y="974628"/>
                </a:lnTo>
                <a:lnTo>
                  <a:pt x="265598" y="969446"/>
                </a:lnTo>
                <a:close/>
                <a:moveTo>
                  <a:pt x="32" y="832161"/>
                </a:moveTo>
                <a:cubicBezTo>
                  <a:pt x="566" y="827501"/>
                  <a:pt x="7418" y="828845"/>
                  <a:pt x="10947" y="830813"/>
                </a:cubicBezTo>
                <a:cubicBezTo>
                  <a:pt x="22671" y="838235"/>
                  <a:pt x="26795" y="830840"/>
                  <a:pt x="34734" y="822929"/>
                </a:cubicBezTo>
                <a:cubicBezTo>
                  <a:pt x="51735" y="805092"/>
                  <a:pt x="68064" y="786878"/>
                  <a:pt x="92304" y="776603"/>
                </a:cubicBezTo>
                <a:cubicBezTo>
                  <a:pt x="102181" y="771537"/>
                  <a:pt x="110792" y="764001"/>
                  <a:pt x="122827" y="764544"/>
                </a:cubicBezTo>
                <a:cubicBezTo>
                  <a:pt x="160871" y="769021"/>
                  <a:pt x="196694" y="761681"/>
                  <a:pt x="230889" y="744621"/>
                </a:cubicBezTo>
                <a:cubicBezTo>
                  <a:pt x="264645" y="722026"/>
                  <a:pt x="288098" y="691041"/>
                  <a:pt x="302968" y="651743"/>
                </a:cubicBezTo>
                <a:cubicBezTo>
                  <a:pt x="341617" y="696217"/>
                  <a:pt x="388231" y="716931"/>
                  <a:pt x="445280" y="712618"/>
                </a:cubicBezTo>
                <a:cubicBezTo>
                  <a:pt x="484167" y="706105"/>
                  <a:pt x="515970" y="688591"/>
                  <a:pt x="544723" y="662326"/>
                </a:cubicBezTo>
                <a:cubicBezTo>
                  <a:pt x="546959" y="666217"/>
                  <a:pt x="546053" y="671001"/>
                  <a:pt x="548289" y="674892"/>
                </a:cubicBezTo>
                <a:cubicBezTo>
                  <a:pt x="555528" y="682455"/>
                  <a:pt x="564655" y="678733"/>
                  <a:pt x="570344" y="674855"/>
                </a:cubicBezTo>
                <a:lnTo>
                  <a:pt x="603014" y="656412"/>
                </a:lnTo>
                <a:lnTo>
                  <a:pt x="608176" y="635675"/>
                </a:lnTo>
                <a:cubicBezTo>
                  <a:pt x="616187" y="617128"/>
                  <a:pt x="629281" y="609145"/>
                  <a:pt x="650433" y="615342"/>
                </a:cubicBezTo>
                <a:lnTo>
                  <a:pt x="660890" y="619428"/>
                </a:lnTo>
                <a:lnTo>
                  <a:pt x="677065" y="608353"/>
                </a:lnTo>
                <a:cubicBezTo>
                  <a:pt x="687848" y="598504"/>
                  <a:pt x="700724" y="588059"/>
                  <a:pt x="718138" y="591603"/>
                </a:cubicBezTo>
                <a:cubicBezTo>
                  <a:pt x="718513" y="590931"/>
                  <a:pt x="718809" y="591978"/>
                  <a:pt x="719106" y="593025"/>
                </a:cubicBezTo>
                <a:cubicBezTo>
                  <a:pt x="719404" y="594072"/>
                  <a:pt x="719029" y="594744"/>
                  <a:pt x="717607" y="595713"/>
                </a:cubicBezTo>
                <a:cubicBezTo>
                  <a:pt x="718280" y="596089"/>
                  <a:pt x="718951" y="596463"/>
                  <a:pt x="719624" y="596838"/>
                </a:cubicBezTo>
                <a:lnTo>
                  <a:pt x="723377" y="587696"/>
                </a:lnTo>
                <a:lnTo>
                  <a:pt x="717318" y="578526"/>
                </a:lnTo>
                <a:cubicBezTo>
                  <a:pt x="710378" y="564857"/>
                  <a:pt x="717350" y="560598"/>
                  <a:pt x="742155" y="552362"/>
                </a:cubicBezTo>
                <a:cubicBezTo>
                  <a:pt x="749104" y="550253"/>
                  <a:pt x="755398" y="546551"/>
                  <a:pt x="761692" y="542850"/>
                </a:cubicBezTo>
                <a:cubicBezTo>
                  <a:pt x="774787" y="534866"/>
                  <a:pt x="773615" y="525672"/>
                  <a:pt x="764768" y="515909"/>
                </a:cubicBezTo>
                <a:cubicBezTo>
                  <a:pt x="756500" y="506653"/>
                  <a:pt x="745776" y="501383"/>
                  <a:pt x="735127" y="497198"/>
                </a:cubicBezTo>
                <a:cubicBezTo>
                  <a:pt x="717738" y="490199"/>
                  <a:pt x="708238" y="478846"/>
                  <a:pt x="707560" y="460889"/>
                </a:cubicBezTo>
                <a:cubicBezTo>
                  <a:pt x="706514" y="437503"/>
                  <a:pt x="697148" y="420139"/>
                  <a:pt x="669838" y="411633"/>
                </a:cubicBezTo>
                <a:cubicBezTo>
                  <a:pt x="687499" y="406612"/>
                  <a:pt x="701395" y="402393"/>
                  <a:pt x="714859" y="399839"/>
                </a:cubicBezTo>
                <a:cubicBezTo>
                  <a:pt x="727237" y="397360"/>
                  <a:pt x="737961" y="402630"/>
                  <a:pt x="746229" y="411888"/>
                </a:cubicBezTo>
                <a:cubicBezTo>
                  <a:pt x="750363" y="416515"/>
                  <a:pt x="754065" y="422809"/>
                  <a:pt x="758198" y="427437"/>
                </a:cubicBezTo>
                <a:cubicBezTo>
                  <a:pt x="765811" y="435102"/>
                  <a:pt x="773573" y="444938"/>
                  <a:pt x="786383" y="440793"/>
                </a:cubicBezTo>
                <a:cubicBezTo>
                  <a:pt x="798181" y="437807"/>
                  <a:pt x="797947" y="426367"/>
                  <a:pt x="798948" y="417025"/>
                </a:cubicBezTo>
                <a:cubicBezTo>
                  <a:pt x="801382" y="396675"/>
                  <a:pt x="812810" y="388260"/>
                  <a:pt x="832938" y="387435"/>
                </a:cubicBezTo>
                <a:cubicBezTo>
                  <a:pt x="840034" y="387497"/>
                  <a:pt x="847487" y="384808"/>
                  <a:pt x="854510" y="383784"/>
                </a:cubicBezTo>
                <a:cubicBezTo>
                  <a:pt x="870652" y="380503"/>
                  <a:pt x="883980" y="383960"/>
                  <a:pt x="894789" y="398498"/>
                </a:cubicBezTo>
                <a:lnTo>
                  <a:pt x="898420" y="403171"/>
                </a:lnTo>
                <a:lnTo>
                  <a:pt x="978354" y="300488"/>
                </a:lnTo>
                <a:cubicBezTo>
                  <a:pt x="993042" y="280478"/>
                  <a:pt x="1001459" y="254326"/>
                  <a:pt x="1003001" y="227864"/>
                </a:cubicBezTo>
                <a:cubicBezTo>
                  <a:pt x="1004216" y="216203"/>
                  <a:pt x="1005730" y="205590"/>
                  <a:pt x="1006946" y="193930"/>
                </a:cubicBezTo>
                <a:cubicBezTo>
                  <a:pt x="1024592" y="192316"/>
                  <a:pt x="1021555" y="175639"/>
                  <a:pt x="1022991" y="166745"/>
                </a:cubicBezTo>
                <a:cubicBezTo>
                  <a:pt x="1028062" y="130795"/>
                  <a:pt x="1053143" y="109531"/>
                  <a:pt x="1077177" y="88565"/>
                </a:cubicBezTo>
                <a:cubicBezTo>
                  <a:pt x="1090428" y="77448"/>
                  <a:pt x="1101741" y="63488"/>
                  <a:pt x="1117682" y="53871"/>
                </a:cubicBezTo>
                <a:cubicBezTo>
                  <a:pt x="1151361" y="32997"/>
                  <a:pt x="1183694" y="11372"/>
                  <a:pt x="1221766" y="0"/>
                </a:cubicBezTo>
                <a:cubicBezTo>
                  <a:pt x="1202451" y="15667"/>
                  <a:pt x="1182464" y="30957"/>
                  <a:pt x="1159943" y="41310"/>
                </a:cubicBezTo>
                <a:cubicBezTo>
                  <a:pt x="1141314" y="49427"/>
                  <a:pt x="1125671" y="60091"/>
                  <a:pt x="1113905" y="76443"/>
                </a:cubicBezTo>
                <a:cubicBezTo>
                  <a:pt x="1138973" y="63104"/>
                  <a:pt x="1163963" y="51485"/>
                  <a:pt x="1188061" y="36723"/>
                </a:cubicBezTo>
                <a:cubicBezTo>
                  <a:pt x="1209315" y="23902"/>
                  <a:pt x="1230258" y="17957"/>
                  <a:pt x="1255454" y="17028"/>
                </a:cubicBezTo>
                <a:cubicBezTo>
                  <a:pt x="1272350" y="16759"/>
                  <a:pt x="1287915" y="7814"/>
                  <a:pt x="1305703" y="10685"/>
                </a:cubicBezTo>
                <a:cubicBezTo>
                  <a:pt x="1310486" y="11591"/>
                  <a:pt x="1315269" y="12496"/>
                  <a:pt x="1319974" y="15120"/>
                </a:cubicBezTo>
                <a:cubicBezTo>
                  <a:pt x="1316366" y="26329"/>
                  <a:pt x="1306723" y="26237"/>
                  <a:pt x="1298423" y="26895"/>
                </a:cubicBezTo>
                <a:cubicBezTo>
                  <a:pt x="1277636" y="29401"/>
                  <a:pt x="1257818" y="33330"/>
                  <a:pt x="1237405" y="35164"/>
                </a:cubicBezTo>
                <a:cubicBezTo>
                  <a:pt x="1209366" y="38031"/>
                  <a:pt x="1185565" y="53839"/>
                  <a:pt x="1161169" y="67553"/>
                </a:cubicBezTo>
                <a:cubicBezTo>
                  <a:pt x="1162513" y="68303"/>
                  <a:pt x="1163186" y="68678"/>
                  <a:pt x="1163858" y="69053"/>
                </a:cubicBezTo>
                <a:cubicBezTo>
                  <a:pt x="1169469" y="66895"/>
                  <a:pt x="1174860" y="61969"/>
                  <a:pt x="1181440" y="61233"/>
                </a:cubicBezTo>
                <a:cubicBezTo>
                  <a:pt x="1182112" y="61608"/>
                  <a:pt x="1182488" y="60936"/>
                  <a:pt x="1182488" y="60936"/>
                </a:cubicBezTo>
                <a:cubicBezTo>
                  <a:pt x="1201350" y="47661"/>
                  <a:pt x="1224826" y="46655"/>
                  <a:pt x="1244942" y="43774"/>
                </a:cubicBezTo>
                <a:cubicBezTo>
                  <a:pt x="1283827" y="37262"/>
                  <a:pt x="1323024" y="23873"/>
                  <a:pt x="1363680" y="31568"/>
                </a:cubicBezTo>
                <a:cubicBezTo>
                  <a:pt x="1365025" y="32319"/>
                  <a:pt x="1367792" y="32099"/>
                  <a:pt x="1369886" y="31504"/>
                </a:cubicBezTo>
                <a:cubicBezTo>
                  <a:pt x="1392018" y="29748"/>
                  <a:pt x="1392018" y="29748"/>
                  <a:pt x="1385177" y="51491"/>
                </a:cubicBezTo>
                <a:cubicBezTo>
                  <a:pt x="1385475" y="52539"/>
                  <a:pt x="1385771" y="53586"/>
                  <a:pt x="1386069" y="54633"/>
                </a:cubicBezTo>
                <a:cubicBezTo>
                  <a:pt x="1386069" y="54633"/>
                  <a:pt x="1386741" y="55008"/>
                  <a:pt x="1386741" y="55008"/>
                </a:cubicBezTo>
                <a:cubicBezTo>
                  <a:pt x="1396152" y="60257"/>
                  <a:pt x="1400135" y="48377"/>
                  <a:pt x="1407387" y="48016"/>
                </a:cubicBezTo>
                <a:cubicBezTo>
                  <a:pt x="1409107" y="48094"/>
                  <a:pt x="1411123" y="49219"/>
                  <a:pt x="1411717" y="51313"/>
                </a:cubicBezTo>
                <a:cubicBezTo>
                  <a:pt x="1406920" y="58332"/>
                  <a:pt x="1402421" y="66399"/>
                  <a:pt x="1397625" y="73418"/>
                </a:cubicBezTo>
                <a:cubicBezTo>
                  <a:pt x="1399563" y="76262"/>
                  <a:pt x="1401877" y="78434"/>
                  <a:pt x="1403816" y="81278"/>
                </a:cubicBezTo>
                <a:cubicBezTo>
                  <a:pt x="1404862" y="80981"/>
                  <a:pt x="1405910" y="80683"/>
                  <a:pt x="1407254" y="81433"/>
                </a:cubicBezTo>
                <a:cubicBezTo>
                  <a:pt x="1415023" y="84886"/>
                  <a:pt x="1420698" y="88932"/>
                  <a:pt x="1418215" y="98124"/>
                </a:cubicBezTo>
                <a:cubicBezTo>
                  <a:pt x="1421654" y="98279"/>
                  <a:pt x="1424717" y="99107"/>
                  <a:pt x="1425984" y="101576"/>
                </a:cubicBezTo>
                <a:cubicBezTo>
                  <a:pt x="1441792" y="125377"/>
                  <a:pt x="1460577" y="113821"/>
                  <a:pt x="1478831" y="106376"/>
                </a:cubicBezTo>
                <a:cubicBezTo>
                  <a:pt x="1480926" y="105783"/>
                  <a:pt x="1482347" y="104813"/>
                  <a:pt x="1484442" y="104218"/>
                </a:cubicBezTo>
                <a:cubicBezTo>
                  <a:pt x="1497680" y="101027"/>
                  <a:pt x="1507635" y="94241"/>
                  <a:pt x="1513039" y="81391"/>
                </a:cubicBezTo>
                <a:cubicBezTo>
                  <a:pt x="1515664" y="76686"/>
                  <a:pt x="1518288" y="71981"/>
                  <a:pt x="1522258" y="68025"/>
                </a:cubicBezTo>
                <a:cubicBezTo>
                  <a:pt x="1524055" y="66384"/>
                  <a:pt x="1526150" y="65789"/>
                  <a:pt x="1528243" y="65194"/>
                </a:cubicBezTo>
                <a:cubicBezTo>
                  <a:pt x="1531605" y="67070"/>
                  <a:pt x="1532497" y="70211"/>
                  <a:pt x="1532341" y="73650"/>
                </a:cubicBezTo>
                <a:cubicBezTo>
                  <a:pt x="1531280" y="81871"/>
                  <a:pt x="1526483" y="88890"/>
                  <a:pt x="1524079" y="96362"/>
                </a:cubicBezTo>
                <a:cubicBezTo>
                  <a:pt x="1526625" y="93376"/>
                  <a:pt x="1528500" y="90015"/>
                  <a:pt x="1530749" y="85982"/>
                </a:cubicBezTo>
                <a:cubicBezTo>
                  <a:pt x="1532249" y="83293"/>
                  <a:pt x="1534421" y="80980"/>
                  <a:pt x="1536594" y="78666"/>
                </a:cubicBezTo>
                <a:cubicBezTo>
                  <a:pt x="1538016" y="77696"/>
                  <a:pt x="1540110" y="77102"/>
                  <a:pt x="1542204" y="76507"/>
                </a:cubicBezTo>
                <a:cubicBezTo>
                  <a:pt x="1551473" y="77271"/>
                  <a:pt x="1560664" y="79753"/>
                  <a:pt x="1569105" y="83580"/>
                </a:cubicBezTo>
                <a:cubicBezTo>
                  <a:pt x="1569700" y="85675"/>
                  <a:pt x="1569247" y="88067"/>
                  <a:pt x="1569169" y="89786"/>
                </a:cubicBezTo>
                <a:cubicBezTo>
                  <a:pt x="1567514" y="95914"/>
                  <a:pt x="1562795" y="101213"/>
                  <a:pt x="1566970" y="107949"/>
                </a:cubicBezTo>
                <a:cubicBezTo>
                  <a:pt x="1586944" y="100582"/>
                  <a:pt x="1606245" y="92841"/>
                  <a:pt x="1626438" y="88240"/>
                </a:cubicBezTo>
                <a:cubicBezTo>
                  <a:pt x="1631221" y="89146"/>
                  <a:pt x="1633832" y="92365"/>
                  <a:pt x="1633974" y="96851"/>
                </a:cubicBezTo>
                <a:cubicBezTo>
                  <a:pt x="1634413" y="102384"/>
                  <a:pt x="1630444" y="106339"/>
                  <a:pt x="1632899" y="112997"/>
                </a:cubicBezTo>
                <a:lnTo>
                  <a:pt x="1637572" y="108184"/>
                </a:lnTo>
                <a:lnTo>
                  <a:pt x="1642006" y="100729"/>
                </a:lnTo>
                <a:lnTo>
                  <a:pt x="1646842" y="97171"/>
                </a:lnTo>
                <a:lnTo>
                  <a:pt x="1647431" y="96425"/>
                </a:lnTo>
                <a:lnTo>
                  <a:pt x="1648835" y="95705"/>
                </a:lnTo>
                <a:lnTo>
                  <a:pt x="1657764" y="89136"/>
                </a:lnTo>
                <a:lnTo>
                  <a:pt x="1661838" y="90134"/>
                </a:lnTo>
                <a:lnTo>
                  <a:pt x="1665919" y="83822"/>
                </a:lnTo>
                <a:cubicBezTo>
                  <a:pt x="1672655" y="79648"/>
                  <a:pt x="1678187" y="79209"/>
                  <a:pt x="1688865" y="86927"/>
                </a:cubicBezTo>
                <a:cubicBezTo>
                  <a:pt x="1692322" y="98110"/>
                  <a:pt x="1689800" y="108161"/>
                  <a:pt x="1686035" y="118069"/>
                </a:cubicBezTo>
                <a:lnTo>
                  <a:pt x="1685979" y="118235"/>
                </a:lnTo>
                <a:lnTo>
                  <a:pt x="1686041" y="118302"/>
                </a:lnTo>
                <a:cubicBezTo>
                  <a:pt x="1707442" y="133442"/>
                  <a:pt x="1735517" y="133321"/>
                  <a:pt x="1756385" y="119681"/>
                </a:cubicBezTo>
                <a:cubicBezTo>
                  <a:pt x="1777634" y="105346"/>
                  <a:pt x="1792281" y="79738"/>
                  <a:pt x="1785688" y="50170"/>
                </a:cubicBezTo>
                <a:cubicBezTo>
                  <a:pt x="1783911" y="41750"/>
                  <a:pt x="1792626" y="29709"/>
                  <a:pt x="1778511" y="22838"/>
                </a:cubicBezTo>
                <a:cubicBezTo>
                  <a:pt x="1774237" y="20925"/>
                  <a:pt x="1772493" y="9331"/>
                  <a:pt x="1782792" y="6455"/>
                </a:cubicBezTo>
                <a:cubicBezTo>
                  <a:pt x="1797136" y="9407"/>
                  <a:pt x="1811285" y="13104"/>
                  <a:pt x="1812767" y="31789"/>
                </a:cubicBezTo>
                <a:cubicBezTo>
                  <a:pt x="1814086" y="48045"/>
                  <a:pt x="1803103" y="62677"/>
                  <a:pt x="1805364" y="78382"/>
                </a:cubicBezTo>
                <a:cubicBezTo>
                  <a:pt x="1806395" y="86608"/>
                  <a:pt x="1806455" y="98557"/>
                  <a:pt x="1820384" y="87877"/>
                </a:cubicBezTo>
                <a:cubicBezTo>
                  <a:pt x="1831943" y="89307"/>
                  <a:pt x="1850307" y="82968"/>
                  <a:pt x="1838477" y="106925"/>
                </a:cubicBezTo>
                <a:cubicBezTo>
                  <a:pt x="1838088" y="108414"/>
                  <a:pt x="1837893" y="109159"/>
                  <a:pt x="1836015" y="110259"/>
                </a:cubicBezTo>
                <a:cubicBezTo>
                  <a:pt x="1823838" y="114237"/>
                  <a:pt x="1819040" y="126508"/>
                  <a:pt x="1810552" y="134632"/>
                </a:cubicBezTo>
                <a:cubicBezTo>
                  <a:pt x="1804139" y="140910"/>
                  <a:pt x="1806110" y="148586"/>
                  <a:pt x="1816731" y="150566"/>
                </a:cubicBezTo>
                <a:cubicBezTo>
                  <a:pt x="1817281" y="151506"/>
                  <a:pt x="1817636" y="153189"/>
                  <a:pt x="1816502" y="154484"/>
                </a:cubicBezTo>
                <a:cubicBezTo>
                  <a:pt x="1819219" y="162354"/>
                  <a:pt x="1813710" y="171256"/>
                  <a:pt x="1820540" y="178610"/>
                </a:cubicBezTo>
                <a:cubicBezTo>
                  <a:pt x="1828562" y="196618"/>
                  <a:pt x="1836975" y="213135"/>
                  <a:pt x="1853452" y="226193"/>
                </a:cubicBezTo>
                <a:cubicBezTo>
                  <a:pt x="1880836" y="249260"/>
                  <a:pt x="1876910" y="267327"/>
                  <a:pt x="1844653" y="281172"/>
                </a:cubicBezTo>
                <a:cubicBezTo>
                  <a:pt x="1809771" y="295923"/>
                  <a:pt x="1806886" y="303921"/>
                  <a:pt x="1824810" y="338835"/>
                </a:cubicBezTo>
                <a:cubicBezTo>
                  <a:pt x="1825360" y="339775"/>
                  <a:pt x="1825360" y="339775"/>
                  <a:pt x="1825910" y="340714"/>
                </a:cubicBezTo>
                <a:cubicBezTo>
                  <a:pt x="1843606" y="379547"/>
                  <a:pt x="1844867" y="383854"/>
                  <a:pt x="1802539" y="396659"/>
                </a:cubicBezTo>
                <a:cubicBezTo>
                  <a:pt x="1791302" y="400086"/>
                  <a:pt x="1774529" y="397294"/>
                  <a:pt x="1772160" y="409404"/>
                </a:cubicBezTo>
                <a:cubicBezTo>
                  <a:pt x="1769013" y="424492"/>
                  <a:pt x="1787080" y="428418"/>
                  <a:pt x="1797828" y="436000"/>
                </a:cubicBezTo>
                <a:cubicBezTo>
                  <a:pt x="1803201" y="439791"/>
                  <a:pt x="1808769" y="442837"/>
                  <a:pt x="1814338" y="445883"/>
                </a:cubicBezTo>
                <a:cubicBezTo>
                  <a:pt x="1816860" y="454498"/>
                  <a:pt x="1811613" y="456309"/>
                  <a:pt x="1804912" y="454558"/>
                </a:cubicBezTo>
                <a:cubicBezTo>
                  <a:pt x="1799504" y="453940"/>
                  <a:pt x="1795424" y="451283"/>
                  <a:pt x="1790372" y="452350"/>
                </a:cubicBezTo>
                <a:cubicBezTo>
                  <a:pt x="1779557" y="451114"/>
                  <a:pt x="1768743" y="449879"/>
                  <a:pt x="1757734" y="449389"/>
                </a:cubicBezTo>
                <a:cubicBezTo>
                  <a:pt x="1734776" y="448958"/>
                  <a:pt x="1728911" y="456177"/>
                  <a:pt x="1735022" y="478458"/>
                </a:cubicBezTo>
                <a:cubicBezTo>
                  <a:pt x="1737898" y="488757"/>
                  <a:pt x="1744145" y="498344"/>
                  <a:pt x="1747767" y="508837"/>
                </a:cubicBezTo>
                <a:cubicBezTo>
                  <a:pt x="1750678" y="515963"/>
                  <a:pt x="1755629" y="524415"/>
                  <a:pt x="1749765" y="531634"/>
                </a:cubicBezTo>
                <a:cubicBezTo>
                  <a:pt x="1746364" y="535519"/>
                  <a:pt x="1742428" y="536877"/>
                  <a:pt x="1738202" y="537066"/>
                </a:cubicBezTo>
                <a:lnTo>
                  <a:pt x="1737990" y="537040"/>
                </a:lnTo>
                <a:lnTo>
                  <a:pt x="1727348" y="547683"/>
                </a:lnTo>
                <a:cubicBezTo>
                  <a:pt x="1719488" y="569831"/>
                  <a:pt x="1723060" y="576261"/>
                  <a:pt x="1744494" y="582691"/>
                </a:cubicBezTo>
                <a:cubicBezTo>
                  <a:pt x="1755211" y="585549"/>
                  <a:pt x="1765213" y="592693"/>
                  <a:pt x="1775930" y="595551"/>
                </a:cubicBezTo>
                <a:cubicBezTo>
                  <a:pt x="1798078" y="605553"/>
                  <a:pt x="1816653" y="618413"/>
                  <a:pt x="1828084" y="640560"/>
                </a:cubicBezTo>
                <a:cubicBezTo>
                  <a:pt x="1834514" y="651992"/>
                  <a:pt x="1833800" y="666281"/>
                  <a:pt x="1830228" y="675569"/>
                </a:cubicBezTo>
                <a:cubicBezTo>
                  <a:pt x="1825941" y="686285"/>
                  <a:pt x="1826655" y="692716"/>
                  <a:pt x="1836657" y="704146"/>
                </a:cubicBezTo>
                <a:cubicBezTo>
                  <a:pt x="1813081" y="694859"/>
                  <a:pt x="1813081" y="703432"/>
                  <a:pt x="1819510" y="717006"/>
                </a:cubicBezTo>
                <a:cubicBezTo>
                  <a:pt x="1800221" y="717721"/>
                  <a:pt x="1783074" y="716292"/>
                  <a:pt x="1768071" y="730581"/>
                </a:cubicBezTo>
                <a:cubicBezTo>
                  <a:pt x="1758783" y="739869"/>
                  <a:pt x="1745209" y="744870"/>
                  <a:pt x="1733063" y="752014"/>
                </a:cubicBezTo>
                <a:cubicBezTo>
                  <a:pt x="1708771" y="765588"/>
                  <a:pt x="1699484" y="786308"/>
                  <a:pt x="1704485" y="814171"/>
                </a:cubicBezTo>
                <a:cubicBezTo>
                  <a:pt x="1705200" y="819887"/>
                  <a:pt x="1705914" y="826317"/>
                  <a:pt x="1706628" y="832747"/>
                </a:cubicBezTo>
                <a:cubicBezTo>
                  <a:pt x="1707343" y="840606"/>
                  <a:pt x="1711629" y="850608"/>
                  <a:pt x="1703056" y="855609"/>
                </a:cubicBezTo>
                <a:cubicBezTo>
                  <a:pt x="1695197" y="860610"/>
                  <a:pt x="1690197" y="850608"/>
                  <a:pt x="1684481" y="847036"/>
                </a:cubicBezTo>
                <a:cubicBezTo>
                  <a:pt x="1680909" y="844893"/>
                  <a:pt x="1677336" y="841320"/>
                  <a:pt x="1673765" y="843463"/>
                </a:cubicBezTo>
                <a:cubicBezTo>
                  <a:pt x="1668763" y="846321"/>
                  <a:pt x="1672335" y="851322"/>
                  <a:pt x="1673050" y="854180"/>
                </a:cubicBezTo>
                <a:cubicBezTo>
                  <a:pt x="1683052" y="884187"/>
                  <a:pt x="1663047" y="902048"/>
                  <a:pt x="1645900" y="919195"/>
                </a:cubicBezTo>
                <a:cubicBezTo>
                  <a:pt x="1638042" y="927768"/>
                  <a:pt x="1629468" y="943486"/>
                  <a:pt x="1611608" y="936342"/>
                </a:cubicBezTo>
                <a:cubicBezTo>
                  <a:pt x="1595175" y="952416"/>
                  <a:pt x="1574992" y="953666"/>
                  <a:pt x="1554452" y="953845"/>
                </a:cubicBezTo>
                <a:lnTo>
                  <a:pt x="1546673" y="954145"/>
                </a:lnTo>
                <a:lnTo>
                  <a:pt x="1543541" y="964219"/>
                </a:lnTo>
                <a:lnTo>
                  <a:pt x="1545758" y="971581"/>
                </a:lnTo>
                <a:lnTo>
                  <a:pt x="1553690" y="979530"/>
                </a:lnTo>
                <a:cubicBezTo>
                  <a:pt x="1554867" y="981637"/>
                  <a:pt x="1555029" y="983785"/>
                  <a:pt x="1553351" y="986035"/>
                </a:cubicBezTo>
                <a:lnTo>
                  <a:pt x="1551411" y="987248"/>
                </a:lnTo>
                <a:lnTo>
                  <a:pt x="1558275" y="1000687"/>
                </a:lnTo>
                <a:cubicBezTo>
                  <a:pt x="1560543" y="1006848"/>
                  <a:pt x="1561035" y="1013341"/>
                  <a:pt x="1556757" y="1020576"/>
                </a:cubicBezTo>
                <a:cubicBezTo>
                  <a:pt x="1546458" y="1023454"/>
                  <a:pt x="1536354" y="1025586"/>
                  <a:pt x="1526961" y="1031087"/>
                </a:cubicBezTo>
                <a:cubicBezTo>
                  <a:pt x="1521326" y="1034388"/>
                  <a:pt x="1509995" y="1029040"/>
                  <a:pt x="1510604" y="1041928"/>
                </a:cubicBezTo>
                <a:cubicBezTo>
                  <a:pt x="1512221" y="1047919"/>
                  <a:pt x="1517790" y="1050965"/>
                  <a:pt x="1520539" y="1055662"/>
                </a:cubicBezTo>
                <a:cubicBezTo>
                  <a:pt x="1521089" y="1056602"/>
                  <a:pt x="1522578" y="1056991"/>
                  <a:pt x="1524069" y="1057380"/>
                </a:cubicBezTo>
                <a:cubicBezTo>
                  <a:pt x="1530348" y="1063794"/>
                  <a:pt x="1543075" y="1060755"/>
                  <a:pt x="1545563" y="1072544"/>
                </a:cubicBezTo>
                <a:cubicBezTo>
                  <a:pt x="1540249" y="1080701"/>
                  <a:pt x="1532446" y="1077071"/>
                  <a:pt x="1525549" y="1076065"/>
                </a:cubicBezTo>
                <a:cubicBezTo>
                  <a:pt x="1518653" y="1075057"/>
                  <a:pt x="1511012" y="1073856"/>
                  <a:pt x="1503920" y="1073595"/>
                </a:cubicBezTo>
                <a:cubicBezTo>
                  <a:pt x="1476493" y="1071995"/>
                  <a:pt x="1471374" y="1079409"/>
                  <a:pt x="1481369" y="1105092"/>
                </a:cubicBezTo>
                <a:cubicBezTo>
                  <a:pt x="1484475" y="1111472"/>
                  <a:pt x="1488325" y="1118047"/>
                  <a:pt x="1492371" y="1123877"/>
                </a:cubicBezTo>
                <a:cubicBezTo>
                  <a:pt x="1494437" y="1140328"/>
                  <a:pt x="1485238" y="1145084"/>
                  <a:pt x="1470894" y="1142132"/>
                </a:cubicBezTo>
                <a:cubicBezTo>
                  <a:pt x="1463252" y="1140930"/>
                  <a:pt x="1455061" y="1138790"/>
                  <a:pt x="1447809" y="1136099"/>
                </a:cubicBezTo>
                <a:cubicBezTo>
                  <a:pt x="1441948" y="1134169"/>
                  <a:pt x="1437010" y="1133276"/>
                  <a:pt x="1432865" y="1134679"/>
                </a:cubicBezTo>
                <a:lnTo>
                  <a:pt x="1423800" y="1145670"/>
                </a:lnTo>
                <a:lnTo>
                  <a:pt x="1425154" y="1146298"/>
                </a:lnTo>
                <a:cubicBezTo>
                  <a:pt x="1428972" y="1154200"/>
                  <a:pt x="1422005" y="1160264"/>
                  <a:pt x="1416275" y="1164232"/>
                </a:cubicBezTo>
                <a:cubicBezTo>
                  <a:pt x="1376237" y="1190920"/>
                  <a:pt x="1373736" y="1234937"/>
                  <a:pt x="1361685" y="1275020"/>
                </a:cubicBezTo>
                <a:cubicBezTo>
                  <a:pt x="1358837" y="1284643"/>
                  <a:pt x="1366137" y="1289512"/>
                  <a:pt x="1371191" y="1295318"/>
                </a:cubicBezTo>
                <a:cubicBezTo>
                  <a:pt x="1377685" y="1303951"/>
                  <a:pt x="1391932" y="1310938"/>
                  <a:pt x="1387341" y="1322078"/>
                </a:cubicBezTo>
                <a:cubicBezTo>
                  <a:pt x="1381515" y="1335314"/>
                  <a:pt x="1367139" y="1322316"/>
                  <a:pt x="1357571" y="1326563"/>
                </a:cubicBezTo>
                <a:cubicBezTo>
                  <a:pt x="1334014" y="1335844"/>
                  <a:pt x="1331316" y="1343294"/>
                  <a:pt x="1341252" y="1365259"/>
                </a:cubicBezTo>
                <a:cubicBezTo>
                  <a:pt x="1346510" y="1375989"/>
                  <a:pt x="1347780" y="1389171"/>
                  <a:pt x="1353038" y="1399900"/>
                </a:cubicBezTo>
                <a:cubicBezTo>
                  <a:pt x="1360577" y="1424972"/>
                  <a:pt x="1363267" y="1449164"/>
                  <a:pt x="1353356" y="1474118"/>
                </a:cubicBezTo>
                <a:cubicBezTo>
                  <a:pt x="1348614" y="1487429"/>
                  <a:pt x="1336498" y="1496956"/>
                  <a:pt x="1326424" y="1500623"/>
                </a:cubicBezTo>
                <a:cubicBezTo>
                  <a:pt x="1314684" y="1504720"/>
                  <a:pt x="1309964" y="1509849"/>
                  <a:pt x="1307751" y="1526062"/>
                </a:cubicBezTo>
                <a:cubicBezTo>
                  <a:pt x="1298621" y="1500335"/>
                  <a:pt x="1291655" y="1506400"/>
                  <a:pt x="1285172" y="1521225"/>
                </a:cubicBezTo>
                <a:cubicBezTo>
                  <a:pt x="1270946" y="1506057"/>
                  <a:pt x="1259979" y="1491112"/>
                  <a:pt x="1237756" y="1489028"/>
                </a:cubicBezTo>
                <a:cubicBezTo>
                  <a:pt x="1223638" y="1488050"/>
                  <a:pt x="1209973" y="1480557"/>
                  <a:pt x="1195576" y="1475742"/>
                </a:cubicBezTo>
                <a:cubicBezTo>
                  <a:pt x="1167363" y="1465604"/>
                  <a:pt x="1143957" y="1472713"/>
                  <a:pt x="1124852" y="1496486"/>
                </a:cubicBezTo>
                <a:cubicBezTo>
                  <a:pt x="1120714" y="1501110"/>
                  <a:pt x="1115994" y="1506239"/>
                  <a:pt x="1111275" y="1511367"/>
                </a:cubicBezTo>
                <a:cubicBezTo>
                  <a:pt x="1105394" y="1517507"/>
                  <a:pt x="1100298" y="1528065"/>
                  <a:pt x="1090171" y="1524637"/>
                </a:cubicBezTo>
                <a:cubicBezTo>
                  <a:pt x="1080547" y="1521788"/>
                  <a:pt x="1085138" y="1510649"/>
                  <a:pt x="1083997" y="1503478"/>
                </a:cubicBezTo>
                <a:cubicBezTo>
                  <a:pt x="1083212" y="1499059"/>
                  <a:pt x="1083588" y="1493629"/>
                  <a:pt x="1079321" y="1492243"/>
                </a:cubicBezTo>
                <a:cubicBezTo>
                  <a:pt x="1073460" y="1490200"/>
                  <a:pt x="1071923" y="1496641"/>
                  <a:pt x="1070106" y="1499243"/>
                </a:cubicBezTo>
                <a:cubicBezTo>
                  <a:pt x="1052798" y="1528596"/>
                  <a:pt x="1024134" y="1524975"/>
                  <a:pt x="998072" y="1523169"/>
                </a:cubicBezTo>
                <a:cubicBezTo>
                  <a:pt x="985546" y="1522849"/>
                  <a:pt x="966710" y="1526999"/>
                  <a:pt x="959881" y="1507432"/>
                </a:cubicBezTo>
                <a:cubicBezTo>
                  <a:pt x="910510" y="1503468"/>
                  <a:pt x="898711" y="1445367"/>
                  <a:pt x="854284" y="1433017"/>
                </a:cubicBezTo>
                <a:cubicBezTo>
                  <a:pt x="846759" y="1431405"/>
                  <a:pt x="840619" y="1425524"/>
                  <a:pt x="837620" y="1437318"/>
                </a:cubicBezTo>
                <a:cubicBezTo>
                  <a:pt x="833815" y="1452877"/>
                  <a:pt x="827245" y="1445329"/>
                  <a:pt x="821686" y="1438943"/>
                </a:cubicBezTo>
                <a:lnTo>
                  <a:pt x="815083" y="1431358"/>
                </a:lnTo>
                <a:lnTo>
                  <a:pt x="795498" y="1437357"/>
                </a:lnTo>
                <a:lnTo>
                  <a:pt x="790547" y="1434220"/>
                </a:lnTo>
                <a:lnTo>
                  <a:pt x="779724" y="1454041"/>
                </a:lnTo>
                <a:cubicBezTo>
                  <a:pt x="764445" y="1454074"/>
                  <a:pt x="771864" y="1441494"/>
                  <a:pt x="769563" y="1435334"/>
                </a:cubicBezTo>
                <a:cubicBezTo>
                  <a:pt x="762971" y="1435969"/>
                  <a:pt x="759468" y="1447183"/>
                  <a:pt x="752241" y="1441227"/>
                </a:cubicBezTo>
                <a:lnTo>
                  <a:pt x="751780" y="1439334"/>
                </a:lnTo>
                <a:lnTo>
                  <a:pt x="744070" y="1455986"/>
                </a:lnTo>
                <a:cubicBezTo>
                  <a:pt x="740455" y="1468585"/>
                  <a:pt x="740686" y="1484169"/>
                  <a:pt x="724681" y="1489310"/>
                </a:cubicBezTo>
                <a:cubicBezTo>
                  <a:pt x="715068" y="1484623"/>
                  <a:pt x="706097" y="1479510"/>
                  <a:pt x="695421" y="1477387"/>
                </a:cubicBezTo>
                <a:cubicBezTo>
                  <a:pt x="689016" y="1476113"/>
                  <a:pt x="684093" y="1464591"/>
                  <a:pt x="675992" y="1474633"/>
                </a:cubicBezTo>
                <a:cubicBezTo>
                  <a:pt x="673223" y="1480186"/>
                  <a:pt x="675365" y="1486161"/>
                  <a:pt x="674303" y="1491499"/>
                </a:cubicBezTo>
                <a:cubicBezTo>
                  <a:pt x="674090" y="1492568"/>
                  <a:pt x="674945" y="1493847"/>
                  <a:pt x="675801" y="1495127"/>
                </a:cubicBezTo>
                <a:cubicBezTo>
                  <a:pt x="676238" y="1504093"/>
                  <a:pt x="687772" y="1510270"/>
                  <a:pt x="681806" y="1520737"/>
                </a:cubicBezTo>
                <a:cubicBezTo>
                  <a:pt x="672416" y="1523309"/>
                  <a:pt x="668992" y="1515414"/>
                  <a:pt x="664503" y="1510083"/>
                </a:cubicBezTo>
                <a:cubicBezTo>
                  <a:pt x="660014" y="1504750"/>
                  <a:pt x="655098" y="1498778"/>
                  <a:pt x="649969" y="1493875"/>
                </a:cubicBezTo>
                <a:cubicBezTo>
                  <a:pt x="630522" y="1474469"/>
                  <a:pt x="621771" y="1476613"/>
                  <a:pt x="612193" y="1502454"/>
                </a:cubicBezTo>
                <a:cubicBezTo>
                  <a:pt x="610279" y="1509287"/>
                  <a:pt x="608793" y="1516761"/>
                  <a:pt x="607947" y="1523807"/>
                </a:cubicBezTo>
                <a:cubicBezTo>
                  <a:pt x="598570" y="1537480"/>
                  <a:pt x="588533" y="1534929"/>
                  <a:pt x="579768" y="1523197"/>
                </a:cubicBezTo>
                <a:cubicBezTo>
                  <a:pt x="574851" y="1517225"/>
                  <a:pt x="570147" y="1510186"/>
                  <a:pt x="566510" y="1503358"/>
                </a:cubicBezTo>
                <a:cubicBezTo>
                  <a:pt x="560308" y="1492691"/>
                  <a:pt x="554112" y="1487574"/>
                  <a:pt x="540457" y="1494847"/>
                </a:cubicBezTo>
                <a:cubicBezTo>
                  <a:pt x="525523" y="1502976"/>
                  <a:pt x="512065" y="1495305"/>
                  <a:pt x="502445" y="1482295"/>
                </a:cubicBezTo>
                <a:cubicBezTo>
                  <a:pt x="479570" y="1452219"/>
                  <a:pt x="479570" y="1452219"/>
                  <a:pt x="449919" y="1472959"/>
                </a:cubicBezTo>
                <a:cubicBezTo>
                  <a:pt x="443519" y="1477235"/>
                  <a:pt x="438412" y="1491758"/>
                  <a:pt x="429429" y="1475543"/>
                </a:cubicBezTo>
                <a:cubicBezTo>
                  <a:pt x="430277" y="1471273"/>
                  <a:pt x="431126" y="1467002"/>
                  <a:pt x="432404" y="1463371"/>
                </a:cubicBezTo>
                <a:cubicBezTo>
                  <a:pt x="433241" y="1448000"/>
                  <a:pt x="424278" y="1451212"/>
                  <a:pt x="414888" y="1453784"/>
                </a:cubicBezTo>
                <a:cubicBezTo>
                  <a:pt x="399099" y="1460632"/>
                  <a:pt x="386078" y="1461928"/>
                  <a:pt x="375599" y="1444860"/>
                </a:cubicBezTo>
                <a:cubicBezTo>
                  <a:pt x="371535" y="1437394"/>
                  <a:pt x="362351" y="1433347"/>
                  <a:pt x="355727" y="1427592"/>
                </a:cubicBezTo>
                <a:cubicBezTo>
                  <a:pt x="345898" y="1418423"/>
                  <a:pt x="341830" y="1408180"/>
                  <a:pt x="345658" y="1394514"/>
                </a:cubicBezTo>
                <a:cubicBezTo>
                  <a:pt x="352033" y="1368036"/>
                  <a:pt x="344547" y="1355449"/>
                  <a:pt x="318494" y="1346938"/>
                </a:cubicBezTo>
                <a:cubicBezTo>
                  <a:pt x="312301" y="1344596"/>
                  <a:pt x="305895" y="1343323"/>
                  <a:pt x="299702" y="1340981"/>
                </a:cubicBezTo>
                <a:cubicBezTo>
                  <a:pt x="285179" y="1335874"/>
                  <a:pt x="279404" y="1325846"/>
                  <a:pt x="281950" y="1310260"/>
                </a:cubicBezTo>
                <a:cubicBezTo>
                  <a:pt x="284710" y="1296381"/>
                  <a:pt x="291098" y="1281004"/>
                  <a:pt x="271022" y="1273128"/>
                </a:cubicBezTo>
                <a:lnTo>
                  <a:pt x="264384" y="1271344"/>
                </a:lnTo>
                <a:lnTo>
                  <a:pt x="264571" y="1318216"/>
                </a:lnTo>
                <a:cubicBezTo>
                  <a:pt x="265982" y="1334646"/>
                  <a:pt x="267561" y="1351171"/>
                  <a:pt x="265775" y="1367802"/>
                </a:cubicBezTo>
                <a:cubicBezTo>
                  <a:pt x="265089" y="1375352"/>
                  <a:pt x="263846" y="1402861"/>
                  <a:pt x="291071" y="1395133"/>
                </a:cubicBezTo>
                <a:cubicBezTo>
                  <a:pt x="297355" y="1393350"/>
                  <a:pt x="294575" y="1401494"/>
                  <a:pt x="297560" y="1404041"/>
                </a:cubicBezTo>
                <a:cubicBezTo>
                  <a:pt x="287825" y="1413593"/>
                  <a:pt x="272726" y="1412221"/>
                  <a:pt x="261129" y="1417211"/>
                </a:cubicBezTo>
                <a:cubicBezTo>
                  <a:pt x="249533" y="1422199"/>
                  <a:pt x="241001" y="1428016"/>
                  <a:pt x="237018" y="1439896"/>
                </a:cubicBezTo>
                <a:cubicBezTo>
                  <a:pt x="238490" y="1453056"/>
                  <a:pt x="241010" y="1465919"/>
                  <a:pt x="240764" y="1479002"/>
                </a:cubicBezTo>
                <a:cubicBezTo>
                  <a:pt x="241048" y="1487973"/>
                  <a:pt x="240581" y="1498290"/>
                  <a:pt x="226606" y="1494901"/>
                </a:cubicBezTo>
                <a:cubicBezTo>
                  <a:pt x="214274" y="1493310"/>
                  <a:pt x="205691" y="1484996"/>
                  <a:pt x="194936" y="1478997"/>
                </a:cubicBezTo>
                <a:cubicBezTo>
                  <a:pt x="200780" y="1471681"/>
                  <a:pt x="203765" y="1474228"/>
                  <a:pt x="206080" y="1476400"/>
                </a:cubicBezTo>
                <a:cubicBezTo>
                  <a:pt x="189069" y="1456335"/>
                  <a:pt x="203912" y="1432886"/>
                  <a:pt x="201781" y="1411427"/>
                </a:cubicBezTo>
                <a:cubicBezTo>
                  <a:pt x="193532" y="1426215"/>
                  <a:pt x="184908" y="1441675"/>
                  <a:pt x="176658" y="1456464"/>
                </a:cubicBezTo>
                <a:cubicBezTo>
                  <a:pt x="172223" y="1470735"/>
                  <a:pt x="161958" y="1484398"/>
                  <a:pt x="166713" y="1501153"/>
                </a:cubicBezTo>
                <a:cubicBezTo>
                  <a:pt x="161619" y="1507125"/>
                  <a:pt x="156900" y="1512425"/>
                  <a:pt x="151807" y="1518396"/>
                </a:cubicBezTo>
                <a:cubicBezTo>
                  <a:pt x="149557" y="1522430"/>
                  <a:pt x="147682" y="1525790"/>
                  <a:pt x="145433" y="1529823"/>
                </a:cubicBezTo>
                <a:cubicBezTo>
                  <a:pt x="143763" y="1543875"/>
                  <a:pt x="133059" y="1552006"/>
                  <a:pt x="123027" y="1560512"/>
                </a:cubicBezTo>
                <a:cubicBezTo>
                  <a:pt x="114572" y="1564609"/>
                  <a:pt x="105742" y="1569378"/>
                  <a:pt x="97237" y="1559346"/>
                </a:cubicBezTo>
                <a:cubicBezTo>
                  <a:pt x="94305" y="1525100"/>
                  <a:pt x="95859" y="1490713"/>
                  <a:pt x="109591" y="1461357"/>
                </a:cubicBezTo>
                <a:cubicBezTo>
                  <a:pt x="108841" y="1462702"/>
                  <a:pt x="107793" y="1462998"/>
                  <a:pt x="105699" y="1463593"/>
                </a:cubicBezTo>
                <a:cubicBezTo>
                  <a:pt x="122522" y="1419215"/>
                  <a:pt x="129701" y="1374745"/>
                  <a:pt x="117669" y="1328374"/>
                </a:cubicBezTo>
                <a:cubicBezTo>
                  <a:pt x="112616" y="1310572"/>
                  <a:pt x="104047" y="1294335"/>
                  <a:pt x="98619" y="1277204"/>
                </a:cubicBezTo>
                <a:cubicBezTo>
                  <a:pt x="93319" y="1272486"/>
                  <a:pt x="89066" y="1267470"/>
                  <a:pt x="87658" y="1260514"/>
                </a:cubicBezTo>
                <a:cubicBezTo>
                  <a:pt x="67817" y="1234464"/>
                  <a:pt x="42584" y="1213337"/>
                  <a:pt x="12336" y="1196465"/>
                </a:cubicBezTo>
                <a:cubicBezTo>
                  <a:pt x="26932" y="1186099"/>
                  <a:pt x="39059" y="1176999"/>
                  <a:pt x="52232" y="1167602"/>
                </a:cubicBezTo>
                <a:cubicBezTo>
                  <a:pt x="53655" y="1166632"/>
                  <a:pt x="54405" y="1165288"/>
                  <a:pt x="56499" y="1164694"/>
                </a:cubicBezTo>
                <a:cubicBezTo>
                  <a:pt x="73280" y="1144089"/>
                  <a:pt x="91109" y="1123187"/>
                  <a:pt x="103263" y="1098238"/>
                </a:cubicBezTo>
                <a:cubicBezTo>
                  <a:pt x="104091" y="1095174"/>
                  <a:pt x="104841" y="1093829"/>
                  <a:pt x="106560" y="1093908"/>
                </a:cubicBezTo>
                <a:cubicBezTo>
                  <a:pt x="108138" y="1089500"/>
                  <a:pt x="110013" y="1086139"/>
                  <a:pt x="112934" y="1082480"/>
                </a:cubicBezTo>
                <a:cubicBezTo>
                  <a:pt x="123045" y="1072255"/>
                  <a:pt x="107932" y="1078808"/>
                  <a:pt x="108088" y="1075370"/>
                </a:cubicBezTo>
                <a:cubicBezTo>
                  <a:pt x="110145" y="1052721"/>
                  <a:pt x="107044" y="1029840"/>
                  <a:pt x="118668" y="1009001"/>
                </a:cubicBezTo>
                <a:cubicBezTo>
                  <a:pt x="117996" y="1008626"/>
                  <a:pt x="117026" y="1007205"/>
                  <a:pt x="116729" y="1006157"/>
                </a:cubicBezTo>
                <a:lnTo>
                  <a:pt x="110722" y="983175"/>
                </a:lnTo>
                <a:lnTo>
                  <a:pt x="104564" y="978731"/>
                </a:lnTo>
                <a:cubicBezTo>
                  <a:pt x="81525" y="968845"/>
                  <a:pt x="73059" y="972694"/>
                  <a:pt x="70921" y="997388"/>
                </a:cubicBezTo>
                <a:cubicBezTo>
                  <a:pt x="69773" y="1004558"/>
                  <a:pt x="70291" y="1012160"/>
                  <a:pt x="70229" y="1019256"/>
                </a:cubicBezTo>
                <a:cubicBezTo>
                  <a:pt x="70672" y="1025772"/>
                  <a:pt x="71115" y="1032288"/>
                  <a:pt x="70547" y="1039964"/>
                </a:cubicBezTo>
                <a:cubicBezTo>
                  <a:pt x="40957" y="1005975"/>
                  <a:pt x="40996" y="982515"/>
                  <a:pt x="69481" y="952207"/>
                </a:cubicBezTo>
                <a:cubicBezTo>
                  <a:pt x="83218" y="937635"/>
                  <a:pt x="82121" y="929527"/>
                  <a:pt x="67052" y="924552"/>
                </a:cubicBezTo>
                <a:cubicBezTo>
                  <a:pt x="58723" y="922391"/>
                  <a:pt x="41494" y="925746"/>
                  <a:pt x="44593" y="915171"/>
                </a:cubicBezTo>
                <a:cubicBezTo>
                  <a:pt x="46069" y="908797"/>
                  <a:pt x="49281" y="901896"/>
                  <a:pt x="54152" y="896313"/>
                </a:cubicBezTo>
                <a:lnTo>
                  <a:pt x="64228" y="890660"/>
                </a:lnTo>
                <a:lnTo>
                  <a:pt x="56396" y="877317"/>
                </a:lnTo>
                <a:cubicBezTo>
                  <a:pt x="56771" y="876645"/>
                  <a:pt x="56474" y="875598"/>
                  <a:pt x="56849" y="874925"/>
                </a:cubicBezTo>
                <a:cubicBezTo>
                  <a:pt x="56176" y="874550"/>
                  <a:pt x="54457" y="874473"/>
                  <a:pt x="53785" y="874098"/>
                </a:cubicBezTo>
                <a:cubicBezTo>
                  <a:pt x="37885" y="859941"/>
                  <a:pt x="17861" y="853178"/>
                  <a:pt x="1961" y="839021"/>
                </a:cubicBezTo>
                <a:cubicBezTo>
                  <a:pt x="379" y="835934"/>
                  <a:pt x="-145" y="833714"/>
                  <a:pt x="32" y="832161"/>
                </a:cubicBezTo>
                <a:close/>
              </a:path>
            </a:pathLst>
          </a:custGeom>
          <a:solidFill>
            <a:schemeClr val="accent3"/>
          </a:solidFill>
          <a:ln w="7692" cap="flat">
            <a:noFill/>
            <a:prstDash val="solid"/>
            <a:miter/>
          </a:ln>
        </p:spPr>
        <p:txBody>
          <a:bodyPr rtlCol="0" anchor="ctr"/>
          <a:lstStyle/>
          <a:p>
            <a:endParaRPr lang="en-US">
              <a:solidFill>
                <a:prstClr val="black"/>
              </a:solidFill>
            </a:endParaRPr>
          </a:p>
        </p:txBody>
      </p:sp>
      <p:sp>
        <p:nvSpPr>
          <p:cNvPr id="59" name="Freeform: Shape 58">
            <a:extLst>
              <a:ext uri="{FF2B5EF4-FFF2-40B4-BE49-F238E27FC236}">
                <a16:creationId xmlns:a16="http://schemas.microsoft.com/office/drawing/2014/main" id="{548D969A-8682-4B28-AC36-6DB15E8D8DB3}"/>
              </a:ext>
            </a:extLst>
          </p:cNvPr>
          <p:cNvSpPr/>
          <p:nvPr/>
        </p:nvSpPr>
        <p:spPr>
          <a:xfrm>
            <a:off x="5990934" y="1044210"/>
            <a:ext cx="6201066" cy="583725"/>
          </a:xfrm>
          <a:custGeom>
            <a:avLst/>
            <a:gdLst>
              <a:gd name="connsiteX0" fmla="*/ 0 w 6201066"/>
              <a:gd name="connsiteY0" fmla="*/ 0 h 583725"/>
              <a:gd name="connsiteX1" fmla="*/ 6201066 w 6201066"/>
              <a:gd name="connsiteY1" fmla="*/ 0 h 583725"/>
              <a:gd name="connsiteX2" fmla="*/ 6201066 w 6201066"/>
              <a:gd name="connsiteY2" fmla="*/ 583725 h 583725"/>
              <a:gd name="connsiteX3" fmla="*/ 0 w 6201066"/>
              <a:gd name="connsiteY3" fmla="*/ 583725 h 583725"/>
            </a:gdLst>
            <a:ahLst/>
            <a:cxnLst>
              <a:cxn ang="0">
                <a:pos x="connsiteX0" y="connsiteY0"/>
              </a:cxn>
              <a:cxn ang="0">
                <a:pos x="connsiteX1" y="connsiteY1"/>
              </a:cxn>
              <a:cxn ang="0">
                <a:pos x="connsiteX2" y="connsiteY2"/>
              </a:cxn>
              <a:cxn ang="0">
                <a:pos x="connsiteX3" y="connsiteY3"/>
              </a:cxn>
            </a:cxnLst>
            <a:rect l="l" t="t" r="r" b="b"/>
            <a:pathLst>
              <a:path w="6201066" h="583725">
                <a:moveTo>
                  <a:pt x="0" y="0"/>
                </a:moveTo>
                <a:lnTo>
                  <a:pt x="6201066" y="0"/>
                </a:lnTo>
                <a:lnTo>
                  <a:pt x="6201066" y="583725"/>
                </a:lnTo>
                <a:lnTo>
                  <a:pt x="0" y="583725"/>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prstClr val="white"/>
              </a:solidFill>
              <a:cs typeface="Arial" pitchFamily="34" charset="0"/>
            </a:endParaRPr>
          </a:p>
        </p:txBody>
      </p:sp>
      <p:sp>
        <p:nvSpPr>
          <p:cNvPr id="24" name="Freeform: Shape 23">
            <a:extLst>
              <a:ext uri="{FF2B5EF4-FFF2-40B4-BE49-F238E27FC236}">
                <a16:creationId xmlns:a16="http://schemas.microsoft.com/office/drawing/2014/main" id="{CAA30986-2355-4E80-82EF-613EDD893B70}"/>
              </a:ext>
            </a:extLst>
          </p:cNvPr>
          <p:cNvSpPr/>
          <p:nvPr/>
        </p:nvSpPr>
        <p:spPr>
          <a:xfrm>
            <a:off x="5738679" y="1038529"/>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7" name="Freeform: Shape 56">
            <a:extLst>
              <a:ext uri="{FF2B5EF4-FFF2-40B4-BE49-F238E27FC236}">
                <a16:creationId xmlns:a16="http://schemas.microsoft.com/office/drawing/2014/main" id="{4CEEAC66-AB21-4FF0-AD1C-7A7DA88B4883}"/>
              </a:ext>
            </a:extLst>
          </p:cNvPr>
          <p:cNvSpPr/>
          <p:nvPr/>
        </p:nvSpPr>
        <p:spPr>
          <a:xfrm>
            <a:off x="6013948" y="2977073"/>
            <a:ext cx="6178052" cy="583725"/>
          </a:xfrm>
          <a:custGeom>
            <a:avLst/>
            <a:gdLst>
              <a:gd name="connsiteX0" fmla="*/ 0 w 6178052"/>
              <a:gd name="connsiteY0" fmla="*/ 0 h 583725"/>
              <a:gd name="connsiteX1" fmla="*/ 6178052 w 6178052"/>
              <a:gd name="connsiteY1" fmla="*/ 0 h 583725"/>
              <a:gd name="connsiteX2" fmla="*/ 6178052 w 6178052"/>
              <a:gd name="connsiteY2" fmla="*/ 583725 h 583725"/>
              <a:gd name="connsiteX3" fmla="*/ 0 w 6178052"/>
              <a:gd name="connsiteY3" fmla="*/ 583725 h 583725"/>
            </a:gdLst>
            <a:ahLst/>
            <a:cxnLst>
              <a:cxn ang="0">
                <a:pos x="connsiteX0" y="connsiteY0"/>
              </a:cxn>
              <a:cxn ang="0">
                <a:pos x="connsiteX1" y="connsiteY1"/>
              </a:cxn>
              <a:cxn ang="0">
                <a:pos x="connsiteX2" y="connsiteY2"/>
              </a:cxn>
              <a:cxn ang="0">
                <a:pos x="connsiteX3" y="connsiteY3"/>
              </a:cxn>
            </a:cxnLst>
            <a:rect l="l" t="t" r="r" b="b"/>
            <a:pathLst>
              <a:path w="6178052" h="583725">
                <a:moveTo>
                  <a:pt x="0" y="0"/>
                </a:moveTo>
                <a:lnTo>
                  <a:pt x="6178052" y="0"/>
                </a:lnTo>
                <a:lnTo>
                  <a:pt x="6178052" y="583725"/>
                </a:lnTo>
                <a:lnTo>
                  <a:pt x="0" y="583725"/>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prstClr val="white"/>
              </a:solidFill>
              <a:cs typeface="Arial" pitchFamily="34" charset="0"/>
            </a:endParaRPr>
          </a:p>
        </p:txBody>
      </p:sp>
      <p:sp>
        <p:nvSpPr>
          <p:cNvPr id="29" name="Freeform: Shape 28">
            <a:extLst>
              <a:ext uri="{FF2B5EF4-FFF2-40B4-BE49-F238E27FC236}">
                <a16:creationId xmlns:a16="http://schemas.microsoft.com/office/drawing/2014/main" id="{9A9147DB-0E27-4EE9-8E01-312269548D87}"/>
              </a:ext>
            </a:extLst>
          </p:cNvPr>
          <p:cNvSpPr/>
          <p:nvPr/>
        </p:nvSpPr>
        <p:spPr>
          <a:xfrm>
            <a:off x="5738679" y="2977532"/>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6" name="Freeform: Shape 55">
            <a:extLst>
              <a:ext uri="{FF2B5EF4-FFF2-40B4-BE49-F238E27FC236}">
                <a16:creationId xmlns:a16="http://schemas.microsoft.com/office/drawing/2014/main" id="{68CDBED8-0AAB-401F-ACB3-071E916799D4}"/>
              </a:ext>
            </a:extLst>
          </p:cNvPr>
          <p:cNvSpPr/>
          <p:nvPr/>
        </p:nvSpPr>
        <p:spPr>
          <a:xfrm>
            <a:off x="6055034" y="3964771"/>
            <a:ext cx="6136966" cy="583725"/>
          </a:xfrm>
          <a:custGeom>
            <a:avLst/>
            <a:gdLst>
              <a:gd name="connsiteX0" fmla="*/ 0 w 6136966"/>
              <a:gd name="connsiteY0" fmla="*/ 0 h 583725"/>
              <a:gd name="connsiteX1" fmla="*/ 6136966 w 6136966"/>
              <a:gd name="connsiteY1" fmla="*/ 0 h 583725"/>
              <a:gd name="connsiteX2" fmla="*/ 6136966 w 6136966"/>
              <a:gd name="connsiteY2" fmla="*/ 583725 h 583725"/>
              <a:gd name="connsiteX3" fmla="*/ 0 w 6136966"/>
              <a:gd name="connsiteY3" fmla="*/ 583725 h 583725"/>
            </a:gdLst>
            <a:ahLst/>
            <a:cxnLst>
              <a:cxn ang="0">
                <a:pos x="connsiteX0" y="connsiteY0"/>
              </a:cxn>
              <a:cxn ang="0">
                <a:pos x="connsiteX1" y="connsiteY1"/>
              </a:cxn>
              <a:cxn ang="0">
                <a:pos x="connsiteX2" y="connsiteY2"/>
              </a:cxn>
              <a:cxn ang="0">
                <a:pos x="connsiteX3" y="connsiteY3"/>
              </a:cxn>
            </a:cxnLst>
            <a:rect l="l" t="t" r="r" b="b"/>
            <a:pathLst>
              <a:path w="6136966" h="583725">
                <a:moveTo>
                  <a:pt x="0" y="0"/>
                </a:moveTo>
                <a:lnTo>
                  <a:pt x="6136966" y="0"/>
                </a:lnTo>
                <a:lnTo>
                  <a:pt x="6136966" y="583725"/>
                </a:lnTo>
                <a:lnTo>
                  <a:pt x="0" y="583725"/>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prstClr val="white"/>
              </a:solidFill>
              <a:cs typeface="Arial" pitchFamily="34" charset="0"/>
            </a:endParaRPr>
          </a:p>
        </p:txBody>
      </p:sp>
      <p:sp>
        <p:nvSpPr>
          <p:cNvPr id="34" name="Freeform: Shape 33">
            <a:extLst>
              <a:ext uri="{FF2B5EF4-FFF2-40B4-BE49-F238E27FC236}">
                <a16:creationId xmlns:a16="http://schemas.microsoft.com/office/drawing/2014/main" id="{C861EC5F-0095-48D0-AC21-4E576FDC2DCF}"/>
              </a:ext>
            </a:extLst>
          </p:cNvPr>
          <p:cNvSpPr/>
          <p:nvPr/>
        </p:nvSpPr>
        <p:spPr>
          <a:xfrm>
            <a:off x="5738679" y="3956860"/>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5" name="Freeform: Shape 54">
            <a:extLst>
              <a:ext uri="{FF2B5EF4-FFF2-40B4-BE49-F238E27FC236}">
                <a16:creationId xmlns:a16="http://schemas.microsoft.com/office/drawing/2014/main" id="{0D44E19E-D3B9-4AEE-A84A-9B3B3CEEBE37}"/>
              </a:ext>
            </a:extLst>
          </p:cNvPr>
          <p:cNvSpPr/>
          <p:nvPr/>
        </p:nvSpPr>
        <p:spPr>
          <a:xfrm>
            <a:off x="5832899" y="4926134"/>
            <a:ext cx="6359101" cy="583725"/>
          </a:xfrm>
          <a:custGeom>
            <a:avLst/>
            <a:gdLst>
              <a:gd name="connsiteX0" fmla="*/ 0 w 6359101"/>
              <a:gd name="connsiteY0" fmla="*/ 0 h 583725"/>
              <a:gd name="connsiteX1" fmla="*/ 308371 w 6359101"/>
              <a:gd name="connsiteY1" fmla="*/ 0 h 583725"/>
              <a:gd name="connsiteX2" fmla="*/ 308371 w 6359101"/>
              <a:gd name="connsiteY2" fmla="*/ 1 h 583725"/>
              <a:gd name="connsiteX3" fmla="*/ 6359101 w 6359101"/>
              <a:gd name="connsiteY3" fmla="*/ 1 h 583725"/>
              <a:gd name="connsiteX4" fmla="*/ 6359101 w 6359101"/>
              <a:gd name="connsiteY4" fmla="*/ 583725 h 583725"/>
              <a:gd name="connsiteX5" fmla="*/ 171396 w 6359101"/>
              <a:gd name="connsiteY5" fmla="*/ 583725 h 583725"/>
              <a:gd name="connsiteX6" fmla="*/ 171396 w 6359101"/>
              <a:gd name="connsiteY6" fmla="*/ 259433 h 583725"/>
              <a:gd name="connsiteX7" fmla="*/ 0 w 6359101"/>
              <a:gd name="connsiteY7" fmla="*/ 259433 h 58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59101" h="583725">
                <a:moveTo>
                  <a:pt x="0" y="0"/>
                </a:moveTo>
                <a:lnTo>
                  <a:pt x="308371" y="0"/>
                </a:lnTo>
                <a:lnTo>
                  <a:pt x="308371" y="1"/>
                </a:lnTo>
                <a:lnTo>
                  <a:pt x="6359101" y="1"/>
                </a:lnTo>
                <a:lnTo>
                  <a:pt x="6359101" y="583725"/>
                </a:lnTo>
                <a:lnTo>
                  <a:pt x="171396" y="583725"/>
                </a:lnTo>
                <a:cubicBezTo>
                  <a:pt x="241229" y="481977"/>
                  <a:pt x="253925" y="380227"/>
                  <a:pt x="171396" y="259433"/>
                </a:cubicBezTo>
                <a:lnTo>
                  <a:pt x="0" y="259433"/>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solidFill>
                <a:prstClr val="white"/>
              </a:solidFill>
              <a:cs typeface="Arial" pitchFamily="34" charset="0"/>
            </a:endParaRPr>
          </a:p>
        </p:txBody>
      </p:sp>
      <p:sp>
        <p:nvSpPr>
          <p:cNvPr id="39" name="Freeform: Shape 38">
            <a:extLst>
              <a:ext uri="{FF2B5EF4-FFF2-40B4-BE49-F238E27FC236}">
                <a16:creationId xmlns:a16="http://schemas.microsoft.com/office/drawing/2014/main" id="{12E9B288-33E7-4DAA-871A-4DBA31B0DAC7}"/>
              </a:ext>
            </a:extLst>
          </p:cNvPr>
          <p:cNvSpPr/>
          <p:nvPr/>
        </p:nvSpPr>
        <p:spPr>
          <a:xfrm>
            <a:off x="5738679" y="4927938"/>
            <a:ext cx="396567" cy="591633"/>
          </a:xfrm>
          <a:custGeom>
            <a:avLst/>
            <a:gdLst/>
            <a:ahLst/>
            <a:cxnLst/>
            <a:rect l="l" t="t" r="r" b="b"/>
            <a:pathLst>
              <a:path w="330175" h="492584">
                <a:moveTo>
                  <a:pt x="59606" y="0"/>
                </a:moveTo>
                <a:lnTo>
                  <a:pt x="308409" y="0"/>
                </a:lnTo>
                <a:lnTo>
                  <a:pt x="308409" y="88069"/>
                </a:lnTo>
                <a:lnTo>
                  <a:pt x="130932" y="88069"/>
                </a:lnTo>
                <a:lnTo>
                  <a:pt x="116198" y="171450"/>
                </a:lnTo>
                <a:cubicBezTo>
                  <a:pt x="137183" y="160958"/>
                  <a:pt x="158614" y="155711"/>
                  <a:pt x="180492" y="155711"/>
                </a:cubicBezTo>
                <a:cubicBezTo>
                  <a:pt x="222238" y="155711"/>
                  <a:pt x="257622" y="170892"/>
                  <a:pt x="286643" y="201253"/>
                </a:cubicBezTo>
                <a:cubicBezTo>
                  <a:pt x="315665" y="231614"/>
                  <a:pt x="330175" y="271016"/>
                  <a:pt x="330175" y="319460"/>
                </a:cubicBezTo>
                <a:cubicBezTo>
                  <a:pt x="330175" y="359866"/>
                  <a:pt x="318455" y="395920"/>
                  <a:pt x="295015" y="427620"/>
                </a:cubicBezTo>
                <a:cubicBezTo>
                  <a:pt x="263091" y="470929"/>
                  <a:pt x="218778" y="492584"/>
                  <a:pt x="162074" y="492584"/>
                </a:cubicBezTo>
                <a:cubicBezTo>
                  <a:pt x="116756" y="492584"/>
                  <a:pt x="79809" y="480417"/>
                  <a:pt x="51234" y="456084"/>
                </a:cubicBezTo>
                <a:cubicBezTo>
                  <a:pt x="22659" y="431750"/>
                  <a:pt x="5581" y="399045"/>
                  <a:pt x="0" y="357969"/>
                </a:cubicBezTo>
                <a:lnTo>
                  <a:pt x="93762" y="348258"/>
                </a:lnTo>
                <a:cubicBezTo>
                  <a:pt x="96441" y="369466"/>
                  <a:pt x="104366" y="386265"/>
                  <a:pt x="117537" y="398655"/>
                </a:cubicBezTo>
                <a:cubicBezTo>
                  <a:pt x="130709" y="411045"/>
                  <a:pt x="145889" y="417240"/>
                  <a:pt x="163079" y="417240"/>
                </a:cubicBezTo>
                <a:cubicBezTo>
                  <a:pt x="182724" y="417240"/>
                  <a:pt x="199356" y="409259"/>
                  <a:pt x="212973" y="393297"/>
                </a:cubicBezTo>
                <a:cubicBezTo>
                  <a:pt x="226591" y="377335"/>
                  <a:pt x="233400" y="353281"/>
                  <a:pt x="233400" y="321134"/>
                </a:cubicBezTo>
                <a:cubicBezTo>
                  <a:pt x="233400" y="290996"/>
                  <a:pt x="226647" y="268393"/>
                  <a:pt x="213141" y="253324"/>
                </a:cubicBezTo>
                <a:cubicBezTo>
                  <a:pt x="199635" y="238255"/>
                  <a:pt x="182054" y="230721"/>
                  <a:pt x="160400" y="230721"/>
                </a:cubicBezTo>
                <a:cubicBezTo>
                  <a:pt x="133387" y="230721"/>
                  <a:pt x="109166" y="242664"/>
                  <a:pt x="87734" y="266551"/>
                </a:cubicBezTo>
                <a:lnTo>
                  <a:pt x="11386" y="2555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8" name="Freeform: Shape 57">
            <a:extLst>
              <a:ext uri="{FF2B5EF4-FFF2-40B4-BE49-F238E27FC236}">
                <a16:creationId xmlns:a16="http://schemas.microsoft.com/office/drawing/2014/main" id="{5A049F81-5BE2-485A-A864-EC83452513F0}"/>
              </a:ext>
            </a:extLst>
          </p:cNvPr>
          <p:cNvSpPr/>
          <p:nvPr/>
        </p:nvSpPr>
        <p:spPr>
          <a:xfrm>
            <a:off x="5776114" y="2014226"/>
            <a:ext cx="6415886" cy="583725"/>
          </a:xfrm>
          <a:custGeom>
            <a:avLst/>
            <a:gdLst>
              <a:gd name="connsiteX0" fmla="*/ 199305 w 6415886"/>
              <a:gd name="connsiteY0" fmla="*/ 0 h 583725"/>
              <a:gd name="connsiteX1" fmla="*/ 6415886 w 6415886"/>
              <a:gd name="connsiteY1" fmla="*/ 0 h 583725"/>
              <a:gd name="connsiteX2" fmla="*/ 6415886 w 6415886"/>
              <a:gd name="connsiteY2" fmla="*/ 583725 h 583725"/>
              <a:gd name="connsiteX3" fmla="*/ 398608 w 6415886"/>
              <a:gd name="connsiteY3" fmla="*/ 583725 h 583725"/>
              <a:gd name="connsiteX4" fmla="*/ 199305 w 6415886"/>
              <a:gd name="connsiteY4" fmla="*/ 583725 h 583725"/>
              <a:gd name="connsiteX5" fmla="*/ 0 w 6415886"/>
              <a:gd name="connsiteY5" fmla="*/ 583725 h 583725"/>
              <a:gd name="connsiteX6" fmla="*/ 271832 w 6415886"/>
              <a:gd name="connsiteY6" fmla="*/ 283741 h 583725"/>
              <a:gd name="connsiteX7" fmla="*/ 199305 w 6415886"/>
              <a:gd name="connsiteY7" fmla="*/ 0 h 58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15886" h="583725">
                <a:moveTo>
                  <a:pt x="199305" y="0"/>
                </a:moveTo>
                <a:lnTo>
                  <a:pt x="6415886" y="0"/>
                </a:lnTo>
                <a:lnTo>
                  <a:pt x="6415886" y="583725"/>
                </a:lnTo>
                <a:lnTo>
                  <a:pt x="398608" y="583725"/>
                </a:lnTo>
                <a:lnTo>
                  <a:pt x="199305" y="583725"/>
                </a:lnTo>
                <a:lnTo>
                  <a:pt x="0" y="583725"/>
                </a:lnTo>
                <a:cubicBezTo>
                  <a:pt x="90611" y="483731"/>
                  <a:pt x="77612" y="352653"/>
                  <a:pt x="271832" y="283741"/>
                </a:cubicBezTo>
                <a:cubicBezTo>
                  <a:pt x="458331" y="103683"/>
                  <a:pt x="199305" y="86809"/>
                  <a:pt x="199305"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prstClr val="white"/>
              </a:solidFill>
            </a:endParaRPr>
          </a:p>
        </p:txBody>
      </p:sp>
      <p:sp>
        <p:nvSpPr>
          <p:cNvPr id="42" name="Freeform: Shape 41">
            <a:extLst>
              <a:ext uri="{FF2B5EF4-FFF2-40B4-BE49-F238E27FC236}">
                <a16:creationId xmlns:a16="http://schemas.microsoft.com/office/drawing/2014/main" id="{C447C401-F04D-42F9-9FD5-7D55E755FBE1}"/>
              </a:ext>
            </a:extLst>
          </p:cNvPr>
          <p:cNvSpPr/>
          <p:nvPr/>
        </p:nvSpPr>
        <p:spPr>
          <a:xfrm>
            <a:off x="5738679" y="2007801"/>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TextBox 44">
            <a:extLst>
              <a:ext uri="{FF2B5EF4-FFF2-40B4-BE49-F238E27FC236}">
                <a16:creationId xmlns:a16="http://schemas.microsoft.com/office/drawing/2014/main" id="{500A91DE-DFAB-4C09-AD01-853556A9D3C3}"/>
              </a:ext>
            </a:extLst>
          </p:cNvPr>
          <p:cNvSpPr txBox="1"/>
          <p:nvPr/>
        </p:nvSpPr>
        <p:spPr bwMode="auto">
          <a:xfrm>
            <a:off x="6337482" y="1119742"/>
            <a:ext cx="5220037" cy="461665"/>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2400" b="1" dirty="0">
                <a:latin typeface="Andalus" panose="02020603050405020304" pitchFamily="18" charset="-78"/>
                <a:cs typeface="Andalus" panose="02020603050405020304" pitchFamily="18" charset="-78"/>
              </a:rPr>
              <a:t>Aliaa Faisal </a:t>
            </a:r>
            <a:r>
              <a:rPr lang="en-US" sz="2400" b="1" dirty="0" err="1">
                <a:latin typeface="Andalus" panose="02020603050405020304" pitchFamily="18" charset="-78"/>
                <a:cs typeface="Andalus" panose="02020603050405020304" pitchFamily="18" charset="-78"/>
              </a:rPr>
              <a:t>AbdElmotaleb</a:t>
            </a:r>
            <a:r>
              <a:rPr lang="en-US" sz="2400" b="1" dirty="0">
                <a:latin typeface="Andalus" panose="02020603050405020304" pitchFamily="18" charset="-78"/>
                <a:cs typeface="Andalus" panose="02020603050405020304" pitchFamily="18" charset="-78"/>
              </a:rPr>
              <a:t> </a:t>
            </a:r>
            <a:r>
              <a:rPr lang="en-US" sz="2400" b="1" dirty="0" err="1">
                <a:latin typeface="Andalus" panose="02020603050405020304" pitchFamily="18" charset="-78"/>
                <a:cs typeface="Andalus" panose="02020603050405020304" pitchFamily="18" charset="-78"/>
              </a:rPr>
              <a:t>Kashwa</a:t>
            </a:r>
            <a:r>
              <a:rPr lang="en-US" sz="2400" b="1" dirty="0">
                <a:latin typeface="Andalus" panose="02020603050405020304" pitchFamily="18" charset="-78"/>
                <a:cs typeface="Andalus" panose="02020603050405020304" pitchFamily="18" charset="-78"/>
              </a:rPr>
              <a:t>  </a:t>
            </a:r>
          </a:p>
        </p:txBody>
      </p:sp>
      <p:sp>
        <p:nvSpPr>
          <p:cNvPr id="46" name="TextBox 45">
            <a:extLst>
              <a:ext uri="{FF2B5EF4-FFF2-40B4-BE49-F238E27FC236}">
                <a16:creationId xmlns:a16="http://schemas.microsoft.com/office/drawing/2014/main" id="{F93D855C-D96D-4C33-AA08-4D632D80BE26}"/>
              </a:ext>
            </a:extLst>
          </p:cNvPr>
          <p:cNvSpPr txBox="1"/>
          <p:nvPr/>
        </p:nvSpPr>
        <p:spPr bwMode="auto">
          <a:xfrm>
            <a:off x="6337482" y="2055380"/>
            <a:ext cx="4999837" cy="461665"/>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sz="2400" b="1" dirty="0">
                <a:latin typeface="Andalus" panose="02020603050405020304" pitchFamily="18" charset="-78"/>
                <a:cs typeface="Andalus" panose="02020603050405020304" pitchFamily="18" charset="-78"/>
              </a:rPr>
              <a:t>Amira </a:t>
            </a:r>
            <a:r>
              <a:rPr lang="en-US" sz="2400" b="1" dirty="0" err="1">
                <a:latin typeface="Andalus" panose="02020603050405020304" pitchFamily="18" charset="-78"/>
                <a:cs typeface="Andalus" panose="02020603050405020304" pitchFamily="18" charset="-78"/>
              </a:rPr>
              <a:t>AbdElgany</a:t>
            </a:r>
            <a:r>
              <a:rPr lang="en-US" sz="2400" b="1" dirty="0">
                <a:latin typeface="Andalus" panose="02020603050405020304" pitchFamily="18" charset="-78"/>
                <a:cs typeface="Andalus" panose="02020603050405020304" pitchFamily="18" charset="-78"/>
              </a:rPr>
              <a:t> </a:t>
            </a:r>
            <a:r>
              <a:rPr lang="en-US" sz="2400" b="1" dirty="0" err="1">
                <a:latin typeface="Andalus" panose="02020603050405020304" pitchFamily="18" charset="-78"/>
                <a:cs typeface="Andalus" panose="02020603050405020304" pitchFamily="18" charset="-78"/>
              </a:rPr>
              <a:t>AboElmaaty</a:t>
            </a:r>
            <a:r>
              <a:rPr lang="en-US" sz="2400" b="1" dirty="0">
                <a:latin typeface="Andalus" panose="02020603050405020304" pitchFamily="18" charset="-78"/>
                <a:cs typeface="Andalus" panose="02020603050405020304" pitchFamily="18" charset="-78"/>
              </a:rPr>
              <a:t> </a:t>
            </a:r>
            <a:r>
              <a:rPr lang="en-US" sz="2400" b="1" dirty="0" err="1">
                <a:latin typeface="Andalus" panose="02020603050405020304" pitchFamily="18" charset="-78"/>
                <a:cs typeface="Andalus" panose="02020603050405020304" pitchFamily="18" charset="-78"/>
              </a:rPr>
              <a:t>Nassar</a:t>
            </a:r>
            <a:endParaRPr lang="ko-KR" altLang="en-US" sz="2400" b="1" dirty="0">
              <a:cs typeface="Arial" pitchFamily="34" charset="0"/>
            </a:endParaRPr>
          </a:p>
        </p:txBody>
      </p:sp>
      <p:sp>
        <p:nvSpPr>
          <p:cNvPr id="47" name="TextBox 46">
            <a:extLst>
              <a:ext uri="{FF2B5EF4-FFF2-40B4-BE49-F238E27FC236}">
                <a16:creationId xmlns:a16="http://schemas.microsoft.com/office/drawing/2014/main" id="{1FB886D1-3DA3-47EB-9E13-EDAE0FB352C4}"/>
              </a:ext>
            </a:extLst>
          </p:cNvPr>
          <p:cNvSpPr txBox="1"/>
          <p:nvPr/>
        </p:nvSpPr>
        <p:spPr bwMode="auto">
          <a:xfrm>
            <a:off x="6335967" y="3032580"/>
            <a:ext cx="4999837" cy="461665"/>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latinLnBrk="0">
              <a:defRPr/>
            </a:pPr>
            <a:r>
              <a:rPr lang="en-US" sz="2400" b="1" dirty="0" err="1">
                <a:latin typeface="Andalus" panose="02020603050405020304" pitchFamily="18" charset="-78"/>
                <a:cs typeface="Andalus" panose="02020603050405020304" pitchFamily="18" charset="-78"/>
              </a:rPr>
              <a:t>Fatma</a:t>
            </a:r>
            <a:r>
              <a:rPr lang="en-US" sz="2400" b="1" dirty="0">
                <a:latin typeface="Andalus" panose="02020603050405020304" pitchFamily="18" charset="-78"/>
                <a:cs typeface="Andalus" panose="02020603050405020304" pitchFamily="18" charset="-78"/>
              </a:rPr>
              <a:t> </a:t>
            </a:r>
            <a:r>
              <a:rPr lang="en-US" sz="2400" b="1" dirty="0" err="1">
                <a:latin typeface="Andalus" panose="02020603050405020304" pitchFamily="18" charset="-78"/>
                <a:cs typeface="Andalus" panose="02020603050405020304" pitchFamily="18" charset="-78"/>
              </a:rPr>
              <a:t>Alzahraa</a:t>
            </a:r>
            <a:r>
              <a:rPr lang="en-US" sz="2400" b="1" dirty="0">
                <a:latin typeface="Andalus" panose="02020603050405020304" pitchFamily="18" charset="-78"/>
                <a:cs typeface="Andalus" panose="02020603050405020304" pitchFamily="18" charset="-78"/>
              </a:rPr>
              <a:t> Mahmoud Saied</a:t>
            </a:r>
            <a:endParaRPr lang="ko-KR" altLang="en-US" sz="2400" b="1" dirty="0">
              <a:cs typeface="Arial" pitchFamily="34" charset="0"/>
            </a:endParaRPr>
          </a:p>
        </p:txBody>
      </p:sp>
      <p:sp>
        <p:nvSpPr>
          <p:cNvPr id="48" name="TextBox 47">
            <a:extLst>
              <a:ext uri="{FF2B5EF4-FFF2-40B4-BE49-F238E27FC236}">
                <a16:creationId xmlns:a16="http://schemas.microsoft.com/office/drawing/2014/main" id="{7D8EAF21-0139-4D7C-B9A5-A21D66CDD0E3}"/>
              </a:ext>
            </a:extLst>
          </p:cNvPr>
          <p:cNvSpPr txBox="1"/>
          <p:nvPr/>
        </p:nvSpPr>
        <p:spPr bwMode="auto">
          <a:xfrm>
            <a:off x="6331516" y="4045235"/>
            <a:ext cx="4999837" cy="461665"/>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latinLnBrk="0">
              <a:defRPr/>
            </a:pPr>
            <a:r>
              <a:rPr lang="en-US" sz="2400" b="1" dirty="0">
                <a:latin typeface="Andalus" panose="02020603050405020304" pitchFamily="18" charset="-78"/>
                <a:cs typeface="Andalus" panose="02020603050405020304" pitchFamily="18" charset="-78"/>
              </a:rPr>
              <a:t>Sara </a:t>
            </a:r>
            <a:r>
              <a:rPr lang="en-US" sz="2400" b="1" dirty="0" err="1">
                <a:latin typeface="Andalus" panose="02020603050405020304" pitchFamily="18" charset="-78"/>
                <a:cs typeface="Andalus" panose="02020603050405020304" pitchFamily="18" charset="-78"/>
              </a:rPr>
              <a:t>Alaa</a:t>
            </a:r>
            <a:r>
              <a:rPr lang="en-US" sz="2400" b="1" dirty="0">
                <a:latin typeface="Andalus" panose="02020603050405020304" pitchFamily="18" charset="-78"/>
                <a:cs typeface="Andalus" panose="02020603050405020304" pitchFamily="18" charset="-78"/>
              </a:rPr>
              <a:t> Mohamed Ahmed</a:t>
            </a:r>
            <a:endParaRPr lang="ko-KR" altLang="en-US" sz="2400" b="1" dirty="0">
              <a:cs typeface="Arial" pitchFamily="34" charset="0"/>
            </a:endParaRPr>
          </a:p>
        </p:txBody>
      </p:sp>
      <p:sp>
        <p:nvSpPr>
          <p:cNvPr id="49" name="TextBox 48">
            <a:extLst>
              <a:ext uri="{FF2B5EF4-FFF2-40B4-BE49-F238E27FC236}">
                <a16:creationId xmlns:a16="http://schemas.microsoft.com/office/drawing/2014/main" id="{046C1EDA-62AD-4EEB-85B5-BC982103F209}"/>
              </a:ext>
            </a:extLst>
          </p:cNvPr>
          <p:cNvSpPr txBox="1"/>
          <p:nvPr/>
        </p:nvSpPr>
        <p:spPr bwMode="auto">
          <a:xfrm>
            <a:off x="6331515" y="5048194"/>
            <a:ext cx="4999837" cy="461665"/>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latinLnBrk="0">
              <a:defRPr/>
            </a:pPr>
            <a:r>
              <a:rPr lang="en-US" sz="2400" b="1" dirty="0">
                <a:latin typeface="Andalus" panose="02020603050405020304" pitchFamily="18" charset="-78"/>
                <a:cs typeface="Andalus" panose="02020603050405020304" pitchFamily="18" charset="-78"/>
              </a:rPr>
              <a:t>Sanaa </a:t>
            </a:r>
            <a:r>
              <a:rPr lang="en-US" sz="2400" b="1" dirty="0" err="1">
                <a:latin typeface="Andalus" panose="02020603050405020304" pitchFamily="18" charset="-78"/>
                <a:cs typeface="Andalus" panose="02020603050405020304" pitchFamily="18" charset="-78"/>
              </a:rPr>
              <a:t>Rawy</a:t>
            </a:r>
            <a:r>
              <a:rPr lang="en-US" sz="2400" b="1" dirty="0">
                <a:latin typeface="Andalus" panose="02020603050405020304" pitchFamily="18" charset="-78"/>
                <a:cs typeface="Andalus" panose="02020603050405020304" pitchFamily="18" charset="-78"/>
              </a:rPr>
              <a:t> Mansour </a:t>
            </a:r>
            <a:r>
              <a:rPr lang="en-US" sz="2400" b="1" dirty="0" err="1">
                <a:latin typeface="Andalus" panose="02020603050405020304" pitchFamily="18" charset="-78"/>
                <a:cs typeface="Andalus" panose="02020603050405020304" pitchFamily="18" charset="-78"/>
              </a:rPr>
              <a:t>Eissa</a:t>
            </a:r>
            <a:endParaRPr lang="ko-KR" altLang="en-US" sz="2400" b="1" dirty="0">
              <a:cs typeface="Arial" pitchFamily="34" charset="0"/>
            </a:endParaRPr>
          </a:p>
        </p:txBody>
      </p:sp>
      <p:sp>
        <p:nvSpPr>
          <p:cNvPr id="60" name="Title 1">
            <a:extLst>
              <a:ext uri="{FF2B5EF4-FFF2-40B4-BE49-F238E27FC236}">
                <a16:creationId xmlns:a16="http://schemas.microsoft.com/office/drawing/2014/main" id="{491E32B6-7A12-44BB-A507-C04477CB3DF9}"/>
              </a:ext>
            </a:extLst>
          </p:cNvPr>
          <p:cNvSpPr txBox="1">
            <a:spLocks/>
          </p:cNvSpPr>
          <p:nvPr/>
        </p:nvSpPr>
        <p:spPr>
          <a:xfrm>
            <a:off x="102088" y="1692479"/>
            <a:ext cx="5253552" cy="1328794"/>
          </a:xfrm>
          <a:prstGeom prst="rect">
            <a:avLst/>
          </a:prstGeom>
          <a:no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1" algn="dist" rtl="1"/>
            <a:r>
              <a:rPr lang="en-US" altLang="ko-KR" sz="4800" b="1" dirty="0"/>
              <a:t>Team Members</a:t>
            </a:r>
          </a:p>
        </p:txBody>
      </p:sp>
      <p:sp>
        <p:nvSpPr>
          <p:cNvPr id="62" name="Freeform: Shape 61">
            <a:extLst>
              <a:ext uri="{FF2B5EF4-FFF2-40B4-BE49-F238E27FC236}">
                <a16:creationId xmlns:a16="http://schemas.microsoft.com/office/drawing/2014/main" id="{DDC0F012-E118-4B1F-BD95-CD0907AAEF06}"/>
              </a:ext>
            </a:extLst>
          </p:cNvPr>
          <p:cNvSpPr/>
          <p:nvPr/>
        </p:nvSpPr>
        <p:spPr>
          <a:xfrm rot="13519709">
            <a:off x="3669016" y="4255054"/>
            <a:ext cx="440010" cy="458654"/>
          </a:xfrm>
          <a:custGeom>
            <a:avLst/>
            <a:gdLst>
              <a:gd name="connsiteX0" fmla="*/ 126460 w 772427"/>
              <a:gd name="connsiteY0" fmla="*/ 0 h 805156"/>
              <a:gd name="connsiteX1" fmla="*/ 287327 w 772427"/>
              <a:gd name="connsiteY1" fmla="*/ 33097 h 805156"/>
              <a:gd name="connsiteX2" fmla="*/ 315805 w 772427"/>
              <a:gd name="connsiteY2" fmla="*/ 36176 h 805156"/>
              <a:gd name="connsiteX3" fmla="*/ 322733 w 772427"/>
              <a:gd name="connsiteY3" fmla="*/ 37715 h 805156"/>
              <a:gd name="connsiteX4" fmla="*/ 378151 w 772427"/>
              <a:gd name="connsiteY4" fmla="*/ 51570 h 805156"/>
              <a:gd name="connsiteX5" fmla="*/ 454351 w 772427"/>
              <a:gd name="connsiteY5" fmla="*/ 110836 h 805156"/>
              <a:gd name="connsiteX6" fmla="*/ 496684 w 772427"/>
              <a:gd name="connsiteY6" fmla="*/ 118533 h 805156"/>
              <a:gd name="connsiteX7" fmla="*/ 522854 w 772427"/>
              <a:gd name="connsiteY7" fmla="*/ 102370 h 805156"/>
              <a:gd name="connsiteX8" fmla="*/ 606751 w 772427"/>
              <a:gd name="connsiteY8" fmla="*/ 111606 h 805156"/>
              <a:gd name="connsiteX9" fmla="*/ 650624 w 772427"/>
              <a:gd name="connsiteY9" fmla="*/ 150861 h 805156"/>
              <a:gd name="connsiteX10" fmla="*/ 662939 w 772427"/>
              <a:gd name="connsiteY10" fmla="*/ 160867 h 805156"/>
              <a:gd name="connsiteX11" fmla="*/ 679872 w 772427"/>
              <a:gd name="connsiteY11" fmla="*/ 171642 h 805156"/>
              <a:gd name="connsiteX12" fmla="*/ 713739 w 772427"/>
              <a:gd name="connsiteY12" fmla="*/ 176261 h 805156"/>
              <a:gd name="connsiteX13" fmla="*/ 746836 w 772427"/>
              <a:gd name="connsiteY13" fmla="*/ 175491 h 805156"/>
              <a:gd name="connsiteX14" fmla="*/ 772236 w 772427"/>
              <a:gd name="connsiteY14" fmla="*/ 199351 h 805156"/>
              <a:gd name="connsiteX15" fmla="*/ 733751 w 772427"/>
              <a:gd name="connsiteY15" fmla="*/ 331740 h 805156"/>
              <a:gd name="connsiteX16" fmla="*/ 646775 w 772427"/>
              <a:gd name="connsiteY16" fmla="*/ 402552 h 805156"/>
              <a:gd name="connsiteX17" fmla="*/ 551333 w 772427"/>
              <a:gd name="connsiteY17" fmla="*/ 434880 h 805156"/>
              <a:gd name="connsiteX18" fmla="*/ 577502 w 772427"/>
              <a:gd name="connsiteY18" fmla="*/ 446425 h 805156"/>
              <a:gd name="connsiteX19" fmla="*/ 576731 w 772427"/>
              <a:gd name="connsiteY19" fmla="*/ 447370 h 805156"/>
              <a:gd name="connsiteX20" fmla="*/ 595399 w 772427"/>
              <a:gd name="connsiteY20" fmla="*/ 449503 h 805156"/>
              <a:gd name="connsiteX21" fmla="*/ 614449 w 772427"/>
              <a:gd name="connsiteY21" fmla="*/ 456431 h 805156"/>
              <a:gd name="connsiteX22" fmla="*/ 609061 w 772427"/>
              <a:gd name="connsiteY22" fmla="*/ 467207 h 805156"/>
              <a:gd name="connsiteX23" fmla="*/ 577503 w 772427"/>
              <a:gd name="connsiteY23" fmla="*/ 469420 h 805156"/>
              <a:gd name="connsiteX24" fmla="*/ 559229 w 772427"/>
              <a:gd name="connsiteY24" fmla="*/ 471705 h 805156"/>
              <a:gd name="connsiteX25" fmla="*/ 569324 w 772427"/>
              <a:gd name="connsiteY25" fmla="*/ 476154 h 805156"/>
              <a:gd name="connsiteX26" fmla="*/ 586739 w 772427"/>
              <a:gd name="connsiteY26" fmla="*/ 490298 h 805156"/>
              <a:gd name="connsiteX27" fmla="*/ 635230 w 772427"/>
              <a:gd name="connsiteY27" fmla="*/ 525704 h 805156"/>
              <a:gd name="connsiteX28" fmla="*/ 663708 w 772427"/>
              <a:gd name="connsiteY28" fmla="*/ 558031 h 805156"/>
              <a:gd name="connsiteX29" fmla="*/ 665248 w 772427"/>
              <a:gd name="connsiteY29" fmla="*/ 561880 h 805156"/>
              <a:gd name="connsiteX30" fmla="*/ 676793 w 772427"/>
              <a:gd name="connsiteY30" fmla="*/ 574195 h 805156"/>
              <a:gd name="connsiteX31" fmla="*/ 683720 w 772427"/>
              <a:gd name="connsiteY31" fmla="*/ 585740 h 805156"/>
              <a:gd name="connsiteX32" fmla="*/ 690648 w 772427"/>
              <a:gd name="connsiteY32" fmla="*/ 598055 h 805156"/>
              <a:gd name="connsiteX33" fmla="*/ 709120 w 772427"/>
              <a:gd name="connsiteY33" fmla="*/ 700425 h 805156"/>
              <a:gd name="connsiteX34" fmla="*/ 700654 w 772427"/>
              <a:gd name="connsiteY34" fmla="*/ 754304 h 805156"/>
              <a:gd name="connsiteX35" fmla="*/ 684490 w 772427"/>
              <a:gd name="connsiteY35" fmla="*/ 764310 h 805156"/>
              <a:gd name="connsiteX36" fmla="*/ 552102 w 772427"/>
              <a:gd name="connsiteY36" fmla="*/ 778165 h 805156"/>
              <a:gd name="connsiteX37" fmla="*/ 506690 w 772427"/>
              <a:gd name="connsiteY37" fmla="*/ 798947 h 805156"/>
              <a:gd name="connsiteX38" fmla="*/ 428181 w 772427"/>
              <a:gd name="connsiteY38" fmla="*/ 765080 h 805156"/>
              <a:gd name="connsiteX39" fmla="*/ 413557 w 772427"/>
              <a:gd name="connsiteY39" fmla="*/ 745837 h 805156"/>
              <a:gd name="connsiteX40" fmla="*/ 392005 w 772427"/>
              <a:gd name="connsiteY40" fmla="*/ 745837 h 805156"/>
              <a:gd name="connsiteX41" fmla="*/ 218824 w 772427"/>
              <a:gd name="connsiteY41" fmla="*/ 800486 h 805156"/>
              <a:gd name="connsiteX42" fmla="*/ 158017 w 772427"/>
              <a:gd name="connsiteY42" fmla="*/ 794328 h 805156"/>
              <a:gd name="connsiteX43" fmla="*/ 28708 w 772427"/>
              <a:gd name="connsiteY43" fmla="*/ 794328 h 805156"/>
              <a:gd name="connsiteX44" fmla="*/ 21781 w 772427"/>
              <a:gd name="connsiteY44" fmla="*/ 793559 h 805156"/>
              <a:gd name="connsiteX45" fmla="*/ 4848 w 772427"/>
              <a:gd name="connsiteY45" fmla="*/ 745068 h 805156"/>
              <a:gd name="connsiteX46" fmla="*/ 43333 w 772427"/>
              <a:gd name="connsiteY46" fmla="*/ 679644 h 805156"/>
              <a:gd name="connsiteX47" fmla="*/ 54878 w 772427"/>
              <a:gd name="connsiteY47" fmla="*/ 665019 h 805156"/>
              <a:gd name="connsiteX48" fmla="*/ 116454 w 772427"/>
              <a:gd name="connsiteY48" fmla="*/ 603443 h 805156"/>
              <a:gd name="connsiteX49" fmla="*/ 126460 w 772427"/>
              <a:gd name="connsiteY49" fmla="*/ 594207 h 805156"/>
              <a:gd name="connsiteX50" fmla="*/ 196502 w 772427"/>
              <a:gd name="connsiteY50" fmla="*/ 535710 h 805156"/>
              <a:gd name="connsiteX51" fmla="*/ 265775 w 772427"/>
              <a:gd name="connsiteY51" fmla="*/ 488759 h 805156"/>
              <a:gd name="connsiteX52" fmla="*/ 295793 w 772427"/>
              <a:gd name="connsiteY52" fmla="*/ 471825 h 805156"/>
              <a:gd name="connsiteX53" fmla="*/ 300411 w 772427"/>
              <a:gd name="connsiteY53" fmla="*/ 468746 h 805156"/>
              <a:gd name="connsiteX54" fmla="*/ 309648 w 772427"/>
              <a:gd name="connsiteY54" fmla="*/ 462589 h 805156"/>
              <a:gd name="connsiteX55" fmla="*/ 314266 w 772427"/>
              <a:gd name="connsiteY55" fmla="*/ 459510 h 805156"/>
              <a:gd name="connsiteX56" fmla="*/ 318114 w 772427"/>
              <a:gd name="connsiteY56" fmla="*/ 451813 h 805156"/>
              <a:gd name="connsiteX57" fmla="*/ 310417 w 772427"/>
              <a:gd name="connsiteY57" fmla="*/ 452583 h 805156"/>
              <a:gd name="connsiteX58" fmla="*/ 274242 w 772427"/>
              <a:gd name="connsiteY58" fmla="*/ 451043 h 805156"/>
              <a:gd name="connsiteX59" fmla="*/ 261157 w 772427"/>
              <a:gd name="connsiteY59" fmla="*/ 441807 h 805156"/>
              <a:gd name="connsiteX60" fmla="*/ 260739 w 772427"/>
              <a:gd name="connsiteY60" fmla="*/ 441305 h 805156"/>
              <a:gd name="connsiteX61" fmla="*/ 199485 w 772427"/>
              <a:gd name="connsiteY61" fmla="*/ 481927 h 805156"/>
              <a:gd name="connsiteX62" fmla="*/ 130308 w 772427"/>
              <a:gd name="connsiteY62" fmla="*/ 515698 h 805156"/>
              <a:gd name="connsiteX63" fmla="*/ 139545 w 772427"/>
              <a:gd name="connsiteY63" fmla="*/ 500304 h 805156"/>
              <a:gd name="connsiteX64" fmla="*/ 236527 w 772427"/>
              <a:gd name="connsiteY64" fmla="*/ 448733 h 805156"/>
              <a:gd name="connsiteX65" fmla="*/ 258078 w 772427"/>
              <a:gd name="connsiteY65" fmla="*/ 438727 h 805156"/>
              <a:gd name="connsiteX66" fmla="*/ 258660 w 772427"/>
              <a:gd name="connsiteY66" fmla="*/ 438810 h 805156"/>
              <a:gd name="connsiteX67" fmla="*/ 257308 w 772427"/>
              <a:gd name="connsiteY67" fmla="*/ 437189 h 805156"/>
              <a:gd name="connsiteX68" fmla="*/ 257308 w 772427"/>
              <a:gd name="connsiteY68" fmla="*/ 411019 h 805156"/>
              <a:gd name="connsiteX69" fmla="*/ 257308 w 772427"/>
              <a:gd name="connsiteY69" fmla="*/ 411018 h 805156"/>
              <a:gd name="connsiteX70" fmla="*/ 214207 w 772427"/>
              <a:gd name="connsiteY70" fmla="*/ 367916 h 805156"/>
              <a:gd name="connsiteX71" fmla="*/ 149551 w 772427"/>
              <a:gd name="connsiteY71" fmla="*/ 309418 h 805156"/>
              <a:gd name="connsiteX72" fmla="*/ 157248 w 772427"/>
              <a:gd name="connsiteY72" fmla="*/ 305570 h 805156"/>
              <a:gd name="connsiteX73" fmla="*/ 164945 w 772427"/>
              <a:gd name="connsiteY73" fmla="*/ 306340 h 805156"/>
              <a:gd name="connsiteX74" fmla="*/ 178030 w 772427"/>
              <a:gd name="connsiteY74" fmla="*/ 315576 h 805156"/>
              <a:gd name="connsiteX75" fmla="*/ 248843 w 772427"/>
              <a:gd name="connsiteY75" fmla="*/ 389468 h 805156"/>
              <a:gd name="connsiteX76" fmla="*/ 264997 w 772427"/>
              <a:gd name="connsiteY76" fmla="*/ 401408 h 805156"/>
              <a:gd name="connsiteX77" fmla="*/ 266545 w 772427"/>
              <a:gd name="connsiteY77" fmla="*/ 399474 h 805156"/>
              <a:gd name="connsiteX78" fmla="*/ 326581 w 772427"/>
              <a:gd name="connsiteY78" fmla="*/ 401013 h 805156"/>
              <a:gd name="connsiteX79" fmla="*/ 241914 w 772427"/>
              <a:gd name="connsiteY79" fmla="*/ 307880 h 805156"/>
              <a:gd name="connsiteX80" fmla="*/ 230369 w 772427"/>
              <a:gd name="connsiteY80" fmla="*/ 294024 h 805156"/>
              <a:gd name="connsiteX81" fmla="*/ 161096 w 772427"/>
              <a:gd name="connsiteY81" fmla="*/ 210127 h 805156"/>
              <a:gd name="connsiteX82" fmla="*/ 125690 w 772427"/>
              <a:gd name="connsiteY82" fmla="*/ 150091 h 805156"/>
              <a:gd name="connsiteX83" fmla="*/ 122611 w 772427"/>
              <a:gd name="connsiteY83" fmla="*/ 144703 h 805156"/>
              <a:gd name="connsiteX84" fmla="*/ 87205 w 772427"/>
              <a:gd name="connsiteY84" fmla="*/ 54649 h 805156"/>
              <a:gd name="connsiteX85" fmla="*/ 86436 w 772427"/>
              <a:gd name="connsiteY85" fmla="*/ 39255 h 805156"/>
              <a:gd name="connsiteX86" fmla="*/ 126460 w 772427"/>
              <a:gd name="connsiteY86" fmla="*/ 0 h 80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72427" h="805156">
                <a:moveTo>
                  <a:pt x="126460" y="0"/>
                </a:moveTo>
                <a:cubicBezTo>
                  <a:pt x="179569" y="14624"/>
                  <a:pt x="232678" y="26170"/>
                  <a:pt x="287327" y="33097"/>
                </a:cubicBezTo>
                <a:cubicBezTo>
                  <a:pt x="296563" y="33867"/>
                  <a:pt x="306569" y="34636"/>
                  <a:pt x="315805" y="36176"/>
                </a:cubicBezTo>
                <a:cubicBezTo>
                  <a:pt x="318114" y="36176"/>
                  <a:pt x="320424" y="36945"/>
                  <a:pt x="322733" y="37715"/>
                </a:cubicBezTo>
                <a:cubicBezTo>
                  <a:pt x="340436" y="44642"/>
                  <a:pt x="359678" y="44642"/>
                  <a:pt x="378151" y="51570"/>
                </a:cubicBezTo>
                <a:cubicBezTo>
                  <a:pt x="410478" y="63115"/>
                  <a:pt x="435108" y="83127"/>
                  <a:pt x="454351" y="110836"/>
                </a:cubicBezTo>
                <a:cubicBezTo>
                  <a:pt x="468205" y="130848"/>
                  <a:pt x="469745" y="143164"/>
                  <a:pt x="496684" y="118533"/>
                </a:cubicBezTo>
                <a:cubicBezTo>
                  <a:pt x="504381" y="111606"/>
                  <a:pt x="513617" y="106988"/>
                  <a:pt x="522854" y="102370"/>
                </a:cubicBezTo>
                <a:cubicBezTo>
                  <a:pt x="552872" y="87745"/>
                  <a:pt x="581351" y="90054"/>
                  <a:pt x="606751" y="111606"/>
                </a:cubicBezTo>
                <a:cubicBezTo>
                  <a:pt x="622145" y="123921"/>
                  <a:pt x="639078" y="134697"/>
                  <a:pt x="650624" y="150861"/>
                </a:cubicBezTo>
                <a:cubicBezTo>
                  <a:pt x="652933" y="156248"/>
                  <a:pt x="657551" y="160097"/>
                  <a:pt x="662939" y="160867"/>
                </a:cubicBezTo>
                <a:cubicBezTo>
                  <a:pt x="669096" y="163176"/>
                  <a:pt x="675254" y="166255"/>
                  <a:pt x="679872" y="171642"/>
                </a:cubicBezTo>
                <a:cubicBezTo>
                  <a:pt x="689878" y="181649"/>
                  <a:pt x="702193" y="175491"/>
                  <a:pt x="713739" y="176261"/>
                </a:cubicBezTo>
                <a:cubicBezTo>
                  <a:pt x="724514" y="176261"/>
                  <a:pt x="736060" y="175491"/>
                  <a:pt x="746836" y="175491"/>
                </a:cubicBezTo>
                <a:cubicBezTo>
                  <a:pt x="766078" y="174721"/>
                  <a:pt x="773775" y="180109"/>
                  <a:pt x="772236" y="199351"/>
                </a:cubicBezTo>
                <a:cubicBezTo>
                  <a:pt x="769157" y="246303"/>
                  <a:pt x="765308" y="293255"/>
                  <a:pt x="733751" y="331740"/>
                </a:cubicBezTo>
                <a:cubicBezTo>
                  <a:pt x="707581" y="358680"/>
                  <a:pt x="683720" y="388698"/>
                  <a:pt x="646775" y="402552"/>
                </a:cubicBezTo>
                <a:cubicBezTo>
                  <a:pt x="615987" y="414868"/>
                  <a:pt x="585199" y="426413"/>
                  <a:pt x="551333" y="434880"/>
                </a:cubicBezTo>
                <a:cubicBezTo>
                  <a:pt x="559799" y="444116"/>
                  <a:pt x="569805" y="443347"/>
                  <a:pt x="577502" y="446425"/>
                </a:cubicBezTo>
                <a:lnTo>
                  <a:pt x="576731" y="447370"/>
                </a:lnTo>
                <a:lnTo>
                  <a:pt x="595399" y="449503"/>
                </a:lnTo>
                <a:cubicBezTo>
                  <a:pt x="601749" y="451620"/>
                  <a:pt x="607907" y="454507"/>
                  <a:pt x="614449" y="456431"/>
                </a:cubicBezTo>
                <a:cubicBezTo>
                  <a:pt x="615988" y="461819"/>
                  <a:pt x="613679" y="464898"/>
                  <a:pt x="609061" y="467207"/>
                </a:cubicBezTo>
                <a:cubicBezTo>
                  <a:pt x="598670" y="468362"/>
                  <a:pt x="588086" y="468746"/>
                  <a:pt x="577503" y="469420"/>
                </a:cubicBezTo>
                <a:lnTo>
                  <a:pt x="559229" y="471705"/>
                </a:lnTo>
                <a:lnTo>
                  <a:pt x="569324" y="476154"/>
                </a:lnTo>
                <a:cubicBezTo>
                  <a:pt x="575193" y="480676"/>
                  <a:pt x="580581" y="486064"/>
                  <a:pt x="586739" y="490298"/>
                </a:cubicBezTo>
                <a:cubicBezTo>
                  <a:pt x="602902" y="501843"/>
                  <a:pt x="619066" y="514158"/>
                  <a:pt x="635230" y="525704"/>
                </a:cubicBezTo>
                <a:cubicBezTo>
                  <a:pt x="645236" y="534940"/>
                  <a:pt x="656011" y="544946"/>
                  <a:pt x="663708" y="558031"/>
                </a:cubicBezTo>
                <a:cubicBezTo>
                  <a:pt x="663708" y="559571"/>
                  <a:pt x="664478" y="560340"/>
                  <a:pt x="665248" y="561880"/>
                </a:cubicBezTo>
                <a:cubicBezTo>
                  <a:pt x="669096" y="565728"/>
                  <a:pt x="675254" y="568037"/>
                  <a:pt x="676793" y="574195"/>
                </a:cubicBezTo>
                <a:cubicBezTo>
                  <a:pt x="677563" y="578813"/>
                  <a:pt x="679102" y="582661"/>
                  <a:pt x="683720" y="585740"/>
                </a:cubicBezTo>
                <a:cubicBezTo>
                  <a:pt x="686799" y="588819"/>
                  <a:pt x="688339" y="593437"/>
                  <a:pt x="690648" y="598055"/>
                </a:cubicBezTo>
                <a:cubicBezTo>
                  <a:pt x="701423" y="631153"/>
                  <a:pt x="712199" y="664249"/>
                  <a:pt x="709120" y="700425"/>
                </a:cubicBezTo>
                <a:cubicBezTo>
                  <a:pt x="707581" y="718898"/>
                  <a:pt x="704502" y="736601"/>
                  <a:pt x="700654" y="754304"/>
                </a:cubicBezTo>
                <a:cubicBezTo>
                  <a:pt x="698345" y="765080"/>
                  <a:pt x="693726" y="768159"/>
                  <a:pt x="684490" y="764310"/>
                </a:cubicBezTo>
                <a:cubicBezTo>
                  <a:pt x="637539" y="745068"/>
                  <a:pt x="594436" y="754304"/>
                  <a:pt x="552102" y="778165"/>
                </a:cubicBezTo>
                <a:cubicBezTo>
                  <a:pt x="537478" y="786631"/>
                  <a:pt x="522854" y="795868"/>
                  <a:pt x="506690" y="798947"/>
                </a:cubicBezTo>
                <a:cubicBezTo>
                  <a:pt x="472824" y="805874"/>
                  <a:pt x="448963" y="788940"/>
                  <a:pt x="428181" y="765080"/>
                </a:cubicBezTo>
                <a:cubicBezTo>
                  <a:pt x="422793" y="758922"/>
                  <a:pt x="418175" y="752765"/>
                  <a:pt x="413557" y="745837"/>
                </a:cubicBezTo>
                <a:cubicBezTo>
                  <a:pt x="405860" y="735061"/>
                  <a:pt x="398933" y="735061"/>
                  <a:pt x="392005" y="745837"/>
                </a:cubicBezTo>
                <a:cubicBezTo>
                  <a:pt x="346593" y="802795"/>
                  <a:pt x="285787" y="812801"/>
                  <a:pt x="218824" y="800486"/>
                </a:cubicBezTo>
                <a:cubicBezTo>
                  <a:pt x="198811" y="796637"/>
                  <a:pt x="178799" y="795098"/>
                  <a:pt x="158017" y="794328"/>
                </a:cubicBezTo>
                <a:cubicBezTo>
                  <a:pt x="114914" y="792789"/>
                  <a:pt x="71811" y="792789"/>
                  <a:pt x="28708" y="794328"/>
                </a:cubicBezTo>
                <a:cubicBezTo>
                  <a:pt x="26399" y="794328"/>
                  <a:pt x="24090" y="793559"/>
                  <a:pt x="21781" y="793559"/>
                </a:cubicBezTo>
                <a:cubicBezTo>
                  <a:pt x="-1310" y="778934"/>
                  <a:pt x="-4389" y="769698"/>
                  <a:pt x="4848" y="745068"/>
                </a:cubicBezTo>
                <a:cubicBezTo>
                  <a:pt x="13314" y="720437"/>
                  <a:pt x="27169" y="699656"/>
                  <a:pt x="43333" y="679644"/>
                </a:cubicBezTo>
                <a:cubicBezTo>
                  <a:pt x="47951" y="675025"/>
                  <a:pt x="51799" y="670407"/>
                  <a:pt x="54878" y="665019"/>
                </a:cubicBezTo>
                <a:cubicBezTo>
                  <a:pt x="73351" y="642698"/>
                  <a:pt x="90284" y="618837"/>
                  <a:pt x="116454" y="603443"/>
                </a:cubicBezTo>
                <a:cubicBezTo>
                  <a:pt x="121842" y="602674"/>
                  <a:pt x="128769" y="604213"/>
                  <a:pt x="126460" y="594207"/>
                </a:cubicBezTo>
                <a:cubicBezTo>
                  <a:pt x="144163" y="568037"/>
                  <a:pt x="172642" y="554183"/>
                  <a:pt x="196502" y="535710"/>
                </a:cubicBezTo>
                <a:cubicBezTo>
                  <a:pt x="218054" y="518777"/>
                  <a:pt x="242684" y="504153"/>
                  <a:pt x="265775" y="488759"/>
                </a:cubicBezTo>
                <a:cubicBezTo>
                  <a:pt x="275781" y="483371"/>
                  <a:pt x="286557" y="478752"/>
                  <a:pt x="295793" y="471825"/>
                </a:cubicBezTo>
                <a:cubicBezTo>
                  <a:pt x="297333" y="471055"/>
                  <a:pt x="298872" y="469516"/>
                  <a:pt x="300411" y="468746"/>
                </a:cubicBezTo>
                <a:cubicBezTo>
                  <a:pt x="303490" y="467207"/>
                  <a:pt x="306569" y="464898"/>
                  <a:pt x="309648" y="462589"/>
                </a:cubicBezTo>
                <a:cubicBezTo>
                  <a:pt x="311187" y="461819"/>
                  <a:pt x="312727" y="460280"/>
                  <a:pt x="314266" y="459510"/>
                </a:cubicBezTo>
                <a:cubicBezTo>
                  <a:pt x="315036" y="456431"/>
                  <a:pt x="325811" y="458740"/>
                  <a:pt x="318114" y="451813"/>
                </a:cubicBezTo>
                <a:cubicBezTo>
                  <a:pt x="315036" y="451813"/>
                  <a:pt x="312727" y="451813"/>
                  <a:pt x="310417" y="452583"/>
                </a:cubicBezTo>
                <a:cubicBezTo>
                  <a:pt x="298102" y="456431"/>
                  <a:pt x="285787" y="454892"/>
                  <a:pt x="274242" y="451043"/>
                </a:cubicBezTo>
                <a:cubicBezTo>
                  <a:pt x="268854" y="449504"/>
                  <a:pt x="265005" y="445656"/>
                  <a:pt x="261157" y="441807"/>
                </a:cubicBezTo>
                <a:lnTo>
                  <a:pt x="260739" y="441305"/>
                </a:lnTo>
                <a:lnTo>
                  <a:pt x="199485" y="481927"/>
                </a:lnTo>
                <a:cubicBezTo>
                  <a:pt x="178029" y="495878"/>
                  <a:pt x="155708" y="508386"/>
                  <a:pt x="130308" y="515698"/>
                </a:cubicBezTo>
                <a:cubicBezTo>
                  <a:pt x="127999" y="504152"/>
                  <a:pt x="137236" y="504922"/>
                  <a:pt x="139545" y="500304"/>
                </a:cubicBezTo>
                <a:cubicBezTo>
                  <a:pt x="174951" y="487989"/>
                  <a:pt x="204969" y="466436"/>
                  <a:pt x="236527" y="448733"/>
                </a:cubicBezTo>
                <a:cubicBezTo>
                  <a:pt x="243454" y="444884"/>
                  <a:pt x="249612" y="439497"/>
                  <a:pt x="258078" y="438727"/>
                </a:cubicBezTo>
                <a:lnTo>
                  <a:pt x="258660" y="438810"/>
                </a:lnTo>
                <a:lnTo>
                  <a:pt x="257308" y="437189"/>
                </a:lnTo>
                <a:cubicBezTo>
                  <a:pt x="253460" y="428722"/>
                  <a:pt x="249611" y="419486"/>
                  <a:pt x="257308" y="411019"/>
                </a:cubicBezTo>
                <a:lnTo>
                  <a:pt x="257308" y="411018"/>
                </a:lnTo>
                <a:lnTo>
                  <a:pt x="214207" y="367916"/>
                </a:lnTo>
                <a:cubicBezTo>
                  <a:pt x="195734" y="345595"/>
                  <a:pt x="171102" y="329431"/>
                  <a:pt x="149551" y="309418"/>
                </a:cubicBezTo>
                <a:cubicBezTo>
                  <a:pt x="151860" y="306340"/>
                  <a:pt x="154554" y="305570"/>
                  <a:pt x="157248" y="305570"/>
                </a:cubicBezTo>
                <a:cubicBezTo>
                  <a:pt x="159942" y="305570"/>
                  <a:pt x="162636" y="306340"/>
                  <a:pt x="164945" y="306340"/>
                </a:cubicBezTo>
                <a:cubicBezTo>
                  <a:pt x="169563" y="309418"/>
                  <a:pt x="174951" y="310188"/>
                  <a:pt x="178030" y="315576"/>
                </a:cubicBezTo>
                <a:cubicBezTo>
                  <a:pt x="205740" y="336358"/>
                  <a:pt x="229600" y="360989"/>
                  <a:pt x="248843" y="389468"/>
                </a:cubicBezTo>
                <a:lnTo>
                  <a:pt x="264997" y="401408"/>
                </a:lnTo>
                <a:lnTo>
                  <a:pt x="266545" y="399474"/>
                </a:lnTo>
                <a:cubicBezTo>
                  <a:pt x="286557" y="380231"/>
                  <a:pt x="305799" y="391007"/>
                  <a:pt x="326581" y="401013"/>
                </a:cubicBezTo>
                <a:cubicBezTo>
                  <a:pt x="301181" y="366377"/>
                  <a:pt x="268854" y="339437"/>
                  <a:pt x="241914" y="307880"/>
                </a:cubicBezTo>
                <a:cubicBezTo>
                  <a:pt x="238066" y="303261"/>
                  <a:pt x="234987" y="297873"/>
                  <a:pt x="230369" y="294024"/>
                </a:cubicBezTo>
                <a:cubicBezTo>
                  <a:pt x="204969" y="267854"/>
                  <a:pt x="183417" y="238606"/>
                  <a:pt x="161096" y="210127"/>
                </a:cubicBezTo>
                <a:cubicBezTo>
                  <a:pt x="148011" y="190885"/>
                  <a:pt x="137236" y="170103"/>
                  <a:pt x="125690" y="150091"/>
                </a:cubicBezTo>
                <a:cubicBezTo>
                  <a:pt x="124920" y="148551"/>
                  <a:pt x="123381" y="146242"/>
                  <a:pt x="122611" y="144703"/>
                </a:cubicBezTo>
                <a:cubicBezTo>
                  <a:pt x="108757" y="115455"/>
                  <a:pt x="94902" y="86206"/>
                  <a:pt x="87205" y="54649"/>
                </a:cubicBezTo>
                <a:cubicBezTo>
                  <a:pt x="86436" y="49261"/>
                  <a:pt x="86436" y="44642"/>
                  <a:pt x="86436" y="39255"/>
                </a:cubicBezTo>
                <a:cubicBezTo>
                  <a:pt x="86436" y="7697"/>
                  <a:pt x="94132" y="770"/>
                  <a:pt x="126460" y="0"/>
                </a:cubicBezTo>
                <a:close/>
              </a:path>
            </a:pathLst>
          </a:custGeom>
          <a:solidFill>
            <a:schemeClr val="accent6">
              <a:lumMod val="20000"/>
              <a:lumOff val="80000"/>
            </a:schemeClr>
          </a:solidFill>
          <a:ln w="7692" cap="flat">
            <a:noFill/>
            <a:prstDash val="solid"/>
            <a:miter/>
          </a:ln>
        </p:spPr>
        <p:txBody>
          <a:bodyPr rtlCol="0" anchor="ctr"/>
          <a:lstStyle/>
          <a:p>
            <a:endParaRPr lang="en-US">
              <a:solidFill>
                <a:prstClr val="black"/>
              </a:solidFill>
            </a:endParaRPr>
          </a:p>
        </p:txBody>
      </p:sp>
      <p:sp>
        <p:nvSpPr>
          <p:cNvPr id="63" name="Freeform: Shape 62">
            <a:extLst>
              <a:ext uri="{FF2B5EF4-FFF2-40B4-BE49-F238E27FC236}">
                <a16:creationId xmlns:a16="http://schemas.microsoft.com/office/drawing/2014/main" id="{3A9B8515-9F87-4FAF-A7A4-66F550E7824C}"/>
              </a:ext>
            </a:extLst>
          </p:cNvPr>
          <p:cNvSpPr/>
          <p:nvPr/>
        </p:nvSpPr>
        <p:spPr>
          <a:xfrm>
            <a:off x="4407514" y="3306174"/>
            <a:ext cx="293283" cy="317722"/>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64" name="Freeform: Shape 63">
            <a:extLst>
              <a:ext uri="{FF2B5EF4-FFF2-40B4-BE49-F238E27FC236}">
                <a16:creationId xmlns:a16="http://schemas.microsoft.com/office/drawing/2014/main" id="{0988B082-A386-4A17-BFDC-07FA0377A6F5}"/>
              </a:ext>
            </a:extLst>
          </p:cNvPr>
          <p:cNvSpPr/>
          <p:nvPr/>
        </p:nvSpPr>
        <p:spPr>
          <a:xfrm>
            <a:off x="3513003" y="4154572"/>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65" name="Freeform: Shape 64">
            <a:extLst>
              <a:ext uri="{FF2B5EF4-FFF2-40B4-BE49-F238E27FC236}">
                <a16:creationId xmlns:a16="http://schemas.microsoft.com/office/drawing/2014/main" id="{8770CCC9-DE59-4F9A-9376-159977C64F4A}"/>
              </a:ext>
            </a:extLst>
          </p:cNvPr>
          <p:cNvSpPr/>
          <p:nvPr/>
        </p:nvSpPr>
        <p:spPr>
          <a:xfrm>
            <a:off x="3274484" y="301900"/>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66" name="Freeform: Shape 65">
            <a:extLst>
              <a:ext uri="{FF2B5EF4-FFF2-40B4-BE49-F238E27FC236}">
                <a16:creationId xmlns:a16="http://schemas.microsoft.com/office/drawing/2014/main" id="{FFA747A8-C249-40F3-B104-F7EC0C85DCFE}"/>
              </a:ext>
            </a:extLst>
          </p:cNvPr>
          <p:cNvSpPr/>
          <p:nvPr/>
        </p:nvSpPr>
        <p:spPr>
          <a:xfrm>
            <a:off x="4304354" y="505706"/>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67" name="Freeform: Shape 66">
            <a:extLst>
              <a:ext uri="{FF2B5EF4-FFF2-40B4-BE49-F238E27FC236}">
                <a16:creationId xmlns:a16="http://schemas.microsoft.com/office/drawing/2014/main" id="{77A1D930-E16C-4F1D-A16A-123DD54E007D}"/>
              </a:ext>
            </a:extLst>
          </p:cNvPr>
          <p:cNvSpPr/>
          <p:nvPr/>
        </p:nvSpPr>
        <p:spPr>
          <a:xfrm>
            <a:off x="4476118" y="912125"/>
            <a:ext cx="226423" cy="245291"/>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68" name="Freeform: Shape 67">
            <a:extLst>
              <a:ext uri="{FF2B5EF4-FFF2-40B4-BE49-F238E27FC236}">
                <a16:creationId xmlns:a16="http://schemas.microsoft.com/office/drawing/2014/main" id="{39A27852-9CC4-4796-B890-1F7BB41429B1}"/>
              </a:ext>
            </a:extLst>
          </p:cNvPr>
          <p:cNvSpPr/>
          <p:nvPr/>
        </p:nvSpPr>
        <p:spPr>
          <a:xfrm>
            <a:off x="3938994" y="149202"/>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69" name="Freeform: Shape 68">
            <a:extLst>
              <a:ext uri="{FF2B5EF4-FFF2-40B4-BE49-F238E27FC236}">
                <a16:creationId xmlns:a16="http://schemas.microsoft.com/office/drawing/2014/main" id="{553F137E-5EA1-4546-816C-92DAD1EFC3C8}"/>
              </a:ext>
            </a:extLst>
          </p:cNvPr>
          <p:cNvSpPr/>
          <p:nvPr/>
        </p:nvSpPr>
        <p:spPr>
          <a:xfrm>
            <a:off x="4958655" y="3404452"/>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70" name="Freeform: Shape 69">
            <a:extLst>
              <a:ext uri="{FF2B5EF4-FFF2-40B4-BE49-F238E27FC236}">
                <a16:creationId xmlns:a16="http://schemas.microsoft.com/office/drawing/2014/main" id="{3C17A8CC-B7A6-495C-AD44-7A59D77551DB}"/>
              </a:ext>
            </a:extLst>
          </p:cNvPr>
          <p:cNvSpPr/>
          <p:nvPr/>
        </p:nvSpPr>
        <p:spPr>
          <a:xfrm>
            <a:off x="4944798" y="2446521"/>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71" name="Freeform: Shape 70">
            <a:extLst>
              <a:ext uri="{FF2B5EF4-FFF2-40B4-BE49-F238E27FC236}">
                <a16:creationId xmlns:a16="http://schemas.microsoft.com/office/drawing/2014/main" id="{158A1C0F-7DB6-4E37-8CFF-7C558D5CF20B}"/>
              </a:ext>
            </a:extLst>
          </p:cNvPr>
          <p:cNvSpPr/>
          <p:nvPr/>
        </p:nvSpPr>
        <p:spPr>
          <a:xfrm>
            <a:off x="3200399" y="3904948"/>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75" name="Freeform: Shape 74">
            <a:extLst>
              <a:ext uri="{FF2B5EF4-FFF2-40B4-BE49-F238E27FC236}">
                <a16:creationId xmlns:a16="http://schemas.microsoft.com/office/drawing/2014/main" id="{27991BBC-9040-4F6E-A91B-2026C93F1C3D}"/>
              </a:ext>
            </a:extLst>
          </p:cNvPr>
          <p:cNvSpPr/>
          <p:nvPr/>
        </p:nvSpPr>
        <p:spPr>
          <a:xfrm>
            <a:off x="3336084" y="4396388"/>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
        <p:nvSpPr>
          <p:cNvPr id="76" name="Freeform: Shape 75">
            <a:extLst>
              <a:ext uri="{FF2B5EF4-FFF2-40B4-BE49-F238E27FC236}">
                <a16:creationId xmlns:a16="http://schemas.microsoft.com/office/drawing/2014/main" id="{805FE08F-CF80-4F55-9582-79F538CC7FDB}"/>
              </a:ext>
            </a:extLst>
          </p:cNvPr>
          <p:cNvSpPr/>
          <p:nvPr/>
        </p:nvSpPr>
        <p:spPr>
          <a:xfrm>
            <a:off x="3059413" y="132271"/>
            <a:ext cx="134421" cy="128311"/>
          </a:xfrm>
          <a:custGeom>
            <a:avLst/>
            <a:gdLst>
              <a:gd name="connsiteX0" fmla="*/ 0 w 169333"/>
              <a:gd name="connsiteY0" fmla="*/ 60932 h 161636"/>
              <a:gd name="connsiteX1" fmla="*/ 27709 w 169333"/>
              <a:gd name="connsiteY1" fmla="*/ 21678 h 161636"/>
              <a:gd name="connsiteX2" fmla="*/ 123921 w 169333"/>
              <a:gd name="connsiteY2" fmla="*/ 11672 h 161636"/>
              <a:gd name="connsiteX3" fmla="*/ 170873 w 169333"/>
              <a:gd name="connsiteY3" fmla="*/ 60163 h 161636"/>
              <a:gd name="connsiteX4" fmla="*/ 170873 w 169333"/>
              <a:gd name="connsiteY4" fmla="*/ 108654 h 161636"/>
              <a:gd name="connsiteX5" fmla="*/ 167024 w 169333"/>
              <a:gd name="connsiteY5" fmla="*/ 127126 h 161636"/>
              <a:gd name="connsiteX6" fmla="*/ 149321 w 169333"/>
              <a:gd name="connsiteY6" fmla="*/ 138672 h 161636"/>
              <a:gd name="connsiteX7" fmla="*/ 159327 w 169333"/>
              <a:gd name="connsiteY7" fmla="*/ 161763 h 161636"/>
              <a:gd name="connsiteX8" fmla="*/ 94673 w 169333"/>
              <a:gd name="connsiteY8" fmla="*/ 162532 h 161636"/>
              <a:gd name="connsiteX9" fmla="*/ 50030 w 169333"/>
              <a:gd name="connsiteY9" fmla="*/ 156375 h 161636"/>
              <a:gd name="connsiteX10" fmla="*/ 40794 w 169333"/>
              <a:gd name="connsiteY10" fmla="*/ 140211 h 161636"/>
              <a:gd name="connsiteX11" fmla="*/ 14624 w 169333"/>
              <a:gd name="connsiteY11" fmla="*/ 117120 h 161636"/>
              <a:gd name="connsiteX12" fmla="*/ 6927 w 169333"/>
              <a:gd name="connsiteY12" fmla="*/ 82484 h 161636"/>
              <a:gd name="connsiteX13" fmla="*/ 0 w 169333"/>
              <a:gd name="connsiteY13" fmla="*/ 60932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9333" h="161636">
                <a:moveTo>
                  <a:pt x="0" y="60932"/>
                </a:moveTo>
                <a:cubicBezTo>
                  <a:pt x="15394" y="52466"/>
                  <a:pt x="13855" y="33223"/>
                  <a:pt x="27709" y="21678"/>
                </a:cubicBezTo>
                <a:cubicBezTo>
                  <a:pt x="55418" y="-2183"/>
                  <a:pt x="90055" y="-7571"/>
                  <a:pt x="123921" y="11672"/>
                </a:cubicBezTo>
                <a:cubicBezTo>
                  <a:pt x="145473" y="23987"/>
                  <a:pt x="162406" y="40151"/>
                  <a:pt x="170873" y="60163"/>
                </a:cubicBezTo>
                <a:cubicBezTo>
                  <a:pt x="176261" y="72478"/>
                  <a:pt x="179340" y="93260"/>
                  <a:pt x="170873" y="108654"/>
                </a:cubicBezTo>
                <a:cubicBezTo>
                  <a:pt x="167794" y="114811"/>
                  <a:pt x="165485" y="120199"/>
                  <a:pt x="167024" y="127126"/>
                </a:cubicBezTo>
                <a:cubicBezTo>
                  <a:pt x="167794" y="140981"/>
                  <a:pt x="151630" y="128666"/>
                  <a:pt x="149321" y="138672"/>
                </a:cubicBezTo>
                <a:cubicBezTo>
                  <a:pt x="152400" y="145599"/>
                  <a:pt x="154709" y="151757"/>
                  <a:pt x="159327" y="161763"/>
                </a:cubicBezTo>
                <a:cubicBezTo>
                  <a:pt x="136236" y="150217"/>
                  <a:pt x="116224" y="163302"/>
                  <a:pt x="94673" y="162532"/>
                </a:cubicBezTo>
                <a:cubicBezTo>
                  <a:pt x="79279" y="162532"/>
                  <a:pt x="66964" y="146369"/>
                  <a:pt x="50030" y="156375"/>
                </a:cubicBezTo>
                <a:cubicBezTo>
                  <a:pt x="46182" y="158684"/>
                  <a:pt x="50030" y="144060"/>
                  <a:pt x="40794" y="140211"/>
                </a:cubicBezTo>
                <a:cubicBezTo>
                  <a:pt x="30788" y="135593"/>
                  <a:pt x="25400" y="124048"/>
                  <a:pt x="14624" y="117120"/>
                </a:cubicBezTo>
                <a:cubicBezTo>
                  <a:pt x="3079" y="109423"/>
                  <a:pt x="8467" y="94799"/>
                  <a:pt x="6927" y="82484"/>
                </a:cubicBezTo>
                <a:cubicBezTo>
                  <a:pt x="3848" y="77096"/>
                  <a:pt x="5388" y="67860"/>
                  <a:pt x="0" y="60932"/>
                </a:cubicBezTo>
                <a:close/>
              </a:path>
            </a:pathLst>
          </a:custGeom>
          <a:solidFill>
            <a:srgbClr val="85AF2D"/>
          </a:solidFill>
          <a:ln w="7692" cap="flat">
            <a:noFill/>
            <a:prstDash val="solid"/>
            <a:miter/>
          </a:ln>
        </p:spPr>
        <p:txBody>
          <a:bodyPr rtlCol="0" anchor="ctr"/>
          <a:lstStyle/>
          <a:p>
            <a:endParaRPr lang="en-US">
              <a:solidFill>
                <a:prstClr val="black"/>
              </a:solidFill>
            </a:endParaRPr>
          </a:p>
        </p:txBody>
      </p:sp>
      <p:sp>
        <p:nvSpPr>
          <p:cNvPr id="77" name="Freeform: Shape 76">
            <a:extLst>
              <a:ext uri="{FF2B5EF4-FFF2-40B4-BE49-F238E27FC236}">
                <a16:creationId xmlns:a16="http://schemas.microsoft.com/office/drawing/2014/main" id="{DB29791D-4A71-43F8-9898-2A53B67B0622}"/>
              </a:ext>
            </a:extLst>
          </p:cNvPr>
          <p:cNvSpPr/>
          <p:nvPr/>
        </p:nvSpPr>
        <p:spPr>
          <a:xfrm>
            <a:off x="5398711" y="2987718"/>
            <a:ext cx="134421" cy="128311"/>
          </a:xfrm>
          <a:custGeom>
            <a:avLst/>
            <a:gdLst>
              <a:gd name="connsiteX0" fmla="*/ 125952 w 169333"/>
              <a:gd name="connsiteY0" fmla="*/ 1880 h 161636"/>
              <a:gd name="connsiteX1" fmla="*/ 151352 w 169333"/>
              <a:gd name="connsiteY1" fmla="*/ 20353 h 161636"/>
              <a:gd name="connsiteX2" fmla="*/ 152121 w 169333"/>
              <a:gd name="connsiteY2" fmla="*/ 23431 h 161636"/>
              <a:gd name="connsiteX3" fmla="*/ 160589 w 169333"/>
              <a:gd name="connsiteY3" fmla="*/ 36516 h 161636"/>
              <a:gd name="connsiteX4" fmla="*/ 169055 w 169333"/>
              <a:gd name="connsiteY4" fmla="*/ 92704 h 161636"/>
              <a:gd name="connsiteX5" fmla="*/ 160589 w 169333"/>
              <a:gd name="connsiteY5" fmla="*/ 124262 h 161636"/>
              <a:gd name="connsiteX6" fmla="*/ 114407 w 169333"/>
              <a:gd name="connsiteY6" fmla="*/ 160437 h 161636"/>
              <a:gd name="connsiteX7" fmla="*/ 72843 w 169333"/>
              <a:gd name="connsiteY7" fmla="*/ 165056 h 161636"/>
              <a:gd name="connsiteX8" fmla="*/ 28970 w 169333"/>
              <a:gd name="connsiteY8" fmla="*/ 155050 h 161636"/>
              <a:gd name="connsiteX9" fmla="*/ 8958 w 169333"/>
              <a:gd name="connsiteY9" fmla="*/ 155819 h 161636"/>
              <a:gd name="connsiteX10" fmla="*/ 2031 w 169333"/>
              <a:gd name="connsiteY10" fmla="*/ 128880 h 161636"/>
              <a:gd name="connsiteX11" fmla="*/ 2031 w 169333"/>
              <a:gd name="connsiteY11" fmla="*/ 119643 h 161636"/>
              <a:gd name="connsiteX12" fmla="*/ 2800 w 169333"/>
              <a:gd name="connsiteY12" fmla="*/ 63455 h 161636"/>
              <a:gd name="connsiteX13" fmla="*/ 2031 w 169333"/>
              <a:gd name="connsiteY13" fmla="*/ 49601 h 161636"/>
              <a:gd name="connsiteX14" fmla="*/ 10497 w 169333"/>
              <a:gd name="connsiteY14" fmla="*/ 48831 h 161636"/>
              <a:gd name="connsiteX15" fmla="*/ 63606 w 169333"/>
              <a:gd name="connsiteY15" fmla="*/ 5728 h 161636"/>
              <a:gd name="connsiteX16" fmla="*/ 125952 w 169333"/>
              <a:gd name="connsiteY16" fmla="*/ 1880 h 161636"/>
              <a:gd name="connsiteX17" fmla="*/ 125952 w 169333"/>
              <a:gd name="connsiteY17" fmla="*/ 1880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333" h="161636">
                <a:moveTo>
                  <a:pt x="125952" y="1880"/>
                </a:moveTo>
                <a:cubicBezTo>
                  <a:pt x="124412" y="21892"/>
                  <a:pt x="139806" y="18813"/>
                  <a:pt x="151352" y="20353"/>
                </a:cubicBezTo>
                <a:cubicBezTo>
                  <a:pt x="151352" y="21892"/>
                  <a:pt x="151352" y="22662"/>
                  <a:pt x="152121" y="23431"/>
                </a:cubicBezTo>
                <a:cubicBezTo>
                  <a:pt x="155200" y="28050"/>
                  <a:pt x="154431" y="34207"/>
                  <a:pt x="160589" y="36516"/>
                </a:cubicBezTo>
                <a:cubicBezTo>
                  <a:pt x="165976" y="54989"/>
                  <a:pt x="176752" y="72692"/>
                  <a:pt x="169055" y="92704"/>
                </a:cubicBezTo>
                <a:cubicBezTo>
                  <a:pt x="163667" y="102710"/>
                  <a:pt x="168286" y="115025"/>
                  <a:pt x="160589" y="124262"/>
                </a:cubicBezTo>
                <a:cubicBezTo>
                  <a:pt x="145195" y="136577"/>
                  <a:pt x="128261" y="145813"/>
                  <a:pt x="114407" y="160437"/>
                </a:cubicBezTo>
                <a:cubicBezTo>
                  <a:pt x="109788" y="165825"/>
                  <a:pt x="87467" y="166595"/>
                  <a:pt x="72843" y="165056"/>
                </a:cubicBezTo>
                <a:cubicBezTo>
                  <a:pt x="57449" y="163516"/>
                  <a:pt x="42825" y="160437"/>
                  <a:pt x="28970" y="155050"/>
                </a:cubicBezTo>
                <a:cubicBezTo>
                  <a:pt x="22043" y="151971"/>
                  <a:pt x="15116" y="152740"/>
                  <a:pt x="8958" y="155819"/>
                </a:cubicBezTo>
                <a:cubicBezTo>
                  <a:pt x="6649" y="145813"/>
                  <a:pt x="29740" y="130419"/>
                  <a:pt x="2031" y="128880"/>
                </a:cubicBezTo>
                <a:cubicBezTo>
                  <a:pt x="-1048" y="125801"/>
                  <a:pt x="-278" y="122722"/>
                  <a:pt x="2031" y="119643"/>
                </a:cubicBezTo>
                <a:cubicBezTo>
                  <a:pt x="2800" y="101171"/>
                  <a:pt x="-1048" y="81928"/>
                  <a:pt x="2800" y="63455"/>
                </a:cubicBezTo>
                <a:cubicBezTo>
                  <a:pt x="16655" y="58067"/>
                  <a:pt x="-1048" y="54219"/>
                  <a:pt x="2031" y="49601"/>
                </a:cubicBezTo>
                <a:cubicBezTo>
                  <a:pt x="4340" y="46522"/>
                  <a:pt x="7419" y="46522"/>
                  <a:pt x="10497" y="48831"/>
                </a:cubicBezTo>
                <a:cubicBezTo>
                  <a:pt x="21273" y="26510"/>
                  <a:pt x="45134" y="18813"/>
                  <a:pt x="63606" y="5728"/>
                </a:cubicBezTo>
                <a:cubicBezTo>
                  <a:pt x="85158" y="-1969"/>
                  <a:pt x="105170" y="-429"/>
                  <a:pt x="125952" y="1880"/>
                </a:cubicBezTo>
                <a:lnTo>
                  <a:pt x="125952" y="1880"/>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
        <p:nvSpPr>
          <p:cNvPr id="78" name="Freeform: Shape 77">
            <a:extLst>
              <a:ext uri="{FF2B5EF4-FFF2-40B4-BE49-F238E27FC236}">
                <a16:creationId xmlns:a16="http://schemas.microsoft.com/office/drawing/2014/main" id="{0EA57B99-8B02-470B-9C0D-9EFF4205F8D8}"/>
              </a:ext>
            </a:extLst>
          </p:cNvPr>
          <p:cNvSpPr/>
          <p:nvPr/>
        </p:nvSpPr>
        <p:spPr>
          <a:xfrm>
            <a:off x="761627" y="4181419"/>
            <a:ext cx="293283" cy="317722"/>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79" name="Freeform: Shape 78">
            <a:extLst>
              <a:ext uri="{FF2B5EF4-FFF2-40B4-BE49-F238E27FC236}">
                <a16:creationId xmlns:a16="http://schemas.microsoft.com/office/drawing/2014/main" id="{586D5003-FA75-4C1B-A0EB-A9699E06E3D2}"/>
              </a:ext>
            </a:extLst>
          </p:cNvPr>
          <p:cNvSpPr/>
          <p:nvPr/>
        </p:nvSpPr>
        <p:spPr>
          <a:xfrm>
            <a:off x="601123" y="3421873"/>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80" name="Freeform: Shape 79">
            <a:extLst>
              <a:ext uri="{FF2B5EF4-FFF2-40B4-BE49-F238E27FC236}">
                <a16:creationId xmlns:a16="http://schemas.microsoft.com/office/drawing/2014/main" id="{462B11A5-B2FF-4F77-A44E-7EFC8471E8B3}"/>
              </a:ext>
            </a:extLst>
          </p:cNvPr>
          <p:cNvSpPr/>
          <p:nvPr/>
        </p:nvSpPr>
        <p:spPr>
          <a:xfrm>
            <a:off x="45658" y="4241815"/>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81" name="Freeform: Shape 80">
            <a:extLst>
              <a:ext uri="{FF2B5EF4-FFF2-40B4-BE49-F238E27FC236}">
                <a16:creationId xmlns:a16="http://schemas.microsoft.com/office/drawing/2014/main" id="{772A5690-2923-4AC4-A84B-467019946761}"/>
              </a:ext>
            </a:extLst>
          </p:cNvPr>
          <p:cNvSpPr/>
          <p:nvPr/>
        </p:nvSpPr>
        <p:spPr>
          <a:xfrm>
            <a:off x="1298911" y="3321766"/>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82" name="Freeform: Shape 81">
            <a:extLst>
              <a:ext uri="{FF2B5EF4-FFF2-40B4-BE49-F238E27FC236}">
                <a16:creationId xmlns:a16="http://schemas.microsoft.com/office/drawing/2014/main" id="{7B4370AD-57F6-46F9-9A63-D3F811F9BBE5}"/>
              </a:ext>
            </a:extLst>
          </p:cNvPr>
          <p:cNvSpPr/>
          <p:nvPr/>
        </p:nvSpPr>
        <p:spPr>
          <a:xfrm>
            <a:off x="12559" y="3125941"/>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83" name="Freeform: Shape 82">
            <a:extLst>
              <a:ext uri="{FF2B5EF4-FFF2-40B4-BE49-F238E27FC236}">
                <a16:creationId xmlns:a16="http://schemas.microsoft.com/office/drawing/2014/main" id="{756B2D83-05E1-4E9B-B758-EE29EE512E53}"/>
              </a:ext>
            </a:extLst>
          </p:cNvPr>
          <p:cNvSpPr/>
          <p:nvPr/>
        </p:nvSpPr>
        <p:spPr>
          <a:xfrm>
            <a:off x="148244" y="3617381"/>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
        <p:nvSpPr>
          <p:cNvPr id="84" name="Freeform: Shape 83">
            <a:extLst>
              <a:ext uri="{FF2B5EF4-FFF2-40B4-BE49-F238E27FC236}">
                <a16:creationId xmlns:a16="http://schemas.microsoft.com/office/drawing/2014/main" id="{77FAC772-7A93-4528-843E-918261FF1B59}"/>
              </a:ext>
            </a:extLst>
          </p:cNvPr>
          <p:cNvSpPr/>
          <p:nvPr/>
        </p:nvSpPr>
        <p:spPr>
          <a:xfrm>
            <a:off x="2130593" y="3646205"/>
            <a:ext cx="134421" cy="128311"/>
          </a:xfrm>
          <a:custGeom>
            <a:avLst/>
            <a:gdLst>
              <a:gd name="connsiteX0" fmla="*/ 125952 w 169333"/>
              <a:gd name="connsiteY0" fmla="*/ 1880 h 161636"/>
              <a:gd name="connsiteX1" fmla="*/ 151352 w 169333"/>
              <a:gd name="connsiteY1" fmla="*/ 20353 h 161636"/>
              <a:gd name="connsiteX2" fmla="*/ 152121 w 169333"/>
              <a:gd name="connsiteY2" fmla="*/ 23431 h 161636"/>
              <a:gd name="connsiteX3" fmla="*/ 160589 w 169333"/>
              <a:gd name="connsiteY3" fmla="*/ 36516 h 161636"/>
              <a:gd name="connsiteX4" fmla="*/ 169055 w 169333"/>
              <a:gd name="connsiteY4" fmla="*/ 92704 h 161636"/>
              <a:gd name="connsiteX5" fmla="*/ 160589 w 169333"/>
              <a:gd name="connsiteY5" fmla="*/ 124262 h 161636"/>
              <a:gd name="connsiteX6" fmla="*/ 114407 w 169333"/>
              <a:gd name="connsiteY6" fmla="*/ 160437 h 161636"/>
              <a:gd name="connsiteX7" fmla="*/ 72843 w 169333"/>
              <a:gd name="connsiteY7" fmla="*/ 165056 h 161636"/>
              <a:gd name="connsiteX8" fmla="*/ 28970 w 169333"/>
              <a:gd name="connsiteY8" fmla="*/ 155050 h 161636"/>
              <a:gd name="connsiteX9" fmla="*/ 8958 w 169333"/>
              <a:gd name="connsiteY9" fmla="*/ 155819 h 161636"/>
              <a:gd name="connsiteX10" fmla="*/ 2031 w 169333"/>
              <a:gd name="connsiteY10" fmla="*/ 128880 h 161636"/>
              <a:gd name="connsiteX11" fmla="*/ 2031 w 169333"/>
              <a:gd name="connsiteY11" fmla="*/ 119643 h 161636"/>
              <a:gd name="connsiteX12" fmla="*/ 2800 w 169333"/>
              <a:gd name="connsiteY12" fmla="*/ 63455 h 161636"/>
              <a:gd name="connsiteX13" fmla="*/ 2031 w 169333"/>
              <a:gd name="connsiteY13" fmla="*/ 49601 h 161636"/>
              <a:gd name="connsiteX14" fmla="*/ 10497 w 169333"/>
              <a:gd name="connsiteY14" fmla="*/ 48831 h 161636"/>
              <a:gd name="connsiteX15" fmla="*/ 63606 w 169333"/>
              <a:gd name="connsiteY15" fmla="*/ 5728 h 161636"/>
              <a:gd name="connsiteX16" fmla="*/ 125952 w 169333"/>
              <a:gd name="connsiteY16" fmla="*/ 1880 h 161636"/>
              <a:gd name="connsiteX17" fmla="*/ 125952 w 169333"/>
              <a:gd name="connsiteY17" fmla="*/ 1880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333" h="161636">
                <a:moveTo>
                  <a:pt x="125952" y="1880"/>
                </a:moveTo>
                <a:cubicBezTo>
                  <a:pt x="124412" y="21892"/>
                  <a:pt x="139806" y="18813"/>
                  <a:pt x="151352" y="20353"/>
                </a:cubicBezTo>
                <a:cubicBezTo>
                  <a:pt x="151352" y="21892"/>
                  <a:pt x="151352" y="22662"/>
                  <a:pt x="152121" y="23431"/>
                </a:cubicBezTo>
                <a:cubicBezTo>
                  <a:pt x="155200" y="28050"/>
                  <a:pt x="154431" y="34207"/>
                  <a:pt x="160589" y="36516"/>
                </a:cubicBezTo>
                <a:cubicBezTo>
                  <a:pt x="165976" y="54989"/>
                  <a:pt x="176752" y="72692"/>
                  <a:pt x="169055" y="92704"/>
                </a:cubicBezTo>
                <a:cubicBezTo>
                  <a:pt x="163667" y="102710"/>
                  <a:pt x="168286" y="115025"/>
                  <a:pt x="160589" y="124262"/>
                </a:cubicBezTo>
                <a:cubicBezTo>
                  <a:pt x="145195" y="136577"/>
                  <a:pt x="128261" y="145813"/>
                  <a:pt x="114407" y="160437"/>
                </a:cubicBezTo>
                <a:cubicBezTo>
                  <a:pt x="109788" y="165825"/>
                  <a:pt x="87467" y="166595"/>
                  <a:pt x="72843" y="165056"/>
                </a:cubicBezTo>
                <a:cubicBezTo>
                  <a:pt x="57449" y="163516"/>
                  <a:pt x="42825" y="160437"/>
                  <a:pt x="28970" y="155050"/>
                </a:cubicBezTo>
                <a:cubicBezTo>
                  <a:pt x="22043" y="151971"/>
                  <a:pt x="15116" y="152740"/>
                  <a:pt x="8958" y="155819"/>
                </a:cubicBezTo>
                <a:cubicBezTo>
                  <a:pt x="6649" y="145813"/>
                  <a:pt x="29740" y="130419"/>
                  <a:pt x="2031" y="128880"/>
                </a:cubicBezTo>
                <a:cubicBezTo>
                  <a:pt x="-1048" y="125801"/>
                  <a:pt x="-278" y="122722"/>
                  <a:pt x="2031" y="119643"/>
                </a:cubicBezTo>
                <a:cubicBezTo>
                  <a:pt x="2800" y="101171"/>
                  <a:pt x="-1048" y="81928"/>
                  <a:pt x="2800" y="63455"/>
                </a:cubicBezTo>
                <a:cubicBezTo>
                  <a:pt x="16655" y="58067"/>
                  <a:pt x="-1048" y="54219"/>
                  <a:pt x="2031" y="49601"/>
                </a:cubicBezTo>
                <a:cubicBezTo>
                  <a:pt x="4340" y="46522"/>
                  <a:pt x="7419" y="46522"/>
                  <a:pt x="10497" y="48831"/>
                </a:cubicBezTo>
                <a:cubicBezTo>
                  <a:pt x="21273" y="26510"/>
                  <a:pt x="45134" y="18813"/>
                  <a:pt x="63606" y="5728"/>
                </a:cubicBezTo>
                <a:cubicBezTo>
                  <a:pt x="85158" y="-1969"/>
                  <a:pt x="105170" y="-429"/>
                  <a:pt x="125952" y="1880"/>
                </a:cubicBezTo>
                <a:lnTo>
                  <a:pt x="125952" y="1880"/>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
        <p:nvSpPr>
          <p:cNvPr id="85" name="Freeform: Shape 84">
            <a:extLst>
              <a:ext uri="{FF2B5EF4-FFF2-40B4-BE49-F238E27FC236}">
                <a16:creationId xmlns:a16="http://schemas.microsoft.com/office/drawing/2014/main" id="{94827D89-342D-41D7-AADA-E3A19C7F0FCA}"/>
              </a:ext>
            </a:extLst>
          </p:cNvPr>
          <p:cNvSpPr/>
          <p:nvPr/>
        </p:nvSpPr>
        <p:spPr>
          <a:xfrm>
            <a:off x="1314724" y="384409"/>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86" name="Freeform: Shape 85">
            <a:extLst>
              <a:ext uri="{FF2B5EF4-FFF2-40B4-BE49-F238E27FC236}">
                <a16:creationId xmlns:a16="http://schemas.microsoft.com/office/drawing/2014/main" id="{3B7DB198-0101-493B-9147-3C665DD5234B}"/>
              </a:ext>
            </a:extLst>
          </p:cNvPr>
          <p:cNvSpPr/>
          <p:nvPr/>
        </p:nvSpPr>
        <p:spPr>
          <a:xfrm>
            <a:off x="1002120" y="134785"/>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87" name="Freeform: Shape 86">
            <a:extLst>
              <a:ext uri="{FF2B5EF4-FFF2-40B4-BE49-F238E27FC236}">
                <a16:creationId xmlns:a16="http://schemas.microsoft.com/office/drawing/2014/main" id="{E08E7541-EF7F-4A5A-986A-D4A684B7E75F}"/>
              </a:ext>
            </a:extLst>
          </p:cNvPr>
          <p:cNvSpPr/>
          <p:nvPr/>
        </p:nvSpPr>
        <p:spPr>
          <a:xfrm>
            <a:off x="1137805" y="626225"/>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
        <p:nvSpPr>
          <p:cNvPr id="88" name="Freeform: Shape 87">
            <a:extLst>
              <a:ext uri="{FF2B5EF4-FFF2-40B4-BE49-F238E27FC236}">
                <a16:creationId xmlns:a16="http://schemas.microsoft.com/office/drawing/2014/main" id="{CD7A0000-5413-4727-8172-4B942A900027}"/>
              </a:ext>
            </a:extLst>
          </p:cNvPr>
          <p:cNvSpPr/>
          <p:nvPr/>
        </p:nvSpPr>
        <p:spPr>
          <a:xfrm>
            <a:off x="238363" y="233689"/>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a:solidFill>
                <a:prstClr val="black"/>
              </a:solidFill>
            </a:endParaRPr>
          </a:p>
        </p:txBody>
      </p:sp>
      <p:sp>
        <p:nvSpPr>
          <p:cNvPr id="89" name="Freeform: Shape 88">
            <a:extLst>
              <a:ext uri="{FF2B5EF4-FFF2-40B4-BE49-F238E27FC236}">
                <a16:creationId xmlns:a16="http://schemas.microsoft.com/office/drawing/2014/main" id="{69FD1EC3-9086-4927-8FE1-48B80CC30AA1}"/>
              </a:ext>
            </a:extLst>
          </p:cNvPr>
          <p:cNvSpPr/>
          <p:nvPr/>
        </p:nvSpPr>
        <p:spPr>
          <a:xfrm>
            <a:off x="489204" y="-15935"/>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a:solidFill>
                <a:prstClr val="black"/>
              </a:solidFill>
            </a:endParaRPr>
          </a:p>
        </p:txBody>
      </p:sp>
      <p:sp>
        <p:nvSpPr>
          <p:cNvPr id="90" name="Freeform: Shape 89">
            <a:extLst>
              <a:ext uri="{FF2B5EF4-FFF2-40B4-BE49-F238E27FC236}">
                <a16:creationId xmlns:a16="http://schemas.microsoft.com/office/drawing/2014/main" id="{D098FA81-7F68-4809-9C2D-FF22B22160A1}"/>
              </a:ext>
            </a:extLst>
          </p:cNvPr>
          <p:cNvSpPr/>
          <p:nvPr/>
        </p:nvSpPr>
        <p:spPr>
          <a:xfrm>
            <a:off x="12836" y="489454"/>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solidFill>
            <a:srgbClr val="84AF2D"/>
          </a:solidFill>
          <a:ln w="7692" cap="flat">
            <a:noFill/>
            <a:prstDash val="solid"/>
            <a:miter/>
          </a:ln>
        </p:spPr>
        <p:txBody>
          <a:bodyPr rtlCol="0" anchor="ctr"/>
          <a:lstStyle/>
          <a:p>
            <a:endParaRPr lang="en-US">
              <a:solidFill>
                <a:prstClr val="black"/>
              </a:solidFill>
            </a:endParaRPr>
          </a:p>
        </p:txBody>
      </p:sp>
    </p:spTree>
    <p:extLst>
      <p:ext uri="{BB962C8B-B14F-4D97-AF65-F5344CB8AC3E}">
        <p14:creationId xmlns:p14="http://schemas.microsoft.com/office/powerpoint/2010/main" val="166936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ppt_x"/>
                                          </p:val>
                                        </p:tav>
                                        <p:tav tm="100000">
                                          <p:val>
                                            <p:strVal val="#ppt_x"/>
                                          </p:val>
                                        </p:tav>
                                      </p:tavLst>
                                    </p:anim>
                                    <p:anim calcmode="lin" valueType="num">
                                      <p:cBhvr additive="base">
                                        <p:cTn id="8"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1000"/>
                                        <p:tgtEl>
                                          <p:spTgt spid="49"/>
                                        </p:tgtEl>
                                      </p:cBhvr>
                                    </p:animEffect>
                                    <p:anim calcmode="lin" valueType="num">
                                      <p:cBhvr>
                                        <p:cTn id="14" dur="1000" fill="hold"/>
                                        <p:tgtEl>
                                          <p:spTgt spid="49"/>
                                        </p:tgtEl>
                                        <p:attrNameLst>
                                          <p:attrName>ppt_x</p:attrName>
                                        </p:attrNameLst>
                                      </p:cBhvr>
                                      <p:tavLst>
                                        <p:tav tm="0">
                                          <p:val>
                                            <p:strVal val="#ppt_x"/>
                                          </p:val>
                                        </p:tav>
                                        <p:tav tm="100000">
                                          <p:val>
                                            <p:strVal val="#ppt_x"/>
                                          </p:val>
                                        </p:tav>
                                      </p:tavLst>
                                    </p:anim>
                                    <p:anim calcmode="lin" valueType="num">
                                      <p:cBhvr>
                                        <p:cTn id="15" dur="1000" fill="hold"/>
                                        <p:tgtEl>
                                          <p:spTgt spid="49"/>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1000"/>
                                        <p:tgtEl>
                                          <p:spTgt spid="48"/>
                                        </p:tgtEl>
                                      </p:cBhvr>
                                    </p:animEffect>
                                    <p:anim calcmode="lin" valueType="num">
                                      <p:cBhvr>
                                        <p:cTn id="19" dur="1000" fill="hold"/>
                                        <p:tgtEl>
                                          <p:spTgt spid="48"/>
                                        </p:tgtEl>
                                        <p:attrNameLst>
                                          <p:attrName>ppt_x</p:attrName>
                                        </p:attrNameLst>
                                      </p:cBhvr>
                                      <p:tavLst>
                                        <p:tav tm="0">
                                          <p:val>
                                            <p:strVal val="#ppt_x"/>
                                          </p:val>
                                        </p:tav>
                                        <p:tav tm="100000">
                                          <p:val>
                                            <p:strVal val="#ppt_x"/>
                                          </p:val>
                                        </p:tav>
                                      </p:tavLst>
                                    </p:anim>
                                    <p:anim calcmode="lin" valueType="num">
                                      <p:cBhvr>
                                        <p:cTn id="20" dur="1000" fill="hold"/>
                                        <p:tgtEl>
                                          <p:spTgt spid="48"/>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fade">
                                      <p:cBhvr>
                                        <p:cTn id="23" dur="1000"/>
                                        <p:tgtEl>
                                          <p:spTgt spid="47"/>
                                        </p:tgtEl>
                                      </p:cBhvr>
                                    </p:animEffect>
                                    <p:anim calcmode="lin" valueType="num">
                                      <p:cBhvr>
                                        <p:cTn id="24" dur="1000" fill="hold"/>
                                        <p:tgtEl>
                                          <p:spTgt spid="47"/>
                                        </p:tgtEl>
                                        <p:attrNameLst>
                                          <p:attrName>ppt_x</p:attrName>
                                        </p:attrNameLst>
                                      </p:cBhvr>
                                      <p:tavLst>
                                        <p:tav tm="0">
                                          <p:val>
                                            <p:strVal val="#ppt_x"/>
                                          </p:val>
                                        </p:tav>
                                        <p:tav tm="100000">
                                          <p:val>
                                            <p:strVal val="#ppt_x"/>
                                          </p:val>
                                        </p:tav>
                                      </p:tavLst>
                                    </p:anim>
                                    <p:anim calcmode="lin" valueType="num">
                                      <p:cBhvr>
                                        <p:cTn id="25" dur="1000" fill="hold"/>
                                        <p:tgtEl>
                                          <p:spTgt spid="4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1000"/>
                                        <p:tgtEl>
                                          <p:spTgt spid="46"/>
                                        </p:tgtEl>
                                      </p:cBhvr>
                                    </p:animEffect>
                                    <p:anim calcmode="lin" valueType="num">
                                      <p:cBhvr>
                                        <p:cTn id="29" dur="1000" fill="hold"/>
                                        <p:tgtEl>
                                          <p:spTgt spid="46"/>
                                        </p:tgtEl>
                                        <p:attrNameLst>
                                          <p:attrName>ppt_x</p:attrName>
                                        </p:attrNameLst>
                                      </p:cBhvr>
                                      <p:tavLst>
                                        <p:tav tm="0">
                                          <p:val>
                                            <p:strVal val="#ppt_x"/>
                                          </p:val>
                                        </p:tav>
                                        <p:tav tm="100000">
                                          <p:val>
                                            <p:strVal val="#ppt_x"/>
                                          </p:val>
                                        </p:tav>
                                      </p:tavLst>
                                    </p:anim>
                                    <p:anim calcmode="lin" valueType="num">
                                      <p:cBhvr>
                                        <p:cTn id="30" dur="1000" fill="hold"/>
                                        <p:tgtEl>
                                          <p:spTgt spid="4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1000"/>
                                        <p:tgtEl>
                                          <p:spTgt spid="45"/>
                                        </p:tgtEl>
                                      </p:cBhvr>
                                    </p:animEffect>
                                    <p:anim calcmode="lin" valueType="num">
                                      <p:cBhvr>
                                        <p:cTn id="34" dur="1000" fill="hold"/>
                                        <p:tgtEl>
                                          <p:spTgt spid="45"/>
                                        </p:tgtEl>
                                        <p:attrNameLst>
                                          <p:attrName>ppt_x</p:attrName>
                                        </p:attrNameLst>
                                      </p:cBhvr>
                                      <p:tavLst>
                                        <p:tav tm="0">
                                          <p:val>
                                            <p:strVal val="#ppt_x"/>
                                          </p:val>
                                        </p:tav>
                                        <p:tav tm="100000">
                                          <p:val>
                                            <p:strVal val="#ppt_x"/>
                                          </p:val>
                                        </p:tav>
                                      </p:tavLst>
                                    </p:anim>
                                    <p:anim calcmode="lin" valueType="num">
                                      <p:cBhvr>
                                        <p:cTn id="35"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49" grpId="0"/>
      <p:bldP spid="6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4">
            <a:extLst>
              <a:ext uri="{FF2B5EF4-FFF2-40B4-BE49-F238E27FC236}">
                <a16:creationId xmlns:a16="http://schemas.microsoft.com/office/drawing/2014/main" id="{5EDB9058-6465-4C6A-95FB-C558C984B61C}"/>
              </a:ext>
            </a:extLst>
          </p:cNvPr>
          <p:cNvGrpSpPr/>
          <p:nvPr/>
        </p:nvGrpSpPr>
        <p:grpSpPr>
          <a:xfrm>
            <a:off x="7582982" y="60386"/>
            <a:ext cx="3426601" cy="6427774"/>
            <a:chOff x="445712" y="1449040"/>
            <a:chExt cx="2113018" cy="3924176"/>
          </a:xfrm>
        </p:grpSpPr>
        <p:sp>
          <p:nvSpPr>
            <p:cNvPr id="11"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2"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13"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14"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5"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7719683" y="498696"/>
            <a:ext cx="3173361" cy="5415868"/>
          </a:xfrm>
          <a:prstGeom prst="rect">
            <a:avLst/>
          </a:prstGeom>
          <a:ln>
            <a:solidFill>
              <a:schemeClr val="accent1">
                <a:lumMod val="50000"/>
              </a:schemeClr>
            </a:solidFill>
          </a:ln>
          <a:effectLst>
            <a:glow rad="139700">
              <a:schemeClr val="accent1">
                <a:satMod val="175000"/>
                <a:alpha val="40000"/>
              </a:schemeClr>
            </a:glow>
          </a:effectLst>
        </p:spPr>
      </p:pic>
      <p:sp>
        <p:nvSpPr>
          <p:cNvPr id="2" name="TextBox 1"/>
          <p:cNvSpPr txBox="1"/>
          <p:nvPr/>
        </p:nvSpPr>
        <p:spPr>
          <a:xfrm>
            <a:off x="1311215" y="2061713"/>
            <a:ext cx="5339751" cy="1200329"/>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This picture represents </a:t>
            </a:r>
            <a:r>
              <a:rPr lang="en-US" sz="2400" b="1" dirty="0" err="1">
                <a:solidFill>
                  <a:schemeClr val="accent1">
                    <a:lumMod val="75000"/>
                  </a:schemeClr>
                </a:solidFill>
                <a:latin typeface="Andalus" panose="02020603050405020304" pitchFamily="18" charset="-78"/>
                <a:cs typeface="Andalus" panose="02020603050405020304" pitchFamily="18" charset="-78"/>
              </a:rPr>
              <a:t>BrownSpot</a:t>
            </a:r>
            <a:r>
              <a:rPr lang="en-US" sz="2400" b="1" dirty="0">
                <a:solidFill>
                  <a:schemeClr val="accent1">
                    <a:lumMod val="75000"/>
                  </a:schemeClr>
                </a:solidFill>
                <a:latin typeface="Andalus" panose="02020603050405020304" pitchFamily="18" charset="-78"/>
                <a:cs typeface="Andalus" panose="02020603050405020304" pitchFamily="18" charset="-78"/>
              </a:rPr>
              <a:t> disease that is one of the most important rice diseases.</a:t>
            </a:r>
          </a:p>
        </p:txBody>
      </p:sp>
    </p:spTree>
    <p:extLst>
      <p:ext uri="{BB962C8B-B14F-4D97-AF65-F5344CB8AC3E}">
        <p14:creationId xmlns:p14="http://schemas.microsoft.com/office/powerpoint/2010/main" val="298907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1000"/>
                                        <p:tgtEl>
                                          <p:spTgt spid="16"/>
                                        </p:tgtEl>
                                      </p:cBhvr>
                                    </p:animEffect>
                                    <p:anim calcmode="lin" valueType="num">
                                      <p:cBhvr>
                                        <p:cTn id="15" dur="1000" fill="hold"/>
                                        <p:tgtEl>
                                          <p:spTgt spid="16"/>
                                        </p:tgtEl>
                                        <p:attrNameLst>
                                          <p:attrName>ppt_x</p:attrName>
                                        </p:attrNameLst>
                                      </p:cBhvr>
                                      <p:tavLst>
                                        <p:tav tm="0">
                                          <p:val>
                                            <p:strVal val="#ppt_x"/>
                                          </p:val>
                                        </p:tav>
                                        <p:tav tm="100000">
                                          <p:val>
                                            <p:strVal val="#ppt_x"/>
                                          </p:val>
                                        </p:tav>
                                      </p:tavLst>
                                    </p:anim>
                                    <p:anim calcmode="lin" valueType="num">
                                      <p:cBhvr>
                                        <p:cTn id="16" dur="1000" fill="hold"/>
                                        <p:tgtEl>
                                          <p:spTgt spid="16"/>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4">
            <a:extLst>
              <a:ext uri="{FF2B5EF4-FFF2-40B4-BE49-F238E27FC236}">
                <a16:creationId xmlns:a16="http://schemas.microsoft.com/office/drawing/2014/main" id="{5EDB9058-6465-4C6A-95FB-C558C984B61C}"/>
              </a:ext>
            </a:extLst>
          </p:cNvPr>
          <p:cNvGrpSpPr/>
          <p:nvPr/>
        </p:nvGrpSpPr>
        <p:grpSpPr>
          <a:xfrm>
            <a:off x="7582982" y="25881"/>
            <a:ext cx="3426601" cy="6427774"/>
            <a:chOff x="445712" y="1449040"/>
            <a:chExt cx="2113018" cy="3924176"/>
          </a:xfrm>
        </p:grpSpPr>
        <p:sp>
          <p:nvSpPr>
            <p:cNvPr id="32"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3"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4"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35"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6"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37" name="Picture 2" descr="لا يتوفر وصف."/>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5585" y="464452"/>
            <a:ext cx="3209286" cy="5415607"/>
          </a:xfrm>
          <a:prstGeom prst="rect">
            <a:avLst/>
          </a:prstGeom>
          <a:noFill/>
          <a:effectLst>
            <a:glow rad="1397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sp>
        <p:nvSpPr>
          <p:cNvPr id="38" name="TextBox 37"/>
          <p:cNvSpPr txBox="1"/>
          <p:nvPr/>
        </p:nvSpPr>
        <p:spPr>
          <a:xfrm>
            <a:off x="1311215" y="2061713"/>
            <a:ext cx="5339751" cy="1200329"/>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This picture represents </a:t>
            </a:r>
            <a:r>
              <a:rPr lang="en-US" sz="2400" b="1" dirty="0" err="1">
                <a:solidFill>
                  <a:schemeClr val="accent1">
                    <a:lumMod val="75000"/>
                  </a:schemeClr>
                </a:solidFill>
                <a:latin typeface="Andalus" panose="02020603050405020304" pitchFamily="18" charset="-78"/>
                <a:cs typeface="Andalus" panose="02020603050405020304" pitchFamily="18" charset="-78"/>
              </a:rPr>
              <a:t>Hispa</a:t>
            </a:r>
            <a:r>
              <a:rPr lang="en-US" sz="2400" b="1" dirty="0">
                <a:solidFill>
                  <a:schemeClr val="accent1">
                    <a:lumMod val="75000"/>
                  </a:schemeClr>
                </a:solidFill>
                <a:latin typeface="Andalus" panose="02020603050405020304" pitchFamily="18" charset="-78"/>
                <a:cs typeface="Andalus" panose="02020603050405020304" pitchFamily="18" charset="-78"/>
              </a:rPr>
              <a:t> disease that is one of the most important rice diseases.</a:t>
            </a:r>
          </a:p>
        </p:txBody>
      </p:sp>
    </p:spTree>
    <p:extLst>
      <p:ext uri="{BB962C8B-B14F-4D97-AF65-F5344CB8AC3E}">
        <p14:creationId xmlns:p14="http://schemas.microsoft.com/office/powerpoint/2010/main" val="2210905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a:extLst>
              <a:ext uri="{FF2B5EF4-FFF2-40B4-BE49-F238E27FC236}">
                <a16:creationId xmlns:a16="http://schemas.microsoft.com/office/drawing/2014/main" id="{5EDB9058-6465-4C6A-95FB-C558C984B61C}"/>
              </a:ext>
            </a:extLst>
          </p:cNvPr>
          <p:cNvGrpSpPr/>
          <p:nvPr/>
        </p:nvGrpSpPr>
        <p:grpSpPr>
          <a:xfrm>
            <a:off x="7582982" y="-8626"/>
            <a:ext cx="3426601" cy="6427774"/>
            <a:chOff x="445712" y="1449040"/>
            <a:chExt cx="2113018" cy="3924176"/>
          </a:xfrm>
        </p:grpSpPr>
        <p:sp>
          <p:nvSpPr>
            <p:cNvPr id="18"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9"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20"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21"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2"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23" name="Picture 2" descr="لا يتوفر وصف."/>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2989" y="488339"/>
            <a:ext cx="3246585" cy="5378816"/>
          </a:xfrm>
          <a:prstGeom prst="rect">
            <a:avLst/>
          </a:prstGeom>
          <a:noFill/>
          <a:effectLst>
            <a:glow rad="1397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sp>
        <p:nvSpPr>
          <p:cNvPr id="24" name="TextBox 23"/>
          <p:cNvSpPr txBox="1"/>
          <p:nvPr/>
        </p:nvSpPr>
        <p:spPr>
          <a:xfrm>
            <a:off x="1311215" y="2061713"/>
            <a:ext cx="5339751" cy="1200329"/>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This picture represents </a:t>
            </a:r>
            <a:r>
              <a:rPr lang="en-US" sz="2400" b="1" dirty="0" err="1">
                <a:solidFill>
                  <a:schemeClr val="accent1">
                    <a:lumMod val="75000"/>
                  </a:schemeClr>
                </a:solidFill>
                <a:latin typeface="Andalus" panose="02020603050405020304" pitchFamily="18" charset="-78"/>
                <a:cs typeface="Andalus" panose="02020603050405020304" pitchFamily="18" charset="-78"/>
              </a:rPr>
              <a:t>LeafBlast</a:t>
            </a:r>
            <a:r>
              <a:rPr lang="en-US" sz="2400" b="1" dirty="0">
                <a:solidFill>
                  <a:schemeClr val="accent1">
                    <a:lumMod val="75000"/>
                  </a:schemeClr>
                </a:solidFill>
                <a:latin typeface="Andalus" panose="02020603050405020304" pitchFamily="18" charset="-78"/>
                <a:cs typeface="Andalus" panose="02020603050405020304" pitchFamily="18" charset="-78"/>
              </a:rPr>
              <a:t> disease that is one of the most important rice diseases.</a:t>
            </a:r>
          </a:p>
        </p:txBody>
      </p:sp>
    </p:spTree>
    <p:extLst>
      <p:ext uri="{BB962C8B-B14F-4D97-AF65-F5344CB8AC3E}">
        <p14:creationId xmlns:p14="http://schemas.microsoft.com/office/powerpoint/2010/main" val="318703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4">
            <a:extLst>
              <a:ext uri="{FF2B5EF4-FFF2-40B4-BE49-F238E27FC236}">
                <a16:creationId xmlns:a16="http://schemas.microsoft.com/office/drawing/2014/main" id="{5EDB9058-6465-4C6A-95FB-C558C984B61C}"/>
              </a:ext>
            </a:extLst>
          </p:cNvPr>
          <p:cNvGrpSpPr/>
          <p:nvPr/>
        </p:nvGrpSpPr>
        <p:grpSpPr>
          <a:xfrm>
            <a:off x="7582982" y="60386"/>
            <a:ext cx="3426601" cy="6427774"/>
            <a:chOff x="445712" y="1449040"/>
            <a:chExt cx="2113018" cy="3924176"/>
          </a:xfrm>
        </p:grpSpPr>
        <p:sp>
          <p:nvSpPr>
            <p:cNvPr id="17"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8"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19"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20"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1"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22" name="Picture 21"/>
          <p:cNvPicPr>
            <a:picLocks noChangeAspect="1"/>
          </p:cNvPicPr>
          <p:nvPr/>
        </p:nvPicPr>
        <p:blipFill>
          <a:blip r:embed="rId2"/>
          <a:stretch>
            <a:fillRect/>
          </a:stretch>
        </p:blipFill>
        <p:spPr>
          <a:xfrm>
            <a:off x="7713948" y="512826"/>
            <a:ext cx="3158716" cy="5401738"/>
          </a:xfrm>
          <a:prstGeom prst="rect">
            <a:avLst/>
          </a:prstGeom>
          <a:effectLst>
            <a:glow rad="139700">
              <a:schemeClr val="accent1">
                <a:satMod val="175000"/>
                <a:alpha val="40000"/>
              </a:schemeClr>
            </a:glow>
          </a:effectLst>
        </p:spPr>
      </p:pic>
      <p:sp>
        <p:nvSpPr>
          <p:cNvPr id="24" name="TextBox 23"/>
          <p:cNvSpPr txBox="1"/>
          <p:nvPr/>
        </p:nvSpPr>
        <p:spPr>
          <a:xfrm>
            <a:off x="1130060" y="2432649"/>
            <a:ext cx="5805578" cy="461665"/>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1">
                    <a:lumMod val="75000"/>
                  </a:schemeClr>
                </a:solidFill>
                <a:latin typeface="Andalus" panose="02020603050405020304" pitchFamily="18" charset="-78"/>
                <a:cs typeface="Andalus" panose="02020603050405020304" pitchFamily="18" charset="-78"/>
              </a:rPr>
              <a:t>This picture represents Healthy leaf.</a:t>
            </a:r>
          </a:p>
        </p:txBody>
      </p:sp>
    </p:spTree>
    <p:extLst>
      <p:ext uri="{BB962C8B-B14F-4D97-AF65-F5344CB8AC3E}">
        <p14:creationId xmlns:p14="http://schemas.microsoft.com/office/powerpoint/2010/main" val="2002432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1000"/>
                                        <p:tgtEl>
                                          <p:spTgt spid="22"/>
                                        </p:tgtEl>
                                      </p:cBhvr>
                                    </p:animEffect>
                                    <p:anim calcmode="lin" valueType="num">
                                      <p:cBhvr>
                                        <p:cTn id="15" dur="1000" fill="hold"/>
                                        <p:tgtEl>
                                          <p:spTgt spid="22"/>
                                        </p:tgtEl>
                                        <p:attrNameLst>
                                          <p:attrName>ppt_x</p:attrName>
                                        </p:attrNameLst>
                                      </p:cBhvr>
                                      <p:tavLst>
                                        <p:tav tm="0">
                                          <p:val>
                                            <p:strVal val="#ppt_x"/>
                                          </p:val>
                                        </p:tav>
                                        <p:tav tm="100000">
                                          <p:val>
                                            <p:strVal val="#ppt_x"/>
                                          </p:val>
                                        </p:tav>
                                      </p:tavLst>
                                    </p:anim>
                                    <p:anim calcmode="lin" valueType="num">
                                      <p:cBhvr>
                                        <p:cTn id="16" dur="1000" fill="hold"/>
                                        <p:tgtEl>
                                          <p:spTgt spid="22"/>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88362" y="1810456"/>
            <a:ext cx="7332453" cy="1077218"/>
          </a:xfrm>
          <a:prstGeom prst="rect">
            <a:avLst/>
          </a:prstGeom>
        </p:spPr>
        <p:txBody>
          <a:bodyPr wrap="square">
            <a:spAutoFit/>
          </a:bodyPr>
          <a:lstStyle/>
          <a:p>
            <a:pPr marL="457200" lvl="0" indent="-457200">
              <a:buFont typeface="Arial" panose="020B0604020202020204" pitchFamily="34" charset="0"/>
              <a:buChar char="•"/>
            </a:pPr>
            <a:r>
              <a:rPr lang="en-US" sz="3200" b="1" dirty="0">
                <a:solidFill>
                  <a:schemeClr val="accent1">
                    <a:lumMod val="75000"/>
                  </a:schemeClr>
                </a:solidFill>
                <a:latin typeface="Andalus" panose="02020603050405020304" pitchFamily="18" charset="-78"/>
                <a:cs typeface="Andalus" panose="02020603050405020304" pitchFamily="18" charset="-78"/>
              </a:rPr>
              <a:t>User can enter any page to know more about disease and its treatment.</a:t>
            </a:r>
          </a:p>
        </p:txBody>
      </p:sp>
      <p:grpSp>
        <p:nvGrpSpPr>
          <p:cNvPr id="3" name="Group 2">
            <a:extLst>
              <a:ext uri="{FF2B5EF4-FFF2-40B4-BE49-F238E27FC236}">
                <a16:creationId xmlns:a16="http://schemas.microsoft.com/office/drawing/2014/main" id="{F6C5358B-F5A3-4209-9820-3EB47349740C}"/>
              </a:ext>
            </a:extLst>
          </p:cNvPr>
          <p:cNvGrpSpPr/>
          <p:nvPr/>
        </p:nvGrpSpPr>
        <p:grpSpPr>
          <a:xfrm>
            <a:off x="7737894" y="2087592"/>
            <a:ext cx="3985462" cy="3665490"/>
            <a:chOff x="6379074" y="1656897"/>
            <a:chExt cx="5200308" cy="4680525"/>
          </a:xfrm>
          <a:solidFill>
            <a:schemeClr val="tx1">
              <a:lumMod val="95000"/>
              <a:lumOff val="5000"/>
            </a:schemeClr>
          </a:solidFill>
          <a:effectLst>
            <a:glow rad="139700">
              <a:schemeClr val="accent1">
                <a:satMod val="175000"/>
                <a:alpha val="40000"/>
              </a:schemeClr>
            </a:glow>
          </a:effectLst>
        </p:grpSpPr>
        <p:grpSp>
          <p:nvGrpSpPr>
            <p:cNvPr id="4" name="Graphic 90">
              <a:extLst>
                <a:ext uri="{FF2B5EF4-FFF2-40B4-BE49-F238E27FC236}">
                  <a16:creationId xmlns:a16="http://schemas.microsoft.com/office/drawing/2014/main" id="{913DB003-A5A4-43C2-8114-E4FB206E00B1}"/>
                </a:ext>
              </a:extLst>
            </p:cNvPr>
            <p:cNvGrpSpPr/>
            <p:nvPr/>
          </p:nvGrpSpPr>
          <p:grpSpPr>
            <a:xfrm>
              <a:off x="6379074" y="2143345"/>
              <a:ext cx="5200308" cy="4194077"/>
              <a:chOff x="1844323" y="0"/>
              <a:chExt cx="8503353" cy="6858000"/>
            </a:xfrm>
            <a:grpFill/>
          </p:grpSpPr>
          <p:sp>
            <p:nvSpPr>
              <p:cNvPr id="9" name="Freeform: Shape 60">
                <a:extLst>
                  <a:ext uri="{FF2B5EF4-FFF2-40B4-BE49-F238E27FC236}">
                    <a16:creationId xmlns:a16="http://schemas.microsoft.com/office/drawing/2014/main" id="{600421AE-2080-46A2-9D55-EA178F37FAE4}"/>
                  </a:ext>
                </a:extLst>
              </p:cNvPr>
              <p:cNvSpPr/>
              <p:nvPr/>
            </p:nvSpPr>
            <p:spPr>
              <a:xfrm>
                <a:off x="2468351" y="1814072"/>
                <a:ext cx="2482" cy="3120"/>
              </a:xfrm>
              <a:custGeom>
                <a:avLst/>
                <a:gdLst>
                  <a:gd name="connsiteX0" fmla="*/ 1773 w 2482"/>
                  <a:gd name="connsiteY0" fmla="*/ 0 h 3120"/>
                  <a:gd name="connsiteX1" fmla="*/ 0 w 2482"/>
                  <a:gd name="connsiteY1" fmla="*/ 3121 h 3120"/>
                  <a:gd name="connsiteX2" fmla="*/ 2482 w 2482"/>
                  <a:gd name="connsiteY2" fmla="*/ 567 h 3120"/>
                  <a:gd name="connsiteX3" fmla="*/ 1773 w 2482"/>
                  <a:gd name="connsiteY3" fmla="*/ 0 h 3120"/>
                </a:gdLst>
                <a:ahLst/>
                <a:cxnLst>
                  <a:cxn ang="0">
                    <a:pos x="connsiteX0" y="connsiteY0"/>
                  </a:cxn>
                  <a:cxn ang="0">
                    <a:pos x="connsiteX1" y="connsiteY1"/>
                  </a:cxn>
                  <a:cxn ang="0">
                    <a:pos x="connsiteX2" y="connsiteY2"/>
                  </a:cxn>
                  <a:cxn ang="0">
                    <a:pos x="connsiteX3" y="connsiteY3"/>
                  </a:cxn>
                </a:cxnLst>
                <a:rect l="l" t="t" r="r" b="b"/>
                <a:pathLst>
                  <a:path w="2482" h="3120">
                    <a:moveTo>
                      <a:pt x="1773" y="0"/>
                    </a:moveTo>
                    <a:cubicBezTo>
                      <a:pt x="1206" y="1064"/>
                      <a:pt x="567" y="2128"/>
                      <a:pt x="0" y="3121"/>
                    </a:cubicBezTo>
                    <a:cubicBezTo>
                      <a:pt x="851" y="2269"/>
                      <a:pt x="1631" y="1418"/>
                      <a:pt x="2482" y="567"/>
                    </a:cubicBezTo>
                    <a:lnTo>
                      <a:pt x="1773" y="0"/>
                    </a:lnTo>
                    <a:close/>
                  </a:path>
                </a:pathLst>
              </a:custGeom>
              <a:grpFill/>
              <a:ln w="7086" cap="flat">
                <a:solidFill>
                  <a:srgbClr val="92D050"/>
                </a:solidFill>
                <a:prstDash val="solid"/>
                <a:miter/>
              </a:ln>
            </p:spPr>
            <p:txBody>
              <a:bodyPr rtlCol="0" anchor="ctr"/>
              <a:lstStyle/>
              <a:p>
                <a:endParaRPr lang="en-US"/>
              </a:p>
            </p:txBody>
          </p:sp>
          <p:sp>
            <p:nvSpPr>
              <p:cNvPr id="10" name="Freeform: Shape 61">
                <a:extLst>
                  <a:ext uri="{FF2B5EF4-FFF2-40B4-BE49-F238E27FC236}">
                    <a16:creationId xmlns:a16="http://schemas.microsoft.com/office/drawing/2014/main" id="{C0DDC92B-3CCA-4FF4-8B85-EC29A5AE19EC}"/>
                  </a:ext>
                </a:extLst>
              </p:cNvPr>
              <p:cNvSpPr/>
              <p:nvPr/>
            </p:nvSpPr>
            <p:spPr>
              <a:xfrm>
                <a:off x="1844039" y="-289"/>
                <a:ext cx="8505327" cy="6855934"/>
              </a:xfrm>
              <a:custGeom>
                <a:avLst/>
                <a:gdLst>
                  <a:gd name="connsiteX0" fmla="*/ 8504417 w 8505327"/>
                  <a:gd name="connsiteY0" fmla="*/ 2345342 h 6855934"/>
                  <a:gd name="connsiteX1" fmla="*/ 8504630 w 8505327"/>
                  <a:gd name="connsiteY1" fmla="*/ 1530325 h 6855934"/>
                  <a:gd name="connsiteX2" fmla="*/ 8471652 w 8505327"/>
                  <a:gd name="connsiteY2" fmla="*/ 1489262 h 6855934"/>
                  <a:gd name="connsiteX3" fmla="*/ 8456049 w 8505327"/>
                  <a:gd name="connsiteY3" fmla="*/ 1471319 h 6855934"/>
                  <a:gd name="connsiteX4" fmla="*/ 8455907 w 8505327"/>
                  <a:gd name="connsiteY4" fmla="*/ 1443022 h 6855934"/>
                  <a:gd name="connsiteX5" fmla="*/ 8417468 w 8505327"/>
                  <a:gd name="connsiteY5" fmla="*/ 1403094 h 6855934"/>
                  <a:gd name="connsiteX6" fmla="*/ 8336052 w 8505327"/>
                  <a:gd name="connsiteY6" fmla="*/ 1404016 h 6855934"/>
                  <a:gd name="connsiteX7" fmla="*/ 8312081 w 8505327"/>
                  <a:gd name="connsiteY7" fmla="*/ 1379478 h 6855934"/>
                  <a:gd name="connsiteX8" fmla="*/ 8304705 w 8505327"/>
                  <a:gd name="connsiteY8" fmla="*/ 1282104 h 6855934"/>
                  <a:gd name="connsiteX9" fmla="*/ 8295699 w 8505327"/>
                  <a:gd name="connsiteY9" fmla="*/ 1315437 h 6855934"/>
                  <a:gd name="connsiteX10" fmla="*/ 8245416 w 8505327"/>
                  <a:gd name="connsiteY10" fmla="*/ 1434228 h 6855934"/>
                  <a:gd name="connsiteX11" fmla="*/ 8227260 w 8505327"/>
                  <a:gd name="connsiteY11" fmla="*/ 1469901 h 6855934"/>
                  <a:gd name="connsiteX12" fmla="*/ 8227260 w 8505327"/>
                  <a:gd name="connsiteY12" fmla="*/ 1430540 h 6855934"/>
                  <a:gd name="connsiteX13" fmla="*/ 8228749 w 8505327"/>
                  <a:gd name="connsiteY13" fmla="*/ 544674 h 6855934"/>
                  <a:gd name="connsiteX14" fmla="*/ 8197544 w 8505327"/>
                  <a:gd name="connsiteY14" fmla="*/ 379429 h 6855934"/>
                  <a:gd name="connsiteX15" fmla="*/ 8165347 w 8505327"/>
                  <a:gd name="connsiteY15" fmla="*/ 239220 h 6855934"/>
                  <a:gd name="connsiteX16" fmla="*/ 8141659 w 8505327"/>
                  <a:gd name="connsiteY16" fmla="*/ 217447 h 6855934"/>
                  <a:gd name="connsiteX17" fmla="*/ 7865354 w 8505327"/>
                  <a:gd name="connsiteY17" fmla="*/ 217234 h 6855934"/>
                  <a:gd name="connsiteX18" fmla="*/ 7841169 w 8505327"/>
                  <a:gd name="connsiteY18" fmla="*/ 242482 h 6855934"/>
                  <a:gd name="connsiteX19" fmla="*/ 7779823 w 8505327"/>
                  <a:gd name="connsiteY19" fmla="*/ 395174 h 6855934"/>
                  <a:gd name="connsiteX20" fmla="*/ 7754009 w 8505327"/>
                  <a:gd name="connsiteY20" fmla="*/ 480775 h 6855934"/>
                  <a:gd name="connsiteX21" fmla="*/ 7754292 w 8505327"/>
                  <a:gd name="connsiteY21" fmla="*/ 891829 h 6855934"/>
                  <a:gd name="connsiteX22" fmla="*/ 7742732 w 8505327"/>
                  <a:gd name="connsiteY22" fmla="*/ 923176 h 6855934"/>
                  <a:gd name="connsiteX23" fmla="*/ 7673514 w 8505327"/>
                  <a:gd name="connsiteY23" fmla="*/ 921261 h 6855934"/>
                  <a:gd name="connsiteX24" fmla="*/ 7646918 w 8505327"/>
                  <a:gd name="connsiteY24" fmla="*/ 847646 h 6855934"/>
                  <a:gd name="connsiteX25" fmla="*/ 7643727 w 8505327"/>
                  <a:gd name="connsiteY25" fmla="*/ 777435 h 6855934"/>
                  <a:gd name="connsiteX26" fmla="*/ 7616777 w 8505327"/>
                  <a:gd name="connsiteY26" fmla="*/ 751336 h 6855934"/>
                  <a:gd name="connsiteX27" fmla="*/ 7450256 w 8505327"/>
                  <a:gd name="connsiteY27" fmla="*/ 751690 h 6855934"/>
                  <a:gd name="connsiteX28" fmla="*/ 7397634 w 8505327"/>
                  <a:gd name="connsiteY28" fmla="*/ 798498 h 6855934"/>
                  <a:gd name="connsiteX29" fmla="*/ 7393378 w 8505327"/>
                  <a:gd name="connsiteY29" fmla="*/ 818852 h 6855934"/>
                  <a:gd name="connsiteX30" fmla="*/ 7363379 w 8505327"/>
                  <a:gd name="connsiteY30" fmla="*/ 921545 h 6855934"/>
                  <a:gd name="connsiteX31" fmla="*/ 7362741 w 8505327"/>
                  <a:gd name="connsiteY31" fmla="*/ 1786135 h 6855934"/>
                  <a:gd name="connsiteX32" fmla="*/ 7354231 w 8505327"/>
                  <a:gd name="connsiteY32" fmla="*/ 1825283 h 6855934"/>
                  <a:gd name="connsiteX33" fmla="*/ 7346217 w 8505327"/>
                  <a:gd name="connsiteY33" fmla="*/ 1778050 h 6855934"/>
                  <a:gd name="connsiteX34" fmla="*/ 7303097 w 8505327"/>
                  <a:gd name="connsiteY34" fmla="*/ 1735356 h 6855934"/>
                  <a:gd name="connsiteX35" fmla="*/ 7271040 w 8505327"/>
                  <a:gd name="connsiteY35" fmla="*/ 1704293 h 6855934"/>
                  <a:gd name="connsiteX36" fmla="*/ 7271324 w 8505327"/>
                  <a:gd name="connsiteY36" fmla="*/ 1658266 h 6855934"/>
                  <a:gd name="connsiteX37" fmla="*/ 7272317 w 8505327"/>
                  <a:gd name="connsiteY37" fmla="*/ 223192 h 6855934"/>
                  <a:gd name="connsiteX38" fmla="*/ 7254871 w 8505327"/>
                  <a:gd name="connsiteY38" fmla="*/ 145392 h 6855934"/>
                  <a:gd name="connsiteX39" fmla="*/ 7167001 w 8505327"/>
                  <a:gd name="connsiteY39" fmla="*/ 21140 h 6855934"/>
                  <a:gd name="connsiteX40" fmla="*/ 7132959 w 8505327"/>
                  <a:gd name="connsiteY40" fmla="*/ 76 h 6855934"/>
                  <a:gd name="connsiteX41" fmla="*/ 6998352 w 8505327"/>
                  <a:gd name="connsiteY41" fmla="*/ 5 h 6855934"/>
                  <a:gd name="connsiteX42" fmla="*/ 6975303 w 8505327"/>
                  <a:gd name="connsiteY42" fmla="*/ 22771 h 6855934"/>
                  <a:gd name="connsiteX43" fmla="*/ 6975657 w 8505327"/>
                  <a:gd name="connsiteY43" fmla="*/ 58160 h 6855934"/>
                  <a:gd name="connsiteX44" fmla="*/ 6947857 w 8505327"/>
                  <a:gd name="connsiteY44" fmla="*/ 86032 h 6855934"/>
                  <a:gd name="connsiteX45" fmla="*/ 6894879 w 8505327"/>
                  <a:gd name="connsiteY45" fmla="*/ 141704 h 6855934"/>
                  <a:gd name="connsiteX46" fmla="*/ 6895446 w 8505327"/>
                  <a:gd name="connsiteY46" fmla="*/ 1342954 h 6855934"/>
                  <a:gd name="connsiteX47" fmla="*/ 6869561 w 8505327"/>
                  <a:gd name="connsiteY47" fmla="*/ 1379619 h 6855934"/>
                  <a:gd name="connsiteX48" fmla="*/ 6839632 w 8505327"/>
                  <a:gd name="connsiteY48" fmla="*/ 1378697 h 6855934"/>
                  <a:gd name="connsiteX49" fmla="*/ 6811335 w 8505327"/>
                  <a:gd name="connsiteY49" fmla="*/ 1351251 h 6855934"/>
                  <a:gd name="connsiteX50" fmla="*/ 6813321 w 8505327"/>
                  <a:gd name="connsiteY50" fmla="*/ 1223736 h 6855934"/>
                  <a:gd name="connsiteX51" fmla="*/ 6808214 w 8505327"/>
                  <a:gd name="connsiteY51" fmla="*/ 1024805 h 6855934"/>
                  <a:gd name="connsiteX52" fmla="*/ 6729493 w 8505327"/>
                  <a:gd name="connsiteY52" fmla="*/ 984096 h 6855934"/>
                  <a:gd name="connsiteX53" fmla="*/ 6697366 w 8505327"/>
                  <a:gd name="connsiteY53" fmla="*/ 952962 h 6855934"/>
                  <a:gd name="connsiteX54" fmla="*/ 6666870 w 8505327"/>
                  <a:gd name="connsiteY54" fmla="*/ 922609 h 6855934"/>
                  <a:gd name="connsiteX55" fmla="*/ 6532263 w 8505327"/>
                  <a:gd name="connsiteY55" fmla="*/ 922467 h 6855934"/>
                  <a:gd name="connsiteX56" fmla="*/ 6488434 w 8505327"/>
                  <a:gd name="connsiteY56" fmla="*/ 962040 h 6855934"/>
                  <a:gd name="connsiteX57" fmla="*/ 6470563 w 8505327"/>
                  <a:gd name="connsiteY57" fmla="*/ 984451 h 6855934"/>
                  <a:gd name="connsiteX58" fmla="*/ 6438790 w 8505327"/>
                  <a:gd name="connsiteY58" fmla="*/ 1019769 h 6855934"/>
                  <a:gd name="connsiteX59" fmla="*/ 6439003 w 8505327"/>
                  <a:gd name="connsiteY59" fmla="*/ 1313876 h 6855934"/>
                  <a:gd name="connsiteX60" fmla="*/ 6433897 w 8505327"/>
                  <a:gd name="connsiteY60" fmla="*/ 1343308 h 6855934"/>
                  <a:gd name="connsiteX61" fmla="*/ 6360565 w 8505327"/>
                  <a:gd name="connsiteY61" fmla="*/ 1346783 h 6855934"/>
                  <a:gd name="connsiteX62" fmla="*/ 6344253 w 8505327"/>
                  <a:gd name="connsiteY62" fmla="*/ 1320968 h 6855934"/>
                  <a:gd name="connsiteX63" fmla="*/ 6324963 w 8505327"/>
                  <a:gd name="connsiteY63" fmla="*/ 1310898 h 6855934"/>
                  <a:gd name="connsiteX64" fmla="*/ 6292907 w 8505327"/>
                  <a:gd name="connsiteY64" fmla="*/ 1275650 h 6855934"/>
                  <a:gd name="connsiteX65" fmla="*/ 6264823 w 8505327"/>
                  <a:gd name="connsiteY65" fmla="*/ 1239552 h 6855934"/>
                  <a:gd name="connsiteX66" fmla="*/ 6252199 w 8505327"/>
                  <a:gd name="connsiteY66" fmla="*/ 1216148 h 6855934"/>
                  <a:gd name="connsiteX67" fmla="*/ 6251773 w 8505327"/>
                  <a:gd name="connsiteY67" fmla="*/ 1124022 h 6855934"/>
                  <a:gd name="connsiteX68" fmla="*/ 6243972 w 8505327"/>
                  <a:gd name="connsiteY68" fmla="*/ 1107782 h 6855934"/>
                  <a:gd name="connsiteX69" fmla="*/ 6232766 w 8505327"/>
                  <a:gd name="connsiteY69" fmla="*/ 1122959 h 6855934"/>
                  <a:gd name="connsiteX70" fmla="*/ 6231632 w 8505327"/>
                  <a:gd name="connsiteY70" fmla="*/ 1215084 h 6855934"/>
                  <a:gd name="connsiteX71" fmla="*/ 6220355 w 8505327"/>
                  <a:gd name="connsiteY71" fmla="*/ 1240615 h 6855934"/>
                  <a:gd name="connsiteX72" fmla="*/ 6213618 w 8505327"/>
                  <a:gd name="connsiteY72" fmla="*/ 1214517 h 6855934"/>
                  <a:gd name="connsiteX73" fmla="*/ 6210285 w 8505327"/>
                  <a:gd name="connsiteY73" fmla="*/ 849702 h 6855934"/>
                  <a:gd name="connsiteX74" fmla="*/ 6175179 w 8505327"/>
                  <a:gd name="connsiteY74" fmla="*/ 761336 h 6855934"/>
                  <a:gd name="connsiteX75" fmla="*/ 6162485 w 8505327"/>
                  <a:gd name="connsiteY75" fmla="*/ 737365 h 6855934"/>
                  <a:gd name="connsiteX76" fmla="*/ 6111209 w 8505327"/>
                  <a:gd name="connsiteY76" fmla="*/ 695876 h 6855934"/>
                  <a:gd name="connsiteX77" fmla="*/ 6068799 w 8505327"/>
                  <a:gd name="connsiteY77" fmla="*/ 695734 h 6855934"/>
                  <a:gd name="connsiteX78" fmla="*/ 6027594 w 8505327"/>
                  <a:gd name="connsiteY78" fmla="*/ 734528 h 6855934"/>
                  <a:gd name="connsiteX79" fmla="*/ 6011353 w 8505327"/>
                  <a:gd name="connsiteY79" fmla="*/ 761265 h 6855934"/>
                  <a:gd name="connsiteX80" fmla="*/ 5976319 w 8505327"/>
                  <a:gd name="connsiteY80" fmla="*/ 800271 h 6855934"/>
                  <a:gd name="connsiteX81" fmla="*/ 5976815 w 8505327"/>
                  <a:gd name="connsiteY81" fmla="*/ 1856204 h 6855934"/>
                  <a:gd name="connsiteX82" fmla="*/ 5976602 w 8505327"/>
                  <a:gd name="connsiteY82" fmla="*/ 2012087 h 6855934"/>
                  <a:gd name="connsiteX83" fmla="*/ 5962276 w 8505327"/>
                  <a:gd name="connsiteY83" fmla="*/ 2037831 h 6855934"/>
                  <a:gd name="connsiteX84" fmla="*/ 5935752 w 8505327"/>
                  <a:gd name="connsiteY84" fmla="*/ 2072015 h 6855934"/>
                  <a:gd name="connsiteX85" fmla="*/ 5927738 w 8505327"/>
                  <a:gd name="connsiteY85" fmla="*/ 2118326 h 6855934"/>
                  <a:gd name="connsiteX86" fmla="*/ 5924617 w 8505327"/>
                  <a:gd name="connsiteY86" fmla="*/ 1988258 h 6855934"/>
                  <a:gd name="connsiteX87" fmla="*/ 5896959 w 8505327"/>
                  <a:gd name="connsiteY87" fmla="*/ 1941096 h 6855934"/>
                  <a:gd name="connsiteX88" fmla="*/ 5890505 w 8505327"/>
                  <a:gd name="connsiteY88" fmla="*/ 1930387 h 6855934"/>
                  <a:gd name="connsiteX89" fmla="*/ 5848449 w 8505327"/>
                  <a:gd name="connsiteY89" fmla="*/ 1800957 h 6855934"/>
                  <a:gd name="connsiteX90" fmla="*/ 5769514 w 8505327"/>
                  <a:gd name="connsiteY90" fmla="*/ 1748902 h 6855934"/>
                  <a:gd name="connsiteX91" fmla="*/ 5742139 w 8505327"/>
                  <a:gd name="connsiteY91" fmla="*/ 1730533 h 6855934"/>
                  <a:gd name="connsiteX92" fmla="*/ 5676325 w 8505327"/>
                  <a:gd name="connsiteY92" fmla="*/ 1679754 h 6855934"/>
                  <a:gd name="connsiteX93" fmla="*/ 5634979 w 8505327"/>
                  <a:gd name="connsiteY93" fmla="*/ 1639188 h 6855934"/>
                  <a:gd name="connsiteX94" fmla="*/ 5636326 w 8505327"/>
                  <a:gd name="connsiteY94" fmla="*/ 1089981 h 6855934"/>
                  <a:gd name="connsiteX95" fmla="*/ 5602355 w 8505327"/>
                  <a:gd name="connsiteY95" fmla="*/ 1056010 h 6855934"/>
                  <a:gd name="connsiteX96" fmla="*/ 5421721 w 8505327"/>
                  <a:gd name="connsiteY96" fmla="*/ 1055088 h 6855934"/>
                  <a:gd name="connsiteX97" fmla="*/ 5371155 w 8505327"/>
                  <a:gd name="connsiteY97" fmla="*/ 1083456 h 6855934"/>
                  <a:gd name="connsiteX98" fmla="*/ 5292930 w 8505327"/>
                  <a:gd name="connsiteY98" fmla="*/ 1222034 h 6855934"/>
                  <a:gd name="connsiteX99" fmla="*/ 5263852 w 8505327"/>
                  <a:gd name="connsiteY99" fmla="*/ 1332812 h 6855934"/>
                  <a:gd name="connsiteX100" fmla="*/ 5264278 w 8505327"/>
                  <a:gd name="connsiteY100" fmla="*/ 2133645 h 6855934"/>
                  <a:gd name="connsiteX101" fmla="*/ 5263923 w 8505327"/>
                  <a:gd name="connsiteY101" fmla="*/ 2162013 h 6855934"/>
                  <a:gd name="connsiteX102" fmla="*/ 5241087 w 8505327"/>
                  <a:gd name="connsiteY102" fmla="*/ 2176055 h 6855934"/>
                  <a:gd name="connsiteX103" fmla="*/ 5203712 w 8505327"/>
                  <a:gd name="connsiteY103" fmla="*/ 2162297 h 6855934"/>
                  <a:gd name="connsiteX104" fmla="*/ 5195130 w 8505327"/>
                  <a:gd name="connsiteY104" fmla="*/ 1984783 h 6855934"/>
                  <a:gd name="connsiteX105" fmla="*/ 5195556 w 8505327"/>
                  <a:gd name="connsiteY105" fmla="*/ 1846701 h 6855934"/>
                  <a:gd name="connsiteX106" fmla="*/ 5184421 w 8505327"/>
                  <a:gd name="connsiteY106" fmla="*/ 1822801 h 6855934"/>
                  <a:gd name="connsiteX107" fmla="*/ 5174209 w 8505327"/>
                  <a:gd name="connsiteY107" fmla="*/ 1845283 h 6855934"/>
                  <a:gd name="connsiteX108" fmla="*/ 5171798 w 8505327"/>
                  <a:gd name="connsiteY108" fmla="*/ 2137545 h 6855934"/>
                  <a:gd name="connsiteX109" fmla="*/ 5120522 w 8505327"/>
                  <a:gd name="connsiteY109" fmla="*/ 2180523 h 6855934"/>
                  <a:gd name="connsiteX110" fmla="*/ 5065417 w 8505327"/>
                  <a:gd name="connsiteY110" fmla="*/ 2179176 h 6855934"/>
                  <a:gd name="connsiteX111" fmla="*/ 5059176 w 8505327"/>
                  <a:gd name="connsiteY111" fmla="*/ 2146340 h 6855934"/>
                  <a:gd name="connsiteX112" fmla="*/ 5043787 w 8505327"/>
                  <a:gd name="connsiteY112" fmla="*/ 2106411 h 6855934"/>
                  <a:gd name="connsiteX113" fmla="*/ 5023716 w 8505327"/>
                  <a:gd name="connsiteY113" fmla="*/ 2181800 h 6855934"/>
                  <a:gd name="connsiteX114" fmla="*/ 5022581 w 8505327"/>
                  <a:gd name="connsiteY114" fmla="*/ 2106908 h 6855934"/>
                  <a:gd name="connsiteX115" fmla="*/ 5023291 w 8505327"/>
                  <a:gd name="connsiteY115" fmla="*/ 1681740 h 6855934"/>
                  <a:gd name="connsiteX116" fmla="*/ 5001447 w 8505327"/>
                  <a:gd name="connsiteY116" fmla="*/ 1651883 h 6855934"/>
                  <a:gd name="connsiteX117" fmla="*/ 4953292 w 8505327"/>
                  <a:gd name="connsiteY117" fmla="*/ 1604933 h 6855934"/>
                  <a:gd name="connsiteX118" fmla="*/ 4924002 w 8505327"/>
                  <a:gd name="connsiteY118" fmla="*/ 1547843 h 6855934"/>
                  <a:gd name="connsiteX119" fmla="*/ 4807621 w 8505327"/>
                  <a:gd name="connsiteY119" fmla="*/ 1555644 h 6855934"/>
                  <a:gd name="connsiteX120" fmla="*/ 4807621 w 8505327"/>
                  <a:gd name="connsiteY120" fmla="*/ 1528978 h 6855934"/>
                  <a:gd name="connsiteX121" fmla="*/ 4806699 w 8505327"/>
                  <a:gd name="connsiteY121" fmla="*/ 1224233 h 6855934"/>
                  <a:gd name="connsiteX122" fmla="*/ 4727694 w 8505327"/>
                  <a:gd name="connsiteY122" fmla="*/ 1131966 h 6855934"/>
                  <a:gd name="connsiteX123" fmla="*/ 4709184 w 8505327"/>
                  <a:gd name="connsiteY123" fmla="*/ 1112179 h 6855934"/>
                  <a:gd name="connsiteX124" fmla="*/ 4709184 w 8505327"/>
                  <a:gd name="connsiteY124" fmla="*/ 1076719 h 6855934"/>
                  <a:gd name="connsiteX125" fmla="*/ 4639753 w 8505327"/>
                  <a:gd name="connsiteY125" fmla="*/ 1005798 h 6855934"/>
                  <a:gd name="connsiteX126" fmla="*/ 4605215 w 8505327"/>
                  <a:gd name="connsiteY126" fmla="*/ 968636 h 6855934"/>
                  <a:gd name="connsiteX127" fmla="*/ 4605357 w 8505327"/>
                  <a:gd name="connsiteY127" fmla="*/ 709989 h 6855934"/>
                  <a:gd name="connsiteX128" fmla="*/ 4593158 w 8505327"/>
                  <a:gd name="connsiteY128" fmla="*/ 676869 h 6855934"/>
                  <a:gd name="connsiteX129" fmla="*/ 4588052 w 8505327"/>
                  <a:gd name="connsiteY129" fmla="*/ 712968 h 6855934"/>
                  <a:gd name="connsiteX130" fmla="*/ 4588052 w 8505327"/>
                  <a:gd name="connsiteY130" fmla="*/ 978707 h 6855934"/>
                  <a:gd name="connsiteX131" fmla="*/ 4564790 w 8505327"/>
                  <a:gd name="connsiteY131" fmla="*/ 1007571 h 6855934"/>
                  <a:gd name="connsiteX132" fmla="*/ 4495005 w 8505327"/>
                  <a:gd name="connsiteY132" fmla="*/ 1080832 h 6855934"/>
                  <a:gd name="connsiteX133" fmla="*/ 4495076 w 8505327"/>
                  <a:gd name="connsiteY133" fmla="*/ 1087924 h 6855934"/>
                  <a:gd name="connsiteX134" fmla="*/ 4451105 w 8505327"/>
                  <a:gd name="connsiteY134" fmla="*/ 1132675 h 6855934"/>
                  <a:gd name="connsiteX135" fmla="*/ 4405929 w 8505327"/>
                  <a:gd name="connsiteY135" fmla="*/ 1178631 h 6855934"/>
                  <a:gd name="connsiteX136" fmla="*/ 4405858 w 8505327"/>
                  <a:gd name="connsiteY136" fmla="*/ 1968826 h 6855934"/>
                  <a:gd name="connsiteX137" fmla="*/ 4401035 w 8505327"/>
                  <a:gd name="connsiteY137" fmla="*/ 2014002 h 6855934"/>
                  <a:gd name="connsiteX138" fmla="*/ 4374440 w 8505327"/>
                  <a:gd name="connsiteY138" fmla="*/ 2149886 h 6855934"/>
                  <a:gd name="connsiteX139" fmla="*/ 4369476 w 8505327"/>
                  <a:gd name="connsiteY139" fmla="*/ 2176055 h 6855934"/>
                  <a:gd name="connsiteX140" fmla="*/ 4349759 w 8505327"/>
                  <a:gd name="connsiteY140" fmla="*/ 2226905 h 6855934"/>
                  <a:gd name="connsiteX141" fmla="*/ 4350327 w 8505327"/>
                  <a:gd name="connsiteY141" fmla="*/ 2769020 h 6855934"/>
                  <a:gd name="connsiteX142" fmla="*/ 4316782 w 8505327"/>
                  <a:gd name="connsiteY142" fmla="*/ 2802211 h 6855934"/>
                  <a:gd name="connsiteX143" fmla="*/ 3881047 w 8505327"/>
                  <a:gd name="connsiteY143" fmla="*/ 2801998 h 6855934"/>
                  <a:gd name="connsiteX144" fmla="*/ 3833956 w 8505327"/>
                  <a:gd name="connsiteY144" fmla="*/ 2764056 h 6855934"/>
                  <a:gd name="connsiteX145" fmla="*/ 3811686 w 8505327"/>
                  <a:gd name="connsiteY145" fmla="*/ 2709093 h 6855934"/>
                  <a:gd name="connsiteX146" fmla="*/ 3736795 w 8505327"/>
                  <a:gd name="connsiteY146" fmla="*/ 2557394 h 6855934"/>
                  <a:gd name="connsiteX147" fmla="*/ 3739844 w 8505327"/>
                  <a:gd name="connsiteY147" fmla="*/ 2381724 h 6855934"/>
                  <a:gd name="connsiteX148" fmla="*/ 3716228 w 8505327"/>
                  <a:gd name="connsiteY148" fmla="*/ 2151942 h 6855934"/>
                  <a:gd name="connsiteX149" fmla="*/ 3619350 w 8505327"/>
                  <a:gd name="connsiteY149" fmla="*/ 2110312 h 6855934"/>
                  <a:gd name="connsiteX150" fmla="*/ 3579281 w 8505327"/>
                  <a:gd name="connsiteY150" fmla="*/ 2189246 h 6855934"/>
                  <a:gd name="connsiteX151" fmla="*/ 3482758 w 8505327"/>
                  <a:gd name="connsiteY151" fmla="*/ 2296265 h 6855934"/>
                  <a:gd name="connsiteX152" fmla="*/ 3405171 w 8505327"/>
                  <a:gd name="connsiteY152" fmla="*/ 2335981 h 6855934"/>
                  <a:gd name="connsiteX153" fmla="*/ 3382831 w 8505327"/>
                  <a:gd name="connsiteY153" fmla="*/ 2352292 h 6855934"/>
                  <a:gd name="connsiteX154" fmla="*/ 3185672 w 8505327"/>
                  <a:gd name="connsiteY154" fmla="*/ 2578174 h 6855934"/>
                  <a:gd name="connsiteX155" fmla="*/ 3142836 w 8505327"/>
                  <a:gd name="connsiteY155" fmla="*/ 2607393 h 6855934"/>
                  <a:gd name="connsiteX156" fmla="*/ 3107518 w 8505327"/>
                  <a:gd name="connsiteY156" fmla="*/ 2607393 h 6855934"/>
                  <a:gd name="connsiteX157" fmla="*/ 3007804 w 8505327"/>
                  <a:gd name="connsiteY157" fmla="*/ 2635406 h 6855934"/>
                  <a:gd name="connsiteX158" fmla="*/ 2990996 w 8505327"/>
                  <a:gd name="connsiteY158" fmla="*/ 2637463 h 6855934"/>
                  <a:gd name="connsiteX159" fmla="*/ 2870573 w 8505327"/>
                  <a:gd name="connsiteY159" fmla="*/ 2712922 h 6855934"/>
                  <a:gd name="connsiteX160" fmla="*/ 2929579 w 8505327"/>
                  <a:gd name="connsiteY160" fmla="*/ 2722355 h 6855934"/>
                  <a:gd name="connsiteX161" fmla="*/ 2920927 w 8505327"/>
                  <a:gd name="connsiteY161" fmla="*/ 2798382 h 6855934"/>
                  <a:gd name="connsiteX162" fmla="*/ 2863552 w 8505327"/>
                  <a:gd name="connsiteY162" fmla="*/ 2766680 h 6855934"/>
                  <a:gd name="connsiteX163" fmla="*/ 2851212 w 8505327"/>
                  <a:gd name="connsiteY163" fmla="*/ 2601578 h 6855934"/>
                  <a:gd name="connsiteX164" fmla="*/ 2846602 w 8505327"/>
                  <a:gd name="connsiteY164" fmla="*/ 2589450 h 6855934"/>
                  <a:gd name="connsiteX165" fmla="*/ 2781497 w 8505327"/>
                  <a:gd name="connsiteY165" fmla="*/ 2578245 h 6855934"/>
                  <a:gd name="connsiteX166" fmla="*/ 2769086 w 8505327"/>
                  <a:gd name="connsiteY166" fmla="*/ 2708667 h 6855934"/>
                  <a:gd name="connsiteX167" fmla="*/ 2743058 w 8505327"/>
                  <a:gd name="connsiteY167" fmla="*/ 2552075 h 6855934"/>
                  <a:gd name="connsiteX168" fmla="*/ 2697953 w 8505327"/>
                  <a:gd name="connsiteY168" fmla="*/ 2755049 h 6855934"/>
                  <a:gd name="connsiteX169" fmla="*/ 2670649 w 8505327"/>
                  <a:gd name="connsiteY169" fmla="*/ 2583351 h 6855934"/>
                  <a:gd name="connsiteX170" fmla="*/ 2641359 w 8505327"/>
                  <a:gd name="connsiteY170" fmla="*/ 2632995 h 6855934"/>
                  <a:gd name="connsiteX171" fmla="*/ 2629160 w 8505327"/>
                  <a:gd name="connsiteY171" fmla="*/ 2690583 h 6855934"/>
                  <a:gd name="connsiteX172" fmla="*/ 2615898 w 8505327"/>
                  <a:gd name="connsiteY172" fmla="*/ 2666115 h 6855934"/>
                  <a:gd name="connsiteX173" fmla="*/ 2640224 w 8505327"/>
                  <a:gd name="connsiteY173" fmla="*/ 2545834 h 6855934"/>
                  <a:gd name="connsiteX174" fmla="*/ 2600509 w 8505327"/>
                  <a:gd name="connsiteY174" fmla="*/ 2601578 h 6855934"/>
                  <a:gd name="connsiteX175" fmla="*/ 2594338 w 8505327"/>
                  <a:gd name="connsiteY175" fmla="*/ 2596968 h 6855934"/>
                  <a:gd name="connsiteX176" fmla="*/ 2610650 w 8505327"/>
                  <a:gd name="connsiteY176" fmla="*/ 2483991 h 6855934"/>
                  <a:gd name="connsiteX177" fmla="*/ 2555332 w 8505327"/>
                  <a:gd name="connsiteY177" fmla="*/ 2677249 h 6855934"/>
                  <a:gd name="connsiteX178" fmla="*/ 2554552 w 8505327"/>
                  <a:gd name="connsiteY178" fmla="*/ 2521012 h 6855934"/>
                  <a:gd name="connsiteX179" fmla="*/ 2486752 w 8505327"/>
                  <a:gd name="connsiteY179" fmla="*/ 2607464 h 6855934"/>
                  <a:gd name="connsiteX180" fmla="*/ 2378528 w 8505327"/>
                  <a:gd name="connsiteY180" fmla="*/ 2491296 h 6855934"/>
                  <a:gd name="connsiteX181" fmla="*/ 2443420 w 8505327"/>
                  <a:gd name="connsiteY181" fmla="*/ 2627322 h 6855934"/>
                  <a:gd name="connsiteX182" fmla="*/ 2354415 w 8505327"/>
                  <a:gd name="connsiteY182" fmla="*/ 2537253 h 6855934"/>
                  <a:gd name="connsiteX183" fmla="*/ 2354415 w 8505327"/>
                  <a:gd name="connsiteY183" fmla="*/ 2621010 h 6855934"/>
                  <a:gd name="connsiteX184" fmla="*/ 2328245 w 8505327"/>
                  <a:gd name="connsiteY184" fmla="*/ 2502715 h 6855934"/>
                  <a:gd name="connsiteX185" fmla="*/ 2278955 w 8505327"/>
                  <a:gd name="connsiteY185" fmla="*/ 2700653 h 6855934"/>
                  <a:gd name="connsiteX186" fmla="*/ 2262431 w 8505327"/>
                  <a:gd name="connsiteY186" fmla="*/ 2537749 h 6855934"/>
                  <a:gd name="connsiteX187" fmla="*/ 2219241 w 8505327"/>
                  <a:gd name="connsiteY187" fmla="*/ 2639024 h 6855934"/>
                  <a:gd name="connsiteX188" fmla="*/ 2180802 w 8505327"/>
                  <a:gd name="connsiteY188" fmla="*/ 2604840 h 6855934"/>
                  <a:gd name="connsiteX189" fmla="*/ 2181724 w 8505327"/>
                  <a:gd name="connsiteY189" fmla="*/ 2658172 h 6855934"/>
                  <a:gd name="connsiteX190" fmla="*/ 2066549 w 8505327"/>
                  <a:gd name="connsiteY190" fmla="*/ 2492927 h 6855934"/>
                  <a:gd name="connsiteX191" fmla="*/ 2077471 w 8505327"/>
                  <a:gd name="connsiteY191" fmla="*/ 2526260 h 6855934"/>
                  <a:gd name="connsiteX192" fmla="*/ 2092506 w 8505327"/>
                  <a:gd name="connsiteY192" fmla="*/ 2562004 h 6855934"/>
                  <a:gd name="connsiteX193" fmla="*/ 2079811 w 8505327"/>
                  <a:gd name="connsiteY193" fmla="*/ 2618527 h 6855934"/>
                  <a:gd name="connsiteX194" fmla="*/ 2080733 w 8505327"/>
                  <a:gd name="connsiteY194" fmla="*/ 2588528 h 6855934"/>
                  <a:gd name="connsiteX195" fmla="*/ 2049599 w 8505327"/>
                  <a:gd name="connsiteY195" fmla="*/ 2615832 h 6855934"/>
                  <a:gd name="connsiteX196" fmla="*/ 2068180 w 8505327"/>
                  <a:gd name="connsiteY196" fmla="*/ 2555196 h 6855934"/>
                  <a:gd name="connsiteX197" fmla="*/ 1973856 w 8505327"/>
                  <a:gd name="connsiteY197" fmla="*/ 2739660 h 6855934"/>
                  <a:gd name="connsiteX198" fmla="*/ 1945559 w 8505327"/>
                  <a:gd name="connsiteY198" fmla="*/ 2756468 h 6855934"/>
                  <a:gd name="connsiteX199" fmla="*/ 1939885 w 8505327"/>
                  <a:gd name="connsiteY199" fmla="*/ 2731149 h 6855934"/>
                  <a:gd name="connsiteX200" fmla="*/ 1986125 w 8505327"/>
                  <a:gd name="connsiteY200" fmla="*/ 2620442 h 6855934"/>
                  <a:gd name="connsiteX201" fmla="*/ 2033004 w 8505327"/>
                  <a:gd name="connsiteY201" fmla="*/ 2525054 h 6855934"/>
                  <a:gd name="connsiteX202" fmla="*/ 2020167 w 8505327"/>
                  <a:gd name="connsiteY202" fmla="*/ 2530728 h 6855934"/>
                  <a:gd name="connsiteX203" fmla="*/ 1971019 w 8505327"/>
                  <a:gd name="connsiteY203" fmla="*/ 2576613 h 6855934"/>
                  <a:gd name="connsiteX204" fmla="*/ 1955700 w 8505327"/>
                  <a:gd name="connsiteY204" fmla="*/ 2589308 h 6855934"/>
                  <a:gd name="connsiteX205" fmla="*/ 1932155 w 8505327"/>
                  <a:gd name="connsiteY205" fmla="*/ 2607109 h 6855934"/>
                  <a:gd name="connsiteX206" fmla="*/ 1884000 w 8505327"/>
                  <a:gd name="connsiteY206" fmla="*/ 2700228 h 6855934"/>
                  <a:gd name="connsiteX207" fmla="*/ 1899815 w 8505327"/>
                  <a:gd name="connsiteY207" fmla="*/ 2537820 h 6855934"/>
                  <a:gd name="connsiteX208" fmla="*/ 1879603 w 8505327"/>
                  <a:gd name="connsiteY208" fmla="*/ 2610301 h 6855934"/>
                  <a:gd name="connsiteX209" fmla="*/ 1853079 w 8505327"/>
                  <a:gd name="connsiteY209" fmla="*/ 2572004 h 6855934"/>
                  <a:gd name="connsiteX210" fmla="*/ 1806555 w 8505327"/>
                  <a:gd name="connsiteY210" fmla="*/ 2691859 h 6855934"/>
                  <a:gd name="connsiteX211" fmla="*/ 1766556 w 8505327"/>
                  <a:gd name="connsiteY211" fmla="*/ 2563635 h 6855934"/>
                  <a:gd name="connsiteX212" fmla="*/ 1711025 w 8505327"/>
                  <a:gd name="connsiteY212" fmla="*/ 2488105 h 6855934"/>
                  <a:gd name="connsiteX213" fmla="*/ 1643438 w 8505327"/>
                  <a:gd name="connsiteY213" fmla="*/ 2429596 h 6855934"/>
                  <a:gd name="connsiteX214" fmla="*/ 1597198 w 8505327"/>
                  <a:gd name="connsiteY214" fmla="*/ 2379597 h 6855934"/>
                  <a:gd name="connsiteX215" fmla="*/ 1634289 w 8505327"/>
                  <a:gd name="connsiteY215" fmla="*/ 2507112 h 6855934"/>
                  <a:gd name="connsiteX216" fmla="*/ 1572163 w 8505327"/>
                  <a:gd name="connsiteY216" fmla="*/ 2455340 h 6855934"/>
                  <a:gd name="connsiteX217" fmla="*/ 1634289 w 8505327"/>
                  <a:gd name="connsiteY217" fmla="*/ 2675689 h 6855934"/>
                  <a:gd name="connsiteX218" fmla="*/ 1363728 w 8505327"/>
                  <a:gd name="connsiteY218" fmla="*/ 2529239 h 6855934"/>
                  <a:gd name="connsiteX219" fmla="*/ 1395642 w 8505327"/>
                  <a:gd name="connsiteY219" fmla="*/ 2550018 h 6855934"/>
                  <a:gd name="connsiteX220" fmla="*/ 1404720 w 8505327"/>
                  <a:gd name="connsiteY220" fmla="*/ 2569876 h 6855934"/>
                  <a:gd name="connsiteX221" fmla="*/ 1385642 w 8505327"/>
                  <a:gd name="connsiteY221" fmla="*/ 2571649 h 6855934"/>
                  <a:gd name="connsiteX222" fmla="*/ 1341884 w 8505327"/>
                  <a:gd name="connsiteY222" fmla="*/ 2558600 h 6855934"/>
                  <a:gd name="connsiteX223" fmla="*/ 1350679 w 8505327"/>
                  <a:gd name="connsiteY223" fmla="*/ 2578032 h 6855934"/>
                  <a:gd name="connsiteX224" fmla="*/ 1311531 w 8505327"/>
                  <a:gd name="connsiteY224" fmla="*/ 2683420 h 6855934"/>
                  <a:gd name="connsiteX225" fmla="*/ 1341743 w 8505327"/>
                  <a:gd name="connsiteY225" fmla="*/ 2558458 h 6855934"/>
                  <a:gd name="connsiteX226" fmla="*/ 1341743 w 8505327"/>
                  <a:gd name="connsiteY226" fmla="*/ 2558458 h 6855934"/>
                  <a:gd name="connsiteX227" fmla="*/ 1316069 w 8505327"/>
                  <a:gd name="connsiteY227" fmla="*/ 2564486 h 6855934"/>
                  <a:gd name="connsiteX228" fmla="*/ 1275787 w 8505327"/>
                  <a:gd name="connsiteY228" fmla="*/ 2601010 h 6855934"/>
                  <a:gd name="connsiteX229" fmla="*/ 1291531 w 8505327"/>
                  <a:gd name="connsiteY229" fmla="*/ 2487608 h 6855934"/>
                  <a:gd name="connsiteX230" fmla="*/ 1235362 w 8505327"/>
                  <a:gd name="connsiteY230" fmla="*/ 2674342 h 6855934"/>
                  <a:gd name="connsiteX231" fmla="*/ 1236355 w 8505327"/>
                  <a:gd name="connsiteY231" fmla="*/ 2518813 h 6855934"/>
                  <a:gd name="connsiteX232" fmla="*/ 1172810 w 8505327"/>
                  <a:gd name="connsiteY232" fmla="*/ 2614840 h 6855934"/>
                  <a:gd name="connsiteX233" fmla="*/ 1064870 w 8505327"/>
                  <a:gd name="connsiteY233" fmla="*/ 2500587 h 6855934"/>
                  <a:gd name="connsiteX234" fmla="*/ 1124301 w 8505327"/>
                  <a:gd name="connsiteY234" fmla="*/ 2625052 h 6855934"/>
                  <a:gd name="connsiteX235" fmla="*/ 1069905 w 8505327"/>
                  <a:gd name="connsiteY235" fmla="*/ 2565195 h 6855934"/>
                  <a:gd name="connsiteX236" fmla="*/ 1001183 w 8505327"/>
                  <a:gd name="connsiteY236" fmla="*/ 2524983 h 6855934"/>
                  <a:gd name="connsiteX237" fmla="*/ 1021395 w 8505327"/>
                  <a:gd name="connsiteY237" fmla="*/ 2566827 h 6855934"/>
                  <a:gd name="connsiteX238" fmla="*/ 1094443 w 8505327"/>
                  <a:gd name="connsiteY238" fmla="*/ 2734837 h 6855934"/>
                  <a:gd name="connsiteX239" fmla="*/ 1090543 w 8505327"/>
                  <a:gd name="connsiteY239" fmla="*/ 2756539 h 6855934"/>
                  <a:gd name="connsiteX240" fmla="*/ 1062884 w 8505327"/>
                  <a:gd name="connsiteY240" fmla="*/ 2743986 h 6855934"/>
                  <a:gd name="connsiteX241" fmla="*/ 1058345 w 8505327"/>
                  <a:gd name="connsiteY241" fmla="*/ 2723277 h 6855934"/>
                  <a:gd name="connsiteX242" fmla="*/ 1008204 w 8505327"/>
                  <a:gd name="connsiteY242" fmla="*/ 2592074 h 6855934"/>
                  <a:gd name="connsiteX243" fmla="*/ 967638 w 8505327"/>
                  <a:gd name="connsiteY243" fmla="*/ 2545834 h 6855934"/>
                  <a:gd name="connsiteX244" fmla="*/ 978276 w 8505327"/>
                  <a:gd name="connsiteY244" fmla="*/ 2604627 h 6855934"/>
                  <a:gd name="connsiteX245" fmla="*/ 951822 w 8505327"/>
                  <a:gd name="connsiteY245" fmla="*/ 2586259 h 6855934"/>
                  <a:gd name="connsiteX246" fmla="*/ 942957 w 8505327"/>
                  <a:gd name="connsiteY246" fmla="*/ 2612074 h 6855934"/>
                  <a:gd name="connsiteX247" fmla="*/ 970474 w 8505327"/>
                  <a:gd name="connsiteY247" fmla="*/ 2482502 h 6855934"/>
                  <a:gd name="connsiteX248" fmla="*/ 849413 w 8505327"/>
                  <a:gd name="connsiteY248" fmla="*/ 2657179 h 6855934"/>
                  <a:gd name="connsiteX249" fmla="*/ 849981 w 8505327"/>
                  <a:gd name="connsiteY249" fmla="*/ 2628031 h 6855934"/>
                  <a:gd name="connsiteX250" fmla="*/ 846222 w 8505327"/>
                  <a:gd name="connsiteY250" fmla="*/ 2600727 h 6855934"/>
                  <a:gd name="connsiteX251" fmla="*/ 819556 w 8505327"/>
                  <a:gd name="connsiteY251" fmla="*/ 2635194 h 6855934"/>
                  <a:gd name="connsiteX252" fmla="*/ 766437 w 8505327"/>
                  <a:gd name="connsiteY252" fmla="*/ 2540373 h 6855934"/>
                  <a:gd name="connsiteX253" fmla="*/ 755089 w 8505327"/>
                  <a:gd name="connsiteY253" fmla="*/ 2710227 h 6855934"/>
                  <a:gd name="connsiteX254" fmla="*/ 700764 w 8505327"/>
                  <a:gd name="connsiteY254" fmla="*/ 2507892 h 6855934"/>
                  <a:gd name="connsiteX255" fmla="*/ 677644 w 8505327"/>
                  <a:gd name="connsiteY255" fmla="*/ 2604273 h 6855934"/>
                  <a:gd name="connsiteX256" fmla="*/ 656368 w 8505327"/>
                  <a:gd name="connsiteY256" fmla="*/ 2538175 h 6855934"/>
                  <a:gd name="connsiteX257" fmla="*/ 639064 w 8505327"/>
                  <a:gd name="connsiteY257" fmla="*/ 2603776 h 6855934"/>
                  <a:gd name="connsiteX258" fmla="*/ 620624 w 8505327"/>
                  <a:gd name="connsiteY258" fmla="*/ 2580940 h 6855934"/>
                  <a:gd name="connsiteX259" fmla="*/ 592894 w 8505327"/>
                  <a:gd name="connsiteY259" fmla="*/ 2661789 h 6855934"/>
                  <a:gd name="connsiteX260" fmla="*/ 599277 w 8505327"/>
                  <a:gd name="connsiteY260" fmla="*/ 2594627 h 6855934"/>
                  <a:gd name="connsiteX261" fmla="*/ 584100 w 8505327"/>
                  <a:gd name="connsiteY261" fmla="*/ 2534487 h 6855934"/>
                  <a:gd name="connsiteX262" fmla="*/ 560342 w 8505327"/>
                  <a:gd name="connsiteY262" fmla="*/ 2591862 h 6855934"/>
                  <a:gd name="connsiteX263" fmla="*/ 528641 w 8505327"/>
                  <a:gd name="connsiteY263" fmla="*/ 2485906 h 6855934"/>
                  <a:gd name="connsiteX264" fmla="*/ 542896 w 8505327"/>
                  <a:gd name="connsiteY264" fmla="*/ 2420376 h 6855934"/>
                  <a:gd name="connsiteX265" fmla="*/ 615092 w 8505327"/>
                  <a:gd name="connsiteY265" fmla="*/ 2339527 h 6855934"/>
                  <a:gd name="connsiteX266" fmla="*/ 728281 w 8505327"/>
                  <a:gd name="connsiteY266" fmla="*/ 2206693 h 6855934"/>
                  <a:gd name="connsiteX267" fmla="*/ 557931 w 8505327"/>
                  <a:gd name="connsiteY267" fmla="*/ 2340449 h 6855934"/>
                  <a:gd name="connsiteX268" fmla="*/ 551690 w 8505327"/>
                  <a:gd name="connsiteY268" fmla="*/ 2204778 h 6855934"/>
                  <a:gd name="connsiteX269" fmla="*/ 617007 w 8505327"/>
                  <a:gd name="connsiteY269" fmla="*/ 1996201 h 6855934"/>
                  <a:gd name="connsiteX270" fmla="*/ 662467 w 8505327"/>
                  <a:gd name="connsiteY270" fmla="*/ 1933933 h 6855934"/>
                  <a:gd name="connsiteX271" fmla="*/ 547222 w 8505327"/>
                  <a:gd name="connsiteY271" fmla="*/ 2076128 h 6855934"/>
                  <a:gd name="connsiteX272" fmla="*/ 551761 w 8505327"/>
                  <a:gd name="connsiteY272" fmla="*/ 1991308 h 6855934"/>
                  <a:gd name="connsiteX273" fmla="*/ 624028 w 8505327"/>
                  <a:gd name="connsiteY273" fmla="*/ 1817127 h 6855934"/>
                  <a:gd name="connsiteX274" fmla="*/ 521336 w 8505327"/>
                  <a:gd name="connsiteY274" fmla="*/ 2092866 h 6855934"/>
                  <a:gd name="connsiteX275" fmla="*/ 488925 w 8505327"/>
                  <a:gd name="connsiteY275" fmla="*/ 2209955 h 6855934"/>
                  <a:gd name="connsiteX276" fmla="*/ 462755 w 8505327"/>
                  <a:gd name="connsiteY276" fmla="*/ 2278464 h 6855934"/>
                  <a:gd name="connsiteX277" fmla="*/ 454458 w 8505327"/>
                  <a:gd name="connsiteY277" fmla="*/ 2308322 h 6855934"/>
                  <a:gd name="connsiteX278" fmla="*/ 389991 w 8505327"/>
                  <a:gd name="connsiteY278" fmla="*/ 2134141 h 6855934"/>
                  <a:gd name="connsiteX279" fmla="*/ 421196 w 8505327"/>
                  <a:gd name="connsiteY279" fmla="*/ 2099107 h 6855934"/>
                  <a:gd name="connsiteX280" fmla="*/ 501904 w 8505327"/>
                  <a:gd name="connsiteY280" fmla="*/ 2063008 h 6855934"/>
                  <a:gd name="connsiteX281" fmla="*/ 399494 w 8505327"/>
                  <a:gd name="connsiteY281" fmla="*/ 2084284 h 6855934"/>
                  <a:gd name="connsiteX282" fmla="*/ 430558 w 8505327"/>
                  <a:gd name="connsiteY282" fmla="*/ 2044994 h 6855934"/>
                  <a:gd name="connsiteX283" fmla="*/ 494882 w 8505327"/>
                  <a:gd name="connsiteY283" fmla="*/ 1992301 h 6855934"/>
                  <a:gd name="connsiteX284" fmla="*/ 429777 w 8505327"/>
                  <a:gd name="connsiteY284" fmla="*/ 2015421 h 6855934"/>
                  <a:gd name="connsiteX285" fmla="*/ 430770 w 8505327"/>
                  <a:gd name="connsiteY285" fmla="*/ 1992442 h 6855934"/>
                  <a:gd name="connsiteX286" fmla="*/ 363609 w 8505327"/>
                  <a:gd name="connsiteY286" fmla="*/ 2157261 h 6855934"/>
                  <a:gd name="connsiteX287" fmla="*/ 328007 w 8505327"/>
                  <a:gd name="connsiteY287" fmla="*/ 2027193 h 6855934"/>
                  <a:gd name="connsiteX288" fmla="*/ 351481 w 8505327"/>
                  <a:gd name="connsiteY288" fmla="*/ 1987833 h 6855934"/>
                  <a:gd name="connsiteX289" fmla="*/ 407508 w 8505327"/>
                  <a:gd name="connsiteY289" fmla="*/ 1927196 h 6855934"/>
                  <a:gd name="connsiteX290" fmla="*/ 331340 w 8505327"/>
                  <a:gd name="connsiteY290" fmla="*/ 1966911 h 6855934"/>
                  <a:gd name="connsiteX291" fmla="*/ 333326 w 8505327"/>
                  <a:gd name="connsiteY291" fmla="*/ 1915494 h 6855934"/>
                  <a:gd name="connsiteX292" fmla="*/ 317511 w 8505327"/>
                  <a:gd name="connsiteY292" fmla="*/ 1934430 h 6855934"/>
                  <a:gd name="connsiteX293" fmla="*/ 266802 w 8505327"/>
                  <a:gd name="connsiteY293" fmla="*/ 1869466 h 6855934"/>
                  <a:gd name="connsiteX294" fmla="*/ 299355 w 8505327"/>
                  <a:gd name="connsiteY294" fmla="*/ 1947975 h 6855934"/>
                  <a:gd name="connsiteX295" fmla="*/ 310206 w 8505327"/>
                  <a:gd name="connsiteY295" fmla="*/ 1976627 h 6855934"/>
                  <a:gd name="connsiteX296" fmla="*/ 310277 w 8505327"/>
                  <a:gd name="connsiteY296" fmla="*/ 2068753 h 6855934"/>
                  <a:gd name="connsiteX297" fmla="*/ 267654 w 8505327"/>
                  <a:gd name="connsiteY297" fmla="*/ 2045704 h 6855934"/>
                  <a:gd name="connsiteX298" fmla="*/ 367651 w 8505327"/>
                  <a:gd name="connsiteY298" fmla="*/ 2225841 h 6855934"/>
                  <a:gd name="connsiteX299" fmla="*/ 257157 w 8505327"/>
                  <a:gd name="connsiteY299" fmla="*/ 2172297 h 6855934"/>
                  <a:gd name="connsiteX300" fmla="*/ 393963 w 8505327"/>
                  <a:gd name="connsiteY300" fmla="*/ 2291584 h 6855934"/>
                  <a:gd name="connsiteX301" fmla="*/ 423324 w 8505327"/>
                  <a:gd name="connsiteY301" fmla="*/ 2315343 h 6855934"/>
                  <a:gd name="connsiteX302" fmla="*/ 465734 w 8505327"/>
                  <a:gd name="connsiteY302" fmla="*/ 2417326 h 6855934"/>
                  <a:gd name="connsiteX303" fmla="*/ 268150 w 8505327"/>
                  <a:gd name="connsiteY303" fmla="*/ 2301868 h 6855934"/>
                  <a:gd name="connsiteX304" fmla="*/ 93402 w 8505327"/>
                  <a:gd name="connsiteY304" fmla="*/ 2323853 h 6855934"/>
                  <a:gd name="connsiteX305" fmla="*/ 171202 w 8505327"/>
                  <a:gd name="connsiteY305" fmla="*/ 2323286 h 6855934"/>
                  <a:gd name="connsiteX306" fmla="*/ 248789 w 8505327"/>
                  <a:gd name="connsiteY306" fmla="*/ 2353002 h 6855934"/>
                  <a:gd name="connsiteX307" fmla="*/ 448359 w 8505327"/>
                  <a:gd name="connsiteY307" fmla="*/ 2472219 h 6855934"/>
                  <a:gd name="connsiteX308" fmla="*/ 479918 w 8505327"/>
                  <a:gd name="connsiteY308" fmla="*/ 2528600 h 6855934"/>
                  <a:gd name="connsiteX309" fmla="*/ 455734 w 8505327"/>
                  <a:gd name="connsiteY309" fmla="*/ 2580159 h 6855934"/>
                  <a:gd name="connsiteX310" fmla="*/ 369211 w 8505327"/>
                  <a:gd name="connsiteY310" fmla="*/ 2474843 h 6855934"/>
                  <a:gd name="connsiteX311" fmla="*/ 415097 w 8505327"/>
                  <a:gd name="connsiteY311" fmla="*/ 2619804 h 6855934"/>
                  <a:gd name="connsiteX312" fmla="*/ 298007 w 8505327"/>
                  <a:gd name="connsiteY312" fmla="*/ 2433638 h 6855934"/>
                  <a:gd name="connsiteX313" fmla="*/ 329567 w 8505327"/>
                  <a:gd name="connsiteY313" fmla="*/ 2517111 h 6855934"/>
                  <a:gd name="connsiteX314" fmla="*/ 258930 w 8505327"/>
                  <a:gd name="connsiteY314" fmla="*/ 2456404 h 6855934"/>
                  <a:gd name="connsiteX315" fmla="*/ 316659 w 8505327"/>
                  <a:gd name="connsiteY315" fmla="*/ 2673703 h 6855934"/>
                  <a:gd name="connsiteX316" fmla="*/ 39219 w 8505327"/>
                  <a:gd name="connsiteY316" fmla="*/ 2527040 h 6855934"/>
                  <a:gd name="connsiteX317" fmla="*/ 169712 w 8505327"/>
                  <a:gd name="connsiteY317" fmla="*/ 2637534 h 6855934"/>
                  <a:gd name="connsiteX318" fmla="*/ 0 w 8505327"/>
                  <a:gd name="connsiteY318" fmla="*/ 2555834 h 6855934"/>
                  <a:gd name="connsiteX319" fmla="*/ 120990 w 8505327"/>
                  <a:gd name="connsiteY319" fmla="*/ 2722000 h 6855934"/>
                  <a:gd name="connsiteX320" fmla="*/ 165174 w 8505327"/>
                  <a:gd name="connsiteY320" fmla="*/ 2871855 h 6855934"/>
                  <a:gd name="connsiteX321" fmla="*/ 267937 w 8505327"/>
                  <a:gd name="connsiteY321" fmla="*/ 3723325 h 6855934"/>
                  <a:gd name="connsiteX322" fmla="*/ 1801023 w 8505327"/>
                  <a:gd name="connsiteY322" fmla="*/ 6040010 h 6855934"/>
                  <a:gd name="connsiteX323" fmla="*/ 4135580 w 8505327"/>
                  <a:gd name="connsiteY323" fmla="*/ 6851836 h 6855934"/>
                  <a:gd name="connsiteX324" fmla="*/ 5287469 w 8505327"/>
                  <a:gd name="connsiteY324" fmla="*/ 6745030 h 6855934"/>
                  <a:gd name="connsiteX325" fmla="*/ 7146788 w 8505327"/>
                  <a:gd name="connsiteY325" fmla="*/ 5786541 h 6855934"/>
                  <a:gd name="connsiteX326" fmla="*/ 8311797 w 8505327"/>
                  <a:gd name="connsiteY326" fmla="*/ 4012893 h 6855934"/>
                  <a:gd name="connsiteX327" fmla="*/ 8496971 w 8505327"/>
                  <a:gd name="connsiteY327" fmla="*/ 3007809 h 6855934"/>
                  <a:gd name="connsiteX328" fmla="*/ 8504417 w 8505327"/>
                  <a:gd name="connsiteY328" fmla="*/ 2345342 h 6855934"/>
                  <a:gd name="connsiteX329" fmla="*/ 280348 w 8505327"/>
                  <a:gd name="connsiteY329" fmla="*/ 2743276 h 6855934"/>
                  <a:gd name="connsiteX330" fmla="*/ 256023 w 8505327"/>
                  <a:gd name="connsiteY330" fmla="*/ 2730936 h 6855934"/>
                  <a:gd name="connsiteX331" fmla="*/ 198435 w 8505327"/>
                  <a:gd name="connsiteY331" fmla="*/ 2588528 h 6855934"/>
                  <a:gd name="connsiteX332" fmla="*/ 291483 w 8505327"/>
                  <a:gd name="connsiteY332" fmla="*/ 2722568 h 6855934"/>
                  <a:gd name="connsiteX333" fmla="*/ 280348 w 8505327"/>
                  <a:gd name="connsiteY333" fmla="*/ 2743276 h 6855934"/>
                  <a:gd name="connsiteX334" fmla="*/ 533463 w 8505327"/>
                  <a:gd name="connsiteY334" fmla="*/ 2242579 h 6855934"/>
                  <a:gd name="connsiteX335" fmla="*/ 510414 w 8505327"/>
                  <a:gd name="connsiteY335" fmla="*/ 2420092 h 6855934"/>
                  <a:gd name="connsiteX336" fmla="*/ 533463 w 8505327"/>
                  <a:gd name="connsiteY336" fmla="*/ 2242579 h 6855934"/>
                  <a:gd name="connsiteX337" fmla="*/ 620908 w 8505327"/>
                  <a:gd name="connsiteY337" fmla="*/ 2756539 h 6855934"/>
                  <a:gd name="connsiteX338" fmla="*/ 598284 w 8505327"/>
                  <a:gd name="connsiteY338" fmla="*/ 2753985 h 6855934"/>
                  <a:gd name="connsiteX339" fmla="*/ 600057 w 8505327"/>
                  <a:gd name="connsiteY339" fmla="*/ 2727390 h 6855934"/>
                  <a:gd name="connsiteX340" fmla="*/ 632893 w 8505327"/>
                  <a:gd name="connsiteY340" fmla="*/ 2646612 h 6855934"/>
                  <a:gd name="connsiteX341" fmla="*/ 632610 w 8505327"/>
                  <a:gd name="connsiteY341" fmla="*/ 2731220 h 6855934"/>
                  <a:gd name="connsiteX342" fmla="*/ 620908 w 8505327"/>
                  <a:gd name="connsiteY342" fmla="*/ 2756539 h 6855934"/>
                  <a:gd name="connsiteX343" fmla="*/ 944021 w 8505327"/>
                  <a:gd name="connsiteY343" fmla="*/ 2743773 h 6855934"/>
                  <a:gd name="connsiteX344" fmla="*/ 920830 w 8505327"/>
                  <a:gd name="connsiteY344" fmla="*/ 2726255 h 6855934"/>
                  <a:gd name="connsiteX345" fmla="*/ 926858 w 8505327"/>
                  <a:gd name="connsiteY345" fmla="*/ 2623279 h 6855934"/>
                  <a:gd name="connsiteX346" fmla="*/ 952035 w 8505327"/>
                  <a:gd name="connsiteY346" fmla="*/ 2721362 h 6855934"/>
                  <a:gd name="connsiteX347" fmla="*/ 944021 w 8505327"/>
                  <a:gd name="connsiteY347" fmla="*/ 2743773 h 6855934"/>
                  <a:gd name="connsiteX348" fmla="*/ 1279475 w 8505327"/>
                  <a:gd name="connsiteY348" fmla="*/ 2741503 h 6855934"/>
                  <a:gd name="connsiteX349" fmla="*/ 1269900 w 8505327"/>
                  <a:gd name="connsiteY349" fmla="*/ 2742567 h 6855934"/>
                  <a:gd name="connsiteX350" fmla="*/ 1267063 w 8505327"/>
                  <a:gd name="connsiteY350" fmla="*/ 2708171 h 6855934"/>
                  <a:gd name="connsiteX351" fmla="*/ 1279475 w 8505327"/>
                  <a:gd name="connsiteY351" fmla="*/ 2741503 h 6855934"/>
                  <a:gd name="connsiteX352" fmla="*/ 1381600 w 8505327"/>
                  <a:gd name="connsiteY352" fmla="*/ 2749305 h 6855934"/>
                  <a:gd name="connsiteX353" fmla="*/ 1365217 w 8505327"/>
                  <a:gd name="connsiteY353" fmla="*/ 2575762 h 6855934"/>
                  <a:gd name="connsiteX354" fmla="*/ 1383089 w 8505327"/>
                  <a:gd name="connsiteY354" fmla="*/ 2649449 h 6855934"/>
                  <a:gd name="connsiteX355" fmla="*/ 1381600 w 8505327"/>
                  <a:gd name="connsiteY355" fmla="*/ 2749305 h 6855934"/>
                  <a:gd name="connsiteX356" fmla="*/ 1458194 w 8505327"/>
                  <a:gd name="connsiteY356" fmla="*/ 2708880 h 6855934"/>
                  <a:gd name="connsiteX357" fmla="*/ 1439400 w 8505327"/>
                  <a:gd name="connsiteY357" fmla="*/ 2641151 h 6855934"/>
                  <a:gd name="connsiteX358" fmla="*/ 1458194 w 8505327"/>
                  <a:gd name="connsiteY358" fmla="*/ 2708880 h 6855934"/>
                  <a:gd name="connsiteX359" fmla="*/ 1600531 w 8505327"/>
                  <a:gd name="connsiteY359" fmla="*/ 2742993 h 6855934"/>
                  <a:gd name="connsiteX360" fmla="*/ 1571950 w 8505327"/>
                  <a:gd name="connsiteY360" fmla="*/ 2726965 h 6855934"/>
                  <a:gd name="connsiteX361" fmla="*/ 1534362 w 8505327"/>
                  <a:gd name="connsiteY361" fmla="*/ 2607393 h 6855934"/>
                  <a:gd name="connsiteX362" fmla="*/ 1607836 w 8505327"/>
                  <a:gd name="connsiteY362" fmla="*/ 2717674 h 6855934"/>
                  <a:gd name="connsiteX363" fmla="*/ 1600531 w 8505327"/>
                  <a:gd name="connsiteY363" fmla="*/ 2742993 h 6855934"/>
                  <a:gd name="connsiteX364" fmla="*/ 1739606 w 8505327"/>
                  <a:gd name="connsiteY364" fmla="*/ 2724837 h 6855934"/>
                  <a:gd name="connsiteX365" fmla="*/ 1739606 w 8505327"/>
                  <a:gd name="connsiteY365" fmla="*/ 2624627 h 6855934"/>
                  <a:gd name="connsiteX366" fmla="*/ 1739606 w 8505327"/>
                  <a:gd name="connsiteY366" fmla="*/ 2724837 h 6855934"/>
                  <a:gd name="connsiteX367" fmla="*/ 2092577 w 8505327"/>
                  <a:gd name="connsiteY367" fmla="*/ 2743560 h 6855934"/>
                  <a:gd name="connsiteX368" fmla="*/ 2079456 w 8505327"/>
                  <a:gd name="connsiteY368" fmla="*/ 2732638 h 6855934"/>
                  <a:gd name="connsiteX369" fmla="*/ 2106052 w 8505327"/>
                  <a:gd name="connsiteY369" fmla="*/ 2629946 h 6855934"/>
                  <a:gd name="connsiteX370" fmla="*/ 2113924 w 8505327"/>
                  <a:gd name="connsiteY370" fmla="*/ 2631293 h 6855934"/>
                  <a:gd name="connsiteX371" fmla="*/ 2113995 w 8505327"/>
                  <a:gd name="connsiteY371" fmla="*/ 2728099 h 6855934"/>
                  <a:gd name="connsiteX372" fmla="*/ 2092577 w 8505327"/>
                  <a:gd name="connsiteY372" fmla="*/ 2743560 h 6855934"/>
                  <a:gd name="connsiteX373" fmla="*/ 2400371 w 8505327"/>
                  <a:gd name="connsiteY373" fmla="*/ 2710440 h 6855934"/>
                  <a:gd name="connsiteX374" fmla="*/ 2407605 w 8505327"/>
                  <a:gd name="connsiteY374" fmla="*/ 2646967 h 6855934"/>
                  <a:gd name="connsiteX375" fmla="*/ 2441576 w 8505327"/>
                  <a:gd name="connsiteY375" fmla="*/ 2739872 h 6855934"/>
                  <a:gd name="connsiteX376" fmla="*/ 2400371 w 8505327"/>
                  <a:gd name="connsiteY376" fmla="*/ 2710440 h 6855934"/>
                  <a:gd name="connsiteX377" fmla="*/ 2982344 w 8505327"/>
                  <a:gd name="connsiteY377" fmla="*/ 2799658 h 6855934"/>
                  <a:gd name="connsiteX378" fmla="*/ 3032059 w 8505327"/>
                  <a:gd name="connsiteY378" fmla="*/ 2762779 h 6855934"/>
                  <a:gd name="connsiteX379" fmla="*/ 3162765 w 8505327"/>
                  <a:gd name="connsiteY379" fmla="*/ 2761858 h 6855934"/>
                  <a:gd name="connsiteX380" fmla="*/ 3195318 w 8505327"/>
                  <a:gd name="connsiteY380" fmla="*/ 2799658 h 6855934"/>
                  <a:gd name="connsiteX381" fmla="*/ 2982344 w 8505327"/>
                  <a:gd name="connsiteY381" fmla="*/ 2799658 h 6855934"/>
                  <a:gd name="connsiteX382" fmla="*/ 3266096 w 8505327"/>
                  <a:gd name="connsiteY382" fmla="*/ 2800155 h 6855934"/>
                  <a:gd name="connsiteX383" fmla="*/ 3279358 w 8505327"/>
                  <a:gd name="connsiteY383" fmla="*/ 2776254 h 6855934"/>
                  <a:gd name="connsiteX384" fmla="*/ 3244891 w 8505327"/>
                  <a:gd name="connsiteY384" fmla="*/ 2697816 h 6855934"/>
                  <a:gd name="connsiteX385" fmla="*/ 3211984 w 8505327"/>
                  <a:gd name="connsiteY385" fmla="*/ 2652286 h 6855934"/>
                  <a:gd name="connsiteX386" fmla="*/ 3384888 w 8505327"/>
                  <a:gd name="connsiteY386" fmla="*/ 2379171 h 6855934"/>
                  <a:gd name="connsiteX387" fmla="*/ 3442404 w 8505327"/>
                  <a:gd name="connsiteY387" fmla="*/ 2366689 h 6855934"/>
                  <a:gd name="connsiteX388" fmla="*/ 3576727 w 8505327"/>
                  <a:gd name="connsiteY388" fmla="*/ 2346619 h 6855934"/>
                  <a:gd name="connsiteX389" fmla="*/ 3594954 w 8505327"/>
                  <a:gd name="connsiteY389" fmla="*/ 2359455 h 6855934"/>
                  <a:gd name="connsiteX390" fmla="*/ 3576727 w 8505327"/>
                  <a:gd name="connsiteY390" fmla="*/ 2502431 h 6855934"/>
                  <a:gd name="connsiteX391" fmla="*/ 3559990 w 8505327"/>
                  <a:gd name="connsiteY391" fmla="*/ 2703987 h 6855934"/>
                  <a:gd name="connsiteX392" fmla="*/ 3608642 w 8505327"/>
                  <a:gd name="connsiteY392" fmla="*/ 2800155 h 6855934"/>
                  <a:gd name="connsiteX393" fmla="*/ 3266096 w 8505327"/>
                  <a:gd name="connsiteY393" fmla="*/ 2800155 h 6855934"/>
                  <a:gd name="connsiteX394" fmla="*/ 3692186 w 8505327"/>
                  <a:gd name="connsiteY394" fmla="*/ 2801715 h 6855934"/>
                  <a:gd name="connsiteX395" fmla="*/ 3680058 w 8505327"/>
                  <a:gd name="connsiteY395" fmla="*/ 2789375 h 6855934"/>
                  <a:gd name="connsiteX396" fmla="*/ 3659350 w 8505327"/>
                  <a:gd name="connsiteY396" fmla="*/ 2720014 h 6855934"/>
                  <a:gd name="connsiteX397" fmla="*/ 3646088 w 8505327"/>
                  <a:gd name="connsiteY397" fmla="*/ 2598883 h 6855934"/>
                  <a:gd name="connsiteX398" fmla="*/ 3777645 w 8505327"/>
                  <a:gd name="connsiteY398" fmla="*/ 2801715 h 6855934"/>
                  <a:gd name="connsiteX399" fmla="*/ 3692186 w 8505327"/>
                  <a:gd name="connsiteY399" fmla="*/ 2801715 h 685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Lst>
                <a:rect l="l" t="t" r="r" b="b"/>
                <a:pathLst>
                  <a:path w="8505327" h="6855934">
                    <a:moveTo>
                      <a:pt x="8504417" y="2345342"/>
                    </a:moveTo>
                    <a:cubicBezTo>
                      <a:pt x="8504488" y="2073646"/>
                      <a:pt x="8501226" y="1802021"/>
                      <a:pt x="8504630" y="1530325"/>
                    </a:cubicBezTo>
                    <a:cubicBezTo>
                      <a:pt x="8505126" y="1490468"/>
                      <a:pt x="8511722" y="1490893"/>
                      <a:pt x="8471652" y="1489262"/>
                    </a:cubicBezTo>
                    <a:cubicBezTo>
                      <a:pt x="8458602" y="1488695"/>
                      <a:pt x="8456049" y="1482028"/>
                      <a:pt x="8456049" y="1471319"/>
                    </a:cubicBezTo>
                    <a:cubicBezTo>
                      <a:pt x="8456120" y="1461887"/>
                      <a:pt x="8456332" y="1452313"/>
                      <a:pt x="8455907" y="1443022"/>
                    </a:cubicBezTo>
                    <a:cubicBezTo>
                      <a:pt x="8454063" y="1401817"/>
                      <a:pt x="8461155" y="1401392"/>
                      <a:pt x="8417468" y="1403094"/>
                    </a:cubicBezTo>
                    <a:cubicBezTo>
                      <a:pt x="8388036" y="1404229"/>
                      <a:pt x="8363143" y="1402598"/>
                      <a:pt x="8336052" y="1404016"/>
                    </a:cubicBezTo>
                    <a:cubicBezTo>
                      <a:pt x="8316975" y="1405009"/>
                      <a:pt x="8312365" y="1397350"/>
                      <a:pt x="8312081" y="1379478"/>
                    </a:cubicBezTo>
                    <a:cubicBezTo>
                      <a:pt x="8311585" y="1348273"/>
                      <a:pt x="8317116" y="1281678"/>
                      <a:pt x="8304705" y="1282104"/>
                    </a:cubicBezTo>
                    <a:cubicBezTo>
                      <a:pt x="8292578" y="1282388"/>
                      <a:pt x="8295769" y="1304869"/>
                      <a:pt x="8295699" y="1315437"/>
                    </a:cubicBezTo>
                    <a:cubicBezTo>
                      <a:pt x="8294918" y="1435930"/>
                      <a:pt x="8307329" y="1430186"/>
                      <a:pt x="8245416" y="1434228"/>
                    </a:cubicBezTo>
                    <a:cubicBezTo>
                      <a:pt x="8244849" y="1473163"/>
                      <a:pt x="8249317" y="1470539"/>
                      <a:pt x="8227260" y="1469901"/>
                    </a:cubicBezTo>
                    <a:cubicBezTo>
                      <a:pt x="8227260" y="1453802"/>
                      <a:pt x="8227260" y="1442171"/>
                      <a:pt x="8227260" y="1430540"/>
                    </a:cubicBezTo>
                    <a:cubicBezTo>
                      <a:pt x="8227544" y="1135228"/>
                      <a:pt x="8227047" y="839986"/>
                      <a:pt x="8228749" y="544674"/>
                    </a:cubicBezTo>
                    <a:cubicBezTo>
                      <a:pt x="8229104" y="486803"/>
                      <a:pt x="8219671" y="432407"/>
                      <a:pt x="8197544" y="379429"/>
                    </a:cubicBezTo>
                    <a:cubicBezTo>
                      <a:pt x="8178821" y="334608"/>
                      <a:pt x="8164141" y="288509"/>
                      <a:pt x="8165347" y="239220"/>
                    </a:cubicBezTo>
                    <a:cubicBezTo>
                      <a:pt x="8165772" y="221064"/>
                      <a:pt x="8156978" y="217447"/>
                      <a:pt x="8141659" y="217447"/>
                    </a:cubicBezTo>
                    <a:cubicBezTo>
                      <a:pt x="8049534" y="217660"/>
                      <a:pt x="7957408" y="217731"/>
                      <a:pt x="7865354" y="217234"/>
                    </a:cubicBezTo>
                    <a:cubicBezTo>
                      <a:pt x="7847127" y="217164"/>
                      <a:pt x="7838049" y="224539"/>
                      <a:pt x="7841169" y="242482"/>
                    </a:cubicBezTo>
                    <a:cubicBezTo>
                      <a:pt x="7852233" y="306169"/>
                      <a:pt x="7811170" y="349075"/>
                      <a:pt x="7779823" y="395174"/>
                    </a:cubicBezTo>
                    <a:cubicBezTo>
                      <a:pt x="7761739" y="421769"/>
                      <a:pt x="7753654" y="448435"/>
                      <a:pt x="7754009" y="480775"/>
                    </a:cubicBezTo>
                    <a:cubicBezTo>
                      <a:pt x="7755356" y="617793"/>
                      <a:pt x="7754860" y="754811"/>
                      <a:pt x="7754292" y="891829"/>
                    </a:cubicBezTo>
                    <a:cubicBezTo>
                      <a:pt x="7754221" y="902893"/>
                      <a:pt x="7762945" y="922396"/>
                      <a:pt x="7742732" y="923176"/>
                    </a:cubicBezTo>
                    <a:cubicBezTo>
                      <a:pt x="7717698" y="924169"/>
                      <a:pt x="7694081" y="919843"/>
                      <a:pt x="7673514" y="921261"/>
                    </a:cubicBezTo>
                    <a:cubicBezTo>
                      <a:pt x="7645287" y="923247"/>
                      <a:pt x="7645642" y="892396"/>
                      <a:pt x="7646918" y="847646"/>
                    </a:cubicBezTo>
                    <a:cubicBezTo>
                      <a:pt x="7647415" y="829135"/>
                      <a:pt x="7642592" y="796228"/>
                      <a:pt x="7643727" y="777435"/>
                    </a:cubicBezTo>
                    <a:cubicBezTo>
                      <a:pt x="7644862" y="757293"/>
                      <a:pt x="7636564" y="750981"/>
                      <a:pt x="7616777" y="751336"/>
                    </a:cubicBezTo>
                    <a:cubicBezTo>
                      <a:pt x="7561318" y="752400"/>
                      <a:pt x="7505788" y="751761"/>
                      <a:pt x="7450256" y="751690"/>
                    </a:cubicBezTo>
                    <a:cubicBezTo>
                      <a:pt x="7401534" y="751690"/>
                      <a:pt x="7401676" y="751620"/>
                      <a:pt x="7397634" y="798498"/>
                    </a:cubicBezTo>
                    <a:cubicBezTo>
                      <a:pt x="7397066" y="805377"/>
                      <a:pt x="7396570" y="813037"/>
                      <a:pt x="7393378" y="818852"/>
                    </a:cubicBezTo>
                    <a:cubicBezTo>
                      <a:pt x="7375790" y="850979"/>
                      <a:pt x="7364088" y="844951"/>
                      <a:pt x="7363379" y="921545"/>
                    </a:cubicBezTo>
                    <a:cubicBezTo>
                      <a:pt x="7363166" y="1209765"/>
                      <a:pt x="7363237" y="1497915"/>
                      <a:pt x="7362741" y="1786135"/>
                    </a:cubicBezTo>
                    <a:cubicBezTo>
                      <a:pt x="7362741" y="1798901"/>
                      <a:pt x="7369407" y="1823581"/>
                      <a:pt x="7354231" y="1825283"/>
                    </a:cubicBezTo>
                    <a:cubicBezTo>
                      <a:pt x="7344585" y="1825354"/>
                      <a:pt x="7345224" y="1793156"/>
                      <a:pt x="7346217" y="1778050"/>
                    </a:cubicBezTo>
                    <a:cubicBezTo>
                      <a:pt x="7348486" y="1745001"/>
                      <a:pt x="7338132" y="1729186"/>
                      <a:pt x="7303097" y="1735356"/>
                    </a:cubicBezTo>
                    <a:cubicBezTo>
                      <a:pt x="7278842" y="1739611"/>
                      <a:pt x="7268345" y="1729541"/>
                      <a:pt x="7271040" y="1704293"/>
                    </a:cubicBezTo>
                    <a:cubicBezTo>
                      <a:pt x="7272672" y="1689116"/>
                      <a:pt x="7271324" y="1673584"/>
                      <a:pt x="7271324" y="1658266"/>
                    </a:cubicBezTo>
                    <a:cubicBezTo>
                      <a:pt x="7271608" y="1179908"/>
                      <a:pt x="7271891" y="701550"/>
                      <a:pt x="7272317" y="223192"/>
                    </a:cubicBezTo>
                    <a:cubicBezTo>
                      <a:pt x="7272317" y="195746"/>
                      <a:pt x="7271821" y="169009"/>
                      <a:pt x="7254871" y="145392"/>
                    </a:cubicBezTo>
                    <a:cubicBezTo>
                      <a:pt x="7225297" y="104187"/>
                      <a:pt x="7196220" y="62628"/>
                      <a:pt x="7167001" y="21140"/>
                    </a:cubicBezTo>
                    <a:cubicBezTo>
                      <a:pt x="7158632" y="9225"/>
                      <a:pt x="7149696" y="-207"/>
                      <a:pt x="7132959" y="76"/>
                    </a:cubicBezTo>
                    <a:cubicBezTo>
                      <a:pt x="7088066" y="785"/>
                      <a:pt x="7043245" y="644"/>
                      <a:pt x="6998352" y="5"/>
                    </a:cubicBezTo>
                    <a:cubicBezTo>
                      <a:pt x="6981969" y="-207"/>
                      <a:pt x="6974310" y="5892"/>
                      <a:pt x="6975303" y="22771"/>
                    </a:cubicBezTo>
                    <a:cubicBezTo>
                      <a:pt x="6976012" y="34544"/>
                      <a:pt x="6974168" y="46529"/>
                      <a:pt x="6975657" y="58160"/>
                    </a:cubicBezTo>
                    <a:cubicBezTo>
                      <a:pt x="6978423" y="80287"/>
                      <a:pt x="6969345" y="86103"/>
                      <a:pt x="6947857" y="86032"/>
                    </a:cubicBezTo>
                    <a:cubicBezTo>
                      <a:pt x="6894950" y="85961"/>
                      <a:pt x="6894879" y="87025"/>
                      <a:pt x="6894879" y="141704"/>
                    </a:cubicBezTo>
                    <a:cubicBezTo>
                      <a:pt x="6894879" y="542121"/>
                      <a:pt x="6894666" y="942537"/>
                      <a:pt x="6895446" y="1342954"/>
                    </a:cubicBezTo>
                    <a:cubicBezTo>
                      <a:pt x="6895517" y="1369762"/>
                      <a:pt x="6894312" y="1382102"/>
                      <a:pt x="6869561" y="1379619"/>
                    </a:cubicBezTo>
                    <a:cubicBezTo>
                      <a:pt x="6862610" y="1378910"/>
                      <a:pt x="6853674" y="1378556"/>
                      <a:pt x="6839632" y="1378697"/>
                    </a:cubicBezTo>
                    <a:cubicBezTo>
                      <a:pt x="6818498" y="1378910"/>
                      <a:pt x="6810200" y="1373946"/>
                      <a:pt x="6811335" y="1351251"/>
                    </a:cubicBezTo>
                    <a:cubicBezTo>
                      <a:pt x="6813533" y="1308841"/>
                      <a:pt x="6812399" y="1266218"/>
                      <a:pt x="6813321" y="1223736"/>
                    </a:cubicBezTo>
                    <a:cubicBezTo>
                      <a:pt x="6814810" y="1154873"/>
                      <a:pt x="6809278" y="1094803"/>
                      <a:pt x="6808214" y="1024805"/>
                    </a:cubicBezTo>
                    <a:cubicBezTo>
                      <a:pt x="6807789" y="994522"/>
                      <a:pt x="6820626" y="985799"/>
                      <a:pt x="6729493" y="984096"/>
                    </a:cubicBezTo>
                    <a:cubicBezTo>
                      <a:pt x="6704812" y="983600"/>
                      <a:pt x="6694316" y="977926"/>
                      <a:pt x="6697366" y="952962"/>
                    </a:cubicBezTo>
                    <a:cubicBezTo>
                      <a:pt x="6700132" y="930268"/>
                      <a:pt x="6690274" y="921828"/>
                      <a:pt x="6666870" y="922609"/>
                    </a:cubicBezTo>
                    <a:cubicBezTo>
                      <a:pt x="6622048" y="924169"/>
                      <a:pt x="6577014" y="924807"/>
                      <a:pt x="6532263" y="922467"/>
                    </a:cubicBezTo>
                    <a:cubicBezTo>
                      <a:pt x="6501696" y="920836"/>
                      <a:pt x="6484747" y="927928"/>
                      <a:pt x="6488434" y="962040"/>
                    </a:cubicBezTo>
                    <a:cubicBezTo>
                      <a:pt x="6489782" y="974380"/>
                      <a:pt x="6488364" y="987217"/>
                      <a:pt x="6470563" y="984451"/>
                    </a:cubicBezTo>
                    <a:cubicBezTo>
                      <a:pt x="6441273" y="979912"/>
                      <a:pt x="6438577" y="996153"/>
                      <a:pt x="6438790" y="1019769"/>
                    </a:cubicBezTo>
                    <a:cubicBezTo>
                      <a:pt x="6439712" y="1117781"/>
                      <a:pt x="6439287" y="1215864"/>
                      <a:pt x="6439003" y="1313876"/>
                    </a:cubicBezTo>
                    <a:cubicBezTo>
                      <a:pt x="6439003" y="1324018"/>
                      <a:pt x="6444322" y="1339337"/>
                      <a:pt x="6433897" y="1343308"/>
                    </a:cubicBezTo>
                    <a:cubicBezTo>
                      <a:pt x="6410564" y="1352315"/>
                      <a:pt x="6385104" y="1346500"/>
                      <a:pt x="6360565" y="1346783"/>
                    </a:cubicBezTo>
                    <a:cubicBezTo>
                      <a:pt x="6342338" y="1347067"/>
                      <a:pt x="6346310" y="1331677"/>
                      <a:pt x="6344253" y="1320968"/>
                    </a:cubicBezTo>
                    <a:cubicBezTo>
                      <a:pt x="6341984" y="1309337"/>
                      <a:pt x="6332551" y="1309692"/>
                      <a:pt x="6324963" y="1310898"/>
                    </a:cubicBezTo>
                    <a:cubicBezTo>
                      <a:pt x="6295531" y="1315578"/>
                      <a:pt x="6291630" y="1298983"/>
                      <a:pt x="6292907" y="1275650"/>
                    </a:cubicBezTo>
                    <a:cubicBezTo>
                      <a:pt x="6293971" y="1256502"/>
                      <a:pt x="6295035" y="1236786"/>
                      <a:pt x="6264823" y="1239552"/>
                    </a:cubicBezTo>
                    <a:cubicBezTo>
                      <a:pt x="6248085" y="1241112"/>
                      <a:pt x="6252412" y="1225651"/>
                      <a:pt x="6252199" y="1216148"/>
                    </a:cubicBezTo>
                    <a:cubicBezTo>
                      <a:pt x="6251631" y="1185439"/>
                      <a:pt x="6252128" y="1154731"/>
                      <a:pt x="6251773" y="1124022"/>
                    </a:cubicBezTo>
                    <a:cubicBezTo>
                      <a:pt x="6251702" y="1117781"/>
                      <a:pt x="6254326" y="1107994"/>
                      <a:pt x="6243972" y="1107782"/>
                    </a:cubicBezTo>
                    <a:cubicBezTo>
                      <a:pt x="6235532" y="1107569"/>
                      <a:pt x="6232908" y="1115512"/>
                      <a:pt x="6232766" y="1122959"/>
                    </a:cubicBezTo>
                    <a:cubicBezTo>
                      <a:pt x="6232270" y="1153667"/>
                      <a:pt x="6232554" y="1184376"/>
                      <a:pt x="6231632" y="1215084"/>
                    </a:cubicBezTo>
                    <a:cubicBezTo>
                      <a:pt x="6231348" y="1224517"/>
                      <a:pt x="6236100" y="1237495"/>
                      <a:pt x="6220355" y="1240615"/>
                    </a:cubicBezTo>
                    <a:cubicBezTo>
                      <a:pt x="6210852" y="1233665"/>
                      <a:pt x="6214114" y="1223453"/>
                      <a:pt x="6213618" y="1214517"/>
                    </a:cubicBezTo>
                    <a:cubicBezTo>
                      <a:pt x="6207093" y="1092959"/>
                      <a:pt x="6210639" y="971331"/>
                      <a:pt x="6210285" y="849702"/>
                    </a:cubicBezTo>
                    <a:cubicBezTo>
                      <a:pt x="6210143" y="814810"/>
                      <a:pt x="6203547" y="784243"/>
                      <a:pt x="6175179" y="761336"/>
                    </a:cubicBezTo>
                    <a:cubicBezTo>
                      <a:pt x="6167591" y="755236"/>
                      <a:pt x="6160924" y="747719"/>
                      <a:pt x="6162485" y="737365"/>
                    </a:cubicBezTo>
                    <a:cubicBezTo>
                      <a:pt x="6168938" y="694032"/>
                      <a:pt x="6142272" y="693039"/>
                      <a:pt x="6111209" y="695876"/>
                    </a:cubicBezTo>
                    <a:cubicBezTo>
                      <a:pt x="6097167" y="697153"/>
                      <a:pt x="6082628" y="697933"/>
                      <a:pt x="6068799" y="695734"/>
                    </a:cubicBezTo>
                    <a:cubicBezTo>
                      <a:pt x="6037097" y="690699"/>
                      <a:pt x="6026388" y="704528"/>
                      <a:pt x="6027594" y="734528"/>
                    </a:cubicBezTo>
                    <a:cubicBezTo>
                      <a:pt x="6028019" y="745308"/>
                      <a:pt x="6033977" y="764456"/>
                      <a:pt x="6011353" y="761265"/>
                    </a:cubicBezTo>
                    <a:cubicBezTo>
                      <a:pt x="5978730" y="756655"/>
                      <a:pt x="5976248" y="773605"/>
                      <a:pt x="5976319" y="800271"/>
                    </a:cubicBezTo>
                    <a:cubicBezTo>
                      <a:pt x="5977099" y="1152249"/>
                      <a:pt x="5976815" y="1504226"/>
                      <a:pt x="5976815" y="1856204"/>
                    </a:cubicBezTo>
                    <a:cubicBezTo>
                      <a:pt x="5976815" y="1908189"/>
                      <a:pt x="5977028" y="1960174"/>
                      <a:pt x="5976602" y="2012087"/>
                    </a:cubicBezTo>
                    <a:cubicBezTo>
                      <a:pt x="5976531" y="2022796"/>
                      <a:pt x="5981354" y="2039037"/>
                      <a:pt x="5962276" y="2037831"/>
                    </a:cubicBezTo>
                    <a:cubicBezTo>
                      <a:pt x="5934830" y="2036129"/>
                      <a:pt x="5934830" y="2036129"/>
                      <a:pt x="5935752" y="2072015"/>
                    </a:cubicBezTo>
                    <a:cubicBezTo>
                      <a:pt x="5937028" y="2124000"/>
                      <a:pt x="5938518" y="2119532"/>
                      <a:pt x="5927738" y="2118326"/>
                    </a:cubicBezTo>
                    <a:cubicBezTo>
                      <a:pt x="5924901" y="2074923"/>
                      <a:pt x="5925539" y="2031520"/>
                      <a:pt x="5924617" y="1988258"/>
                    </a:cubicBezTo>
                    <a:cubicBezTo>
                      <a:pt x="5924192" y="1968329"/>
                      <a:pt x="5935610" y="1939749"/>
                      <a:pt x="5896959" y="1941096"/>
                    </a:cubicBezTo>
                    <a:cubicBezTo>
                      <a:pt x="5891711" y="1941309"/>
                      <a:pt x="5890079" y="1935210"/>
                      <a:pt x="5890505" y="1930387"/>
                    </a:cubicBezTo>
                    <a:cubicBezTo>
                      <a:pt x="5894618" y="1881239"/>
                      <a:pt x="5863484" y="1843793"/>
                      <a:pt x="5848449" y="1800957"/>
                    </a:cubicBezTo>
                    <a:cubicBezTo>
                      <a:pt x="5834761" y="1762093"/>
                      <a:pt x="5811641" y="1742093"/>
                      <a:pt x="5769514" y="1748902"/>
                    </a:cubicBezTo>
                    <a:cubicBezTo>
                      <a:pt x="5754408" y="1751313"/>
                      <a:pt x="5746253" y="1747483"/>
                      <a:pt x="5742139" y="1730533"/>
                    </a:cubicBezTo>
                    <a:cubicBezTo>
                      <a:pt x="5729657" y="1678903"/>
                      <a:pt x="5728735" y="1677201"/>
                      <a:pt x="5676325" y="1679754"/>
                    </a:cubicBezTo>
                    <a:cubicBezTo>
                      <a:pt x="5644269" y="1681315"/>
                      <a:pt x="5634695" y="1672237"/>
                      <a:pt x="5634979" y="1639188"/>
                    </a:cubicBezTo>
                    <a:cubicBezTo>
                      <a:pt x="5636610" y="1456142"/>
                      <a:pt x="5635262" y="1273026"/>
                      <a:pt x="5636326" y="1089981"/>
                    </a:cubicBezTo>
                    <a:cubicBezTo>
                      <a:pt x="5636468" y="1063527"/>
                      <a:pt x="5628880" y="1055301"/>
                      <a:pt x="5602355" y="1056010"/>
                    </a:cubicBezTo>
                    <a:cubicBezTo>
                      <a:pt x="5542215" y="1057499"/>
                      <a:pt x="5481932" y="1056719"/>
                      <a:pt x="5421721" y="1055088"/>
                    </a:cubicBezTo>
                    <a:cubicBezTo>
                      <a:pt x="5397821" y="1054450"/>
                      <a:pt x="5382715" y="1060903"/>
                      <a:pt x="5371155" y="1083456"/>
                    </a:cubicBezTo>
                    <a:cubicBezTo>
                      <a:pt x="5346971" y="1130618"/>
                      <a:pt x="5321014" y="1177071"/>
                      <a:pt x="5292930" y="1222034"/>
                    </a:cubicBezTo>
                    <a:cubicBezTo>
                      <a:pt x="5271299" y="1256573"/>
                      <a:pt x="5263710" y="1292671"/>
                      <a:pt x="5263852" y="1332812"/>
                    </a:cubicBezTo>
                    <a:cubicBezTo>
                      <a:pt x="5264562" y="1599756"/>
                      <a:pt x="5264278" y="1866701"/>
                      <a:pt x="5264278" y="2133645"/>
                    </a:cubicBezTo>
                    <a:cubicBezTo>
                      <a:pt x="5264278" y="2143077"/>
                      <a:pt x="5264207" y="2152510"/>
                      <a:pt x="5263923" y="2162013"/>
                    </a:cubicBezTo>
                    <a:cubicBezTo>
                      <a:pt x="5263498" y="2178183"/>
                      <a:pt x="5251583" y="2175204"/>
                      <a:pt x="5241087" y="2176055"/>
                    </a:cubicBezTo>
                    <a:cubicBezTo>
                      <a:pt x="5214350" y="2178254"/>
                      <a:pt x="5205201" y="2179247"/>
                      <a:pt x="5203712" y="2162297"/>
                    </a:cubicBezTo>
                    <a:cubicBezTo>
                      <a:pt x="5198393" y="2102724"/>
                      <a:pt x="5194137" y="2052512"/>
                      <a:pt x="5195130" y="1984783"/>
                    </a:cubicBezTo>
                    <a:cubicBezTo>
                      <a:pt x="5195769" y="1938898"/>
                      <a:pt x="5196265" y="1892728"/>
                      <a:pt x="5195556" y="1846701"/>
                    </a:cubicBezTo>
                    <a:cubicBezTo>
                      <a:pt x="5195414" y="1837836"/>
                      <a:pt x="5202080" y="1822163"/>
                      <a:pt x="5184421" y="1822801"/>
                    </a:cubicBezTo>
                    <a:cubicBezTo>
                      <a:pt x="5170947" y="1823226"/>
                      <a:pt x="5174422" y="1836843"/>
                      <a:pt x="5174209" y="1845283"/>
                    </a:cubicBezTo>
                    <a:cubicBezTo>
                      <a:pt x="5171939" y="1941522"/>
                      <a:pt x="5173712" y="2037122"/>
                      <a:pt x="5171798" y="2137545"/>
                    </a:cubicBezTo>
                    <a:cubicBezTo>
                      <a:pt x="5170876" y="2184566"/>
                      <a:pt x="5178890" y="2180098"/>
                      <a:pt x="5120522" y="2180523"/>
                    </a:cubicBezTo>
                    <a:cubicBezTo>
                      <a:pt x="5111090" y="2180594"/>
                      <a:pt x="5074566" y="2181232"/>
                      <a:pt x="5065417" y="2179176"/>
                    </a:cubicBezTo>
                    <a:cubicBezTo>
                      <a:pt x="5055347" y="2176906"/>
                      <a:pt x="5061162" y="2157900"/>
                      <a:pt x="5059176" y="2146340"/>
                    </a:cubicBezTo>
                    <a:cubicBezTo>
                      <a:pt x="5056694" y="2131517"/>
                      <a:pt x="5064282" y="2106624"/>
                      <a:pt x="5043787" y="2106411"/>
                    </a:cubicBezTo>
                    <a:cubicBezTo>
                      <a:pt x="5021234" y="2106199"/>
                      <a:pt x="5036978" y="2182651"/>
                      <a:pt x="5023716" y="2181800"/>
                    </a:cubicBezTo>
                    <a:cubicBezTo>
                      <a:pt x="5018468" y="2159602"/>
                      <a:pt x="5022581" y="2121305"/>
                      <a:pt x="5022581" y="2106908"/>
                    </a:cubicBezTo>
                    <a:cubicBezTo>
                      <a:pt x="5022652" y="1965209"/>
                      <a:pt x="5023078" y="1823439"/>
                      <a:pt x="5023291" y="1681740"/>
                    </a:cubicBezTo>
                    <a:cubicBezTo>
                      <a:pt x="5023291" y="1666492"/>
                      <a:pt x="5026057" y="1647840"/>
                      <a:pt x="5001447" y="1651883"/>
                    </a:cubicBezTo>
                    <a:cubicBezTo>
                      <a:pt x="4963008" y="1658195"/>
                      <a:pt x="4949675" y="1644649"/>
                      <a:pt x="4953292" y="1604933"/>
                    </a:cubicBezTo>
                    <a:cubicBezTo>
                      <a:pt x="4955278" y="1583374"/>
                      <a:pt x="4951165" y="1550396"/>
                      <a:pt x="4924002" y="1547843"/>
                    </a:cubicBezTo>
                    <a:cubicBezTo>
                      <a:pt x="4886201" y="1544297"/>
                      <a:pt x="4846273" y="1537134"/>
                      <a:pt x="4807621" y="1555644"/>
                    </a:cubicBezTo>
                    <a:cubicBezTo>
                      <a:pt x="4807621" y="1545431"/>
                      <a:pt x="4807621" y="1537205"/>
                      <a:pt x="4807621" y="1528978"/>
                    </a:cubicBezTo>
                    <a:cubicBezTo>
                      <a:pt x="4807480" y="1427420"/>
                      <a:pt x="4808472" y="1325791"/>
                      <a:pt x="4806699" y="1224233"/>
                    </a:cubicBezTo>
                    <a:cubicBezTo>
                      <a:pt x="4805565" y="1160830"/>
                      <a:pt x="4786558" y="1140405"/>
                      <a:pt x="4727694" y="1131966"/>
                    </a:cubicBezTo>
                    <a:cubicBezTo>
                      <a:pt x="4714787" y="1130122"/>
                      <a:pt x="4708475" y="1125795"/>
                      <a:pt x="4709184" y="1112179"/>
                    </a:cubicBezTo>
                    <a:cubicBezTo>
                      <a:pt x="4709822" y="1100406"/>
                      <a:pt x="4709184" y="1088562"/>
                      <a:pt x="4709184" y="1076719"/>
                    </a:cubicBezTo>
                    <a:cubicBezTo>
                      <a:pt x="4709184" y="1006082"/>
                      <a:pt x="4709184" y="1004451"/>
                      <a:pt x="4639753" y="1005798"/>
                    </a:cubicBezTo>
                    <a:cubicBezTo>
                      <a:pt x="4609895" y="1006365"/>
                      <a:pt x="4604860" y="994593"/>
                      <a:pt x="4605215" y="968636"/>
                    </a:cubicBezTo>
                    <a:cubicBezTo>
                      <a:pt x="4606420" y="882397"/>
                      <a:pt x="4605782" y="796228"/>
                      <a:pt x="4605357" y="709989"/>
                    </a:cubicBezTo>
                    <a:cubicBezTo>
                      <a:pt x="4605286" y="698855"/>
                      <a:pt x="4610534" y="684458"/>
                      <a:pt x="4593158" y="676869"/>
                    </a:cubicBezTo>
                    <a:cubicBezTo>
                      <a:pt x="4585144" y="689777"/>
                      <a:pt x="4588123" y="701762"/>
                      <a:pt x="4588052" y="712968"/>
                    </a:cubicBezTo>
                    <a:cubicBezTo>
                      <a:pt x="4587839" y="801547"/>
                      <a:pt x="4587698" y="890127"/>
                      <a:pt x="4588052" y="978707"/>
                    </a:cubicBezTo>
                    <a:cubicBezTo>
                      <a:pt x="4588123" y="995444"/>
                      <a:pt x="4588194" y="1006862"/>
                      <a:pt x="4564790" y="1007571"/>
                    </a:cubicBezTo>
                    <a:cubicBezTo>
                      <a:pt x="4495005" y="1009557"/>
                      <a:pt x="4495076" y="1010763"/>
                      <a:pt x="4495005" y="1080832"/>
                    </a:cubicBezTo>
                    <a:cubicBezTo>
                      <a:pt x="4495005" y="1083172"/>
                      <a:pt x="4494650" y="1085654"/>
                      <a:pt x="4495076" y="1087924"/>
                    </a:cubicBezTo>
                    <a:cubicBezTo>
                      <a:pt x="4501742" y="1123951"/>
                      <a:pt x="4487062" y="1135157"/>
                      <a:pt x="4451105" y="1132675"/>
                    </a:cubicBezTo>
                    <a:cubicBezTo>
                      <a:pt x="4405999" y="1129483"/>
                      <a:pt x="4405858" y="1131966"/>
                      <a:pt x="4405929" y="1178631"/>
                    </a:cubicBezTo>
                    <a:cubicBezTo>
                      <a:pt x="4405999" y="1442029"/>
                      <a:pt x="4405999" y="1705428"/>
                      <a:pt x="4405858" y="1968826"/>
                    </a:cubicBezTo>
                    <a:cubicBezTo>
                      <a:pt x="4405858" y="1984074"/>
                      <a:pt x="4410113" y="2001307"/>
                      <a:pt x="4401035" y="2014002"/>
                    </a:cubicBezTo>
                    <a:cubicBezTo>
                      <a:pt x="4371107" y="2055632"/>
                      <a:pt x="4373802" y="2102724"/>
                      <a:pt x="4374440" y="2149886"/>
                    </a:cubicBezTo>
                    <a:cubicBezTo>
                      <a:pt x="4374582" y="2158822"/>
                      <a:pt x="4379192" y="2172013"/>
                      <a:pt x="4369476" y="2176055"/>
                    </a:cubicBezTo>
                    <a:cubicBezTo>
                      <a:pt x="4343873" y="2186693"/>
                      <a:pt x="4349759" y="2207899"/>
                      <a:pt x="4349759" y="2226905"/>
                    </a:cubicBezTo>
                    <a:cubicBezTo>
                      <a:pt x="4349547" y="2407610"/>
                      <a:pt x="4349050" y="2588315"/>
                      <a:pt x="4350327" y="2769020"/>
                    </a:cubicBezTo>
                    <a:cubicBezTo>
                      <a:pt x="4350540" y="2795970"/>
                      <a:pt x="4343022" y="2802424"/>
                      <a:pt x="4316782" y="2802211"/>
                    </a:cubicBezTo>
                    <a:cubicBezTo>
                      <a:pt x="4171536" y="2800935"/>
                      <a:pt x="4026292" y="2801147"/>
                      <a:pt x="3881047" y="2801998"/>
                    </a:cubicBezTo>
                    <a:cubicBezTo>
                      <a:pt x="3853175" y="2802140"/>
                      <a:pt x="3830693" y="2803913"/>
                      <a:pt x="3833956" y="2764056"/>
                    </a:cubicBezTo>
                    <a:cubicBezTo>
                      <a:pt x="3835516" y="2744695"/>
                      <a:pt x="3821048" y="2726823"/>
                      <a:pt x="3811686" y="2709093"/>
                    </a:cubicBezTo>
                    <a:cubicBezTo>
                      <a:pt x="3785446" y="2659165"/>
                      <a:pt x="3752681" y="2612712"/>
                      <a:pt x="3736795" y="2557394"/>
                    </a:cubicBezTo>
                    <a:cubicBezTo>
                      <a:pt x="3719774" y="2498176"/>
                      <a:pt x="3736724" y="2440163"/>
                      <a:pt x="3739844" y="2381724"/>
                    </a:cubicBezTo>
                    <a:cubicBezTo>
                      <a:pt x="3744029" y="2303712"/>
                      <a:pt x="3748355" y="2225700"/>
                      <a:pt x="3716228" y="2151942"/>
                    </a:cubicBezTo>
                    <a:cubicBezTo>
                      <a:pt x="3698568" y="2111447"/>
                      <a:pt x="3661548" y="2097263"/>
                      <a:pt x="3619350" y="2110312"/>
                    </a:cubicBezTo>
                    <a:cubicBezTo>
                      <a:pt x="3584387" y="2121092"/>
                      <a:pt x="3573607" y="2142297"/>
                      <a:pt x="3579281" y="2189246"/>
                    </a:cubicBezTo>
                    <a:cubicBezTo>
                      <a:pt x="3587153" y="2254919"/>
                      <a:pt x="3550345" y="2296123"/>
                      <a:pt x="3482758" y="2296265"/>
                    </a:cubicBezTo>
                    <a:cubicBezTo>
                      <a:pt x="3449922" y="2296336"/>
                      <a:pt x="3414674" y="2288819"/>
                      <a:pt x="3405171" y="2335981"/>
                    </a:cubicBezTo>
                    <a:cubicBezTo>
                      <a:pt x="3403824" y="2342647"/>
                      <a:pt x="3390561" y="2346902"/>
                      <a:pt x="3382831" y="2352292"/>
                    </a:cubicBezTo>
                    <a:cubicBezTo>
                      <a:pt x="3297939" y="2410944"/>
                      <a:pt x="3224750" y="2480233"/>
                      <a:pt x="3185672" y="2578174"/>
                    </a:cubicBezTo>
                    <a:cubicBezTo>
                      <a:pt x="3176666" y="2600727"/>
                      <a:pt x="3166595" y="2610584"/>
                      <a:pt x="3142836" y="2607393"/>
                    </a:cubicBezTo>
                    <a:cubicBezTo>
                      <a:pt x="3131206" y="2605833"/>
                      <a:pt x="3119007" y="2605549"/>
                      <a:pt x="3107518" y="2607393"/>
                    </a:cubicBezTo>
                    <a:cubicBezTo>
                      <a:pt x="3073406" y="2612783"/>
                      <a:pt x="3030711" y="2588315"/>
                      <a:pt x="3007804" y="2635406"/>
                    </a:cubicBezTo>
                    <a:cubicBezTo>
                      <a:pt x="3006457" y="2638243"/>
                      <a:pt x="2996457" y="2638598"/>
                      <a:pt x="2990996" y="2637463"/>
                    </a:cubicBezTo>
                    <a:cubicBezTo>
                      <a:pt x="2926033" y="2623350"/>
                      <a:pt x="2901920" y="2672001"/>
                      <a:pt x="2870573" y="2712922"/>
                    </a:cubicBezTo>
                    <a:cubicBezTo>
                      <a:pt x="2889864" y="2724482"/>
                      <a:pt x="2909934" y="2712852"/>
                      <a:pt x="2929579" y="2722355"/>
                    </a:cubicBezTo>
                    <a:cubicBezTo>
                      <a:pt x="2900785" y="2745049"/>
                      <a:pt x="2903409" y="2771432"/>
                      <a:pt x="2920927" y="2798382"/>
                    </a:cubicBezTo>
                    <a:cubicBezTo>
                      <a:pt x="2888232" y="2808807"/>
                      <a:pt x="2873481" y="2799091"/>
                      <a:pt x="2863552" y="2766680"/>
                    </a:cubicBezTo>
                    <a:cubicBezTo>
                      <a:pt x="2846815" y="2711859"/>
                      <a:pt x="2830432" y="2658597"/>
                      <a:pt x="2851212" y="2601578"/>
                    </a:cubicBezTo>
                    <a:cubicBezTo>
                      <a:pt x="2852418" y="2598315"/>
                      <a:pt x="2855467" y="2592500"/>
                      <a:pt x="2846602" y="2589450"/>
                    </a:cubicBezTo>
                    <a:cubicBezTo>
                      <a:pt x="2817454" y="2644981"/>
                      <a:pt x="2803766" y="2584131"/>
                      <a:pt x="2781497" y="2578245"/>
                    </a:cubicBezTo>
                    <a:cubicBezTo>
                      <a:pt x="2785327" y="2696469"/>
                      <a:pt x="2785327" y="2696469"/>
                      <a:pt x="2769086" y="2708667"/>
                    </a:cubicBezTo>
                    <a:cubicBezTo>
                      <a:pt x="2760434" y="2656470"/>
                      <a:pt x="2751782" y="2604202"/>
                      <a:pt x="2743058" y="2552075"/>
                    </a:cubicBezTo>
                    <a:cubicBezTo>
                      <a:pt x="2671429" y="2609662"/>
                      <a:pt x="2709300" y="2686824"/>
                      <a:pt x="2697953" y="2755049"/>
                    </a:cubicBezTo>
                    <a:cubicBezTo>
                      <a:pt x="2683414" y="2698171"/>
                      <a:pt x="2696747" y="2637960"/>
                      <a:pt x="2670649" y="2583351"/>
                    </a:cubicBezTo>
                    <a:cubicBezTo>
                      <a:pt x="2645401" y="2592145"/>
                      <a:pt x="2646323" y="2614343"/>
                      <a:pt x="2641359" y="2632995"/>
                    </a:cubicBezTo>
                    <a:cubicBezTo>
                      <a:pt x="2636323" y="2651789"/>
                      <a:pt x="2641501" y="2672852"/>
                      <a:pt x="2629160" y="2690583"/>
                    </a:cubicBezTo>
                    <a:cubicBezTo>
                      <a:pt x="2620012" y="2684483"/>
                      <a:pt x="2617387" y="2675335"/>
                      <a:pt x="2615898" y="2666115"/>
                    </a:cubicBezTo>
                    <a:cubicBezTo>
                      <a:pt x="2608877" y="2623705"/>
                      <a:pt x="2651784" y="2595762"/>
                      <a:pt x="2640224" y="2545834"/>
                    </a:cubicBezTo>
                    <a:cubicBezTo>
                      <a:pt x="2626962" y="2564415"/>
                      <a:pt x="2613700" y="2582996"/>
                      <a:pt x="2600509" y="2601578"/>
                    </a:cubicBezTo>
                    <a:cubicBezTo>
                      <a:pt x="2598452" y="2600017"/>
                      <a:pt x="2596395" y="2598457"/>
                      <a:pt x="2594338" y="2596968"/>
                    </a:cubicBezTo>
                    <a:cubicBezTo>
                      <a:pt x="2599303" y="2562429"/>
                      <a:pt x="2604338" y="2527891"/>
                      <a:pt x="2610650" y="2483991"/>
                    </a:cubicBezTo>
                    <a:cubicBezTo>
                      <a:pt x="2568027" y="2547607"/>
                      <a:pt x="2554978" y="2610230"/>
                      <a:pt x="2555332" y="2677249"/>
                    </a:cubicBezTo>
                    <a:cubicBezTo>
                      <a:pt x="2527602" y="2627180"/>
                      <a:pt x="2539730" y="2578174"/>
                      <a:pt x="2554552" y="2521012"/>
                    </a:cubicBezTo>
                    <a:cubicBezTo>
                      <a:pt x="2521290" y="2549309"/>
                      <a:pt x="2512284" y="2584344"/>
                      <a:pt x="2486752" y="2607464"/>
                    </a:cubicBezTo>
                    <a:cubicBezTo>
                      <a:pt x="2457533" y="2563777"/>
                      <a:pt x="2428172" y="2523210"/>
                      <a:pt x="2378528" y="2491296"/>
                    </a:cubicBezTo>
                    <a:cubicBezTo>
                      <a:pt x="2402215" y="2541012"/>
                      <a:pt x="2422782" y="2584202"/>
                      <a:pt x="2443420" y="2627322"/>
                    </a:cubicBezTo>
                    <a:cubicBezTo>
                      <a:pt x="2410938" y="2601932"/>
                      <a:pt x="2390939" y="2567394"/>
                      <a:pt x="2354415" y="2537253"/>
                    </a:cubicBezTo>
                    <a:cubicBezTo>
                      <a:pt x="2354415" y="2570798"/>
                      <a:pt x="2354415" y="2595904"/>
                      <a:pt x="2354415" y="2621010"/>
                    </a:cubicBezTo>
                    <a:cubicBezTo>
                      <a:pt x="2346542" y="2582571"/>
                      <a:pt x="2349734" y="2542501"/>
                      <a:pt x="2328245" y="2502715"/>
                    </a:cubicBezTo>
                    <a:cubicBezTo>
                      <a:pt x="2289593" y="2566401"/>
                      <a:pt x="2285126" y="2633633"/>
                      <a:pt x="2278955" y="2700653"/>
                    </a:cubicBezTo>
                    <a:cubicBezTo>
                      <a:pt x="2247750" y="2650158"/>
                      <a:pt x="2249807" y="2596826"/>
                      <a:pt x="2262431" y="2537749"/>
                    </a:cubicBezTo>
                    <a:cubicBezTo>
                      <a:pt x="2226829" y="2566117"/>
                      <a:pt x="2219737" y="2600727"/>
                      <a:pt x="2219241" y="2639024"/>
                    </a:cubicBezTo>
                    <a:cubicBezTo>
                      <a:pt x="2200943" y="2629449"/>
                      <a:pt x="2198035" y="2608882"/>
                      <a:pt x="2180802" y="2604840"/>
                    </a:cubicBezTo>
                    <a:cubicBezTo>
                      <a:pt x="2173568" y="2621577"/>
                      <a:pt x="2189525" y="2636754"/>
                      <a:pt x="2181724" y="2658172"/>
                    </a:cubicBezTo>
                    <a:cubicBezTo>
                      <a:pt x="2146973" y="2597961"/>
                      <a:pt x="2118250" y="2537182"/>
                      <a:pt x="2066549" y="2492927"/>
                    </a:cubicBezTo>
                    <a:cubicBezTo>
                      <a:pt x="2068606" y="2504913"/>
                      <a:pt x="2072932" y="2515622"/>
                      <a:pt x="2077471" y="2526260"/>
                    </a:cubicBezTo>
                    <a:cubicBezTo>
                      <a:pt x="2082506" y="2538175"/>
                      <a:pt x="2088818" y="2549664"/>
                      <a:pt x="2092506" y="2562004"/>
                    </a:cubicBezTo>
                    <a:cubicBezTo>
                      <a:pt x="2101087" y="2590727"/>
                      <a:pt x="2092648" y="2624485"/>
                      <a:pt x="2079811" y="2618527"/>
                    </a:cubicBezTo>
                    <a:cubicBezTo>
                      <a:pt x="2074492" y="2608670"/>
                      <a:pt x="2088676" y="2599875"/>
                      <a:pt x="2080733" y="2588528"/>
                    </a:cubicBezTo>
                    <a:cubicBezTo>
                      <a:pt x="2071726" y="2596400"/>
                      <a:pt x="2063428" y="2603705"/>
                      <a:pt x="2049599" y="2615832"/>
                    </a:cubicBezTo>
                    <a:cubicBezTo>
                      <a:pt x="2057187" y="2591081"/>
                      <a:pt x="2062719" y="2573138"/>
                      <a:pt x="2068180" y="2555196"/>
                    </a:cubicBezTo>
                    <a:cubicBezTo>
                      <a:pt x="2026408" y="2612074"/>
                      <a:pt x="1991161" y="2671718"/>
                      <a:pt x="1973856" y="2739660"/>
                    </a:cubicBezTo>
                    <a:cubicBezTo>
                      <a:pt x="1969104" y="2758241"/>
                      <a:pt x="1958537" y="2759021"/>
                      <a:pt x="1945559" y="2756468"/>
                    </a:cubicBezTo>
                    <a:cubicBezTo>
                      <a:pt x="1927687" y="2752922"/>
                      <a:pt x="1937545" y="2739305"/>
                      <a:pt x="1939885" y="2731149"/>
                    </a:cubicBezTo>
                    <a:cubicBezTo>
                      <a:pt x="1950949" y="2692568"/>
                      <a:pt x="1967899" y="2656186"/>
                      <a:pt x="1986125" y="2620442"/>
                    </a:cubicBezTo>
                    <a:cubicBezTo>
                      <a:pt x="2001373" y="2590514"/>
                      <a:pt x="2015770" y="2560231"/>
                      <a:pt x="2033004" y="2525054"/>
                    </a:cubicBezTo>
                    <a:cubicBezTo>
                      <a:pt x="2024138" y="2528884"/>
                      <a:pt x="2021727" y="2529310"/>
                      <a:pt x="2020167" y="2530728"/>
                    </a:cubicBezTo>
                    <a:cubicBezTo>
                      <a:pt x="2003713" y="2545976"/>
                      <a:pt x="1987473" y="2561366"/>
                      <a:pt x="1971019" y="2576613"/>
                    </a:cubicBezTo>
                    <a:cubicBezTo>
                      <a:pt x="1965984" y="2581294"/>
                      <a:pt x="1956977" y="2590301"/>
                      <a:pt x="1955700" y="2589308"/>
                    </a:cubicBezTo>
                    <a:cubicBezTo>
                      <a:pt x="1927545" y="2568458"/>
                      <a:pt x="1934850" y="2598741"/>
                      <a:pt x="1932155" y="2607109"/>
                    </a:cubicBezTo>
                    <a:cubicBezTo>
                      <a:pt x="1919034" y="2648172"/>
                      <a:pt x="1905276" y="2676895"/>
                      <a:pt x="1884000" y="2700228"/>
                    </a:cubicBezTo>
                    <a:cubicBezTo>
                      <a:pt x="1926410" y="2584344"/>
                      <a:pt x="1927403" y="2575550"/>
                      <a:pt x="1899815" y="2537820"/>
                    </a:cubicBezTo>
                    <a:cubicBezTo>
                      <a:pt x="1892865" y="2562713"/>
                      <a:pt x="1886411" y="2585833"/>
                      <a:pt x="1879603" y="2610301"/>
                    </a:cubicBezTo>
                    <a:cubicBezTo>
                      <a:pt x="1866341" y="2599024"/>
                      <a:pt x="1870667" y="2578954"/>
                      <a:pt x="1853079" y="2572004"/>
                    </a:cubicBezTo>
                    <a:cubicBezTo>
                      <a:pt x="1842228" y="2612499"/>
                      <a:pt x="1836554" y="2654484"/>
                      <a:pt x="1806555" y="2691859"/>
                    </a:cubicBezTo>
                    <a:cubicBezTo>
                      <a:pt x="1796059" y="2644768"/>
                      <a:pt x="1784286" y="2603209"/>
                      <a:pt x="1766556" y="2563635"/>
                    </a:cubicBezTo>
                    <a:cubicBezTo>
                      <a:pt x="1753435" y="2534416"/>
                      <a:pt x="1740173" y="2501296"/>
                      <a:pt x="1711025" y="2488105"/>
                    </a:cubicBezTo>
                    <a:cubicBezTo>
                      <a:pt x="1681097" y="2474559"/>
                      <a:pt x="1664501" y="2450517"/>
                      <a:pt x="1643438" y="2429596"/>
                    </a:cubicBezTo>
                    <a:cubicBezTo>
                      <a:pt x="1627339" y="2413639"/>
                      <a:pt x="1612588" y="2396263"/>
                      <a:pt x="1597198" y="2379597"/>
                    </a:cubicBezTo>
                    <a:cubicBezTo>
                      <a:pt x="1600957" y="2424986"/>
                      <a:pt x="1626204" y="2460020"/>
                      <a:pt x="1634289" y="2507112"/>
                    </a:cubicBezTo>
                    <a:cubicBezTo>
                      <a:pt x="1612871" y="2489240"/>
                      <a:pt x="1596276" y="2475410"/>
                      <a:pt x="1572163" y="2455340"/>
                    </a:cubicBezTo>
                    <a:cubicBezTo>
                      <a:pt x="1599396" y="2530373"/>
                      <a:pt x="1633296" y="2593918"/>
                      <a:pt x="1634289" y="2675689"/>
                    </a:cubicBezTo>
                    <a:cubicBezTo>
                      <a:pt x="1567908" y="2568316"/>
                      <a:pt x="1458690" y="2562997"/>
                      <a:pt x="1363728" y="2529239"/>
                    </a:cubicBezTo>
                    <a:cubicBezTo>
                      <a:pt x="1372735" y="2539451"/>
                      <a:pt x="1384224" y="2544629"/>
                      <a:pt x="1395642" y="2550018"/>
                    </a:cubicBezTo>
                    <a:cubicBezTo>
                      <a:pt x="1404224" y="2554061"/>
                      <a:pt x="1409259" y="2561366"/>
                      <a:pt x="1404720" y="2569876"/>
                    </a:cubicBezTo>
                    <a:cubicBezTo>
                      <a:pt x="1400678" y="2577535"/>
                      <a:pt x="1392096" y="2574202"/>
                      <a:pt x="1385642" y="2571649"/>
                    </a:cubicBezTo>
                    <a:cubicBezTo>
                      <a:pt x="1371387" y="2566046"/>
                      <a:pt x="1357629" y="2559167"/>
                      <a:pt x="1341884" y="2558600"/>
                    </a:cubicBezTo>
                    <a:cubicBezTo>
                      <a:pt x="1347487" y="2563777"/>
                      <a:pt x="1355288" y="2566543"/>
                      <a:pt x="1350679" y="2578032"/>
                    </a:cubicBezTo>
                    <a:cubicBezTo>
                      <a:pt x="1336920" y="2612499"/>
                      <a:pt x="1324722" y="2647605"/>
                      <a:pt x="1311531" y="2683420"/>
                    </a:cubicBezTo>
                    <a:cubicBezTo>
                      <a:pt x="1286992" y="2644555"/>
                      <a:pt x="1297559" y="2602570"/>
                      <a:pt x="1341743" y="2558458"/>
                    </a:cubicBezTo>
                    <a:cubicBezTo>
                      <a:pt x="1341743" y="2558458"/>
                      <a:pt x="1341743" y="2558458"/>
                      <a:pt x="1341743" y="2558458"/>
                    </a:cubicBezTo>
                    <a:cubicBezTo>
                      <a:pt x="1330183" y="2548033"/>
                      <a:pt x="1324225" y="2556472"/>
                      <a:pt x="1316069" y="2564486"/>
                    </a:cubicBezTo>
                    <a:cubicBezTo>
                      <a:pt x="1304226" y="2576117"/>
                      <a:pt x="1296141" y="2592571"/>
                      <a:pt x="1275787" y="2601010"/>
                    </a:cubicBezTo>
                    <a:cubicBezTo>
                      <a:pt x="1281177" y="2562217"/>
                      <a:pt x="1286070" y="2527324"/>
                      <a:pt x="1291531" y="2487608"/>
                    </a:cubicBezTo>
                    <a:cubicBezTo>
                      <a:pt x="1223873" y="2538387"/>
                      <a:pt x="1242312" y="2610230"/>
                      <a:pt x="1235362" y="2674342"/>
                    </a:cubicBezTo>
                    <a:cubicBezTo>
                      <a:pt x="1211107" y="2624130"/>
                      <a:pt x="1220965" y="2575975"/>
                      <a:pt x="1236355" y="2518813"/>
                    </a:cubicBezTo>
                    <a:cubicBezTo>
                      <a:pt x="1206285" y="2550728"/>
                      <a:pt x="1190399" y="2581294"/>
                      <a:pt x="1172810" y="2614840"/>
                    </a:cubicBezTo>
                    <a:cubicBezTo>
                      <a:pt x="1139052" y="2571578"/>
                      <a:pt x="1107705" y="2531437"/>
                      <a:pt x="1064870" y="2500587"/>
                    </a:cubicBezTo>
                    <a:cubicBezTo>
                      <a:pt x="1084656" y="2542075"/>
                      <a:pt x="1104443" y="2583564"/>
                      <a:pt x="1124301" y="2625052"/>
                    </a:cubicBezTo>
                    <a:cubicBezTo>
                      <a:pt x="1102315" y="2607109"/>
                      <a:pt x="1087422" y="2584982"/>
                      <a:pt x="1069905" y="2565195"/>
                    </a:cubicBezTo>
                    <a:cubicBezTo>
                      <a:pt x="1052671" y="2545692"/>
                      <a:pt x="1032884" y="2528317"/>
                      <a:pt x="1001183" y="2524983"/>
                    </a:cubicBezTo>
                    <a:cubicBezTo>
                      <a:pt x="1009126" y="2541437"/>
                      <a:pt x="1015225" y="2554132"/>
                      <a:pt x="1021395" y="2566827"/>
                    </a:cubicBezTo>
                    <a:cubicBezTo>
                      <a:pt x="1047990" y="2621861"/>
                      <a:pt x="1079124" y="2674980"/>
                      <a:pt x="1094443" y="2734837"/>
                    </a:cubicBezTo>
                    <a:cubicBezTo>
                      <a:pt x="1096145" y="2741574"/>
                      <a:pt x="1108273" y="2753560"/>
                      <a:pt x="1090543" y="2756539"/>
                    </a:cubicBezTo>
                    <a:cubicBezTo>
                      <a:pt x="1079763" y="2758382"/>
                      <a:pt x="1066004" y="2761716"/>
                      <a:pt x="1062884" y="2743986"/>
                    </a:cubicBezTo>
                    <a:cubicBezTo>
                      <a:pt x="1061678" y="2737036"/>
                      <a:pt x="1059480" y="2730227"/>
                      <a:pt x="1058345" y="2723277"/>
                    </a:cubicBezTo>
                    <a:cubicBezTo>
                      <a:pt x="1050331" y="2676186"/>
                      <a:pt x="1032884" y="2632570"/>
                      <a:pt x="1008204" y="2592074"/>
                    </a:cubicBezTo>
                    <a:cubicBezTo>
                      <a:pt x="997992" y="2575266"/>
                      <a:pt x="989481" y="2555550"/>
                      <a:pt x="967638" y="2545834"/>
                    </a:cubicBezTo>
                    <a:cubicBezTo>
                      <a:pt x="963524" y="2568458"/>
                      <a:pt x="980332" y="2584840"/>
                      <a:pt x="978276" y="2604627"/>
                    </a:cubicBezTo>
                    <a:cubicBezTo>
                      <a:pt x="964872" y="2604273"/>
                      <a:pt x="965297" y="2584557"/>
                      <a:pt x="951822" y="2586259"/>
                    </a:cubicBezTo>
                    <a:cubicBezTo>
                      <a:pt x="946220" y="2594273"/>
                      <a:pt x="959836" y="2605053"/>
                      <a:pt x="942957" y="2612074"/>
                    </a:cubicBezTo>
                    <a:cubicBezTo>
                      <a:pt x="924589" y="2562500"/>
                      <a:pt x="970403" y="2528317"/>
                      <a:pt x="970474" y="2482502"/>
                    </a:cubicBezTo>
                    <a:cubicBezTo>
                      <a:pt x="918915" y="2534274"/>
                      <a:pt x="885725" y="2596613"/>
                      <a:pt x="849413" y="2657179"/>
                    </a:cubicBezTo>
                    <a:cubicBezTo>
                      <a:pt x="847569" y="2646328"/>
                      <a:pt x="849555" y="2637180"/>
                      <a:pt x="849981" y="2628031"/>
                    </a:cubicBezTo>
                    <a:cubicBezTo>
                      <a:pt x="850335" y="2619662"/>
                      <a:pt x="854591" y="2610372"/>
                      <a:pt x="846222" y="2600727"/>
                    </a:cubicBezTo>
                    <a:cubicBezTo>
                      <a:pt x="836860" y="2612854"/>
                      <a:pt x="828705" y="2623350"/>
                      <a:pt x="819556" y="2635194"/>
                    </a:cubicBezTo>
                    <a:cubicBezTo>
                      <a:pt x="798989" y="2553848"/>
                      <a:pt x="798989" y="2553848"/>
                      <a:pt x="766437" y="2540373"/>
                    </a:cubicBezTo>
                    <a:cubicBezTo>
                      <a:pt x="789557" y="2598173"/>
                      <a:pt x="783245" y="2652144"/>
                      <a:pt x="755089" y="2710227"/>
                    </a:cubicBezTo>
                    <a:cubicBezTo>
                      <a:pt x="743175" y="2638031"/>
                      <a:pt x="729558" y="2572216"/>
                      <a:pt x="700764" y="2507892"/>
                    </a:cubicBezTo>
                    <a:cubicBezTo>
                      <a:pt x="685020" y="2539097"/>
                      <a:pt x="696864" y="2572784"/>
                      <a:pt x="677644" y="2604273"/>
                    </a:cubicBezTo>
                    <a:cubicBezTo>
                      <a:pt x="673531" y="2578599"/>
                      <a:pt x="676439" y="2555337"/>
                      <a:pt x="656368" y="2538175"/>
                    </a:cubicBezTo>
                    <a:cubicBezTo>
                      <a:pt x="642610" y="2558954"/>
                      <a:pt x="641829" y="2581223"/>
                      <a:pt x="639064" y="2603776"/>
                    </a:cubicBezTo>
                    <a:cubicBezTo>
                      <a:pt x="628780" y="2598102"/>
                      <a:pt x="634241" y="2583847"/>
                      <a:pt x="620624" y="2580940"/>
                    </a:cubicBezTo>
                    <a:cubicBezTo>
                      <a:pt x="612256" y="2605265"/>
                      <a:pt x="603816" y="2629875"/>
                      <a:pt x="592894" y="2661789"/>
                    </a:cubicBezTo>
                    <a:cubicBezTo>
                      <a:pt x="587079" y="2632995"/>
                      <a:pt x="598781" y="2614485"/>
                      <a:pt x="599277" y="2594627"/>
                    </a:cubicBezTo>
                    <a:cubicBezTo>
                      <a:pt x="599774" y="2574344"/>
                      <a:pt x="602469" y="2553706"/>
                      <a:pt x="584100" y="2534487"/>
                    </a:cubicBezTo>
                    <a:cubicBezTo>
                      <a:pt x="575093" y="2556259"/>
                      <a:pt x="567718" y="2573989"/>
                      <a:pt x="560342" y="2591862"/>
                    </a:cubicBezTo>
                    <a:cubicBezTo>
                      <a:pt x="521974" y="2563068"/>
                      <a:pt x="519208" y="2526260"/>
                      <a:pt x="528641" y="2485906"/>
                    </a:cubicBezTo>
                    <a:cubicBezTo>
                      <a:pt x="533747" y="2464134"/>
                      <a:pt x="540130" y="2442503"/>
                      <a:pt x="542896" y="2420376"/>
                    </a:cubicBezTo>
                    <a:cubicBezTo>
                      <a:pt x="548498" y="2376122"/>
                      <a:pt x="573462" y="2353356"/>
                      <a:pt x="615092" y="2339527"/>
                    </a:cubicBezTo>
                    <a:cubicBezTo>
                      <a:pt x="677928" y="2318676"/>
                      <a:pt x="707005" y="2265557"/>
                      <a:pt x="728281" y="2206693"/>
                    </a:cubicBezTo>
                    <a:cubicBezTo>
                      <a:pt x="659063" y="2234494"/>
                      <a:pt x="600412" y="2275202"/>
                      <a:pt x="557931" y="2340449"/>
                    </a:cubicBezTo>
                    <a:cubicBezTo>
                      <a:pt x="552966" y="2293499"/>
                      <a:pt x="558853" y="2248039"/>
                      <a:pt x="551690" y="2204778"/>
                    </a:cubicBezTo>
                    <a:cubicBezTo>
                      <a:pt x="537931" y="2122440"/>
                      <a:pt x="569136" y="2057618"/>
                      <a:pt x="617007" y="1996201"/>
                    </a:cubicBezTo>
                    <a:cubicBezTo>
                      <a:pt x="632823" y="1975918"/>
                      <a:pt x="647361" y="1954713"/>
                      <a:pt x="662467" y="1933933"/>
                    </a:cubicBezTo>
                    <a:cubicBezTo>
                      <a:pt x="611830" y="1967336"/>
                      <a:pt x="581122" y="2016697"/>
                      <a:pt x="547222" y="2076128"/>
                    </a:cubicBezTo>
                    <a:cubicBezTo>
                      <a:pt x="547505" y="2040172"/>
                      <a:pt x="548215" y="2015917"/>
                      <a:pt x="551761" y="1991308"/>
                    </a:cubicBezTo>
                    <a:cubicBezTo>
                      <a:pt x="561051" y="1926770"/>
                      <a:pt x="592894" y="1872232"/>
                      <a:pt x="624028" y="1817127"/>
                    </a:cubicBezTo>
                    <a:cubicBezTo>
                      <a:pt x="547789" y="1893154"/>
                      <a:pt x="518783" y="1987691"/>
                      <a:pt x="521336" y="2092866"/>
                    </a:cubicBezTo>
                    <a:cubicBezTo>
                      <a:pt x="522400" y="2136198"/>
                      <a:pt x="524243" y="2175843"/>
                      <a:pt x="488925" y="2209955"/>
                    </a:cubicBezTo>
                    <a:cubicBezTo>
                      <a:pt x="471833" y="2226409"/>
                      <a:pt x="467933" y="2254068"/>
                      <a:pt x="462755" y="2278464"/>
                    </a:cubicBezTo>
                    <a:cubicBezTo>
                      <a:pt x="460770" y="2287755"/>
                      <a:pt x="457720" y="2296833"/>
                      <a:pt x="454458" y="2308322"/>
                    </a:cubicBezTo>
                    <a:cubicBezTo>
                      <a:pt x="415735" y="2253358"/>
                      <a:pt x="379424" y="2203360"/>
                      <a:pt x="389991" y="2134141"/>
                    </a:cubicBezTo>
                    <a:cubicBezTo>
                      <a:pt x="393395" y="2111801"/>
                      <a:pt x="395665" y="2098894"/>
                      <a:pt x="421196" y="2099107"/>
                    </a:cubicBezTo>
                    <a:cubicBezTo>
                      <a:pt x="450841" y="2099319"/>
                      <a:pt x="473677" y="2082511"/>
                      <a:pt x="501904" y="2063008"/>
                    </a:cubicBezTo>
                    <a:cubicBezTo>
                      <a:pt x="463039" y="2064639"/>
                      <a:pt x="431409" y="2069249"/>
                      <a:pt x="399494" y="2084284"/>
                    </a:cubicBezTo>
                    <a:cubicBezTo>
                      <a:pt x="399565" y="2059604"/>
                      <a:pt x="410984" y="2049250"/>
                      <a:pt x="430558" y="2044994"/>
                    </a:cubicBezTo>
                    <a:cubicBezTo>
                      <a:pt x="458713" y="2038824"/>
                      <a:pt x="476301" y="2019321"/>
                      <a:pt x="494882" y="1992301"/>
                    </a:cubicBezTo>
                    <a:cubicBezTo>
                      <a:pt x="469777" y="2001166"/>
                      <a:pt x="449564" y="2008399"/>
                      <a:pt x="429777" y="2015421"/>
                    </a:cubicBezTo>
                    <a:cubicBezTo>
                      <a:pt x="424884" y="2005634"/>
                      <a:pt x="438004" y="2002017"/>
                      <a:pt x="430770" y="1992442"/>
                    </a:cubicBezTo>
                    <a:cubicBezTo>
                      <a:pt x="390488" y="2037619"/>
                      <a:pt x="375807" y="2093291"/>
                      <a:pt x="363609" y="2157261"/>
                    </a:cubicBezTo>
                    <a:cubicBezTo>
                      <a:pt x="339921" y="2110950"/>
                      <a:pt x="337155" y="2068256"/>
                      <a:pt x="328007" y="2027193"/>
                    </a:cubicBezTo>
                    <a:cubicBezTo>
                      <a:pt x="323326" y="2006201"/>
                      <a:pt x="330347" y="1994570"/>
                      <a:pt x="351481" y="1987833"/>
                    </a:cubicBezTo>
                    <a:cubicBezTo>
                      <a:pt x="378218" y="1979322"/>
                      <a:pt x="394743" y="1958968"/>
                      <a:pt x="407508" y="1927196"/>
                    </a:cubicBezTo>
                    <a:cubicBezTo>
                      <a:pt x="378573" y="1942302"/>
                      <a:pt x="355027" y="1954571"/>
                      <a:pt x="331340" y="1966911"/>
                    </a:cubicBezTo>
                    <a:cubicBezTo>
                      <a:pt x="322120" y="1948685"/>
                      <a:pt x="340134" y="1933862"/>
                      <a:pt x="333326" y="1915494"/>
                    </a:cubicBezTo>
                    <a:cubicBezTo>
                      <a:pt x="328149" y="1921664"/>
                      <a:pt x="323468" y="1927337"/>
                      <a:pt x="317511" y="1934430"/>
                    </a:cubicBezTo>
                    <a:cubicBezTo>
                      <a:pt x="312546" y="1904217"/>
                      <a:pt x="294036" y="1886913"/>
                      <a:pt x="266802" y="1869466"/>
                    </a:cubicBezTo>
                    <a:cubicBezTo>
                      <a:pt x="271767" y="1902090"/>
                      <a:pt x="269072" y="1931167"/>
                      <a:pt x="299355" y="1947975"/>
                    </a:cubicBezTo>
                    <a:cubicBezTo>
                      <a:pt x="309284" y="1953507"/>
                      <a:pt x="310135" y="1965776"/>
                      <a:pt x="310206" y="1976627"/>
                    </a:cubicBezTo>
                    <a:cubicBezTo>
                      <a:pt x="310348" y="2005634"/>
                      <a:pt x="310277" y="2034640"/>
                      <a:pt x="310277" y="2068753"/>
                    </a:cubicBezTo>
                    <a:cubicBezTo>
                      <a:pt x="291483" y="2058540"/>
                      <a:pt x="279568" y="2052086"/>
                      <a:pt x="267654" y="2045704"/>
                    </a:cubicBezTo>
                    <a:cubicBezTo>
                      <a:pt x="295738" y="2108610"/>
                      <a:pt x="358573" y="2150737"/>
                      <a:pt x="367651" y="2225841"/>
                    </a:cubicBezTo>
                    <a:cubicBezTo>
                      <a:pt x="333539" y="2201870"/>
                      <a:pt x="302901" y="2174353"/>
                      <a:pt x="257157" y="2172297"/>
                    </a:cubicBezTo>
                    <a:cubicBezTo>
                      <a:pt x="295596" y="2225770"/>
                      <a:pt x="341765" y="2265699"/>
                      <a:pt x="393963" y="2291584"/>
                    </a:cubicBezTo>
                    <a:cubicBezTo>
                      <a:pt x="405523" y="2297329"/>
                      <a:pt x="417792" y="2301726"/>
                      <a:pt x="423324" y="2315343"/>
                    </a:cubicBezTo>
                    <a:cubicBezTo>
                      <a:pt x="435877" y="2346264"/>
                      <a:pt x="448926" y="2377044"/>
                      <a:pt x="465734" y="2417326"/>
                    </a:cubicBezTo>
                    <a:cubicBezTo>
                      <a:pt x="398289" y="2367186"/>
                      <a:pt x="332758" y="2335626"/>
                      <a:pt x="268150" y="2301868"/>
                    </a:cubicBezTo>
                    <a:cubicBezTo>
                      <a:pt x="206024" y="2269387"/>
                      <a:pt x="154323" y="2285556"/>
                      <a:pt x="93402" y="2323853"/>
                    </a:cubicBezTo>
                    <a:cubicBezTo>
                      <a:pt x="125174" y="2323853"/>
                      <a:pt x="148507" y="2326052"/>
                      <a:pt x="171202" y="2323286"/>
                    </a:cubicBezTo>
                    <a:cubicBezTo>
                      <a:pt x="203258" y="2319385"/>
                      <a:pt x="225952" y="2329740"/>
                      <a:pt x="248789" y="2353002"/>
                    </a:cubicBezTo>
                    <a:cubicBezTo>
                      <a:pt x="304461" y="2409667"/>
                      <a:pt x="364318" y="2460446"/>
                      <a:pt x="448359" y="2472219"/>
                    </a:cubicBezTo>
                    <a:cubicBezTo>
                      <a:pt x="476727" y="2476190"/>
                      <a:pt x="488429" y="2499027"/>
                      <a:pt x="479918" y="2528600"/>
                    </a:cubicBezTo>
                    <a:cubicBezTo>
                      <a:pt x="474883" y="2546331"/>
                      <a:pt x="467294" y="2562642"/>
                      <a:pt x="455734" y="2580159"/>
                    </a:cubicBezTo>
                    <a:cubicBezTo>
                      <a:pt x="430274" y="2542359"/>
                      <a:pt x="415522" y="2500232"/>
                      <a:pt x="369211" y="2474843"/>
                    </a:cubicBezTo>
                    <a:cubicBezTo>
                      <a:pt x="385523" y="2528317"/>
                      <a:pt x="411835" y="2570373"/>
                      <a:pt x="415097" y="2619804"/>
                    </a:cubicBezTo>
                    <a:cubicBezTo>
                      <a:pt x="385310" y="2552075"/>
                      <a:pt x="346588" y="2490091"/>
                      <a:pt x="298007" y="2433638"/>
                    </a:cubicBezTo>
                    <a:cubicBezTo>
                      <a:pt x="308504" y="2461439"/>
                      <a:pt x="319071" y="2489310"/>
                      <a:pt x="329567" y="2517111"/>
                    </a:cubicBezTo>
                    <a:cubicBezTo>
                      <a:pt x="306305" y="2498388"/>
                      <a:pt x="289568" y="2474843"/>
                      <a:pt x="258930" y="2456404"/>
                    </a:cubicBezTo>
                    <a:cubicBezTo>
                      <a:pt x="282405" y="2530444"/>
                      <a:pt x="315241" y="2595549"/>
                      <a:pt x="316659" y="2673703"/>
                    </a:cubicBezTo>
                    <a:cubicBezTo>
                      <a:pt x="262618" y="2602145"/>
                      <a:pt x="128791" y="2531934"/>
                      <a:pt x="39219" y="2527040"/>
                    </a:cubicBezTo>
                    <a:cubicBezTo>
                      <a:pt x="86381" y="2562359"/>
                      <a:pt x="144465" y="2581436"/>
                      <a:pt x="169712" y="2637534"/>
                    </a:cubicBezTo>
                    <a:cubicBezTo>
                      <a:pt x="122976" y="2593564"/>
                      <a:pt x="70424" y="2563068"/>
                      <a:pt x="0" y="2555834"/>
                    </a:cubicBezTo>
                    <a:cubicBezTo>
                      <a:pt x="42552" y="2613776"/>
                      <a:pt x="85601" y="2665122"/>
                      <a:pt x="120990" y="2722000"/>
                    </a:cubicBezTo>
                    <a:cubicBezTo>
                      <a:pt x="149713" y="2768098"/>
                      <a:pt x="164961" y="2816041"/>
                      <a:pt x="165174" y="2871855"/>
                    </a:cubicBezTo>
                    <a:cubicBezTo>
                      <a:pt x="166096" y="3159508"/>
                      <a:pt x="200421" y="3443899"/>
                      <a:pt x="267937" y="3723325"/>
                    </a:cubicBezTo>
                    <a:cubicBezTo>
                      <a:pt x="499350" y="4680537"/>
                      <a:pt x="1011679" y="5454066"/>
                      <a:pt x="1801023" y="6040010"/>
                    </a:cubicBezTo>
                    <a:cubicBezTo>
                      <a:pt x="2493135" y="6553757"/>
                      <a:pt x="3276805" y="6814673"/>
                      <a:pt x="4135580" y="6851836"/>
                    </a:cubicBezTo>
                    <a:cubicBezTo>
                      <a:pt x="4523869" y="6868644"/>
                      <a:pt x="4908683" y="6833893"/>
                      <a:pt x="5287469" y="6745030"/>
                    </a:cubicBezTo>
                    <a:cubicBezTo>
                      <a:pt x="5987098" y="6580991"/>
                      <a:pt x="6609212" y="6265040"/>
                      <a:pt x="7146788" y="5786541"/>
                    </a:cubicBezTo>
                    <a:cubicBezTo>
                      <a:pt x="7693656" y="5299743"/>
                      <a:pt x="8083860" y="4709331"/>
                      <a:pt x="8311797" y="4012893"/>
                    </a:cubicBezTo>
                    <a:cubicBezTo>
                      <a:pt x="8418674" y="3686376"/>
                      <a:pt x="8479099" y="3350709"/>
                      <a:pt x="8496971" y="3007809"/>
                    </a:cubicBezTo>
                    <a:cubicBezTo>
                      <a:pt x="8508601" y="2787176"/>
                      <a:pt x="8504346" y="2566188"/>
                      <a:pt x="8504417" y="2345342"/>
                    </a:cubicBezTo>
                    <a:close/>
                    <a:moveTo>
                      <a:pt x="280348" y="2743276"/>
                    </a:moveTo>
                    <a:cubicBezTo>
                      <a:pt x="270419" y="2743560"/>
                      <a:pt x="258434" y="2746964"/>
                      <a:pt x="256023" y="2730936"/>
                    </a:cubicBezTo>
                    <a:cubicBezTo>
                      <a:pt x="248150" y="2679235"/>
                      <a:pt x="230420" y="2631151"/>
                      <a:pt x="198435" y="2588528"/>
                    </a:cubicBezTo>
                    <a:cubicBezTo>
                      <a:pt x="254037" y="2617322"/>
                      <a:pt x="281696" y="2664058"/>
                      <a:pt x="291483" y="2722568"/>
                    </a:cubicBezTo>
                    <a:cubicBezTo>
                      <a:pt x="292972" y="2731575"/>
                      <a:pt x="295029" y="2742851"/>
                      <a:pt x="280348" y="2743276"/>
                    </a:cubicBezTo>
                    <a:close/>
                    <a:moveTo>
                      <a:pt x="533463" y="2242579"/>
                    </a:moveTo>
                    <a:cubicBezTo>
                      <a:pt x="525378" y="2304989"/>
                      <a:pt x="518002" y="2361441"/>
                      <a:pt x="510414" y="2420092"/>
                    </a:cubicBezTo>
                    <a:cubicBezTo>
                      <a:pt x="466231" y="2359881"/>
                      <a:pt x="469847" y="2331371"/>
                      <a:pt x="533463" y="2242579"/>
                    </a:cubicBezTo>
                    <a:close/>
                    <a:moveTo>
                      <a:pt x="620908" y="2756539"/>
                    </a:moveTo>
                    <a:cubicBezTo>
                      <a:pt x="613249" y="2757673"/>
                      <a:pt x="599206" y="2757035"/>
                      <a:pt x="598284" y="2753985"/>
                    </a:cubicBezTo>
                    <a:cubicBezTo>
                      <a:pt x="595802" y="2745971"/>
                      <a:pt x="597008" y="2735617"/>
                      <a:pt x="600057" y="2727390"/>
                    </a:cubicBezTo>
                    <a:cubicBezTo>
                      <a:pt x="610128" y="2700299"/>
                      <a:pt x="621688" y="2673774"/>
                      <a:pt x="632893" y="2646612"/>
                    </a:cubicBezTo>
                    <a:cubicBezTo>
                      <a:pt x="632893" y="2675335"/>
                      <a:pt x="633390" y="2703277"/>
                      <a:pt x="632610" y="2731220"/>
                    </a:cubicBezTo>
                    <a:cubicBezTo>
                      <a:pt x="632326" y="2740723"/>
                      <a:pt x="636014" y="2754269"/>
                      <a:pt x="620908" y="2756539"/>
                    </a:cubicBezTo>
                    <a:close/>
                    <a:moveTo>
                      <a:pt x="944021" y="2743773"/>
                    </a:moveTo>
                    <a:cubicBezTo>
                      <a:pt x="930404" y="2744695"/>
                      <a:pt x="923100" y="2741929"/>
                      <a:pt x="920830" y="2726255"/>
                    </a:cubicBezTo>
                    <a:cubicBezTo>
                      <a:pt x="916220" y="2693916"/>
                      <a:pt x="916008" y="2662285"/>
                      <a:pt x="926858" y="2623279"/>
                    </a:cubicBezTo>
                    <a:cubicBezTo>
                      <a:pt x="936645" y="2660867"/>
                      <a:pt x="945156" y="2690937"/>
                      <a:pt x="952035" y="2721362"/>
                    </a:cubicBezTo>
                    <a:cubicBezTo>
                      <a:pt x="953737" y="2728809"/>
                      <a:pt x="964872" y="2742355"/>
                      <a:pt x="944021" y="2743773"/>
                    </a:cubicBezTo>
                    <a:close/>
                    <a:moveTo>
                      <a:pt x="1279475" y="2741503"/>
                    </a:moveTo>
                    <a:cubicBezTo>
                      <a:pt x="1279262" y="2742567"/>
                      <a:pt x="1272453" y="2743773"/>
                      <a:pt x="1269900" y="2742567"/>
                    </a:cubicBezTo>
                    <a:cubicBezTo>
                      <a:pt x="1254369" y="2734979"/>
                      <a:pt x="1262879" y="2723702"/>
                      <a:pt x="1267063" y="2708171"/>
                    </a:cubicBezTo>
                    <a:cubicBezTo>
                      <a:pt x="1273872" y="2721362"/>
                      <a:pt x="1281886" y="2729731"/>
                      <a:pt x="1279475" y="2741503"/>
                    </a:cubicBezTo>
                    <a:close/>
                    <a:moveTo>
                      <a:pt x="1381600" y="2749305"/>
                    </a:moveTo>
                    <a:cubicBezTo>
                      <a:pt x="1366707" y="2685902"/>
                      <a:pt x="1376210" y="2629875"/>
                      <a:pt x="1365217" y="2575762"/>
                    </a:cubicBezTo>
                    <a:cubicBezTo>
                      <a:pt x="1395358" y="2593776"/>
                      <a:pt x="1376706" y="2625194"/>
                      <a:pt x="1383089" y="2649449"/>
                    </a:cubicBezTo>
                    <a:cubicBezTo>
                      <a:pt x="1390465" y="2677391"/>
                      <a:pt x="1391032" y="2709235"/>
                      <a:pt x="1381600" y="2749305"/>
                    </a:cubicBezTo>
                    <a:close/>
                    <a:moveTo>
                      <a:pt x="1458194" y="2708880"/>
                    </a:moveTo>
                    <a:cubicBezTo>
                      <a:pt x="1450676" y="2681647"/>
                      <a:pt x="1445003" y="2661434"/>
                      <a:pt x="1439400" y="2641151"/>
                    </a:cubicBezTo>
                    <a:cubicBezTo>
                      <a:pt x="1459967" y="2657392"/>
                      <a:pt x="1471598" y="2675973"/>
                      <a:pt x="1458194" y="2708880"/>
                    </a:cubicBezTo>
                    <a:close/>
                    <a:moveTo>
                      <a:pt x="1600531" y="2742993"/>
                    </a:moveTo>
                    <a:cubicBezTo>
                      <a:pt x="1587127" y="2745688"/>
                      <a:pt x="1574716" y="2744908"/>
                      <a:pt x="1571950" y="2726965"/>
                    </a:cubicBezTo>
                    <a:cubicBezTo>
                      <a:pt x="1565638" y="2685476"/>
                      <a:pt x="1552731" y="2645974"/>
                      <a:pt x="1534362" y="2607393"/>
                    </a:cubicBezTo>
                    <a:cubicBezTo>
                      <a:pt x="1576560" y="2633208"/>
                      <a:pt x="1601028" y="2669945"/>
                      <a:pt x="1607836" y="2717674"/>
                    </a:cubicBezTo>
                    <a:cubicBezTo>
                      <a:pt x="1609183" y="2726681"/>
                      <a:pt x="1617765" y="2739518"/>
                      <a:pt x="1600531" y="2742993"/>
                    </a:cubicBezTo>
                    <a:close/>
                    <a:moveTo>
                      <a:pt x="1739606" y="2724837"/>
                    </a:moveTo>
                    <a:cubicBezTo>
                      <a:pt x="1739606" y="2691434"/>
                      <a:pt x="1739606" y="2658030"/>
                      <a:pt x="1739606" y="2624627"/>
                    </a:cubicBezTo>
                    <a:cubicBezTo>
                      <a:pt x="1748187" y="2657888"/>
                      <a:pt x="1747833" y="2691292"/>
                      <a:pt x="1739606" y="2724837"/>
                    </a:cubicBezTo>
                    <a:close/>
                    <a:moveTo>
                      <a:pt x="2092577" y="2743560"/>
                    </a:moveTo>
                    <a:cubicBezTo>
                      <a:pt x="2085485" y="2743276"/>
                      <a:pt x="2076832" y="2743135"/>
                      <a:pt x="2079456" y="2732638"/>
                    </a:cubicBezTo>
                    <a:cubicBezTo>
                      <a:pt x="2087896" y="2698313"/>
                      <a:pt x="2097116" y="2664129"/>
                      <a:pt x="2106052" y="2629946"/>
                    </a:cubicBezTo>
                    <a:cubicBezTo>
                      <a:pt x="2108676" y="2630371"/>
                      <a:pt x="2111300" y="2630868"/>
                      <a:pt x="2113924" y="2631293"/>
                    </a:cubicBezTo>
                    <a:cubicBezTo>
                      <a:pt x="2113924" y="2663562"/>
                      <a:pt x="2113711" y="2695831"/>
                      <a:pt x="2113995" y="2728099"/>
                    </a:cubicBezTo>
                    <a:cubicBezTo>
                      <a:pt x="2114066" y="2744128"/>
                      <a:pt x="2103640" y="2744057"/>
                      <a:pt x="2092577" y="2743560"/>
                    </a:cubicBezTo>
                    <a:close/>
                    <a:moveTo>
                      <a:pt x="2400371" y="2710440"/>
                    </a:moveTo>
                    <a:cubicBezTo>
                      <a:pt x="2402286" y="2689944"/>
                      <a:pt x="2400726" y="2669165"/>
                      <a:pt x="2407605" y="2646967"/>
                    </a:cubicBezTo>
                    <a:cubicBezTo>
                      <a:pt x="2418810" y="2677675"/>
                      <a:pt x="2430087" y="2708384"/>
                      <a:pt x="2441576" y="2739872"/>
                    </a:cubicBezTo>
                    <a:cubicBezTo>
                      <a:pt x="2410726" y="2750085"/>
                      <a:pt x="2397392" y="2742425"/>
                      <a:pt x="2400371" y="2710440"/>
                    </a:cubicBezTo>
                    <a:close/>
                    <a:moveTo>
                      <a:pt x="2982344" y="2799658"/>
                    </a:moveTo>
                    <a:cubicBezTo>
                      <a:pt x="2987805" y="2771290"/>
                      <a:pt x="3002060" y="2760652"/>
                      <a:pt x="3032059" y="2762779"/>
                    </a:cubicBezTo>
                    <a:cubicBezTo>
                      <a:pt x="3075391" y="2765900"/>
                      <a:pt x="3119220" y="2763843"/>
                      <a:pt x="3162765" y="2761858"/>
                    </a:cubicBezTo>
                    <a:cubicBezTo>
                      <a:pt x="3190069" y="2760652"/>
                      <a:pt x="3178722" y="2791006"/>
                      <a:pt x="3195318" y="2799658"/>
                    </a:cubicBezTo>
                    <a:cubicBezTo>
                      <a:pt x="3124397" y="2799658"/>
                      <a:pt x="3053477" y="2799658"/>
                      <a:pt x="2982344" y="2799658"/>
                    </a:cubicBezTo>
                    <a:close/>
                    <a:moveTo>
                      <a:pt x="3266096" y="2800155"/>
                    </a:moveTo>
                    <a:cubicBezTo>
                      <a:pt x="3264323" y="2788240"/>
                      <a:pt x="3275599" y="2784481"/>
                      <a:pt x="3279358" y="2776254"/>
                    </a:cubicBezTo>
                    <a:cubicBezTo>
                      <a:pt x="3294393" y="2743773"/>
                      <a:pt x="3279216" y="2701150"/>
                      <a:pt x="3244891" y="2697816"/>
                    </a:cubicBezTo>
                    <a:cubicBezTo>
                      <a:pt x="3209998" y="2694412"/>
                      <a:pt x="3213686" y="2676540"/>
                      <a:pt x="3211984" y="2652286"/>
                    </a:cubicBezTo>
                    <a:cubicBezTo>
                      <a:pt x="3202410" y="2518104"/>
                      <a:pt x="3289713" y="2446191"/>
                      <a:pt x="3384888" y="2379171"/>
                    </a:cubicBezTo>
                    <a:cubicBezTo>
                      <a:pt x="3401696" y="2367328"/>
                      <a:pt x="3421483" y="2365484"/>
                      <a:pt x="3442404" y="2366689"/>
                    </a:cubicBezTo>
                    <a:cubicBezTo>
                      <a:pt x="3488361" y="2369313"/>
                      <a:pt x="3534601" y="2371086"/>
                      <a:pt x="3576727" y="2346619"/>
                    </a:cubicBezTo>
                    <a:cubicBezTo>
                      <a:pt x="3591692" y="2337895"/>
                      <a:pt x="3594458" y="2346122"/>
                      <a:pt x="3594954" y="2359455"/>
                    </a:cubicBezTo>
                    <a:cubicBezTo>
                      <a:pt x="3596798" y="2408178"/>
                      <a:pt x="3591195" y="2455553"/>
                      <a:pt x="3576727" y="2502431"/>
                    </a:cubicBezTo>
                    <a:cubicBezTo>
                      <a:pt x="3556515" y="2568103"/>
                      <a:pt x="3542118" y="2634768"/>
                      <a:pt x="3559990" y="2703987"/>
                    </a:cubicBezTo>
                    <a:cubicBezTo>
                      <a:pt x="3568855" y="2738383"/>
                      <a:pt x="3588146" y="2767531"/>
                      <a:pt x="3608642" y="2800155"/>
                    </a:cubicBezTo>
                    <a:cubicBezTo>
                      <a:pt x="3491694" y="2800155"/>
                      <a:pt x="3378930" y="2800155"/>
                      <a:pt x="3266096" y="2800155"/>
                    </a:cubicBezTo>
                    <a:close/>
                    <a:moveTo>
                      <a:pt x="3692186" y="2801715"/>
                    </a:moveTo>
                    <a:cubicBezTo>
                      <a:pt x="3684101" y="2801715"/>
                      <a:pt x="3678214" y="2798949"/>
                      <a:pt x="3680058" y="2789375"/>
                    </a:cubicBezTo>
                    <a:cubicBezTo>
                      <a:pt x="3685236" y="2762567"/>
                      <a:pt x="3669704" y="2742213"/>
                      <a:pt x="3659350" y="2720014"/>
                    </a:cubicBezTo>
                    <a:cubicBezTo>
                      <a:pt x="3642471" y="2684058"/>
                      <a:pt x="3640627" y="2646186"/>
                      <a:pt x="3646088" y="2598883"/>
                    </a:cubicBezTo>
                    <a:cubicBezTo>
                      <a:pt x="3685023" y="2673207"/>
                      <a:pt x="3715377" y="2742213"/>
                      <a:pt x="3777645" y="2801715"/>
                    </a:cubicBezTo>
                    <a:cubicBezTo>
                      <a:pt x="3744312" y="2801715"/>
                      <a:pt x="3718284" y="2801786"/>
                      <a:pt x="3692186" y="2801715"/>
                    </a:cubicBezTo>
                    <a:close/>
                  </a:path>
                </a:pathLst>
              </a:custGeom>
              <a:grpFill/>
              <a:ln w="7086" cap="flat">
                <a:solidFill>
                  <a:srgbClr val="92D050"/>
                </a:solidFill>
                <a:prstDash val="solid"/>
                <a:miter/>
              </a:ln>
            </p:spPr>
            <p:txBody>
              <a:bodyPr rtlCol="0" anchor="ctr"/>
              <a:lstStyle/>
              <a:p>
                <a:endParaRPr lang="en-US"/>
              </a:p>
            </p:txBody>
          </p:sp>
          <p:sp>
            <p:nvSpPr>
              <p:cNvPr id="11" name="Freeform: Shape 62">
                <a:extLst>
                  <a:ext uri="{FF2B5EF4-FFF2-40B4-BE49-F238E27FC236}">
                    <a16:creationId xmlns:a16="http://schemas.microsoft.com/office/drawing/2014/main" id="{69D00302-2991-4190-8679-56D6E980F416}"/>
                  </a:ext>
                </a:extLst>
              </p:cNvPr>
              <p:cNvSpPr/>
              <p:nvPr/>
            </p:nvSpPr>
            <p:spPr>
              <a:xfrm>
                <a:off x="5320266" y="1907402"/>
                <a:ext cx="181138" cy="181706"/>
              </a:xfrm>
              <a:custGeom>
                <a:avLst/>
                <a:gdLst>
                  <a:gd name="connsiteX0" fmla="*/ 88940 w 181138"/>
                  <a:gd name="connsiteY0" fmla="*/ 181699 h 181706"/>
                  <a:gd name="connsiteX1" fmla="*/ 181136 w 181138"/>
                  <a:gd name="connsiteY1" fmla="*/ 89786 h 181706"/>
                  <a:gd name="connsiteX2" fmla="*/ 90358 w 181138"/>
                  <a:gd name="connsiteY2" fmla="*/ 1 h 181706"/>
                  <a:gd name="connsiteX3" fmla="*/ 6 w 181138"/>
                  <a:gd name="connsiteY3" fmla="*/ 90283 h 181706"/>
                  <a:gd name="connsiteX4" fmla="*/ 88940 w 181138"/>
                  <a:gd name="connsiteY4" fmla="*/ 181699 h 181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38" h="181706">
                    <a:moveTo>
                      <a:pt x="88940" y="181699"/>
                    </a:moveTo>
                    <a:cubicBezTo>
                      <a:pt x="138442" y="182338"/>
                      <a:pt x="181491" y="139431"/>
                      <a:pt x="181136" y="89786"/>
                    </a:cubicBezTo>
                    <a:cubicBezTo>
                      <a:pt x="180782" y="42057"/>
                      <a:pt x="137946" y="-282"/>
                      <a:pt x="90358" y="1"/>
                    </a:cubicBezTo>
                    <a:cubicBezTo>
                      <a:pt x="42274" y="285"/>
                      <a:pt x="644" y="41844"/>
                      <a:pt x="6" y="90283"/>
                    </a:cubicBezTo>
                    <a:cubicBezTo>
                      <a:pt x="-562" y="138225"/>
                      <a:pt x="41140" y="181061"/>
                      <a:pt x="88940" y="181699"/>
                    </a:cubicBezTo>
                    <a:close/>
                  </a:path>
                </a:pathLst>
              </a:custGeom>
              <a:grpFill/>
              <a:ln w="7086" cap="flat">
                <a:solidFill>
                  <a:srgbClr val="92D050"/>
                </a:solidFill>
                <a:prstDash val="solid"/>
                <a:miter/>
              </a:ln>
            </p:spPr>
            <p:txBody>
              <a:bodyPr rtlCol="0" anchor="ctr"/>
              <a:lstStyle/>
              <a:p>
                <a:endParaRPr lang="en-US"/>
              </a:p>
            </p:txBody>
          </p:sp>
          <p:sp>
            <p:nvSpPr>
              <p:cNvPr id="12" name="Freeform: Shape 63">
                <a:extLst>
                  <a:ext uri="{FF2B5EF4-FFF2-40B4-BE49-F238E27FC236}">
                    <a16:creationId xmlns:a16="http://schemas.microsoft.com/office/drawing/2014/main" id="{CF586F03-2BBE-4670-B04E-A9C2261CF7A8}"/>
                  </a:ext>
                </a:extLst>
              </p:cNvPr>
              <p:cNvSpPr/>
              <p:nvPr/>
            </p:nvSpPr>
            <p:spPr>
              <a:xfrm>
                <a:off x="2470124" y="1812653"/>
                <a:ext cx="1276" cy="2056"/>
              </a:xfrm>
              <a:custGeom>
                <a:avLst/>
                <a:gdLst>
                  <a:gd name="connsiteX0" fmla="*/ 0 w 1276"/>
                  <a:gd name="connsiteY0" fmla="*/ 1418 h 2056"/>
                  <a:gd name="connsiteX1" fmla="*/ 709 w 1276"/>
                  <a:gd name="connsiteY1" fmla="*/ 2057 h 2056"/>
                  <a:gd name="connsiteX2" fmla="*/ 1277 w 1276"/>
                  <a:gd name="connsiteY2" fmla="*/ 0 h 2056"/>
                  <a:gd name="connsiteX3" fmla="*/ 0 w 1276"/>
                  <a:gd name="connsiteY3" fmla="*/ 1418 h 2056"/>
                </a:gdLst>
                <a:ahLst/>
                <a:cxnLst>
                  <a:cxn ang="0">
                    <a:pos x="connsiteX0" y="connsiteY0"/>
                  </a:cxn>
                  <a:cxn ang="0">
                    <a:pos x="connsiteX1" y="connsiteY1"/>
                  </a:cxn>
                  <a:cxn ang="0">
                    <a:pos x="connsiteX2" y="connsiteY2"/>
                  </a:cxn>
                  <a:cxn ang="0">
                    <a:pos x="connsiteX3" y="connsiteY3"/>
                  </a:cxn>
                </a:cxnLst>
                <a:rect l="l" t="t" r="r" b="b"/>
                <a:pathLst>
                  <a:path w="1276" h="2056">
                    <a:moveTo>
                      <a:pt x="0" y="1418"/>
                    </a:moveTo>
                    <a:cubicBezTo>
                      <a:pt x="0" y="1418"/>
                      <a:pt x="709" y="2057"/>
                      <a:pt x="709" y="2057"/>
                    </a:cubicBezTo>
                    <a:cubicBezTo>
                      <a:pt x="851" y="1348"/>
                      <a:pt x="1135" y="709"/>
                      <a:pt x="1277" y="0"/>
                    </a:cubicBezTo>
                    <a:cubicBezTo>
                      <a:pt x="780" y="496"/>
                      <a:pt x="355" y="922"/>
                      <a:pt x="0" y="1418"/>
                    </a:cubicBezTo>
                    <a:close/>
                  </a:path>
                </a:pathLst>
              </a:custGeom>
              <a:grpFill/>
              <a:ln w="7086" cap="flat">
                <a:solidFill>
                  <a:srgbClr val="92D050"/>
                </a:solidFill>
                <a:prstDash val="solid"/>
                <a:miter/>
              </a:ln>
            </p:spPr>
            <p:txBody>
              <a:bodyPr rtlCol="0" anchor="ctr"/>
              <a:lstStyle/>
              <a:p>
                <a:endParaRPr lang="en-US"/>
              </a:p>
            </p:txBody>
          </p:sp>
          <p:sp>
            <p:nvSpPr>
              <p:cNvPr id="13" name="Freeform: Shape 64">
                <a:extLst>
                  <a:ext uri="{FF2B5EF4-FFF2-40B4-BE49-F238E27FC236}">
                    <a16:creationId xmlns:a16="http://schemas.microsoft.com/office/drawing/2014/main" id="{7AD4F742-3525-4A9D-885E-62859E8AA136}"/>
                  </a:ext>
                </a:extLst>
              </p:cNvPr>
              <p:cNvSpPr/>
              <p:nvPr/>
            </p:nvSpPr>
            <p:spPr>
              <a:xfrm>
                <a:off x="2471330" y="1651446"/>
                <a:ext cx="208072" cy="161207"/>
              </a:xfrm>
              <a:custGeom>
                <a:avLst/>
                <a:gdLst>
                  <a:gd name="connsiteX0" fmla="*/ 80140 w 208072"/>
                  <a:gd name="connsiteY0" fmla="*/ 116599 h 161207"/>
                  <a:gd name="connsiteX1" fmla="*/ 194535 w 208072"/>
                  <a:gd name="connsiteY1" fmla="*/ 23409 h 161207"/>
                  <a:gd name="connsiteX2" fmla="*/ 207017 w 208072"/>
                  <a:gd name="connsiteY2" fmla="*/ 857 h 161207"/>
                  <a:gd name="connsiteX3" fmla="*/ 0 w 208072"/>
                  <a:gd name="connsiteY3" fmla="*/ 161208 h 161207"/>
                  <a:gd name="connsiteX4" fmla="*/ 80140 w 208072"/>
                  <a:gd name="connsiteY4" fmla="*/ 116599 h 161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72" h="161207">
                    <a:moveTo>
                      <a:pt x="80140" y="116599"/>
                    </a:moveTo>
                    <a:cubicBezTo>
                      <a:pt x="121487" y="90713"/>
                      <a:pt x="156876" y="55182"/>
                      <a:pt x="194535" y="23409"/>
                    </a:cubicBezTo>
                    <a:cubicBezTo>
                      <a:pt x="201414" y="17594"/>
                      <a:pt x="211343" y="11707"/>
                      <a:pt x="207017" y="857"/>
                    </a:cubicBezTo>
                    <a:cubicBezTo>
                      <a:pt x="202832" y="-9711"/>
                      <a:pt x="19787" y="79436"/>
                      <a:pt x="0" y="161208"/>
                    </a:cubicBezTo>
                    <a:cubicBezTo>
                      <a:pt x="21205" y="136031"/>
                      <a:pt x="54609" y="132556"/>
                      <a:pt x="80140" y="116599"/>
                    </a:cubicBezTo>
                    <a:close/>
                  </a:path>
                </a:pathLst>
              </a:custGeom>
              <a:grpFill/>
              <a:ln w="7086" cap="flat">
                <a:solidFill>
                  <a:srgbClr val="92D050"/>
                </a:solidFill>
                <a:prstDash val="solid"/>
                <a:miter/>
              </a:ln>
            </p:spPr>
            <p:txBody>
              <a:bodyPr rtlCol="0" anchor="ctr"/>
              <a:lstStyle/>
              <a:p>
                <a:endParaRPr lang="en-US"/>
              </a:p>
            </p:txBody>
          </p:sp>
          <p:sp>
            <p:nvSpPr>
              <p:cNvPr id="14" name="Freeform: Shape 65">
                <a:extLst>
                  <a:ext uri="{FF2B5EF4-FFF2-40B4-BE49-F238E27FC236}">
                    <a16:creationId xmlns:a16="http://schemas.microsoft.com/office/drawing/2014/main" id="{978A4D37-CA20-485C-8072-036147058D06}"/>
                  </a:ext>
                </a:extLst>
              </p:cNvPr>
              <p:cNvSpPr/>
              <p:nvPr/>
            </p:nvSpPr>
            <p:spPr>
              <a:xfrm>
                <a:off x="3583645" y="2624337"/>
                <a:ext cx="6277" cy="100210"/>
              </a:xfrm>
              <a:custGeom>
                <a:avLst/>
                <a:gdLst>
                  <a:gd name="connsiteX0" fmla="*/ 0 w 6277"/>
                  <a:gd name="connsiteY0" fmla="*/ 100211 h 100210"/>
                  <a:gd name="connsiteX1" fmla="*/ 0 w 6277"/>
                  <a:gd name="connsiteY1" fmla="*/ 0 h 100210"/>
                  <a:gd name="connsiteX2" fmla="*/ 0 w 6277"/>
                  <a:gd name="connsiteY2" fmla="*/ 100211 h 100210"/>
                </a:gdLst>
                <a:ahLst/>
                <a:cxnLst>
                  <a:cxn ang="0">
                    <a:pos x="connsiteX0" y="connsiteY0"/>
                  </a:cxn>
                  <a:cxn ang="0">
                    <a:pos x="connsiteX1" y="connsiteY1"/>
                  </a:cxn>
                  <a:cxn ang="0">
                    <a:pos x="connsiteX2" y="connsiteY2"/>
                  </a:cxn>
                </a:cxnLst>
                <a:rect l="l" t="t" r="r" b="b"/>
                <a:pathLst>
                  <a:path w="6277" h="100210">
                    <a:moveTo>
                      <a:pt x="0" y="100211"/>
                    </a:moveTo>
                    <a:cubicBezTo>
                      <a:pt x="8156" y="66665"/>
                      <a:pt x="8581" y="33262"/>
                      <a:pt x="0" y="0"/>
                    </a:cubicBezTo>
                    <a:cubicBezTo>
                      <a:pt x="0" y="33474"/>
                      <a:pt x="0" y="66807"/>
                      <a:pt x="0" y="100211"/>
                    </a:cubicBezTo>
                    <a:close/>
                  </a:path>
                </a:pathLst>
              </a:custGeom>
              <a:grpFill/>
              <a:ln w="7086" cap="flat">
                <a:solidFill>
                  <a:srgbClr val="92D050"/>
                </a:solidFill>
                <a:prstDash val="solid"/>
                <a:miter/>
              </a:ln>
            </p:spPr>
            <p:txBody>
              <a:bodyPr rtlCol="0" anchor="ctr"/>
              <a:lstStyle/>
              <a:p>
                <a:endParaRPr lang="en-US"/>
              </a:p>
            </p:txBody>
          </p:sp>
        </p:grpSp>
        <p:sp>
          <p:nvSpPr>
            <p:cNvPr id="5" name="Freeform: Shape 56">
              <a:extLst>
                <a:ext uri="{FF2B5EF4-FFF2-40B4-BE49-F238E27FC236}">
                  <a16:creationId xmlns:a16="http://schemas.microsoft.com/office/drawing/2014/main" id="{8B9259FA-5FA2-441D-894C-F4FB68BD3623}"/>
                </a:ext>
              </a:extLst>
            </p:cNvPr>
            <p:cNvSpPr/>
            <p:nvPr/>
          </p:nvSpPr>
          <p:spPr>
            <a:xfrm>
              <a:off x="8622071" y="1834474"/>
              <a:ext cx="1190222" cy="672274"/>
            </a:xfrm>
            <a:custGeom>
              <a:avLst/>
              <a:gdLst>
                <a:gd name="connsiteX0" fmla="*/ 1977150 w 1978122"/>
                <a:gd name="connsiteY0" fmla="*/ 572661 h 1117304"/>
                <a:gd name="connsiteX1" fmla="*/ 1965373 w 1978122"/>
                <a:gd name="connsiteY1" fmla="*/ 515540 h 1117304"/>
                <a:gd name="connsiteX2" fmla="*/ 1637558 w 1978122"/>
                <a:gd name="connsiteY2" fmla="*/ 329015 h 1117304"/>
                <a:gd name="connsiteX3" fmla="*/ 1615661 w 1978122"/>
                <a:gd name="connsiteY3" fmla="*/ 299266 h 1117304"/>
                <a:gd name="connsiteX4" fmla="*/ 1598265 w 1978122"/>
                <a:gd name="connsiteY4" fmla="*/ 238435 h 1117304"/>
                <a:gd name="connsiteX5" fmla="*/ 1345975 w 1978122"/>
                <a:gd name="connsiteY5" fmla="*/ 132657 h 1117304"/>
                <a:gd name="connsiteX6" fmla="*/ 1280427 w 1978122"/>
                <a:gd name="connsiteY6" fmla="*/ 80399 h 1117304"/>
                <a:gd name="connsiteX7" fmla="*/ 980524 w 1978122"/>
                <a:gd name="connsiteY7" fmla="*/ 84252 h 1117304"/>
                <a:gd name="connsiteX8" fmla="*/ 959743 w 1978122"/>
                <a:gd name="connsiteY8" fmla="*/ 80975 h 1117304"/>
                <a:gd name="connsiteX9" fmla="*/ 782258 w 1978122"/>
                <a:gd name="connsiteY9" fmla="*/ 228 h 1117304"/>
                <a:gd name="connsiteX10" fmla="*/ 594941 w 1978122"/>
                <a:gd name="connsiteY10" fmla="*/ 171158 h 1117304"/>
                <a:gd name="connsiteX11" fmla="*/ 574015 w 1978122"/>
                <a:gd name="connsiteY11" fmla="*/ 181279 h 1117304"/>
                <a:gd name="connsiteX12" fmla="*/ 276274 w 1978122"/>
                <a:gd name="connsiteY12" fmla="*/ 269805 h 1117304"/>
                <a:gd name="connsiteX13" fmla="*/ 247677 w 1978122"/>
                <a:gd name="connsiteY13" fmla="*/ 288857 h 1117304"/>
                <a:gd name="connsiteX14" fmla="*/ 3707 w 1978122"/>
                <a:gd name="connsiteY14" fmla="*/ 601401 h 1117304"/>
                <a:gd name="connsiteX15" fmla="*/ 143520 w 1978122"/>
                <a:gd name="connsiteY15" fmla="*/ 806114 h 1117304"/>
                <a:gd name="connsiteX16" fmla="*/ 303610 w 1978122"/>
                <a:gd name="connsiteY16" fmla="*/ 832550 h 1117304"/>
                <a:gd name="connsiteX17" fmla="*/ 355508 w 1978122"/>
                <a:gd name="connsiteY17" fmla="*/ 855276 h 1117304"/>
                <a:gd name="connsiteX18" fmla="*/ 425955 w 1978122"/>
                <a:gd name="connsiteY18" fmla="*/ 929612 h 1117304"/>
                <a:gd name="connsiteX19" fmla="*/ 467157 w 1978122"/>
                <a:gd name="connsiteY19" fmla="*/ 929216 h 1117304"/>
                <a:gd name="connsiteX20" fmla="*/ 537243 w 1978122"/>
                <a:gd name="connsiteY20" fmla="*/ 918699 h 1117304"/>
                <a:gd name="connsiteX21" fmla="*/ 559645 w 1978122"/>
                <a:gd name="connsiteY21" fmla="*/ 951077 h 1117304"/>
                <a:gd name="connsiteX22" fmla="*/ 722940 w 1978122"/>
                <a:gd name="connsiteY22" fmla="*/ 1083975 h 1117304"/>
                <a:gd name="connsiteX23" fmla="*/ 924340 w 1978122"/>
                <a:gd name="connsiteY23" fmla="*/ 1017238 h 1117304"/>
                <a:gd name="connsiteX24" fmla="*/ 946814 w 1978122"/>
                <a:gd name="connsiteY24" fmla="*/ 1017130 h 1117304"/>
                <a:gd name="connsiteX25" fmla="*/ 979156 w 1978122"/>
                <a:gd name="connsiteY25" fmla="*/ 1059664 h 1117304"/>
                <a:gd name="connsiteX26" fmla="*/ 1027092 w 1978122"/>
                <a:gd name="connsiteY26" fmla="*/ 1094348 h 1117304"/>
                <a:gd name="connsiteX27" fmla="*/ 1252443 w 1978122"/>
                <a:gd name="connsiteY27" fmla="*/ 1078897 h 1117304"/>
                <a:gd name="connsiteX28" fmla="*/ 1325951 w 1978122"/>
                <a:gd name="connsiteY28" fmla="*/ 988786 h 1117304"/>
                <a:gd name="connsiteX29" fmla="*/ 1348244 w 1978122"/>
                <a:gd name="connsiteY29" fmla="*/ 983996 h 1117304"/>
                <a:gd name="connsiteX30" fmla="*/ 1616849 w 1978122"/>
                <a:gd name="connsiteY30" fmla="*/ 1003588 h 1117304"/>
                <a:gd name="connsiteX31" fmla="*/ 1691077 w 1978122"/>
                <a:gd name="connsiteY31" fmla="*/ 911172 h 1117304"/>
                <a:gd name="connsiteX32" fmla="*/ 1735557 w 1978122"/>
                <a:gd name="connsiteY32" fmla="*/ 876381 h 1117304"/>
                <a:gd name="connsiteX33" fmla="*/ 1977150 w 1978122"/>
                <a:gd name="connsiteY33" fmla="*/ 572661 h 1117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78122" h="1117304">
                  <a:moveTo>
                    <a:pt x="1977150" y="572661"/>
                  </a:moveTo>
                  <a:cubicBezTo>
                    <a:pt x="1975493" y="553609"/>
                    <a:pt x="1971603" y="534484"/>
                    <a:pt x="1965373" y="515540"/>
                  </a:cubicBezTo>
                  <a:cubicBezTo>
                    <a:pt x="1917832" y="371729"/>
                    <a:pt x="1773913" y="332436"/>
                    <a:pt x="1637558" y="329015"/>
                  </a:cubicBezTo>
                  <a:cubicBezTo>
                    <a:pt x="1618866" y="328547"/>
                    <a:pt x="1617965" y="314068"/>
                    <a:pt x="1615661" y="299266"/>
                  </a:cubicBezTo>
                  <a:cubicBezTo>
                    <a:pt x="1612383" y="278377"/>
                    <a:pt x="1607917" y="257416"/>
                    <a:pt x="1598265" y="238435"/>
                  </a:cubicBezTo>
                  <a:cubicBezTo>
                    <a:pt x="1554434" y="152286"/>
                    <a:pt x="1433961" y="124014"/>
                    <a:pt x="1345975" y="132657"/>
                  </a:cubicBezTo>
                  <a:cubicBezTo>
                    <a:pt x="1318279" y="135395"/>
                    <a:pt x="1298975" y="96102"/>
                    <a:pt x="1280427" y="80399"/>
                  </a:cubicBezTo>
                  <a:cubicBezTo>
                    <a:pt x="1195934" y="8872"/>
                    <a:pt x="1059975" y="264"/>
                    <a:pt x="980524" y="84252"/>
                  </a:cubicBezTo>
                  <a:cubicBezTo>
                    <a:pt x="970944" y="94373"/>
                    <a:pt x="966226" y="89186"/>
                    <a:pt x="959743" y="80975"/>
                  </a:cubicBezTo>
                  <a:cubicBezTo>
                    <a:pt x="914543" y="23638"/>
                    <a:pt x="855190" y="-2762"/>
                    <a:pt x="782258" y="228"/>
                  </a:cubicBezTo>
                  <a:cubicBezTo>
                    <a:pt x="687789" y="4117"/>
                    <a:pt x="605205" y="79246"/>
                    <a:pt x="594941" y="171158"/>
                  </a:cubicBezTo>
                  <a:cubicBezTo>
                    <a:pt x="592563" y="192588"/>
                    <a:pt x="592563" y="192588"/>
                    <a:pt x="574015" y="181279"/>
                  </a:cubicBezTo>
                  <a:cubicBezTo>
                    <a:pt x="465212" y="114902"/>
                    <a:pt x="329109" y="155059"/>
                    <a:pt x="276274" y="269805"/>
                  </a:cubicBezTo>
                  <a:cubicBezTo>
                    <a:pt x="270007" y="283419"/>
                    <a:pt x="261688" y="287525"/>
                    <a:pt x="247677" y="288857"/>
                  </a:cubicBezTo>
                  <a:cubicBezTo>
                    <a:pt x="87912" y="303984"/>
                    <a:pt x="-21900" y="445273"/>
                    <a:pt x="3707" y="601401"/>
                  </a:cubicBezTo>
                  <a:cubicBezTo>
                    <a:pt x="17357" y="684561"/>
                    <a:pt x="70084" y="764084"/>
                    <a:pt x="143520" y="806114"/>
                  </a:cubicBezTo>
                  <a:cubicBezTo>
                    <a:pt x="191025" y="833306"/>
                    <a:pt x="249910" y="842166"/>
                    <a:pt x="303610" y="832550"/>
                  </a:cubicBezTo>
                  <a:cubicBezTo>
                    <a:pt x="329541" y="827904"/>
                    <a:pt x="340994" y="840293"/>
                    <a:pt x="355508" y="855276"/>
                  </a:cubicBezTo>
                  <a:cubicBezTo>
                    <a:pt x="380899" y="881459"/>
                    <a:pt x="383889" y="920356"/>
                    <a:pt x="425955" y="929612"/>
                  </a:cubicBezTo>
                  <a:cubicBezTo>
                    <a:pt x="439425" y="932601"/>
                    <a:pt x="453471" y="930908"/>
                    <a:pt x="467157" y="929216"/>
                  </a:cubicBezTo>
                  <a:cubicBezTo>
                    <a:pt x="486353" y="926839"/>
                    <a:pt x="518839" y="911712"/>
                    <a:pt x="537243" y="918699"/>
                  </a:cubicBezTo>
                  <a:cubicBezTo>
                    <a:pt x="550713" y="923777"/>
                    <a:pt x="555179" y="938724"/>
                    <a:pt x="559645" y="951077"/>
                  </a:cubicBezTo>
                  <a:cubicBezTo>
                    <a:pt x="585108" y="1021416"/>
                    <a:pt x="649072" y="1073062"/>
                    <a:pt x="722940" y="1083975"/>
                  </a:cubicBezTo>
                  <a:cubicBezTo>
                    <a:pt x="794395" y="1094528"/>
                    <a:pt x="877808" y="1075403"/>
                    <a:pt x="924340" y="1017238"/>
                  </a:cubicBezTo>
                  <a:cubicBezTo>
                    <a:pt x="932191" y="1007406"/>
                    <a:pt x="937594" y="1007226"/>
                    <a:pt x="946814" y="1017130"/>
                  </a:cubicBezTo>
                  <a:cubicBezTo>
                    <a:pt x="959095" y="1030348"/>
                    <a:pt x="966082" y="1046771"/>
                    <a:pt x="979156" y="1059664"/>
                  </a:cubicBezTo>
                  <a:cubicBezTo>
                    <a:pt x="993274" y="1073567"/>
                    <a:pt x="1009553" y="1085200"/>
                    <a:pt x="1027092" y="1094348"/>
                  </a:cubicBezTo>
                  <a:cubicBezTo>
                    <a:pt x="1096711" y="1130507"/>
                    <a:pt x="1187866" y="1122908"/>
                    <a:pt x="1252443" y="1078897"/>
                  </a:cubicBezTo>
                  <a:cubicBezTo>
                    <a:pt x="1285361" y="1056459"/>
                    <a:pt x="1309852" y="1025017"/>
                    <a:pt x="1325951" y="988786"/>
                  </a:cubicBezTo>
                  <a:cubicBezTo>
                    <a:pt x="1333046" y="972471"/>
                    <a:pt x="1335026" y="971930"/>
                    <a:pt x="1348244" y="983996"/>
                  </a:cubicBezTo>
                  <a:cubicBezTo>
                    <a:pt x="1417214" y="1046879"/>
                    <a:pt x="1539451" y="1057684"/>
                    <a:pt x="1616849" y="1003588"/>
                  </a:cubicBezTo>
                  <a:cubicBezTo>
                    <a:pt x="1649551" y="980718"/>
                    <a:pt x="1675771" y="948016"/>
                    <a:pt x="1691077" y="911172"/>
                  </a:cubicBezTo>
                  <a:cubicBezTo>
                    <a:pt x="1700081" y="889526"/>
                    <a:pt x="1712939" y="880018"/>
                    <a:pt x="1735557" y="876381"/>
                  </a:cubicBezTo>
                  <a:cubicBezTo>
                    <a:pt x="1879619" y="853295"/>
                    <a:pt x="1989683" y="715175"/>
                    <a:pt x="1977150" y="572661"/>
                  </a:cubicBezTo>
                  <a:close/>
                </a:path>
              </a:pathLst>
            </a:custGeom>
            <a:grpFill/>
            <a:ln w="3598" cap="flat">
              <a:solidFill>
                <a:srgbClr val="92D050"/>
              </a:solid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6" name="Freeform: Shape 57">
              <a:extLst>
                <a:ext uri="{FF2B5EF4-FFF2-40B4-BE49-F238E27FC236}">
                  <a16:creationId xmlns:a16="http://schemas.microsoft.com/office/drawing/2014/main" id="{14AF2B1A-FA34-418B-B633-05F701DF9302}"/>
                </a:ext>
              </a:extLst>
            </p:cNvPr>
            <p:cNvSpPr/>
            <p:nvPr/>
          </p:nvSpPr>
          <p:spPr>
            <a:xfrm>
              <a:off x="6668707" y="1972452"/>
              <a:ext cx="1137684" cy="706083"/>
            </a:xfrm>
            <a:custGeom>
              <a:avLst/>
              <a:gdLst>
                <a:gd name="connsiteX0" fmla="*/ 1889998 w 1890804"/>
                <a:gd name="connsiteY0" fmla="*/ 616151 h 1173493"/>
                <a:gd name="connsiteX1" fmla="*/ 1848833 w 1890804"/>
                <a:gd name="connsiteY1" fmla="*/ 475078 h 1173493"/>
                <a:gd name="connsiteX2" fmla="*/ 1712693 w 1890804"/>
                <a:gd name="connsiteY2" fmla="*/ 345962 h 1173493"/>
                <a:gd name="connsiteX3" fmla="*/ 1611813 w 1890804"/>
                <a:gd name="connsiteY3" fmla="*/ 296404 h 1173493"/>
                <a:gd name="connsiteX4" fmla="*/ 1576842 w 1890804"/>
                <a:gd name="connsiteY4" fmla="*/ 268564 h 1173493"/>
                <a:gd name="connsiteX5" fmla="*/ 1565029 w 1890804"/>
                <a:gd name="connsiteY5" fmla="*/ 225237 h 1173493"/>
                <a:gd name="connsiteX6" fmla="*/ 1527032 w 1890804"/>
                <a:gd name="connsiteY6" fmla="*/ 151802 h 1173493"/>
                <a:gd name="connsiteX7" fmla="*/ 1328190 w 1890804"/>
                <a:gd name="connsiteY7" fmla="*/ 18472 h 1173493"/>
                <a:gd name="connsiteX8" fmla="*/ 1096969 w 1890804"/>
                <a:gd name="connsiteY8" fmla="*/ 15878 h 1173493"/>
                <a:gd name="connsiteX9" fmla="*/ 905726 w 1890804"/>
                <a:gd name="connsiteY9" fmla="*/ 144995 h 1173493"/>
                <a:gd name="connsiteX10" fmla="*/ 875869 w 1890804"/>
                <a:gd name="connsiteY10" fmla="*/ 145787 h 1173493"/>
                <a:gd name="connsiteX11" fmla="*/ 627325 w 1890804"/>
                <a:gd name="connsiteY11" fmla="*/ 63599 h 1173493"/>
                <a:gd name="connsiteX12" fmla="*/ 448939 w 1890804"/>
                <a:gd name="connsiteY12" fmla="*/ 248540 h 1173493"/>
                <a:gd name="connsiteX13" fmla="*/ 423728 w 1890804"/>
                <a:gd name="connsiteY13" fmla="*/ 264747 h 1173493"/>
                <a:gd name="connsiteX14" fmla="*/ 225462 w 1890804"/>
                <a:gd name="connsiteY14" fmla="*/ 275767 h 1173493"/>
                <a:gd name="connsiteX15" fmla="*/ 1733 w 1890804"/>
                <a:gd name="connsiteY15" fmla="*/ 629837 h 1173493"/>
                <a:gd name="connsiteX16" fmla="*/ 185809 w 1890804"/>
                <a:gd name="connsiteY16" fmla="*/ 910615 h 1173493"/>
                <a:gd name="connsiteX17" fmla="*/ 414761 w 1890804"/>
                <a:gd name="connsiteY17" fmla="*/ 939752 h 1173493"/>
                <a:gd name="connsiteX18" fmla="*/ 441736 w 1890804"/>
                <a:gd name="connsiteY18" fmla="*/ 966332 h 1173493"/>
                <a:gd name="connsiteX19" fmla="*/ 535125 w 1890804"/>
                <a:gd name="connsiteY19" fmla="*/ 1112771 h 1173493"/>
                <a:gd name="connsiteX20" fmla="*/ 893985 w 1890804"/>
                <a:gd name="connsiteY20" fmla="*/ 1075207 h 1173493"/>
                <a:gd name="connsiteX21" fmla="*/ 948945 w 1890804"/>
                <a:gd name="connsiteY21" fmla="*/ 1040920 h 1173493"/>
                <a:gd name="connsiteX22" fmla="*/ 1198858 w 1890804"/>
                <a:gd name="connsiteY22" fmla="*/ 1042721 h 1173493"/>
                <a:gd name="connsiteX23" fmla="*/ 1292931 w 1890804"/>
                <a:gd name="connsiteY23" fmla="*/ 917999 h 1173493"/>
                <a:gd name="connsiteX24" fmla="*/ 1311803 w 1890804"/>
                <a:gd name="connsiteY24" fmla="*/ 911372 h 1173493"/>
                <a:gd name="connsiteX25" fmla="*/ 1735707 w 1890804"/>
                <a:gd name="connsiteY25" fmla="*/ 927075 h 1173493"/>
                <a:gd name="connsiteX26" fmla="*/ 1875268 w 1890804"/>
                <a:gd name="connsiteY26" fmla="*/ 740441 h 1173493"/>
                <a:gd name="connsiteX27" fmla="*/ 1889530 w 1890804"/>
                <a:gd name="connsiteY27" fmla="*/ 669779 h 1173493"/>
                <a:gd name="connsiteX28" fmla="*/ 1889998 w 1890804"/>
                <a:gd name="connsiteY28" fmla="*/ 616151 h 1173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90804" h="1173493">
                  <a:moveTo>
                    <a:pt x="1889998" y="616151"/>
                  </a:moveTo>
                  <a:cubicBezTo>
                    <a:pt x="1886613" y="566918"/>
                    <a:pt x="1872603" y="518369"/>
                    <a:pt x="1848833" y="475078"/>
                  </a:cubicBezTo>
                  <a:cubicBezTo>
                    <a:pt x="1817211" y="417453"/>
                    <a:pt x="1768301" y="379168"/>
                    <a:pt x="1712693" y="345962"/>
                  </a:cubicBezTo>
                  <a:cubicBezTo>
                    <a:pt x="1680495" y="326730"/>
                    <a:pt x="1646712" y="310126"/>
                    <a:pt x="1611813" y="296404"/>
                  </a:cubicBezTo>
                  <a:cubicBezTo>
                    <a:pt x="1594310" y="289525"/>
                    <a:pt x="1584369" y="286752"/>
                    <a:pt x="1576842" y="268564"/>
                  </a:cubicBezTo>
                  <a:cubicBezTo>
                    <a:pt x="1571080" y="254698"/>
                    <a:pt x="1570035" y="239356"/>
                    <a:pt x="1565029" y="225237"/>
                  </a:cubicBezTo>
                  <a:cubicBezTo>
                    <a:pt x="1555773" y="199162"/>
                    <a:pt x="1542879" y="174419"/>
                    <a:pt x="1527032" y="151802"/>
                  </a:cubicBezTo>
                  <a:cubicBezTo>
                    <a:pt x="1478988" y="83264"/>
                    <a:pt x="1406560" y="43466"/>
                    <a:pt x="1328190" y="18472"/>
                  </a:cubicBezTo>
                  <a:cubicBezTo>
                    <a:pt x="1253565" y="-5335"/>
                    <a:pt x="1172134" y="-6055"/>
                    <a:pt x="1096969" y="15878"/>
                  </a:cubicBezTo>
                  <a:cubicBezTo>
                    <a:pt x="1021697" y="37848"/>
                    <a:pt x="953627" y="82687"/>
                    <a:pt x="905726" y="144995"/>
                  </a:cubicBezTo>
                  <a:cubicBezTo>
                    <a:pt x="891032" y="164119"/>
                    <a:pt x="891392" y="163795"/>
                    <a:pt x="875869" y="145787"/>
                  </a:cubicBezTo>
                  <a:cubicBezTo>
                    <a:pt x="809528" y="68713"/>
                    <a:pt x="725720" y="39000"/>
                    <a:pt x="627325" y="63599"/>
                  </a:cubicBezTo>
                  <a:cubicBezTo>
                    <a:pt x="531163" y="87658"/>
                    <a:pt x="471521" y="151765"/>
                    <a:pt x="448939" y="248540"/>
                  </a:cubicBezTo>
                  <a:cubicBezTo>
                    <a:pt x="445230" y="264458"/>
                    <a:pt x="440188" y="268600"/>
                    <a:pt x="423728" y="264747"/>
                  </a:cubicBezTo>
                  <a:cubicBezTo>
                    <a:pt x="356775" y="249116"/>
                    <a:pt x="290507" y="252537"/>
                    <a:pt x="225462" y="275767"/>
                  </a:cubicBezTo>
                  <a:cubicBezTo>
                    <a:pt x="78806" y="328134"/>
                    <a:pt x="-14006" y="475294"/>
                    <a:pt x="1733" y="629837"/>
                  </a:cubicBezTo>
                  <a:cubicBezTo>
                    <a:pt x="13402" y="744403"/>
                    <a:pt x="81652" y="858357"/>
                    <a:pt x="185809" y="910615"/>
                  </a:cubicBezTo>
                  <a:cubicBezTo>
                    <a:pt x="257048" y="946379"/>
                    <a:pt x="336895" y="955059"/>
                    <a:pt x="414761" y="939752"/>
                  </a:cubicBezTo>
                  <a:cubicBezTo>
                    <a:pt x="435001" y="935790"/>
                    <a:pt x="438855" y="949873"/>
                    <a:pt x="441736" y="966332"/>
                  </a:cubicBezTo>
                  <a:cubicBezTo>
                    <a:pt x="451100" y="1019851"/>
                    <a:pt x="496948" y="1076035"/>
                    <a:pt x="535125" y="1112771"/>
                  </a:cubicBezTo>
                  <a:cubicBezTo>
                    <a:pt x="641911" y="1215488"/>
                    <a:pt x="802577" y="1177744"/>
                    <a:pt x="893985" y="1075207"/>
                  </a:cubicBezTo>
                  <a:cubicBezTo>
                    <a:pt x="913758" y="1053021"/>
                    <a:pt x="915883" y="1018951"/>
                    <a:pt x="948945" y="1040920"/>
                  </a:cubicBezTo>
                  <a:cubicBezTo>
                    <a:pt x="1027423" y="1093035"/>
                    <a:pt x="1119407" y="1095880"/>
                    <a:pt x="1198858" y="1042721"/>
                  </a:cubicBezTo>
                  <a:cubicBezTo>
                    <a:pt x="1242653" y="1013440"/>
                    <a:pt x="1277516" y="968601"/>
                    <a:pt x="1292931" y="917999"/>
                  </a:cubicBezTo>
                  <a:cubicBezTo>
                    <a:pt x="1296064" y="907734"/>
                    <a:pt x="1302943" y="903989"/>
                    <a:pt x="1311803" y="911372"/>
                  </a:cubicBezTo>
                  <a:cubicBezTo>
                    <a:pt x="1434832" y="1013872"/>
                    <a:pt x="1605006" y="1017726"/>
                    <a:pt x="1735707" y="927075"/>
                  </a:cubicBezTo>
                  <a:cubicBezTo>
                    <a:pt x="1800679" y="881983"/>
                    <a:pt x="1851245" y="816002"/>
                    <a:pt x="1875268" y="740441"/>
                  </a:cubicBezTo>
                  <a:cubicBezTo>
                    <a:pt x="1882579" y="717500"/>
                    <a:pt x="1887369" y="693765"/>
                    <a:pt x="1889530" y="669779"/>
                  </a:cubicBezTo>
                  <a:cubicBezTo>
                    <a:pt x="1891043" y="652023"/>
                    <a:pt x="1891223" y="634051"/>
                    <a:pt x="1889998" y="616151"/>
                  </a:cubicBezTo>
                  <a:close/>
                </a:path>
              </a:pathLst>
            </a:custGeom>
            <a:grpFill/>
            <a:ln w="3598" cap="flat">
              <a:solidFill>
                <a:srgbClr val="92D050"/>
              </a:solid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7" name="Freeform: Shape 58">
              <a:extLst>
                <a:ext uri="{FF2B5EF4-FFF2-40B4-BE49-F238E27FC236}">
                  <a16:creationId xmlns:a16="http://schemas.microsoft.com/office/drawing/2014/main" id="{503DAF05-BB47-4427-ABAF-052E8366F42B}"/>
                </a:ext>
              </a:extLst>
            </p:cNvPr>
            <p:cNvSpPr/>
            <p:nvPr/>
          </p:nvSpPr>
          <p:spPr>
            <a:xfrm>
              <a:off x="10004006" y="1656897"/>
              <a:ext cx="692347" cy="419927"/>
            </a:xfrm>
            <a:custGeom>
              <a:avLst/>
              <a:gdLst>
                <a:gd name="connsiteX0" fmla="*/ 1148958 w 1150665"/>
                <a:gd name="connsiteY0" fmla="*/ 379387 h 697909"/>
                <a:gd name="connsiteX1" fmla="*/ 1137469 w 1150665"/>
                <a:gd name="connsiteY1" fmla="*/ 328389 h 697909"/>
                <a:gd name="connsiteX2" fmla="*/ 1028234 w 1150665"/>
                <a:gd name="connsiteY2" fmla="*/ 207268 h 697909"/>
                <a:gd name="connsiteX3" fmla="*/ 844770 w 1150665"/>
                <a:gd name="connsiteY3" fmla="*/ 169812 h 697909"/>
                <a:gd name="connsiteX4" fmla="*/ 806845 w 1150665"/>
                <a:gd name="connsiteY4" fmla="*/ 174674 h 697909"/>
                <a:gd name="connsiteX5" fmla="*/ 773062 w 1150665"/>
                <a:gd name="connsiteY5" fmla="*/ 114239 h 697909"/>
                <a:gd name="connsiteX6" fmla="*/ 710792 w 1150665"/>
                <a:gd name="connsiteY6" fmla="*/ 47574 h 697909"/>
                <a:gd name="connsiteX7" fmla="*/ 517855 w 1150665"/>
                <a:gd name="connsiteY7" fmla="*/ 6733 h 697909"/>
                <a:gd name="connsiteX8" fmla="*/ 386362 w 1150665"/>
                <a:gd name="connsiteY8" fmla="*/ 114419 h 697909"/>
                <a:gd name="connsiteX9" fmla="*/ 359459 w 1150665"/>
                <a:gd name="connsiteY9" fmla="*/ 124036 h 697909"/>
                <a:gd name="connsiteX10" fmla="*/ 216513 w 1150665"/>
                <a:gd name="connsiteY10" fmla="*/ 108225 h 697909"/>
                <a:gd name="connsiteX11" fmla="*/ 22 w 1150665"/>
                <a:gd name="connsiteY11" fmla="*/ 354860 h 697909"/>
                <a:gd name="connsiteX12" fmla="*/ 33157 w 1150665"/>
                <a:gd name="connsiteY12" fmla="*/ 484084 h 697909"/>
                <a:gd name="connsiteX13" fmla="*/ 154601 w 1150665"/>
                <a:gd name="connsiteY13" fmla="*/ 603044 h 697909"/>
                <a:gd name="connsiteX14" fmla="*/ 340658 w 1150665"/>
                <a:gd name="connsiteY14" fmla="*/ 611976 h 697909"/>
                <a:gd name="connsiteX15" fmla="*/ 428248 w 1150665"/>
                <a:gd name="connsiteY15" fmla="*/ 650657 h 697909"/>
                <a:gd name="connsiteX16" fmla="*/ 549297 w 1150665"/>
                <a:gd name="connsiteY16" fmla="*/ 697909 h 697909"/>
                <a:gd name="connsiteX17" fmla="*/ 704345 w 1150665"/>
                <a:gd name="connsiteY17" fmla="*/ 636935 h 697909"/>
                <a:gd name="connsiteX18" fmla="*/ 772883 w 1150665"/>
                <a:gd name="connsiteY18" fmla="*/ 634594 h 697909"/>
                <a:gd name="connsiteX19" fmla="*/ 777204 w 1150665"/>
                <a:gd name="connsiteY19" fmla="*/ 637691 h 697909"/>
                <a:gd name="connsiteX20" fmla="*/ 893391 w 1150665"/>
                <a:gd name="connsiteY20" fmla="*/ 664559 h 697909"/>
                <a:gd name="connsiteX21" fmla="*/ 1073973 w 1150665"/>
                <a:gd name="connsiteY21" fmla="*/ 591375 h 697909"/>
                <a:gd name="connsiteX22" fmla="*/ 1148958 w 1150665"/>
                <a:gd name="connsiteY22" fmla="*/ 379387 h 69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50665" h="697909">
                  <a:moveTo>
                    <a:pt x="1148958" y="379387"/>
                  </a:moveTo>
                  <a:cubicBezTo>
                    <a:pt x="1146941" y="362243"/>
                    <a:pt x="1143159" y="345136"/>
                    <a:pt x="1137469" y="328389"/>
                  </a:cubicBezTo>
                  <a:cubicBezTo>
                    <a:pt x="1119353" y="274869"/>
                    <a:pt x="1077395" y="233451"/>
                    <a:pt x="1028234" y="207268"/>
                  </a:cubicBezTo>
                  <a:cubicBezTo>
                    <a:pt x="969672" y="176114"/>
                    <a:pt x="913920" y="161744"/>
                    <a:pt x="844770" y="169812"/>
                  </a:cubicBezTo>
                  <a:cubicBezTo>
                    <a:pt x="832344" y="171252"/>
                    <a:pt x="819199" y="176727"/>
                    <a:pt x="806845" y="174674"/>
                  </a:cubicBezTo>
                  <a:cubicBezTo>
                    <a:pt x="781742" y="170460"/>
                    <a:pt x="782391" y="132427"/>
                    <a:pt x="773062" y="114239"/>
                  </a:cubicBezTo>
                  <a:cubicBezTo>
                    <a:pt x="759017" y="86831"/>
                    <a:pt x="736327" y="64358"/>
                    <a:pt x="710792" y="47574"/>
                  </a:cubicBezTo>
                  <a:cubicBezTo>
                    <a:pt x="654823" y="10730"/>
                    <a:pt x="584016" y="-12068"/>
                    <a:pt x="517855" y="6733"/>
                  </a:cubicBezTo>
                  <a:cubicBezTo>
                    <a:pt x="461491" y="22760"/>
                    <a:pt x="414779" y="63781"/>
                    <a:pt x="386362" y="114419"/>
                  </a:cubicBezTo>
                  <a:cubicBezTo>
                    <a:pt x="379231" y="127097"/>
                    <a:pt x="372712" y="129474"/>
                    <a:pt x="359459" y="124036"/>
                  </a:cubicBezTo>
                  <a:cubicBezTo>
                    <a:pt x="313466" y="105271"/>
                    <a:pt x="265782" y="100625"/>
                    <a:pt x="216513" y="108225"/>
                  </a:cubicBezTo>
                  <a:cubicBezTo>
                    <a:pt x="95139" y="126953"/>
                    <a:pt x="1607" y="233919"/>
                    <a:pt x="22" y="354860"/>
                  </a:cubicBezTo>
                  <a:cubicBezTo>
                    <a:pt x="-590" y="400204"/>
                    <a:pt x="11475" y="444395"/>
                    <a:pt x="33157" y="484084"/>
                  </a:cubicBezTo>
                  <a:cubicBezTo>
                    <a:pt x="63014" y="538684"/>
                    <a:pt x="96184" y="578085"/>
                    <a:pt x="154601" y="603044"/>
                  </a:cubicBezTo>
                  <a:cubicBezTo>
                    <a:pt x="212190" y="627643"/>
                    <a:pt x="281052" y="632901"/>
                    <a:pt x="340658" y="611976"/>
                  </a:cubicBezTo>
                  <a:cubicBezTo>
                    <a:pt x="377611" y="599010"/>
                    <a:pt x="403470" y="628183"/>
                    <a:pt x="428248" y="650657"/>
                  </a:cubicBezTo>
                  <a:cubicBezTo>
                    <a:pt x="459330" y="678857"/>
                    <a:pt x="507519" y="697801"/>
                    <a:pt x="549297" y="697909"/>
                  </a:cubicBezTo>
                  <a:cubicBezTo>
                    <a:pt x="596586" y="698017"/>
                    <a:pt x="658425" y="680514"/>
                    <a:pt x="704345" y="636935"/>
                  </a:cubicBezTo>
                  <a:cubicBezTo>
                    <a:pt x="735750" y="607114"/>
                    <a:pt x="736254" y="614245"/>
                    <a:pt x="772883" y="634594"/>
                  </a:cubicBezTo>
                  <a:cubicBezTo>
                    <a:pt x="774395" y="635422"/>
                    <a:pt x="775656" y="636827"/>
                    <a:pt x="777204" y="637691"/>
                  </a:cubicBezTo>
                  <a:cubicBezTo>
                    <a:pt x="807745" y="655447"/>
                    <a:pt x="858672" y="664127"/>
                    <a:pt x="893391" y="664559"/>
                  </a:cubicBezTo>
                  <a:cubicBezTo>
                    <a:pt x="957319" y="665315"/>
                    <a:pt x="1028522" y="635962"/>
                    <a:pt x="1073973" y="591375"/>
                  </a:cubicBezTo>
                  <a:cubicBezTo>
                    <a:pt x="1130374" y="536055"/>
                    <a:pt x="1158070" y="457145"/>
                    <a:pt x="1148958" y="379387"/>
                  </a:cubicBezTo>
                  <a:close/>
                </a:path>
              </a:pathLst>
            </a:custGeom>
            <a:grpFill/>
            <a:ln w="3598" cap="flat">
              <a:solidFill>
                <a:srgbClr val="92D050"/>
              </a:solid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8" name="Freeform: Shape 59">
              <a:extLst>
                <a:ext uri="{FF2B5EF4-FFF2-40B4-BE49-F238E27FC236}">
                  <a16:creationId xmlns:a16="http://schemas.microsoft.com/office/drawing/2014/main" id="{5282AC42-68DC-41CF-8655-63FF19CD36B9}"/>
                </a:ext>
              </a:extLst>
            </p:cNvPr>
            <p:cNvSpPr/>
            <p:nvPr/>
          </p:nvSpPr>
          <p:spPr>
            <a:xfrm>
              <a:off x="7908299" y="2599460"/>
              <a:ext cx="603601" cy="416678"/>
            </a:xfrm>
            <a:custGeom>
              <a:avLst/>
              <a:gdLst>
                <a:gd name="connsiteX0" fmla="*/ 990803 w 1003172"/>
                <a:gd name="connsiteY0" fmla="*/ 193167 h 692510"/>
                <a:gd name="connsiteX1" fmla="*/ 974415 w 1003172"/>
                <a:gd name="connsiteY1" fmla="*/ 161726 h 692510"/>
                <a:gd name="connsiteX2" fmla="*/ 816271 w 1003172"/>
                <a:gd name="connsiteY2" fmla="*/ 56272 h 692510"/>
                <a:gd name="connsiteX3" fmla="*/ 612350 w 1003172"/>
                <a:gd name="connsiteY3" fmla="*/ 87173 h 692510"/>
                <a:gd name="connsiteX4" fmla="*/ 594270 w 1003172"/>
                <a:gd name="connsiteY4" fmla="*/ 81555 h 692510"/>
                <a:gd name="connsiteX5" fmla="*/ 300742 w 1003172"/>
                <a:gd name="connsiteY5" fmla="*/ 92287 h 692510"/>
                <a:gd name="connsiteX6" fmla="*/ 274739 w 1003172"/>
                <a:gd name="connsiteY6" fmla="*/ 103885 h 692510"/>
                <a:gd name="connsiteX7" fmla="*/ 196081 w 1003172"/>
                <a:gd name="connsiteY7" fmla="*/ 101363 h 692510"/>
                <a:gd name="connsiteX8" fmla="*/ 12 w 1003172"/>
                <a:gd name="connsiteY8" fmla="*/ 324192 h 692510"/>
                <a:gd name="connsiteX9" fmla="*/ 35163 w 1003172"/>
                <a:gd name="connsiteY9" fmla="*/ 436165 h 692510"/>
                <a:gd name="connsiteX10" fmla="*/ 131469 w 1003172"/>
                <a:gd name="connsiteY10" fmla="*/ 527609 h 692510"/>
                <a:gd name="connsiteX11" fmla="*/ 218951 w 1003172"/>
                <a:gd name="connsiteY11" fmla="*/ 544860 h 692510"/>
                <a:gd name="connsiteX12" fmla="*/ 264259 w 1003172"/>
                <a:gd name="connsiteY12" fmla="*/ 578787 h 692510"/>
                <a:gd name="connsiteX13" fmla="*/ 381922 w 1003172"/>
                <a:gd name="connsiteY13" fmla="*/ 685429 h 692510"/>
                <a:gd name="connsiteX14" fmla="*/ 560163 w 1003172"/>
                <a:gd name="connsiteY14" fmla="*/ 645560 h 692510"/>
                <a:gd name="connsiteX15" fmla="*/ 590273 w 1003172"/>
                <a:gd name="connsiteY15" fmla="*/ 637673 h 692510"/>
                <a:gd name="connsiteX16" fmla="*/ 752631 w 1003172"/>
                <a:gd name="connsiteY16" fmla="*/ 615847 h 692510"/>
                <a:gd name="connsiteX17" fmla="*/ 843103 w 1003172"/>
                <a:gd name="connsiteY17" fmla="*/ 473549 h 692510"/>
                <a:gd name="connsiteX18" fmla="*/ 902816 w 1003172"/>
                <a:gd name="connsiteY18" fmla="*/ 441243 h 692510"/>
                <a:gd name="connsiteX19" fmla="*/ 987993 w 1003172"/>
                <a:gd name="connsiteY19" fmla="*/ 344289 h 692510"/>
                <a:gd name="connsiteX20" fmla="*/ 990803 w 1003172"/>
                <a:gd name="connsiteY20" fmla="*/ 193167 h 692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03172" h="692510">
                  <a:moveTo>
                    <a:pt x="990803" y="193167"/>
                  </a:moveTo>
                  <a:cubicBezTo>
                    <a:pt x="986517" y="182111"/>
                    <a:pt x="981114" y="171558"/>
                    <a:pt x="974415" y="161726"/>
                  </a:cubicBezTo>
                  <a:cubicBezTo>
                    <a:pt x="939300" y="110079"/>
                    <a:pt x="876381" y="70606"/>
                    <a:pt x="816271" y="56272"/>
                  </a:cubicBezTo>
                  <a:cubicBezTo>
                    <a:pt x="747769" y="39957"/>
                    <a:pt x="672424" y="49609"/>
                    <a:pt x="612350" y="87173"/>
                  </a:cubicBezTo>
                  <a:cubicBezTo>
                    <a:pt x="602806" y="93152"/>
                    <a:pt x="599348" y="89118"/>
                    <a:pt x="594270" y="81555"/>
                  </a:cubicBezTo>
                  <a:cubicBezTo>
                    <a:pt x="518169" y="-31534"/>
                    <a:pt x="366615" y="-26132"/>
                    <a:pt x="300742" y="92287"/>
                  </a:cubicBezTo>
                  <a:cubicBezTo>
                    <a:pt x="294116" y="104209"/>
                    <a:pt x="286912" y="106370"/>
                    <a:pt x="274739" y="103885"/>
                  </a:cubicBezTo>
                  <a:cubicBezTo>
                    <a:pt x="248772" y="98518"/>
                    <a:pt x="222552" y="98266"/>
                    <a:pt x="196081" y="101363"/>
                  </a:cubicBezTo>
                  <a:cubicBezTo>
                    <a:pt x="83172" y="114653"/>
                    <a:pt x="-1141" y="210815"/>
                    <a:pt x="12" y="324192"/>
                  </a:cubicBezTo>
                  <a:cubicBezTo>
                    <a:pt x="408" y="364350"/>
                    <a:pt x="14166" y="402274"/>
                    <a:pt x="35163" y="436165"/>
                  </a:cubicBezTo>
                  <a:cubicBezTo>
                    <a:pt x="59942" y="476178"/>
                    <a:pt x="86269" y="509781"/>
                    <a:pt x="131469" y="527609"/>
                  </a:cubicBezTo>
                  <a:cubicBezTo>
                    <a:pt x="159777" y="538774"/>
                    <a:pt x="188950" y="541943"/>
                    <a:pt x="218951" y="544860"/>
                  </a:cubicBezTo>
                  <a:cubicBezTo>
                    <a:pt x="241101" y="547021"/>
                    <a:pt x="258424" y="555377"/>
                    <a:pt x="264259" y="578787"/>
                  </a:cubicBezTo>
                  <a:cubicBezTo>
                    <a:pt x="276936" y="629353"/>
                    <a:pt x="334525" y="670447"/>
                    <a:pt x="381922" y="685429"/>
                  </a:cubicBezTo>
                  <a:cubicBezTo>
                    <a:pt x="442608" y="704626"/>
                    <a:pt x="511038" y="682620"/>
                    <a:pt x="560163" y="645560"/>
                  </a:cubicBezTo>
                  <a:cubicBezTo>
                    <a:pt x="569095" y="638825"/>
                    <a:pt x="579360" y="633891"/>
                    <a:pt x="590273" y="637673"/>
                  </a:cubicBezTo>
                  <a:cubicBezTo>
                    <a:pt x="641307" y="655428"/>
                    <a:pt x="707720" y="644336"/>
                    <a:pt x="752631" y="615847"/>
                  </a:cubicBezTo>
                  <a:cubicBezTo>
                    <a:pt x="806871" y="581488"/>
                    <a:pt x="823762" y="530958"/>
                    <a:pt x="843103" y="473549"/>
                  </a:cubicBezTo>
                  <a:cubicBezTo>
                    <a:pt x="862119" y="461124"/>
                    <a:pt x="884376" y="454641"/>
                    <a:pt x="902816" y="441243"/>
                  </a:cubicBezTo>
                  <a:cubicBezTo>
                    <a:pt x="937031" y="416428"/>
                    <a:pt x="972399" y="384699"/>
                    <a:pt x="987993" y="344289"/>
                  </a:cubicBezTo>
                  <a:cubicBezTo>
                    <a:pt x="1006037" y="297757"/>
                    <a:pt x="1009243" y="240852"/>
                    <a:pt x="990803" y="193167"/>
                  </a:cubicBezTo>
                  <a:close/>
                </a:path>
              </a:pathLst>
            </a:custGeom>
            <a:grpFill/>
            <a:ln w="3598" cap="flat">
              <a:solidFill>
                <a:srgbClr val="92D050"/>
              </a:solidFill>
              <a:prstDash val="solid"/>
              <a:miter/>
            </a:ln>
            <a:effectLst>
              <a:outerShdw blurRad="63500" sx="102000" sy="102000" algn="ctr" rotWithShape="0">
                <a:prstClr val="black">
                  <a:alpha val="40000"/>
                </a:prstClr>
              </a:outerShdw>
            </a:effectLst>
          </p:spPr>
          <p:txBody>
            <a:bodyPr rtlCol="0" anchor="ctr"/>
            <a:lstStyle/>
            <a:p>
              <a:endParaRPr lang="en-US"/>
            </a:p>
          </p:txBody>
        </p:sp>
      </p:grpSp>
    </p:spTree>
    <p:extLst>
      <p:ext uri="{BB962C8B-B14F-4D97-AF65-F5344CB8AC3E}">
        <p14:creationId xmlns:p14="http://schemas.microsoft.com/office/powerpoint/2010/main" val="283133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4">
            <a:extLst>
              <a:ext uri="{FF2B5EF4-FFF2-40B4-BE49-F238E27FC236}">
                <a16:creationId xmlns:a16="http://schemas.microsoft.com/office/drawing/2014/main" id="{5EDB9058-6465-4C6A-95FB-C558C984B61C}"/>
              </a:ext>
            </a:extLst>
          </p:cNvPr>
          <p:cNvGrpSpPr/>
          <p:nvPr/>
        </p:nvGrpSpPr>
        <p:grpSpPr>
          <a:xfrm>
            <a:off x="8450175" y="103518"/>
            <a:ext cx="3426601" cy="6427774"/>
            <a:chOff x="445712" y="1449040"/>
            <a:chExt cx="2113018" cy="3924176"/>
          </a:xfrm>
        </p:grpSpPr>
        <p:sp>
          <p:nvSpPr>
            <p:cNvPr id="37"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8"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9"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40"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1"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42" name="Picture 41"/>
          <p:cNvPicPr/>
          <p:nvPr/>
        </p:nvPicPr>
        <p:blipFill>
          <a:blip r:embed="rId2">
            <a:extLst>
              <a:ext uri="{28A0092B-C50C-407E-A947-70E740481C1C}">
                <a14:useLocalDpi xmlns:a14="http://schemas.microsoft.com/office/drawing/2010/main" val="0"/>
              </a:ext>
            </a:extLst>
          </a:blip>
          <a:stretch>
            <a:fillRect/>
          </a:stretch>
        </p:blipFill>
        <p:spPr>
          <a:xfrm>
            <a:off x="8548595" y="552942"/>
            <a:ext cx="3234476" cy="5419072"/>
          </a:xfrm>
          <a:prstGeom prst="rect">
            <a:avLst/>
          </a:prstGeom>
          <a:ln>
            <a:solidFill>
              <a:schemeClr val="accent1">
                <a:lumMod val="50000"/>
              </a:schemeClr>
            </a:solidFill>
          </a:ln>
          <a:effectLst>
            <a:glow rad="139700">
              <a:schemeClr val="accent1">
                <a:satMod val="175000"/>
                <a:alpha val="40000"/>
              </a:schemeClr>
            </a:glow>
          </a:effectLst>
        </p:spPr>
      </p:pic>
      <p:grpSp>
        <p:nvGrpSpPr>
          <p:cNvPr id="43" name="Group 4">
            <a:extLst>
              <a:ext uri="{FF2B5EF4-FFF2-40B4-BE49-F238E27FC236}">
                <a16:creationId xmlns:a16="http://schemas.microsoft.com/office/drawing/2014/main" id="{5EDB9058-6465-4C6A-95FB-C558C984B61C}"/>
              </a:ext>
            </a:extLst>
          </p:cNvPr>
          <p:cNvGrpSpPr/>
          <p:nvPr/>
        </p:nvGrpSpPr>
        <p:grpSpPr>
          <a:xfrm>
            <a:off x="4313029" y="69012"/>
            <a:ext cx="3426601" cy="6427774"/>
            <a:chOff x="445712" y="1449040"/>
            <a:chExt cx="2113018" cy="3924176"/>
          </a:xfrm>
        </p:grpSpPr>
        <p:sp>
          <p:nvSpPr>
            <p:cNvPr id="44"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5"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46"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47"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8"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grpSp>
        <p:nvGrpSpPr>
          <p:cNvPr id="49" name="Group 4">
            <a:extLst>
              <a:ext uri="{FF2B5EF4-FFF2-40B4-BE49-F238E27FC236}">
                <a16:creationId xmlns:a16="http://schemas.microsoft.com/office/drawing/2014/main" id="{5EDB9058-6465-4C6A-95FB-C558C984B61C}"/>
              </a:ext>
            </a:extLst>
          </p:cNvPr>
          <p:cNvGrpSpPr/>
          <p:nvPr/>
        </p:nvGrpSpPr>
        <p:grpSpPr>
          <a:xfrm>
            <a:off x="134780" y="103518"/>
            <a:ext cx="3426601" cy="6427774"/>
            <a:chOff x="445712" y="1449040"/>
            <a:chExt cx="2113018" cy="3924176"/>
          </a:xfrm>
        </p:grpSpPr>
        <p:sp>
          <p:nvSpPr>
            <p:cNvPr id="50" name="Rounded Rectangle 5">
              <a:extLst>
                <a:ext uri="{FF2B5EF4-FFF2-40B4-BE49-F238E27FC236}">
                  <a16:creationId xmlns:a16="http://schemas.microsoft.com/office/drawing/2014/main" id="{9D6CCD90-47F4-4575-BF34-3C4EC8795193}"/>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1" name="Rectangle 6">
              <a:extLst>
                <a:ext uri="{FF2B5EF4-FFF2-40B4-BE49-F238E27FC236}">
                  <a16:creationId xmlns:a16="http://schemas.microsoft.com/office/drawing/2014/main" id="{2D8873E5-7746-43BE-865C-048F1837501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2" name="Group 7">
              <a:extLst>
                <a:ext uri="{FF2B5EF4-FFF2-40B4-BE49-F238E27FC236}">
                  <a16:creationId xmlns:a16="http://schemas.microsoft.com/office/drawing/2014/main" id="{2DFD2779-336C-4D49-A210-9D0E6E000FF1}"/>
                </a:ext>
              </a:extLst>
            </p:cNvPr>
            <p:cNvGrpSpPr/>
            <p:nvPr userDrawn="1"/>
          </p:nvGrpSpPr>
          <p:grpSpPr>
            <a:xfrm>
              <a:off x="1407705" y="5045834"/>
              <a:ext cx="211967" cy="211967"/>
              <a:chOff x="1549420" y="5712364"/>
              <a:chExt cx="312583" cy="312583"/>
            </a:xfrm>
          </p:grpSpPr>
          <p:sp>
            <p:nvSpPr>
              <p:cNvPr id="53" name="Oval 8">
                <a:extLst>
                  <a:ext uri="{FF2B5EF4-FFF2-40B4-BE49-F238E27FC236}">
                    <a16:creationId xmlns:a16="http://schemas.microsoft.com/office/drawing/2014/main" id="{E206949C-15E4-45BE-A975-97385D0C149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4" name="Rounded Rectangle 10">
                <a:extLst>
                  <a:ext uri="{FF2B5EF4-FFF2-40B4-BE49-F238E27FC236}">
                    <a16:creationId xmlns:a16="http://schemas.microsoft.com/office/drawing/2014/main" id="{AB90D5AB-B703-4F62-8400-C503D16F595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pic>
        <p:nvPicPr>
          <p:cNvPr id="55" name="Picture 4" descr="لا يتوفر وصف."/>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95068" y="547585"/>
            <a:ext cx="3262521" cy="5419072"/>
          </a:xfrm>
          <a:prstGeom prst="rect">
            <a:avLst/>
          </a:prstGeom>
          <a:noFill/>
          <a:effectLst>
            <a:glow rad="1397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6" name="Picture 6" descr="لا يتوفر وصف."/>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272" y="547585"/>
            <a:ext cx="3275615" cy="5419072"/>
          </a:xfrm>
          <a:prstGeom prst="rect">
            <a:avLst/>
          </a:prstGeom>
          <a:noFill/>
          <a:effectLst>
            <a:glow rad="139700">
              <a:schemeClr val="accent1">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512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000"/>
                                        <p:tgtEl>
                                          <p:spTgt spid="56"/>
                                        </p:tgtEl>
                                      </p:cBhvr>
                                    </p:animEffect>
                                    <p:anim calcmode="lin" valueType="num">
                                      <p:cBhvr>
                                        <p:cTn id="8" dur="1000" fill="hold"/>
                                        <p:tgtEl>
                                          <p:spTgt spid="56"/>
                                        </p:tgtEl>
                                        <p:attrNameLst>
                                          <p:attrName>ppt_x</p:attrName>
                                        </p:attrNameLst>
                                      </p:cBhvr>
                                      <p:tavLst>
                                        <p:tav tm="0">
                                          <p:val>
                                            <p:strVal val="#ppt_x"/>
                                          </p:val>
                                        </p:tav>
                                        <p:tav tm="100000">
                                          <p:val>
                                            <p:strVal val="#ppt_x"/>
                                          </p:val>
                                        </p:tav>
                                      </p:tavLst>
                                    </p:anim>
                                    <p:anim calcmode="lin" valueType="num">
                                      <p:cBhvr>
                                        <p:cTn id="9" dur="1000" fill="hold"/>
                                        <p:tgtEl>
                                          <p:spTgt spid="5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1000"/>
                                        <p:tgtEl>
                                          <p:spTgt spid="55"/>
                                        </p:tgtEl>
                                      </p:cBhvr>
                                    </p:animEffect>
                                    <p:anim calcmode="lin" valueType="num">
                                      <p:cBhvr>
                                        <p:cTn id="20" dur="1000" fill="hold"/>
                                        <p:tgtEl>
                                          <p:spTgt spid="55"/>
                                        </p:tgtEl>
                                        <p:attrNameLst>
                                          <p:attrName>ppt_x</p:attrName>
                                        </p:attrNameLst>
                                      </p:cBhvr>
                                      <p:tavLst>
                                        <p:tav tm="0">
                                          <p:val>
                                            <p:strVal val="#ppt_x"/>
                                          </p:val>
                                        </p:tav>
                                        <p:tav tm="100000">
                                          <p:val>
                                            <p:strVal val="#ppt_x"/>
                                          </p:val>
                                        </p:tav>
                                      </p:tavLst>
                                    </p:anim>
                                    <p:anim calcmode="lin" valueType="num">
                                      <p:cBhvr>
                                        <p:cTn id="21" dur="1000" fill="hold"/>
                                        <p:tgtEl>
                                          <p:spTgt spid="55"/>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000"/>
                                        <p:tgtEl>
                                          <p:spTgt spid="43"/>
                                        </p:tgtEl>
                                      </p:cBhvr>
                                    </p:animEffect>
                                    <p:anim calcmode="lin" valueType="num">
                                      <p:cBhvr>
                                        <p:cTn id="25" dur="1000" fill="hold"/>
                                        <p:tgtEl>
                                          <p:spTgt spid="43"/>
                                        </p:tgtEl>
                                        <p:attrNameLst>
                                          <p:attrName>ppt_x</p:attrName>
                                        </p:attrNameLst>
                                      </p:cBhvr>
                                      <p:tavLst>
                                        <p:tav tm="0">
                                          <p:val>
                                            <p:strVal val="#ppt_x"/>
                                          </p:val>
                                        </p:tav>
                                        <p:tav tm="100000">
                                          <p:val>
                                            <p:strVal val="#ppt_x"/>
                                          </p:val>
                                        </p:tav>
                                      </p:tavLst>
                                    </p:anim>
                                    <p:anim calcmode="lin" valueType="num">
                                      <p:cBhvr>
                                        <p:cTn id="26"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1000"/>
                                        <p:tgtEl>
                                          <p:spTgt spid="42"/>
                                        </p:tgtEl>
                                      </p:cBhvr>
                                    </p:animEffect>
                                    <p:anim calcmode="lin" valueType="num">
                                      <p:cBhvr>
                                        <p:cTn id="32" dur="1000" fill="hold"/>
                                        <p:tgtEl>
                                          <p:spTgt spid="42"/>
                                        </p:tgtEl>
                                        <p:attrNameLst>
                                          <p:attrName>ppt_x</p:attrName>
                                        </p:attrNameLst>
                                      </p:cBhvr>
                                      <p:tavLst>
                                        <p:tav tm="0">
                                          <p:val>
                                            <p:strVal val="#ppt_x"/>
                                          </p:val>
                                        </p:tav>
                                        <p:tav tm="100000">
                                          <p:val>
                                            <p:strVal val="#ppt_x"/>
                                          </p:val>
                                        </p:tav>
                                      </p:tavLst>
                                    </p:anim>
                                    <p:anim calcmode="lin" valueType="num">
                                      <p:cBhvr>
                                        <p:cTn id="33" dur="1000" fill="hold"/>
                                        <p:tgtEl>
                                          <p:spTgt spid="4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1000"/>
                                        <p:tgtEl>
                                          <p:spTgt spid="36"/>
                                        </p:tgtEl>
                                      </p:cBhvr>
                                    </p:animEffect>
                                    <p:anim calcmode="lin" valueType="num">
                                      <p:cBhvr>
                                        <p:cTn id="37" dur="1000" fill="hold"/>
                                        <p:tgtEl>
                                          <p:spTgt spid="36"/>
                                        </p:tgtEl>
                                        <p:attrNameLst>
                                          <p:attrName>ppt_x</p:attrName>
                                        </p:attrNameLst>
                                      </p:cBhvr>
                                      <p:tavLst>
                                        <p:tav tm="0">
                                          <p:val>
                                            <p:strVal val="#ppt_x"/>
                                          </p:val>
                                        </p:tav>
                                        <p:tav tm="100000">
                                          <p:val>
                                            <p:strVal val="#ppt_x"/>
                                          </p:val>
                                        </p:tav>
                                      </p:tavLst>
                                    </p:anim>
                                    <p:anim calcmode="lin" valueType="num">
                                      <p:cBhvr>
                                        <p:cTn id="3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AEA3A589-9E65-4EC9-88C0-4E3E85FEDB3E}"/>
              </a:ext>
            </a:extLst>
          </p:cNvPr>
          <p:cNvSpPr txBox="1"/>
          <p:nvPr/>
        </p:nvSpPr>
        <p:spPr>
          <a:xfrm>
            <a:off x="400305" y="186243"/>
            <a:ext cx="2820224" cy="2308324"/>
          </a:xfrm>
          <a:prstGeom prst="rect">
            <a:avLst/>
          </a:prstGeom>
          <a:noFill/>
        </p:spPr>
        <p:txBody>
          <a:bodyPr wrap="square" rtlCol="0">
            <a:spAutoFit/>
          </a:bodyPr>
          <a:lstStyle/>
          <a:p>
            <a:pPr algn="ctr"/>
            <a:r>
              <a:rPr lang="en-US" altLang="ko-KR" sz="4800" b="1" dirty="0">
                <a:solidFill>
                  <a:schemeClr val="accent1">
                    <a:lumMod val="75000"/>
                  </a:schemeClr>
                </a:solidFill>
                <a:latin typeface="+mj-lt"/>
                <a:cs typeface="Arial" pitchFamily="34" charset="0"/>
              </a:rPr>
              <a:t>07 Future Work</a:t>
            </a:r>
            <a:endParaRPr lang="ko-KR" altLang="en-US" sz="4800" b="1" dirty="0">
              <a:solidFill>
                <a:schemeClr val="accent1">
                  <a:lumMod val="75000"/>
                </a:schemeClr>
              </a:solidFill>
              <a:latin typeface="+mj-lt"/>
              <a:cs typeface="Arial" pitchFamily="34" charset="0"/>
            </a:endParaRPr>
          </a:p>
        </p:txBody>
      </p:sp>
      <p:sp>
        <p:nvSpPr>
          <p:cNvPr id="19" name="TextBox 18">
            <a:extLst>
              <a:ext uri="{FF2B5EF4-FFF2-40B4-BE49-F238E27FC236}">
                <a16:creationId xmlns:a16="http://schemas.microsoft.com/office/drawing/2014/main" id="{7C8DE678-BEFA-48C6-95B8-D4BEEF82433B}"/>
              </a:ext>
            </a:extLst>
          </p:cNvPr>
          <p:cNvSpPr txBox="1"/>
          <p:nvPr/>
        </p:nvSpPr>
        <p:spPr>
          <a:xfrm>
            <a:off x="4030122" y="815972"/>
            <a:ext cx="3325679" cy="5139869"/>
          </a:xfrm>
          <a:prstGeom prst="rect">
            <a:avLst/>
          </a:prstGeom>
          <a:noFill/>
        </p:spPr>
        <p:txBody>
          <a:bodyPr wrap="square" rtlCol="0">
            <a:spAutoFit/>
          </a:bodyPr>
          <a:lstStyle/>
          <a:p>
            <a:r>
              <a:rPr lang="en-US" sz="2200" b="1" i="1" dirty="0">
                <a:solidFill>
                  <a:schemeClr val="accent1">
                    <a:lumMod val="75000"/>
                  </a:schemeClr>
                </a:solidFill>
                <a:latin typeface="Andalus" panose="02020603050405020304" pitchFamily="18" charset="-78"/>
                <a:cs typeface="Andalus" panose="02020603050405020304" pitchFamily="18" charset="-78"/>
              </a:rPr>
              <a:t>1. </a:t>
            </a:r>
            <a:r>
              <a:rPr lang="en-US" sz="1700" b="1" dirty="0">
                <a:latin typeface="Andalus" panose="02020603050405020304" pitchFamily="18" charset="-78"/>
                <a:cs typeface="Andalus" panose="02020603050405020304" pitchFamily="18" charset="-78"/>
              </a:rPr>
              <a:t>We have added the common diseases that severely affect the productivity of the land plant and affect the national income, so we will seek in the future to add more other types of diseases that are not common to the rice plant, even if they affect slightly for the sake of the integrated application.</a:t>
            </a:r>
          </a:p>
          <a:p>
            <a:r>
              <a:rPr lang="en-US" sz="1700" b="1" dirty="0">
                <a:latin typeface="Andalus" panose="02020603050405020304" pitchFamily="18" charset="-78"/>
                <a:cs typeface="Andalus" panose="02020603050405020304" pitchFamily="18" charset="-78"/>
              </a:rPr>
              <a:t> </a:t>
            </a:r>
          </a:p>
          <a:p>
            <a:r>
              <a:rPr lang="en-US" sz="2000" b="1" i="1" dirty="0">
                <a:solidFill>
                  <a:schemeClr val="accent1">
                    <a:lumMod val="75000"/>
                  </a:schemeClr>
                </a:solidFill>
                <a:latin typeface="Andalus" panose="02020603050405020304" pitchFamily="18" charset="-78"/>
                <a:cs typeface="Andalus" panose="02020603050405020304" pitchFamily="18" charset="-78"/>
              </a:rPr>
              <a:t>2. </a:t>
            </a:r>
            <a:r>
              <a:rPr lang="en-US" sz="1700" b="1" dirty="0">
                <a:latin typeface="Andalus" panose="02020603050405020304" pitchFamily="18" charset="-78"/>
                <a:cs typeface="Andalus" panose="02020603050405020304" pitchFamily="18" charset="-78"/>
              </a:rPr>
              <a:t>We also seek to provide data for most other diseases and treat them through the application to know the most diseases that affect the cultivation of the farmer and help him avoid those diseases and provide treatment methods for him in a simple way through our application.</a:t>
            </a:r>
          </a:p>
        </p:txBody>
      </p:sp>
      <p:sp>
        <p:nvSpPr>
          <p:cNvPr id="22" name="TextBox 21">
            <a:extLst>
              <a:ext uri="{FF2B5EF4-FFF2-40B4-BE49-F238E27FC236}">
                <a16:creationId xmlns:a16="http://schemas.microsoft.com/office/drawing/2014/main" id="{6482F44E-BD7D-488B-BFAC-B5542203BF2D}"/>
              </a:ext>
            </a:extLst>
          </p:cNvPr>
          <p:cNvSpPr txBox="1"/>
          <p:nvPr/>
        </p:nvSpPr>
        <p:spPr>
          <a:xfrm>
            <a:off x="7695223" y="815972"/>
            <a:ext cx="3325679" cy="5509200"/>
          </a:xfrm>
          <a:prstGeom prst="rect">
            <a:avLst/>
          </a:prstGeom>
          <a:noFill/>
        </p:spPr>
        <p:txBody>
          <a:bodyPr wrap="square" rtlCol="0">
            <a:spAutoFit/>
          </a:bodyPr>
          <a:lstStyle/>
          <a:p>
            <a:r>
              <a:rPr lang="en-US" sz="2000" b="1" i="1" dirty="0">
                <a:solidFill>
                  <a:schemeClr val="accent1">
                    <a:lumMod val="75000"/>
                  </a:schemeClr>
                </a:solidFill>
                <a:latin typeface="Andalus" panose="02020603050405020304" pitchFamily="18" charset="-78"/>
                <a:cs typeface="Andalus" panose="02020603050405020304" pitchFamily="18" charset="-78"/>
              </a:rPr>
              <a:t>3. </a:t>
            </a:r>
            <a:r>
              <a:rPr lang="en-US" sz="1700" b="1" dirty="0">
                <a:latin typeface="Andalus" panose="02020603050405020304" pitchFamily="18" charset="-78"/>
                <a:cs typeface="Andalus" panose="02020603050405020304" pitchFamily="18" charset="-78"/>
              </a:rPr>
              <a:t>It is likely to increase the spread of the application we will create a version of it available on the web (web app) and a version on the desktop (desktop app).</a:t>
            </a:r>
          </a:p>
          <a:p>
            <a:r>
              <a:rPr lang="en-US" sz="1700" b="1" dirty="0">
                <a:latin typeface="Andalus" panose="02020603050405020304" pitchFamily="18" charset="-78"/>
                <a:cs typeface="Andalus" panose="02020603050405020304" pitchFamily="18" charset="-78"/>
              </a:rPr>
              <a:t> </a:t>
            </a:r>
          </a:p>
          <a:p>
            <a:r>
              <a:rPr lang="en-US" sz="2000" b="1" i="1" dirty="0">
                <a:solidFill>
                  <a:schemeClr val="accent1">
                    <a:lumMod val="75000"/>
                  </a:schemeClr>
                </a:solidFill>
                <a:latin typeface="Andalus" panose="02020603050405020304" pitchFamily="18" charset="-78"/>
                <a:cs typeface="Andalus" panose="02020603050405020304" pitchFamily="18" charset="-78"/>
              </a:rPr>
              <a:t>4. </a:t>
            </a:r>
            <a:r>
              <a:rPr lang="en-US" sz="1700" b="1" dirty="0">
                <a:latin typeface="Andalus" panose="02020603050405020304" pitchFamily="18" charset="-78"/>
                <a:cs typeface="Andalus" panose="02020603050405020304" pitchFamily="18" charset="-78"/>
              </a:rPr>
              <a:t>We will continuously develop the application design and internal updates to extend its life and continuity.</a:t>
            </a:r>
          </a:p>
          <a:p>
            <a:r>
              <a:rPr lang="en-US" sz="1700" b="1" dirty="0">
                <a:latin typeface="Andalus" panose="02020603050405020304" pitchFamily="18" charset="-78"/>
                <a:cs typeface="Andalus" panose="02020603050405020304" pitchFamily="18" charset="-78"/>
              </a:rPr>
              <a:t> </a:t>
            </a:r>
          </a:p>
          <a:p>
            <a:r>
              <a:rPr lang="en-US" sz="2000" b="1" i="1" dirty="0">
                <a:solidFill>
                  <a:schemeClr val="accent1">
                    <a:lumMod val="75000"/>
                  </a:schemeClr>
                </a:solidFill>
                <a:latin typeface="Andalus" panose="02020603050405020304" pitchFamily="18" charset="-78"/>
                <a:cs typeface="Andalus" panose="02020603050405020304" pitchFamily="18" charset="-78"/>
              </a:rPr>
              <a:t>5. </a:t>
            </a:r>
            <a:r>
              <a:rPr lang="en-US" sz="1700" b="1" dirty="0">
                <a:latin typeface="Andalus" panose="02020603050405020304" pitchFamily="18" charset="-78"/>
                <a:cs typeface="Andalus" panose="02020603050405020304" pitchFamily="18" charset="-78"/>
              </a:rPr>
              <a:t>Also, the continuous development of treatment methods so that the farmer can keep pace with what is modern in the field of treating diseases.</a:t>
            </a:r>
          </a:p>
          <a:p>
            <a:r>
              <a:rPr lang="en-US" sz="1700" b="1" dirty="0">
                <a:latin typeface="Andalus" panose="02020603050405020304" pitchFamily="18" charset="-78"/>
                <a:cs typeface="Andalus" panose="02020603050405020304" pitchFamily="18" charset="-78"/>
              </a:rPr>
              <a:t> </a:t>
            </a:r>
          </a:p>
          <a:p>
            <a:r>
              <a:rPr lang="en-US" sz="2000" b="1" i="1" dirty="0">
                <a:solidFill>
                  <a:schemeClr val="accent1">
                    <a:lumMod val="75000"/>
                  </a:schemeClr>
                </a:solidFill>
                <a:latin typeface="Andalus" panose="02020603050405020304" pitchFamily="18" charset="-78"/>
                <a:cs typeface="Andalus" panose="02020603050405020304" pitchFamily="18" charset="-78"/>
              </a:rPr>
              <a:t>6. </a:t>
            </a:r>
            <a:r>
              <a:rPr lang="en-US" sz="1700" b="1" dirty="0">
                <a:latin typeface="Andalus" panose="02020603050405020304" pitchFamily="18" charset="-78"/>
                <a:cs typeface="Andalus" panose="02020603050405020304" pitchFamily="18" charset="-78"/>
              </a:rPr>
              <a:t>Finally, we will strive to increase the efficiency of the model as much as possible.</a:t>
            </a:r>
            <a:endParaRPr lang="ko-KR" altLang="en-US" sz="1700" b="1"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346336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9">
                                            <p:txEl>
                                              <p:pRg st="0" end="0"/>
                                            </p:txEl>
                                          </p:spTgt>
                                        </p:tgtEl>
                                        <p:attrNameLst>
                                          <p:attrName>style.visibility</p:attrName>
                                        </p:attrNameLst>
                                      </p:cBhvr>
                                      <p:to>
                                        <p:strVal val="visible"/>
                                      </p:to>
                                    </p:set>
                                    <p:animEffect transition="in" filter="fade">
                                      <p:cBhvr>
                                        <p:cTn id="13" dur="1000"/>
                                        <p:tgtEl>
                                          <p:spTgt spid="19">
                                            <p:txEl>
                                              <p:pRg st="0" end="0"/>
                                            </p:txEl>
                                          </p:spTgt>
                                        </p:tgtEl>
                                      </p:cBhvr>
                                    </p:animEffect>
                                    <p:anim calcmode="lin" valueType="num">
                                      <p:cBhvr>
                                        <p:cTn id="14"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9">
                                            <p:txEl>
                                              <p:pRg st="1" end="1"/>
                                            </p:txEl>
                                          </p:spTgt>
                                        </p:tgtEl>
                                        <p:attrNameLst>
                                          <p:attrName>style.visibility</p:attrName>
                                        </p:attrNameLst>
                                      </p:cBhvr>
                                      <p:to>
                                        <p:strVal val="visible"/>
                                      </p:to>
                                    </p:set>
                                    <p:animEffect transition="in" filter="fade">
                                      <p:cBhvr>
                                        <p:cTn id="20" dur="1000"/>
                                        <p:tgtEl>
                                          <p:spTgt spid="19">
                                            <p:txEl>
                                              <p:pRg st="1" end="1"/>
                                            </p:txEl>
                                          </p:spTgt>
                                        </p:tgtEl>
                                      </p:cBhvr>
                                    </p:animEffect>
                                    <p:anim calcmode="lin" valueType="num">
                                      <p:cBhvr>
                                        <p:cTn id="21"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19">
                                            <p:txEl>
                                              <p:pRg st="1" end="1"/>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19">
                                            <p:txEl>
                                              <p:pRg st="2" end="2"/>
                                            </p:txEl>
                                          </p:spTgt>
                                        </p:tgtEl>
                                        <p:attrNameLst>
                                          <p:attrName>style.visibility</p:attrName>
                                        </p:attrNameLst>
                                      </p:cBhvr>
                                      <p:to>
                                        <p:strVal val="visible"/>
                                      </p:to>
                                    </p:set>
                                    <p:animEffect transition="in" filter="fade">
                                      <p:cBhvr>
                                        <p:cTn id="25" dur="1000"/>
                                        <p:tgtEl>
                                          <p:spTgt spid="19">
                                            <p:txEl>
                                              <p:pRg st="2" end="2"/>
                                            </p:txEl>
                                          </p:spTgt>
                                        </p:tgtEl>
                                      </p:cBhvr>
                                    </p:animEffect>
                                    <p:anim calcmode="lin" valueType="num">
                                      <p:cBhvr>
                                        <p:cTn id="26" dur="1000" fill="hold"/>
                                        <p:tgtEl>
                                          <p:spTgt spid="19">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1000"/>
                                        <p:tgtEl>
                                          <p:spTgt spid="22">
                                            <p:txEl>
                                              <p:pRg st="0" end="0"/>
                                            </p:txEl>
                                          </p:spTgt>
                                        </p:tgtEl>
                                      </p:cBhvr>
                                    </p:animEffect>
                                    <p:anim calcmode="lin" valueType="num">
                                      <p:cBhvr>
                                        <p:cTn id="33"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22">
                                            <p:txEl>
                                              <p:pRg st="2" end="2"/>
                                            </p:txEl>
                                          </p:spTgt>
                                        </p:tgtEl>
                                        <p:attrNameLst>
                                          <p:attrName>style.visibility</p:attrName>
                                        </p:attrNameLst>
                                      </p:cBhvr>
                                      <p:to>
                                        <p:strVal val="visible"/>
                                      </p:to>
                                    </p:set>
                                    <p:animEffect transition="in" filter="fade">
                                      <p:cBhvr>
                                        <p:cTn id="39" dur="1000"/>
                                        <p:tgtEl>
                                          <p:spTgt spid="22">
                                            <p:txEl>
                                              <p:pRg st="2" end="2"/>
                                            </p:txEl>
                                          </p:spTgt>
                                        </p:tgtEl>
                                      </p:cBhvr>
                                    </p:animEffect>
                                    <p:anim calcmode="lin" valueType="num">
                                      <p:cBhvr>
                                        <p:cTn id="40"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41"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22">
                                            <p:txEl>
                                              <p:pRg st="4" end="4"/>
                                            </p:txEl>
                                          </p:spTgt>
                                        </p:tgtEl>
                                        <p:attrNameLst>
                                          <p:attrName>style.visibility</p:attrName>
                                        </p:attrNameLst>
                                      </p:cBhvr>
                                      <p:to>
                                        <p:strVal val="visible"/>
                                      </p:to>
                                    </p:set>
                                    <p:animEffect transition="in" filter="fade">
                                      <p:cBhvr>
                                        <p:cTn id="46" dur="1000"/>
                                        <p:tgtEl>
                                          <p:spTgt spid="22">
                                            <p:txEl>
                                              <p:pRg st="4" end="4"/>
                                            </p:txEl>
                                          </p:spTgt>
                                        </p:tgtEl>
                                      </p:cBhvr>
                                    </p:animEffect>
                                    <p:anim calcmode="lin" valueType="num">
                                      <p:cBhvr>
                                        <p:cTn id="47"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48"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2">
                                            <p:txEl>
                                              <p:pRg st="6" end="6"/>
                                            </p:txEl>
                                          </p:spTgt>
                                        </p:tgtEl>
                                        <p:attrNameLst>
                                          <p:attrName>style.visibility</p:attrName>
                                        </p:attrNameLst>
                                      </p:cBhvr>
                                      <p:to>
                                        <p:strVal val="visible"/>
                                      </p:to>
                                    </p:set>
                                    <p:animEffect transition="in" filter="fade">
                                      <p:cBhvr>
                                        <p:cTn id="53" dur="1000"/>
                                        <p:tgtEl>
                                          <p:spTgt spid="22">
                                            <p:txEl>
                                              <p:pRg st="6" end="6"/>
                                            </p:txEl>
                                          </p:spTgt>
                                        </p:tgtEl>
                                      </p:cBhvr>
                                    </p:animEffect>
                                    <p:anim calcmode="lin" valueType="num">
                                      <p:cBhvr>
                                        <p:cTn id="54"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C50DE1D-59C3-42BD-BF63-6510A3BA74F0}"/>
              </a:ext>
            </a:extLst>
          </p:cNvPr>
          <p:cNvGrpSpPr/>
          <p:nvPr/>
        </p:nvGrpSpPr>
        <p:grpSpPr>
          <a:xfrm>
            <a:off x="2091507" y="967367"/>
            <a:ext cx="8514272" cy="4371174"/>
            <a:chOff x="3964928" y="1238153"/>
            <a:chExt cx="4589792" cy="3544272"/>
          </a:xfrm>
          <a:solidFill>
            <a:schemeClr val="accent1">
              <a:lumMod val="50000"/>
            </a:schemeClr>
          </a:solidFill>
          <a:effectLst>
            <a:glow rad="228600">
              <a:schemeClr val="accent1">
                <a:satMod val="175000"/>
                <a:alpha val="40000"/>
              </a:schemeClr>
            </a:glow>
            <a:outerShdw blurRad="50800" dist="38100" dir="5400000" algn="t" rotWithShape="0">
              <a:prstClr val="black">
                <a:alpha val="40000"/>
              </a:prstClr>
            </a:outerShdw>
          </a:effectLst>
        </p:grpSpPr>
        <p:sp>
          <p:nvSpPr>
            <p:cNvPr id="18" name="Freeform: Shape 183">
              <a:extLst>
                <a:ext uri="{FF2B5EF4-FFF2-40B4-BE49-F238E27FC236}">
                  <a16:creationId xmlns:a16="http://schemas.microsoft.com/office/drawing/2014/main" id="{FFFCAEC4-A2B2-49AC-80E3-89194319A8DC}"/>
                </a:ext>
              </a:extLst>
            </p:cNvPr>
            <p:cNvSpPr>
              <a:spLocks/>
            </p:cNvSpPr>
            <p:nvPr/>
          </p:nvSpPr>
          <p:spPr bwMode="auto">
            <a:xfrm rot="900000">
              <a:off x="4402106" y="1562717"/>
              <a:ext cx="3425888" cy="3124386"/>
            </a:xfrm>
            <a:custGeom>
              <a:avLst/>
              <a:gdLst>
                <a:gd name="connsiteX0" fmla="*/ 3386347 w 4041704"/>
                <a:gd name="connsiteY0" fmla="*/ 2411413 h 3686004"/>
                <a:gd name="connsiteX1" fmla="*/ 3386340 w 4041704"/>
                <a:gd name="connsiteY1" fmla="*/ 2411535 h 3686004"/>
                <a:gd name="connsiteX2" fmla="*/ 3386483 w 4041704"/>
                <a:gd name="connsiteY2" fmla="*/ 2411511 h 3686004"/>
                <a:gd name="connsiteX3" fmla="*/ 3362819 w 4041704"/>
                <a:gd name="connsiteY3" fmla="*/ 2194357 h 3686004"/>
                <a:gd name="connsiteX4" fmla="*/ 3361204 w 4041704"/>
                <a:gd name="connsiteY4" fmla="*/ 2201156 h 3686004"/>
                <a:gd name="connsiteX5" fmla="*/ 3365647 w 4041704"/>
                <a:gd name="connsiteY5" fmla="*/ 2203538 h 3686004"/>
                <a:gd name="connsiteX6" fmla="*/ 3367414 w 4041704"/>
                <a:gd name="connsiteY6" fmla="*/ 2187828 h 3686004"/>
                <a:gd name="connsiteX7" fmla="*/ 3369533 w 4041704"/>
                <a:gd name="connsiteY7" fmla="*/ 2184367 h 3686004"/>
                <a:gd name="connsiteX8" fmla="*/ 3369683 w 4041704"/>
                <a:gd name="connsiteY8" fmla="*/ 2161469 h 3686004"/>
                <a:gd name="connsiteX9" fmla="*/ 3378698 w 4041704"/>
                <a:gd name="connsiteY9" fmla="*/ 2161125 h 3686004"/>
                <a:gd name="connsiteX10" fmla="*/ 3381834 w 4041704"/>
                <a:gd name="connsiteY10" fmla="*/ 2164342 h 3686004"/>
                <a:gd name="connsiteX11" fmla="*/ 3381252 w 4041704"/>
                <a:gd name="connsiteY11" fmla="*/ 2167406 h 3686004"/>
                <a:gd name="connsiteX12" fmla="*/ 3393725 w 4041704"/>
                <a:gd name="connsiteY12" fmla="*/ 2151948 h 3686004"/>
                <a:gd name="connsiteX13" fmla="*/ 3398392 w 4041704"/>
                <a:gd name="connsiteY13" fmla="*/ 2146236 h 3686004"/>
                <a:gd name="connsiteX14" fmla="*/ 3392043 w 4041704"/>
                <a:gd name="connsiteY14" fmla="*/ 2148993 h 3686004"/>
                <a:gd name="connsiteX15" fmla="*/ 3355458 w 4041704"/>
                <a:gd name="connsiteY15" fmla="*/ 2155683 h 3686004"/>
                <a:gd name="connsiteX16" fmla="*/ 3355439 w 4041704"/>
                <a:gd name="connsiteY16" fmla="*/ 2156097 h 3686004"/>
                <a:gd name="connsiteX17" fmla="*/ 3358079 w 4041704"/>
                <a:gd name="connsiteY17" fmla="*/ 2164040 h 3686004"/>
                <a:gd name="connsiteX18" fmla="*/ 3362945 w 4041704"/>
                <a:gd name="connsiteY18" fmla="*/ 2162609 h 3686004"/>
                <a:gd name="connsiteX19" fmla="*/ 3362474 w 4041704"/>
                <a:gd name="connsiteY19" fmla="*/ 2162586 h 3686004"/>
                <a:gd name="connsiteX20" fmla="*/ 3340275 w 4041704"/>
                <a:gd name="connsiteY20" fmla="*/ 2163884 h 3686004"/>
                <a:gd name="connsiteX21" fmla="*/ 3339342 w 4041704"/>
                <a:gd name="connsiteY21" fmla="*/ 2166886 h 3686004"/>
                <a:gd name="connsiteX22" fmla="*/ 3339875 w 4041704"/>
                <a:gd name="connsiteY22" fmla="*/ 2166130 h 3686004"/>
                <a:gd name="connsiteX23" fmla="*/ 3552686 w 4041704"/>
                <a:gd name="connsiteY23" fmla="*/ 1785302 h 3686004"/>
                <a:gd name="connsiteX24" fmla="*/ 3552595 w 4041704"/>
                <a:gd name="connsiteY24" fmla="*/ 1785639 h 3686004"/>
                <a:gd name="connsiteX25" fmla="*/ 3553346 w 4041704"/>
                <a:gd name="connsiteY25" fmla="*/ 1786264 h 3686004"/>
                <a:gd name="connsiteX26" fmla="*/ 3376296 w 4041704"/>
                <a:gd name="connsiteY26" fmla="*/ 1583151 h 3686004"/>
                <a:gd name="connsiteX27" fmla="*/ 3375997 w 4041704"/>
                <a:gd name="connsiteY27" fmla="*/ 1583729 h 3686004"/>
                <a:gd name="connsiteX28" fmla="*/ 3377264 w 4041704"/>
                <a:gd name="connsiteY28" fmla="*/ 1583840 h 3686004"/>
                <a:gd name="connsiteX29" fmla="*/ 3381205 w 4041704"/>
                <a:gd name="connsiteY29" fmla="*/ 1582227 h 3686004"/>
                <a:gd name="connsiteX30" fmla="*/ 3320681 w 4041704"/>
                <a:gd name="connsiteY30" fmla="*/ 1573903 h 3686004"/>
                <a:gd name="connsiteX31" fmla="*/ 3321545 w 4041704"/>
                <a:gd name="connsiteY31" fmla="*/ 1574218 h 3686004"/>
                <a:gd name="connsiteX32" fmla="*/ 3321319 w 4041704"/>
                <a:gd name="connsiteY32" fmla="*/ 1573906 h 3686004"/>
                <a:gd name="connsiteX33" fmla="*/ 3273764 w 4041704"/>
                <a:gd name="connsiteY33" fmla="*/ 1356808 h 3686004"/>
                <a:gd name="connsiteX34" fmla="*/ 3271648 w 4041704"/>
                <a:gd name="connsiteY34" fmla="*/ 1370709 h 3686004"/>
                <a:gd name="connsiteX35" fmla="*/ 3273370 w 4041704"/>
                <a:gd name="connsiteY35" fmla="*/ 1384198 h 3686004"/>
                <a:gd name="connsiteX36" fmla="*/ 3270646 w 4041704"/>
                <a:gd name="connsiteY36" fmla="*/ 1397074 h 3686004"/>
                <a:gd name="connsiteX37" fmla="*/ 3268575 w 4041704"/>
                <a:gd name="connsiteY37" fmla="*/ 1398376 h 3686004"/>
                <a:gd name="connsiteX38" fmla="*/ 3299781 w 4041704"/>
                <a:gd name="connsiteY38" fmla="*/ 1403318 h 3686004"/>
                <a:gd name="connsiteX39" fmla="*/ 3292105 w 4041704"/>
                <a:gd name="connsiteY39" fmla="*/ 1393842 h 3686004"/>
                <a:gd name="connsiteX40" fmla="*/ 3281163 w 4041704"/>
                <a:gd name="connsiteY40" fmla="*/ 1369598 h 3686004"/>
                <a:gd name="connsiteX41" fmla="*/ 2942540 w 4041704"/>
                <a:gd name="connsiteY41" fmla="*/ 460381 h 3686004"/>
                <a:gd name="connsiteX42" fmla="*/ 2943393 w 4041704"/>
                <a:gd name="connsiteY42" fmla="*/ 463167 h 3686004"/>
                <a:gd name="connsiteX43" fmla="*/ 2946045 w 4041704"/>
                <a:gd name="connsiteY43" fmla="*/ 474113 h 3686004"/>
                <a:gd name="connsiteX44" fmla="*/ 2974889 w 4041704"/>
                <a:gd name="connsiteY44" fmla="*/ 476785 h 3686004"/>
                <a:gd name="connsiteX45" fmla="*/ 2975278 w 4041704"/>
                <a:gd name="connsiteY45" fmla="*/ 476498 h 3686004"/>
                <a:gd name="connsiteX46" fmla="*/ 2980094 w 4041704"/>
                <a:gd name="connsiteY46" fmla="*/ 461238 h 3686004"/>
                <a:gd name="connsiteX47" fmla="*/ 2978625 w 4041704"/>
                <a:gd name="connsiteY47" fmla="*/ 444405 h 3686004"/>
                <a:gd name="connsiteX48" fmla="*/ 2976516 w 4041704"/>
                <a:gd name="connsiteY48" fmla="*/ 441086 h 3686004"/>
                <a:gd name="connsiteX49" fmla="*/ 2971944 w 4041704"/>
                <a:gd name="connsiteY49" fmla="*/ 444037 h 3686004"/>
                <a:gd name="connsiteX50" fmla="*/ 2947692 w 4041704"/>
                <a:gd name="connsiteY50" fmla="*/ 453174 h 3686004"/>
                <a:gd name="connsiteX51" fmla="*/ 931457 w 4041704"/>
                <a:gd name="connsiteY51" fmla="*/ 2960614 h 3686004"/>
                <a:gd name="connsiteX52" fmla="*/ 932617 w 4041704"/>
                <a:gd name="connsiteY52" fmla="*/ 2960737 h 3686004"/>
                <a:gd name="connsiteX53" fmla="*/ 932419 w 4041704"/>
                <a:gd name="connsiteY53" fmla="*/ 2960450 h 3686004"/>
                <a:gd name="connsiteX54" fmla="*/ 731853 w 4041704"/>
                <a:gd name="connsiteY54" fmla="*/ 2718061 h 3686004"/>
                <a:gd name="connsiteX55" fmla="*/ 741742 w 4041704"/>
                <a:gd name="connsiteY55" fmla="*/ 2737711 h 3686004"/>
                <a:gd name="connsiteX56" fmla="*/ 767713 w 4041704"/>
                <a:gd name="connsiteY56" fmla="*/ 2756738 h 3686004"/>
                <a:gd name="connsiteX57" fmla="*/ 778286 w 4041704"/>
                <a:gd name="connsiteY57" fmla="*/ 2745315 h 3686004"/>
                <a:gd name="connsiteX58" fmla="*/ 777750 w 4041704"/>
                <a:gd name="connsiteY58" fmla="*/ 2745207 h 3686004"/>
                <a:gd name="connsiteX59" fmla="*/ 768222 w 4041704"/>
                <a:gd name="connsiteY59" fmla="*/ 2737381 h 3686004"/>
                <a:gd name="connsiteX60" fmla="*/ 748847 w 4041704"/>
                <a:gd name="connsiteY60" fmla="*/ 2719950 h 3686004"/>
                <a:gd name="connsiteX61" fmla="*/ 735849 w 4041704"/>
                <a:gd name="connsiteY61" fmla="*/ 2716722 h 3686004"/>
                <a:gd name="connsiteX62" fmla="*/ 1246175 w 4041704"/>
                <a:gd name="connsiteY62" fmla="*/ 310765 h 3686004"/>
                <a:gd name="connsiteX63" fmla="*/ 1255291 w 4041704"/>
                <a:gd name="connsiteY63" fmla="*/ 304099 h 3686004"/>
                <a:gd name="connsiteX64" fmla="*/ 1253742 w 4041704"/>
                <a:gd name="connsiteY64" fmla="*/ 306184 h 3686004"/>
                <a:gd name="connsiteX65" fmla="*/ 1247181 w 4041704"/>
                <a:gd name="connsiteY65" fmla="*/ 310884 h 3686004"/>
                <a:gd name="connsiteX66" fmla="*/ 783421 w 4041704"/>
                <a:gd name="connsiteY66" fmla="*/ 946304 h 3686004"/>
                <a:gd name="connsiteX67" fmla="*/ 784179 w 4041704"/>
                <a:gd name="connsiteY67" fmla="*/ 953359 h 3686004"/>
                <a:gd name="connsiteX68" fmla="*/ 784245 w 4041704"/>
                <a:gd name="connsiteY68" fmla="*/ 953368 h 3686004"/>
                <a:gd name="connsiteX69" fmla="*/ 784830 w 4041704"/>
                <a:gd name="connsiteY69" fmla="*/ 944504 h 3686004"/>
                <a:gd name="connsiteX70" fmla="*/ 658370 w 4041704"/>
                <a:gd name="connsiteY70" fmla="*/ 913024 h 3686004"/>
                <a:gd name="connsiteX71" fmla="*/ 652593 w 4041704"/>
                <a:gd name="connsiteY71" fmla="*/ 931066 h 3686004"/>
                <a:gd name="connsiteX72" fmla="*/ 659391 w 4041704"/>
                <a:gd name="connsiteY72" fmla="*/ 930691 h 3686004"/>
                <a:gd name="connsiteX73" fmla="*/ 668518 w 4041704"/>
                <a:gd name="connsiteY73" fmla="*/ 926662 h 3686004"/>
                <a:gd name="connsiteX74" fmla="*/ 664451 w 4041704"/>
                <a:gd name="connsiteY74" fmla="*/ 919128 h 3686004"/>
                <a:gd name="connsiteX75" fmla="*/ 343163 w 4041704"/>
                <a:gd name="connsiteY75" fmla="*/ 828988 h 3686004"/>
                <a:gd name="connsiteX76" fmla="*/ 353858 w 4041704"/>
                <a:gd name="connsiteY76" fmla="*/ 822591 h 3686004"/>
                <a:gd name="connsiteX77" fmla="*/ 368544 w 4041704"/>
                <a:gd name="connsiteY77" fmla="*/ 801426 h 3686004"/>
                <a:gd name="connsiteX78" fmla="*/ 393106 w 4041704"/>
                <a:gd name="connsiteY78" fmla="*/ 789240 h 3686004"/>
                <a:gd name="connsiteX79" fmla="*/ 399658 w 4041704"/>
                <a:gd name="connsiteY79" fmla="*/ 792057 h 3686004"/>
                <a:gd name="connsiteX80" fmla="*/ 419801 w 4041704"/>
                <a:gd name="connsiteY80" fmla="*/ 781308 h 3686004"/>
                <a:gd name="connsiteX81" fmla="*/ 425891 w 4041704"/>
                <a:gd name="connsiteY81" fmla="*/ 776165 h 3686004"/>
                <a:gd name="connsiteX82" fmla="*/ 439258 w 4041704"/>
                <a:gd name="connsiteY82" fmla="*/ 781365 h 3686004"/>
                <a:gd name="connsiteX83" fmla="*/ 463187 w 4041704"/>
                <a:gd name="connsiteY83" fmla="*/ 784741 h 3686004"/>
                <a:gd name="connsiteX84" fmla="*/ 477100 w 4041704"/>
                <a:gd name="connsiteY84" fmla="*/ 786141 h 3686004"/>
                <a:gd name="connsiteX85" fmla="*/ 501304 w 4041704"/>
                <a:gd name="connsiteY85" fmla="*/ 834574 h 3686004"/>
                <a:gd name="connsiteX86" fmla="*/ 514648 w 4041704"/>
                <a:gd name="connsiteY86" fmla="*/ 842715 h 3686004"/>
                <a:gd name="connsiteX87" fmla="*/ 552271 w 4041704"/>
                <a:gd name="connsiteY87" fmla="*/ 842041 h 3686004"/>
                <a:gd name="connsiteX88" fmla="*/ 570635 w 4041704"/>
                <a:gd name="connsiteY88" fmla="*/ 849700 h 3686004"/>
                <a:gd name="connsiteX89" fmla="*/ 588778 w 4041704"/>
                <a:gd name="connsiteY89" fmla="*/ 851910 h 3686004"/>
                <a:gd name="connsiteX90" fmla="*/ 615963 w 4041704"/>
                <a:gd name="connsiteY90" fmla="*/ 859632 h 3686004"/>
                <a:gd name="connsiteX91" fmla="*/ 616299 w 4041704"/>
                <a:gd name="connsiteY91" fmla="*/ 861019 h 3686004"/>
                <a:gd name="connsiteX92" fmla="*/ 634797 w 4041704"/>
                <a:gd name="connsiteY92" fmla="*/ 857685 h 3686004"/>
                <a:gd name="connsiteX93" fmla="*/ 637257 w 4041704"/>
                <a:gd name="connsiteY93" fmla="*/ 852876 h 3686004"/>
                <a:gd name="connsiteX94" fmla="*/ 644105 w 4041704"/>
                <a:gd name="connsiteY94" fmla="*/ 816137 h 3686004"/>
                <a:gd name="connsiteX95" fmla="*/ 669424 w 4041704"/>
                <a:gd name="connsiteY95" fmla="*/ 801349 h 3686004"/>
                <a:gd name="connsiteX96" fmla="*/ 671560 w 4041704"/>
                <a:gd name="connsiteY96" fmla="*/ 809100 h 3686004"/>
                <a:gd name="connsiteX97" fmla="*/ 670812 w 4041704"/>
                <a:gd name="connsiteY97" fmla="*/ 813063 h 3686004"/>
                <a:gd name="connsiteX98" fmla="*/ 675492 w 4041704"/>
                <a:gd name="connsiteY98" fmla="*/ 817242 h 3686004"/>
                <a:gd name="connsiteX99" fmla="*/ 679761 w 4041704"/>
                <a:gd name="connsiteY99" fmla="*/ 827674 h 3686004"/>
                <a:gd name="connsiteX100" fmla="*/ 674844 w 4041704"/>
                <a:gd name="connsiteY100" fmla="*/ 837668 h 3686004"/>
                <a:gd name="connsiteX101" fmla="*/ 667970 w 4041704"/>
                <a:gd name="connsiteY101" fmla="*/ 841657 h 3686004"/>
                <a:gd name="connsiteX102" fmla="*/ 668977 w 4041704"/>
                <a:gd name="connsiteY102" fmla="*/ 847276 h 3686004"/>
                <a:gd name="connsiteX103" fmla="*/ 686345 w 4041704"/>
                <a:gd name="connsiteY103" fmla="*/ 870267 h 3686004"/>
                <a:gd name="connsiteX104" fmla="*/ 696716 w 4041704"/>
                <a:gd name="connsiteY104" fmla="*/ 880609 h 3686004"/>
                <a:gd name="connsiteX105" fmla="*/ 699358 w 4041704"/>
                <a:gd name="connsiteY105" fmla="*/ 881204 h 3686004"/>
                <a:gd name="connsiteX106" fmla="*/ 704199 w 4041704"/>
                <a:gd name="connsiteY106" fmla="*/ 878665 h 3686004"/>
                <a:gd name="connsiteX107" fmla="*/ 736405 w 4041704"/>
                <a:gd name="connsiteY107" fmla="*/ 864574 h 3686004"/>
                <a:gd name="connsiteX108" fmla="*/ 746126 w 4041704"/>
                <a:gd name="connsiteY108" fmla="*/ 857906 h 3686004"/>
                <a:gd name="connsiteX109" fmla="*/ 759772 w 4041704"/>
                <a:gd name="connsiteY109" fmla="*/ 864608 h 3686004"/>
                <a:gd name="connsiteX110" fmla="*/ 806189 w 4041704"/>
                <a:gd name="connsiteY110" fmla="*/ 899721 h 3686004"/>
                <a:gd name="connsiteX111" fmla="*/ 810502 w 4041704"/>
                <a:gd name="connsiteY111" fmla="*/ 899825 h 3686004"/>
                <a:gd name="connsiteX112" fmla="*/ 812660 w 4041704"/>
                <a:gd name="connsiteY112" fmla="*/ 903314 h 3686004"/>
                <a:gd name="connsiteX113" fmla="*/ 817662 w 4041704"/>
                <a:gd name="connsiteY113" fmla="*/ 897914 h 3686004"/>
                <a:gd name="connsiteX114" fmla="*/ 813177 w 4041704"/>
                <a:gd name="connsiteY114" fmla="*/ 889446 h 3686004"/>
                <a:gd name="connsiteX115" fmla="*/ 794007 w 4041704"/>
                <a:gd name="connsiteY115" fmla="*/ 878389 h 3686004"/>
                <a:gd name="connsiteX116" fmla="*/ 789170 w 4041704"/>
                <a:gd name="connsiteY116" fmla="*/ 880349 h 3686004"/>
                <a:gd name="connsiteX117" fmla="*/ 797766 w 4041704"/>
                <a:gd name="connsiteY117" fmla="*/ 861641 h 3686004"/>
                <a:gd name="connsiteX118" fmla="*/ 802787 w 4041704"/>
                <a:gd name="connsiteY118" fmla="*/ 840778 h 3686004"/>
                <a:gd name="connsiteX119" fmla="*/ 792348 w 4041704"/>
                <a:gd name="connsiteY119" fmla="*/ 833029 h 3686004"/>
                <a:gd name="connsiteX120" fmla="*/ 776427 w 4041704"/>
                <a:gd name="connsiteY120" fmla="*/ 827097 h 3686004"/>
                <a:gd name="connsiteX121" fmla="*/ 780645 w 4041704"/>
                <a:gd name="connsiteY121" fmla="*/ 812820 h 3686004"/>
                <a:gd name="connsiteX122" fmla="*/ 782590 w 4041704"/>
                <a:gd name="connsiteY122" fmla="*/ 807168 h 3686004"/>
                <a:gd name="connsiteX123" fmla="*/ 773112 w 4041704"/>
                <a:gd name="connsiteY123" fmla="*/ 802676 h 3686004"/>
                <a:gd name="connsiteX124" fmla="*/ 757703 w 4041704"/>
                <a:gd name="connsiteY124" fmla="*/ 791447 h 3686004"/>
                <a:gd name="connsiteX125" fmla="*/ 736284 w 4041704"/>
                <a:gd name="connsiteY125" fmla="*/ 760268 h 3686004"/>
                <a:gd name="connsiteX126" fmla="*/ 731578 w 4041704"/>
                <a:gd name="connsiteY126" fmla="*/ 751096 h 3686004"/>
                <a:gd name="connsiteX127" fmla="*/ 718061 w 4041704"/>
                <a:gd name="connsiteY127" fmla="*/ 725407 h 3686004"/>
                <a:gd name="connsiteX128" fmla="*/ 719151 w 4041704"/>
                <a:gd name="connsiteY128" fmla="*/ 717533 h 3686004"/>
                <a:gd name="connsiteX129" fmla="*/ 727549 w 4041704"/>
                <a:gd name="connsiteY129" fmla="*/ 690662 h 3686004"/>
                <a:gd name="connsiteX130" fmla="*/ 727207 w 4041704"/>
                <a:gd name="connsiteY130" fmla="*/ 683143 h 3686004"/>
                <a:gd name="connsiteX131" fmla="*/ 741036 w 4041704"/>
                <a:gd name="connsiteY131" fmla="*/ 662224 h 3686004"/>
                <a:gd name="connsiteX132" fmla="*/ 751237 w 4041704"/>
                <a:gd name="connsiteY132" fmla="*/ 646919 h 3686004"/>
                <a:gd name="connsiteX133" fmla="*/ 757507 w 4041704"/>
                <a:gd name="connsiteY133" fmla="*/ 628028 h 3686004"/>
                <a:gd name="connsiteX134" fmla="*/ 758071 w 4041704"/>
                <a:gd name="connsiteY134" fmla="*/ 614963 h 3686004"/>
                <a:gd name="connsiteX135" fmla="*/ 752943 w 4041704"/>
                <a:gd name="connsiteY135" fmla="*/ 601638 h 3686004"/>
                <a:gd name="connsiteX136" fmla="*/ 747224 w 4041704"/>
                <a:gd name="connsiteY136" fmla="*/ 596975 h 3686004"/>
                <a:gd name="connsiteX137" fmla="*/ 736654 w 4041704"/>
                <a:gd name="connsiteY137" fmla="*/ 600358 h 3686004"/>
                <a:gd name="connsiteX138" fmla="*/ 722350 w 4041704"/>
                <a:gd name="connsiteY138" fmla="*/ 591743 h 3686004"/>
                <a:gd name="connsiteX139" fmla="*/ 721599 w 4041704"/>
                <a:gd name="connsiteY139" fmla="*/ 573987 h 3686004"/>
                <a:gd name="connsiteX140" fmla="*/ 732116 w 4041704"/>
                <a:gd name="connsiteY140" fmla="*/ 561796 h 3686004"/>
                <a:gd name="connsiteX141" fmla="*/ 736677 w 4041704"/>
                <a:gd name="connsiteY141" fmla="*/ 555038 h 3686004"/>
                <a:gd name="connsiteX142" fmla="*/ 725922 w 4041704"/>
                <a:gd name="connsiteY142" fmla="*/ 544173 h 3686004"/>
                <a:gd name="connsiteX143" fmla="*/ 724095 w 4041704"/>
                <a:gd name="connsiteY143" fmla="*/ 544779 h 3686004"/>
                <a:gd name="connsiteX144" fmla="*/ 711882 w 4041704"/>
                <a:gd name="connsiteY144" fmla="*/ 546442 h 3686004"/>
                <a:gd name="connsiteX145" fmla="*/ 706478 w 4041704"/>
                <a:gd name="connsiteY145" fmla="*/ 528319 h 3686004"/>
                <a:gd name="connsiteX146" fmla="*/ 713562 w 4041704"/>
                <a:gd name="connsiteY146" fmla="*/ 513331 h 3686004"/>
                <a:gd name="connsiteX147" fmla="*/ 722515 w 4041704"/>
                <a:gd name="connsiteY147" fmla="*/ 512630 h 3686004"/>
                <a:gd name="connsiteX148" fmla="*/ 727274 w 4041704"/>
                <a:gd name="connsiteY148" fmla="*/ 514033 h 3686004"/>
                <a:gd name="connsiteX149" fmla="*/ 728181 w 4041704"/>
                <a:gd name="connsiteY149" fmla="*/ 508486 h 3686004"/>
                <a:gd name="connsiteX150" fmla="*/ 723473 w 4041704"/>
                <a:gd name="connsiteY150" fmla="*/ 499314 h 3686004"/>
                <a:gd name="connsiteX151" fmla="*/ 733648 w 4041704"/>
                <a:gd name="connsiteY151" fmla="*/ 479606 h 3686004"/>
                <a:gd name="connsiteX152" fmla="*/ 737158 w 4041704"/>
                <a:gd name="connsiteY152" fmla="*/ 479038 h 3686004"/>
                <a:gd name="connsiteX153" fmla="*/ 753169 w 4041704"/>
                <a:gd name="connsiteY153" fmla="*/ 458948 h 3686004"/>
                <a:gd name="connsiteX154" fmla="*/ 759715 w 4041704"/>
                <a:gd name="connsiteY154" fmla="*/ 444853 h 3686004"/>
                <a:gd name="connsiteX155" fmla="*/ 765776 w 4041704"/>
                <a:gd name="connsiteY155" fmla="*/ 440460 h 3686004"/>
                <a:gd name="connsiteX156" fmla="*/ 778198 w 4041704"/>
                <a:gd name="connsiteY156" fmla="*/ 407724 h 3686004"/>
                <a:gd name="connsiteX157" fmla="*/ 776014 w 4041704"/>
                <a:gd name="connsiteY157" fmla="*/ 390323 h 3686004"/>
                <a:gd name="connsiteX158" fmla="*/ 782297 w 4041704"/>
                <a:gd name="connsiteY158" fmla="*/ 381921 h 3686004"/>
                <a:gd name="connsiteX159" fmla="*/ 789015 w 4041704"/>
                <a:gd name="connsiteY159" fmla="*/ 388160 h 3686004"/>
                <a:gd name="connsiteX160" fmla="*/ 812745 w 4041704"/>
                <a:gd name="connsiteY160" fmla="*/ 392459 h 3686004"/>
                <a:gd name="connsiteX161" fmla="*/ 829848 w 4041704"/>
                <a:gd name="connsiteY161" fmla="*/ 381068 h 3686004"/>
                <a:gd name="connsiteX162" fmla="*/ 849359 w 4041704"/>
                <a:gd name="connsiteY162" fmla="*/ 383069 h 3686004"/>
                <a:gd name="connsiteX163" fmla="*/ 885906 w 4041704"/>
                <a:gd name="connsiteY163" fmla="*/ 370957 h 3686004"/>
                <a:gd name="connsiteX164" fmla="*/ 889824 w 4041704"/>
                <a:gd name="connsiteY164" fmla="*/ 364054 h 3686004"/>
                <a:gd name="connsiteX165" fmla="*/ 916328 w 4041704"/>
                <a:gd name="connsiteY165" fmla="*/ 377092 h 3686004"/>
                <a:gd name="connsiteX166" fmla="*/ 940780 w 4041704"/>
                <a:gd name="connsiteY166" fmla="*/ 361596 h 3686004"/>
                <a:gd name="connsiteX167" fmla="*/ 941950 w 4041704"/>
                <a:gd name="connsiteY167" fmla="*/ 366932 h 3686004"/>
                <a:gd name="connsiteX168" fmla="*/ 962645 w 4041704"/>
                <a:gd name="connsiteY168" fmla="*/ 384757 h 3686004"/>
                <a:gd name="connsiteX169" fmla="*/ 980276 w 4041704"/>
                <a:gd name="connsiteY169" fmla="*/ 395131 h 3686004"/>
                <a:gd name="connsiteX170" fmla="*/ 1002415 w 4041704"/>
                <a:gd name="connsiteY170" fmla="*/ 406516 h 3686004"/>
                <a:gd name="connsiteX171" fmla="*/ 1004189 w 4041704"/>
                <a:gd name="connsiteY171" fmla="*/ 397105 h 3686004"/>
                <a:gd name="connsiteX172" fmla="*/ 1004583 w 4041704"/>
                <a:gd name="connsiteY172" fmla="*/ 380280 h 3686004"/>
                <a:gd name="connsiteX173" fmla="*/ 1012707 w 4041704"/>
                <a:gd name="connsiteY173" fmla="*/ 381760 h 3686004"/>
                <a:gd name="connsiteX174" fmla="*/ 1041579 w 4041704"/>
                <a:gd name="connsiteY174" fmla="*/ 393299 h 3686004"/>
                <a:gd name="connsiteX175" fmla="*/ 1103867 w 4041704"/>
                <a:gd name="connsiteY175" fmla="*/ 382553 h 3686004"/>
                <a:gd name="connsiteX176" fmla="*/ 1136774 w 4041704"/>
                <a:gd name="connsiteY176" fmla="*/ 382141 h 3686004"/>
                <a:gd name="connsiteX177" fmla="*/ 1148539 w 4041704"/>
                <a:gd name="connsiteY177" fmla="*/ 371922 h 3686004"/>
                <a:gd name="connsiteX178" fmla="*/ 1159621 w 4041704"/>
                <a:gd name="connsiteY178" fmla="*/ 363242 h 3686004"/>
                <a:gd name="connsiteX179" fmla="*/ 1163106 w 4041704"/>
                <a:gd name="connsiteY179" fmla="*/ 374845 h 3686004"/>
                <a:gd name="connsiteX180" fmla="*/ 1171548 w 4041704"/>
                <a:gd name="connsiteY180" fmla="*/ 396017 h 3686004"/>
                <a:gd name="connsiteX181" fmla="*/ 1205445 w 4041704"/>
                <a:gd name="connsiteY181" fmla="*/ 430538 h 3686004"/>
                <a:gd name="connsiteX182" fmla="*/ 1209429 w 4041704"/>
                <a:gd name="connsiteY182" fmla="*/ 430483 h 3686004"/>
                <a:gd name="connsiteX183" fmla="*/ 1231275 w 4041704"/>
                <a:gd name="connsiteY183" fmla="*/ 411649 h 3686004"/>
                <a:gd name="connsiteX184" fmla="*/ 1268141 w 4041704"/>
                <a:gd name="connsiteY184" fmla="*/ 383471 h 3686004"/>
                <a:gd name="connsiteX185" fmla="*/ 1277159 w 4041704"/>
                <a:gd name="connsiteY185" fmla="*/ 382553 h 3686004"/>
                <a:gd name="connsiteX186" fmla="*/ 1287384 w 4041704"/>
                <a:gd name="connsiteY186" fmla="*/ 368388 h 3686004"/>
                <a:gd name="connsiteX187" fmla="*/ 1270278 w 4041704"/>
                <a:gd name="connsiteY187" fmla="*/ 339867 h 3686004"/>
                <a:gd name="connsiteX188" fmla="*/ 1268506 w 4041704"/>
                <a:gd name="connsiteY188" fmla="*/ 324188 h 3686004"/>
                <a:gd name="connsiteX189" fmla="*/ 1276253 w 4041704"/>
                <a:gd name="connsiteY189" fmla="*/ 305352 h 3686004"/>
                <a:gd name="connsiteX190" fmla="*/ 1272233 w 4041704"/>
                <a:gd name="connsiteY190" fmla="*/ 294460 h 3686004"/>
                <a:gd name="connsiteX191" fmla="*/ 1269133 w 4041704"/>
                <a:gd name="connsiteY191" fmla="*/ 293976 h 3686004"/>
                <a:gd name="connsiteX192" fmla="*/ 1313940 w 4041704"/>
                <a:gd name="connsiteY192" fmla="*/ 261207 h 3686004"/>
                <a:gd name="connsiteX193" fmla="*/ 1314400 w 4041704"/>
                <a:gd name="connsiteY193" fmla="*/ 261959 h 3686004"/>
                <a:gd name="connsiteX194" fmla="*/ 1319862 w 4041704"/>
                <a:gd name="connsiteY194" fmla="*/ 262817 h 3686004"/>
                <a:gd name="connsiteX195" fmla="*/ 1384033 w 4041704"/>
                <a:gd name="connsiteY195" fmla="*/ 293659 h 3686004"/>
                <a:gd name="connsiteX196" fmla="*/ 1398378 w 4041704"/>
                <a:gd name="connsiteY196" fmla="*/ 334493 h 3686004"/>
                <a:gd name="connsiteX197" fmla="*/ 1406634 w 4041704"/>
                <a:gd name="connsiteY197" fmla="*/ 342221 h 3686004"/>
                <a:gd name="connsiteX198" fmla="*/ 1430707 w 4041704"/>
                <a:gd name="connsiteY198" fmla="*/ 337038 h 3686004"/>
                <a:gd name="connsiteX199" fmla="*/ 1439714 w 4041704"/>
                <a:gd name="connsiteY199" fmla="*/ 341409 h 3686004"/>
                <a:gd name="connsiteX200" fmla="*/ 1474809 w 4041704"/>
                <a:gd name="connsiteY200" fmla="*/ 360443 h 3686004"/>
                <a:gd name="connsiteX201" fmla="*/ 1480606 w 4041704"/>
                <a:gd name="connsiteY201" fmla="*/ 352926 h 3686004"/>
                <a:gd name="connsiteX202" fmla="*/ 1497747 w 4041704"/>
                <a:gd name="connsiteY202" fmla="*/ 331495 h 3686004"/>
                <a:gd name="connsiteX203" fmla="*/ 1521596 w 4041704"/>
                <a:gd name="connsiteY203" fmla="*/ 345658 h 3686004"/>
                <a:gd name="connsiteX204" fmla="*/ 1520697 w 4041704"/>
                <a:gd name="connsiteY204" fmla="*/ 360150 h 3686004"/>
                <a:gd name="connsiteX205" fmla="*/ 1539318 w 4041704"/>
                <a:gd name="connsiteY205" fmla="*/ 376668 h 3686004"/>
                <a:gd name="connsiteX206" fmla="*/ 1556863 w 4041704"/>
                <a:gd name="connsiteY206" fmla="*/ 371785 h 3686004"/>
                <a:gd name="connsiteX207" fmla="*/ 1574223 w 4041704"/>
                <a:gd name="connsiteY207" fmla="*/ 365097 h 3686004"/>
                <a:gd name="connsiteX208" fmla="*/ 1588835 w 4041704"/>
                <a:gd name="connsiteY208" fmla="*/ 365434 h 3686004"/>
                <a:gd name="connsiteX209" fmla="*/ 1588872 w 4041704"/>
                <a:gd name="connsiteY209" fmla="*/ 378372 h 3686004"/>
                <a:gd name="connsiteX210" fmla="*/ 1591674 w 4041704"/>
                <a:gd name="connsiteY210" fmla="*/ 407802 h 3686004"/>
                <a:gd name="connsiteX211" fmla="*/ 1605716 w 4041704"/>
                <a:gd name="connsiteY211" fmla="*/ 413300 h 3686004"/>
                <a:gd name="connsiteX212" fmla="*/ 1633726 w 4041704"/>
                <a:gd name="connsiteY212" fmla="*/ 398419 h 3686004"/>
                <a:gd name="connsiteX213" fmla="*/ 1678313 w 4041704"/>
                <a:gd name="connsiteY213" fmla="*/ 396072 h 3686004"/>
                <a:gd name="connsiteX214" fmla="*/ 1689134 w 4041704"/>
                <a:gd name="connsiteY214" fmla="*/ 394971 h 3686004"/>
                <a:gd name="connsiteX215" fmla="*/ 1704395 w 4041704"/>
                <a:gd name="connsiteY215" fmla="*/ 381934 h 3686004"/>
                <a:gd name="connsiteX216" fmla="*/ 1727313 w 4041704"/>
                <a:gd name="connsiteY216" fmla="*/ 363561 h 3686004"/>
                <a:gd name="connsiteX217" fmla="*/ 1716203 w 4041704"/>
                <a:gd name="connsiteY217" fmla="*/ 352842 h 3686004"/>
                <a:gd name="connsiteX218" fmla="*/ 1709511 w 4041704"/>
                <a:gd name="connsiteY218" fmla="*/ 340762 h 3686004"/>
                <a:gd name="connsiteX219" fmla="*/ 1723035 w 4041704"/>
                <a:gd name="connsiteY219" fmla="*/ 324984 h 3686004"/>
                <a:gd name="connsiteX220" fmla="*/ 1732158 w 4041704"/>
                <a:gd name="connsiteY220" fmla="*/ 334083 h 3686004"/>
                <a:gd name="connsiteX221" fmla="*/ 1738918 w 4041704"/>
                <a:gd name="connsiteY221" fmla="*/ 343239 h 3686004"/>
                <a:gd name="connsiteX222" fmla="*/ 1761219 w 4041704"/>
                <a:gd name="connsiteY222" fmla="*/ 322377 h 3686004"/>
                <a:gd name="connsiteX223" fmla="*/ 1758636 w 4041704"/>
                <a:gd name="connsiteY223" fmla="*/ 307691 h 3686004"/>
                <a:gd name="connsiteX224" fmla="*/ 1767241 w 4041704"/>
                <a:gd name="connsiteY224" fmla="*/ 295514 h 3686004"/>
                <a:gd name="connsiteX225" fmla="*/ 1780289 w 4041704"/>
                <a:gd name="connsiteY225" fmla="*/ 300202 h 3686004"/>
                <a:gd name="connsiteX226" fmla="*/ 1787702 w 4041704"/>
                <a:gd name="connsiteY226" fmla="*/ 324787 h 3686004"/>
                <a:gd name="connsiteX227" fmla="*/ 1798995 w 4041704"/>
                <a:gd name="connsiteY227" fmla="*/ 345173 h 3686004"/>
                <a:gd name="connsiteX228" fmla="*/ 1800029 w 4041704"/>
                <a:gd name="connsiteY228" fmla="*/ 345095 h 3686004"/>
                <a:gd name="connsiteX229" fmla="*/ 1798659 w 4041704"/>
                <a:gd name="connsiteY229" fmla="*/ 337106 h 3686004"/>
                <a:gd name="connsiteX230" fmla="*/ 1790248 w 4041704"/>
                <a:gd name="connsiteY230" fmla="*/ 326711 h 3686004"/>
                <a:gd name="connsiteX231" fmla="*/ 1794305 w 4041704"/>
                <a:gd name="connsiteY231" fmla="*/ 319518 h 3686004"/>
                <a:gd name="connsiteX232" fmla="*/ 1808853 w 4041704"/>
                <a:gd name="connsiteY232" fmla="*/ 318746 h 3686004"/>
                <a:gd name="connsiteX233" fmla="*/ 1850485 w 4041704"/>
                <a:gd name="connsiteY233" fmla="*/ 290530 h 3686004"/>
                <a:gd name="connsiteX234" fmla="*/ 1838826 w 4041704"/>
                <a:gd name="connsiteY234" fmla="*/ 274023 h 3686004"/>
                <a:gd name="connsiteX235" fmla="*/ 1826804 w 4041704"/>
                <a:gd name="connsiteY235" fmla="*/ 262610 h 3686004"/>
                <a:gd name="connsiteX236" fmla="*/ 1841648 w 4041704"/>
                <a:gd name="connsiteY236" fmla="*/ 255479 h 3686004"/>
                <a:gd name="connsiteX237" fmla="*/ 1933175 w 4041704"/>
                <a:gd name="connsiteY237" fmla="*/ 211295 h 3686004"/>
                <a:gd name="connsiteX238" fmla="*/ 1937293 w 4041704"/>
                <a:gd name="connsiteY238" fmla="*/ 193317 h 3686004"/>
                <a:gd name="connsiteX239" fmla="*/ 1940378 w 4041704"/>
                <a:gd name="connsiteY239" fmla="*/ 167782 h 3686004"/>
                <a:gd name="connsiteX240" fmla="*/ 1961956 w 4041704"/>
                <a:gd name="connsiteY240" fmla="*/ 179955 h 3686004"/>
                <a:gd name="connsiteX241" fmla="*/ 1992141 w 4041704"/>
                <a:gd name="connsiteY241" fmla="*/ 163131 h 3686004"/>
                <a:gd name="connsiteX242" fmla="*/ 1992331 w 4041704"/>
                <a:gd name="connsiteY242" fmla="*/ 162587 h 3686004"/>
                <a:gd name="connsiteX243" fmla="*/ 1986778 w 4041704"/>
                <a:gd name="connsiteY243" fmla="*/ 144322 h 3686004"/>
                <a:gd name="connsiteX244" fmla="*/ 1973980 w 4041704"/>
                <a:gd name="connsiteY244" fmla="*/ 128749 h 3686004"/>
                <a:gd name="connsiteX245" fmla="*/ 1912158 w 4041704"/>
                <a:gd name="connsiteY245" fmla="*/ 123151 h 3686004"/>
                <a:gd name="connsiteX246" fmla="*/ 1892523 w 4041704"/>
                <a:gd name="connsiteY246" fmla="*/ 135610 h 3686004"/>
                <a:gd name="connsiteX247" fmla="*/ 1878608 w 4041704"/>
                <a:gd name="connsiteY247" fmla="*/ 136350 h 3686004"/>
                <a:gd name="connsiteX248" fmla="*/ 1882843 w 4041704"/>
                <a:gd name="connsiteY248" fmla="*/ 111953 h 3686004"/>
                <a:gd name="connsiteX249" fmla="*/ 1890978 w 4041704"/>
                <a:gd name="connsiteY249" fmla="*/ 106516 h 3686004"/>
                <a:gd name="connsiteX250" fmla="*/ 1929358 w 4041704"/>
                <a:gd name="connsiteY250" fmla="*/ 100672 h 3686004"/>
                <a:gd name="connsiteX251" fmla="*/ 1933047 w 4041704"/>
                <a:gd name="connsiteY251" fmla="*/ 86523 h 3686004"/>
                <a:gd name="connsiteX252" fmla="*/ 1943458 w 4041704"/>
                <a:gd name="connsiteY252" fmla="*/ 67577 h 3686004"/>
                <a:gd name="connsiteX253" fmla="*/ 1946687 w 4041704"/>
                <a:gd name="connsiteY253" fmla="*/ 68673 h 3686004"/>
                <a:gd name="connsiteX254" fmla="*/ 1972161 w 4041704"/>
                <a:gd name="connsiteY254" fmla="*/ 82543 h 3686004"/>
                <a:gd name="connsiteX255" fmla="*/ 1983109 w 4041704"/>
                <a:gd name="connsiteY255" fmla="*/ 73717 h 3686004"/>
                <a:gd name="connsiteX256" fmla="*/ 1986238 w 4041704"/>
                <a:gd name="connsiteY256" fmla="*/ 72916 h 3686004"/>
                <a:gd name="connsiteX257" fmla="*/ 2004144 w 4041704"/>
                <a:gd name="connsiteY257" fmla="*/ 63720 h 3686004"/>
                <a:gd name="connsiteX258" fmla="*/ 2033222 w 4041704"/>
                <a:gd name="connsiteY258" fmla="*/ 26022 h 3686004"/>
                <a:gd name="connsiteX259" fmla="*/ 2078526 w 4041704"/>
                <a:gd name="connsiteY259" fmla="*/ 19176 h 3686004"/>
                <a:gd name="connsiteX260" fmla="*/ 2128694 w 4041704"/>
                <a:gd name="connsiteY260" fmla="*/ 20319 h 3686004"/>
                <a:gd name="connsiteX261" fmla="*/ 2129892 w 4041704"/>
                <a:gd name="connsiteY261" fmla="*/ 18987 h 3686004"/>
                <a:gd name="connsiteX262" fmla="*/ 2179596 w 4041704"/>
                <a:gd name="connsiteY262" fmla="*/ 23325 h 3686004"/>
                <a:gd name="connsiteX263" fmla="*/ 2197183 w 4041704"/>
                <a:gd name="connsiteY263" fmla="*/ 43956 h 3686004"/>
                <a:gd name="connsiteX264" fmla="*/ 2211619 w 4041704"/>
                <a:gd name="connsiteY264" fmla="*/ 17184 h 3686004"/>
                <a:gd name="connsiteX265" fmla="*/ 2215240 w 4041704"/>
                <a:gd name="connsiteY265" fmla="*/ 1769 h 3686004"/>
                <a:gd name="connsiteX266" fmla="*/ 2224397 w 4041704"/>
                <a:gd name="connsiteY266" fmla="*/ 6991 h 3686004"/>
                <a:gd name="connsiteX267" fmla="*/ 2226301 w 4041704"/>
                <a:gd name="connsiteY267" fmla="*/ 18942 h 3686004"/>
                <a:gd name="connsiteX268" fmla="*/ 2232138 w 4041704"/>
                <a:gd name="connsiteY268" fmla="*/ 45271 h 3686004"/>
                <a:gd name="connsiteX269" fmla="*/ 2260606 w 4041704"/>
                <a:gd name="connsiteY269" fmla="*/ 55811 h 3686004"/>
                <a:gd name="connsiteX270" fmla="*/ 2281238 w 4041704"/>
                <a:gd name="connsiteY270" fmla="*/ 38224 h 3686004"/>
                <a:gd name="connsiteX271" fmla="*/ 2298611 w 4041704"/>
                <a:gd name="connsiteY271" fmla="*/ 30959 h 3686004"/>
                <a:gd name="connsiteX272" fmla="*/ 2307841 w 4041704"/>
                <a:gd name="connsiteY272" fmla="*/ 49497 h 3686004"/>
                <a:gd name="connsiteX273" fmla="*/ 2309386 w 4041704"/>
                <a:gd name="connsiteY273" fmla="*/ 78592 h 3686004"/>
                <a:gd name="connsiteX274" fmla="*/ 2325539 w 4041704"/>
                <a:gd name="connsiteY274" fmla="*/ 96128 h 3686004"/>
                <a:gd name="connsiteX275" fmla="*/ 2355715 w 4041704"/>
                <a:gd name="connsiteY275" fmla="*/ 126875 h 3686004"/>
                <a:gd name="connsiteX276" fmla="*/ 2403767 w 4041704"/>
                <a:gd name="connsiteY276" fmla="*/ 159843 h 3686004"/>
                <a:gd name="connsiteX277" fmla="*/ 2411135 w 4041704"/>
                <a:gd name="connsiteY277" fmla="*/ 158481 h 3686004"/>
                <a:gd name="connsiteX278" fmla="*/ 2421802 w 4041704"/>
                <a:gd name="connsiteY278" fmla="*/ 148799 h 3686004"/>
                <a:gd name="connsiteX279" fmla="*/ 2452695 w 4041704"/>
                <a:gd name="connsiteY279" fmla="*/ 145256 h 3686004"/>
                <a:gd name="connsiteX280" fmla="*/ 2477692 w 4041704"/>
                <a:gd name="connsiteY280" fmla="*/ 138221 h 3686004"/>
                <a:gd name="connsiteX281" fmla="*/ 2489883 w 4041704"/>
                <a:gd name="connsiteY281" fmla="*/ 152796 h 3686004"/>
                <a:gd name="connsiteX282" fmla="*/ 2492669 w 4041704"/>
                <a:gd name="connsiteY282" fmla="*/ 176909 h 3686004"/>
                <a:gd name="connsiteX283" fmla="*/ 2499486 w 4041704"/>
                <a:gd name="connsiteY283" fmla="*/ 189073 h 3686004"/>
                <a:gd name="connsiteX284" fmla="*/ 2502551 w 4041704"/>
                <a:gd name="connsiteY284" fmla="*/ 186628 h 3686004"/>
                <a:gd name="connsiteX285" fmla="*/ 2505307 w 4041704"/>
                <a:gd name="connsiteY285" fmla="*/ 172845 h 3686004"/>
                <a:gd name="connsiteX286" fmla="*/ 2536983 w 4041704"/>
                <a:gd name="connsiteY286" fmla="*/ 136278 h 3686004"/>
                <a:gd name="connsiteX287" fmla="*/ 2544398 w 4041704"/>
                <a:gd name="connsiteY287" fmla="*/ 120661 h 3686004"/>
                <a:gd name="connsiteX288" fmla="*/ 2559808 w 4041704"/>
                <a:gd name="connsiteY288" fmla="*/ 112233 h 3686004"/>
                <a:gd name="connsiteX289" fmla="*/ 2624244 w 4041704"/>
                <a:gd name="connsiteY289" fmla="*/ 83440 h 3686004"/>
                <a:gd name="connsiteX290" fmla="*/ 2658258 w 4041704"/>
                <a:gd name="connsiteY290" fmla="*/ 67046 h 3686004"/>
                <a:gd name="connsiteX291" fmla="*/ 2673780 w 4041704"/>
                <a:gd name="connsiteY291" fmla="*/ 84616 h 3686004"/>
                <a:gd name="connsiteX292" fmla="*/ 2702471 w 4041704"/>
                <a:gd name="connsiteY292" fmla="*/ 75481 h 3686004"/>
                <a:gd name="connsiteX293" fmla="*/ 2730195 w 4041704"/>
                <a:gd name="connsiteY293" fmla="*/ 60055 h 3686004"/>
                <a:gd name="connsiteX294" fmla="*/ 2745884 w 4041704"/>
                <a:gd name="connsiteY294" fmla="*/ 80788 h 3686004"/>
                <a:gd name="connsiteX295" fmla="*/ 2758472 w 4041704"/>
                <a:gd name="connsiteY295" fmla="*/ 90901 h 3686004"/>
                <a:gd name="connsiteX296" fmla="*/ 2766756 w 4041704"/>
                <a:gd name="connsiteY296" fmla="*/ 79679 h 3686004"/>
                <a:gd name="connsiteX297" fmla="*/ 2767220 w 4041704"/>
                <a:gd name="connsiteY297" fmla="*/ 76483 h 3686004"/>
                <a:gd name="connsiteX298" fmla="*/ 2773735 w 4041704"/>
                <a:gd name="connsiteY298" fmla="*/ 55840 h 3686004"/>
                <a:gd name="connsiteX299" fmla="*/ 2781499 w 4041704"/>
                <a:gd name="connsiteY299" fmla="*/ 70651 h 3686004"/>
                <a:gd name="connsiteX300" fmla="*/ 2784970 w 4041704"/>
                <a:gd name="connsiteY300" fmla="*/ 88225 h 3686004"/>
                <a:gd name="connsiteX301" fmla="*/ 2815301 w 4041704"/>
                <a:gd name="connsiteY301" fmla="*/ 98032 h 3686004"/>
                <a:gd name="connsiteX302" fmla="*/ 2827279 w 4041704"/>
                <a:gd name="connsiteY302" fmla="*/ 84711 h 3686004"/>
                <a:gd name="connsiteX303" fmla="*/ 2846959 w 4041704"/>
                <a:gd name="connsiteY303" fmla="*/ 96987 h 3686004"/>
                <a:gd name="connsiteX304" fmla="*/ 2848000 w 4041704"/>
                <a:gd name="connsiteY304" fmla="*/ 116593 h 3686004"/>
                <a:gd name="connsiteX305" fmla="*/ 2862855 w 4041704"/>
                <a:gd name="connsiteY305" fmla="*/ 133564 h 3686004"/>
                <a:gd name="connsiteX306" fmla="*/ 2884472 w 4041704"/>
                <a:gd name="connsiteY306" fmla="*/ 158421 h 3686004"/>
                <a:gd name="connsiteX307" fmla="*/ 2917709 w 4041704"/>
                <a:gd name="connsiteY307" fmla="*/ 187102 h 3686004"/>
                <a:gd name="connsiteX308" fmla="*/ 2933291 w 4041704"/>
                <a:gd name="connsiteY308" fmla="*/ 193886 h 3686004"/>
                <a:gd name="connsiteX309" fmla="*/ 2926071 w 4041704"/>
                <a:gd name="connsiteY309" fmla="*/ 201247 h 3686004"/>
                <a:gd name="connsiteX310" fmla="*/ 2934433 w 4041704"/>
                <a:gd name="connsiteY310" fmla="*/ 215391 h 3686004"/>
                <a:gd name="connsiteX311" fmla="*/ 2958478 w 4041704"/>
                <a:gd name="connsiteY311" fmla="*/ 238217 h 3686004"/>
                <a:gd name="connsiteX312" fmla="*/ 2965280 w 4041704"/>
                <a:gd name="connsiteY312" fmla="*/ 258786 h 3686004"/>
                <a:gd name="connsiteX313" fmla="*/ 2958500 w 4041704"/>
                <a:gd name="connsiteY313" fmla="*/ 286420 h 3686004"/>
                <a:gd name="connsiteX314" fmla="*/ 2957723 w 4041704"/>
                <a:gd name="connsiteY314" fmla="*/ 331496 h 3686004"/>
                <a:gd name="connsiteX315" fmla="*/ 2968514 w 4041704"/>
                <a:gd name="connsiteY315" fmla="*/ 343608 h 3686004"/>
                <a:gd name="connsiteX316" fmla="*/ 2968162 w 4041704"/>
                <a:gd name="connsiteY316" fmla="*/ 372803 h 3686004"/>
                <a:gd name="connsiteX317" fmla="*/ 2955827 w 4041704"/>
                <a:gd name="connsiteY317" fmla="*/ 394151 h 3686004"/>
                <a:gd name="connsiteX318" fmla="*/ 2960174 w 4041704"/>
                <a:gd name="connsiteY318" fmla="*/ 403426 h 3686004"/>
                <a:gd name="connsiteX319" fmla="*/ 2961076 w 4041704"/>
                <a:gd name="connsiteY319" fmla="*/ 403846 h 3686004"/>
                <a:gd name="connsiteX320" fmla="*/ 2970332 w 4041704"/>
                <a:gd name="connsiteY320" fmla="*/ 395811 h 3686004"/>
                <a:gd name="connsiteX321" fmla="*/ 2986510 w 4041704"/>
                <a:gd name="connsiteY321" fmla="*/ 387644 h 3686004"/>
                <a:gd name="connsiteX322" fmla="*/ 2988222 w 4041704"/>
                <a:gd name="connsiteY322" fmla="*/ 389933 h 3686004"/>
                <a:gd name="connsiteX323" fmla="*/ 2999263 w 4041704"/>
                <a:gd name="connsiteY323" fmla="*/ 411595 h 3686004"/>
                <a:gd name="connsiteX324" fmla="*/ 3011016 w 4041704"/>
                <a:gd name="connsiteY324" fmla="*/ 410679 h 3686004"/>
                <a:gd name="connsiteX325" fmla="*/ 3013559 w 4041704"/>
                <a:gd name="connsiteY325" fmla="*/ 411609 h 3686004"/>
                <a:gd name="connsiteX326" fmla="*/ 3030298 w 4041704"/>
                <a:gd name="connsiteY326" fmla="*/ 413735 h 3686004"/>
                <a:gd name="connsiteX327" fmla="*/ 3068268 w 4041704"/>
                <a:gd name="connsiteY327" fmla="*/ 401449 h 3686004"/>
                <a:gd name="connsiteX328" fmla="*/ 3102837 w 4041704"/>
                <a:gd name="connsiteY328" fmla="*/ 418184 h 3686004"/>
                <a:gd name="connsiteX329" fmla="*/ 3136983 w 4041704"/>
                <a:gd name="connsiteY329" fmla="*/ 442748 h 3686004"/>
                <a:gd name="connsiteX330" fmla="*/ 3138443 w 4041704"/>
                <a:gd name="connsiteY330" fmla="*/ 442395 h 3686004"/>
                <a:gd name="connsiteX331" fmla="*/ 3170756 w 4041704"/>
                <a:gd name="connsiteY331" fmla="*/ 468949 h 3686004"/>
                <a:gd name="connsiteX332" fmla="*/ 3173139 w 4041704"/>
                <a:gd name="connsiteY332" fmla="*/ 491549 h 3686004"/>
                <a:gd name="connsiteX333" fmla="*/ 3195806 w 4041704"/>
                <a:gd name="connsiteY333" fmla="*/ 479877 h 3686004"/>
                <a:gd name="connsiteX334" fmla="*/ 3205615 w 4041704"/>
                <a:gd name="connsiteY334" fmla="*/ 470935 h 3686004"/>
                <a:gd name="connsiteX335" fmla="*/ 3209472 w 4041704"/>
                <a:gd name="connsiteY335" fmla="*/ 478885 h 3686004"/>
                <a:gd name="connsiteX336" fmla="*/ 3205125 w 4041704"/>
                <a:gd name="connsiteY336" fmla="*/ 488051 h 3686004"/>
                <a:gd name="connsiteX337" fmla="*/ 3196684 w 4041704"/>
                <a:gd name="connsiteY337" fmla="*/ 509022 h 3686004"/>
                <a:gd name="connsiteX338" fmla="*/ 3211374 w 4041704"/>
                <a:gd name="connsiteY338" fmla="*/ 529800 h 3686004"/>
                <a:gd name="connsiteX339" fmla="*/ 3233973 w 4041704"/>
                <a:gd name="connsiteY339" fmla="*/ 527417 h 3686004"/>
                <a:gd name="connsiteX340" fmla="*/ 3249429 w 4041704"/>
                <a:gd name="connsiteY340" fmla="*/ 530626 h 3686004"/>
                <a:gd name="connsiteX341" fmla="*/ 3247026 w 4041704"/>
                <a:gd name="connsiteY341" fmla="*/ 547818 h 3686004"/>
                <a:gd name="connsiteX342" fmla="*/ 3234306 w 4041704"/>
                <a:gd name="connsiteY342" fmla="*/ 568668 h 3686004"/>
                <a:gd name="connsiteX343" fmla="*/ 3237166 w 4041704"/>
                <a:gd name="connsiteY343" fmla="*/ 588447 h 3686004"/>
                <a:gd name="connsiteX344" fmla="*/ 3243460 w 4041704"/>
                <a:gd name="connsiteY344" fmla="*/ 624006 h 3686004"/>
                <a:gd name="connsiteX345" fmla="*/ 3261062 w 4041704"/>
                <a:gd name="connsiteY345" fmla="*/ 669573 h 3686004"/>
                <a:gd name="connsiteX346" fmla="*/ 3266803 w 4041704"/>
                <a:gd name="connsiteY346" fmla="*/ 672122 h 3686004"/>
                <a:gd name="connsiteX347" fmla="*/ 3278766 w 4041704"/>
                <a:gd name="connsiteY347" fmla="*/ 670484 h 3686004"/>
                <a:gd name="connsiteX348" fmla="*/ 3301805 w 4041704"/>
                <a:gd name="connsiteY348" fmla="*/ 682673 h 3686004"/>
                <a:gd name="connsiteX349" fmla="*/ 3322422 w 4041704"/>
                <a:gd name="connsiteY349" fmla="*/ 689654 h 3686004"/>
                <a:gd name="connsiteX350" fmla="*/ 3323945 w 4041704"/>
                <a:gd name="connsiteY350" fmla="*/ 705510 h 3686004"/>
                <a:gd name="connsiteX351" fmla="*/ 3314446 w 4041704"/>
                <a:gd name="connsiteY351" fmla="*/ 723502 h 3686004"/>
                <a:gd name="connsiteX352" fmla="*/ 3313394 w 4041704"/>
                <a:gd name="connsiteY352" fmla="*/ 735144 h 3686004"/>
                <a:gd name="connsiteX353" fmla="*/ 3316672 w 4041704"/>
                <a:gd name="connsiteY353" fmla="*/ 734906 h 3686004"/>
                <a:gd name="connsiteX354" fmla="*/ 3325110 w 4041704"/>
                <a:gd name="connsiteY354" fmla="*/ 726681 h 3686004"/>
                <a:gd name="connsiteX355" fmla="*/ 3364340 w 4041704"/>
                <a:gd name="connsiteY355" fmla="*/ 716408 h 3686004"/>
                <a:gd name="connsiteX356" fmla="*/ 3376868 w 4041704"/>
                <a:gd name="connsiteY356" fmla="*/ 709124 h 3686004"/>
                <a:gd name="connsiteX357" fmla="*/ 3391517 w 4041704"/>
                <a:gd name="connsiteY357" fmla="*/ 710599 h 3686004"/>
                <a:gd name="connsiteX358" fmla="*/ 3449715 w 4041704"/>
                <a:gd name="connsiteY358" fmla="*/ 721225 h 3686004"/>
                <a:gd name="connsiteX359" fmla="*/ 3481003 w 4041704"/>
                <a:gd name="connsiteY359" fmla="*/ 726008 h 3686004"/>
                <a:gd name="connsiteX360" fmla="*/ 3483409 w 4041704"/>
                <a:gd name="connsiteY360" fmla="*/ 745513 h 3686004"/>
                <a:gd name="connsiteX361" fmla="*/ 3507576 w 4041704"/>
                <a:gd name="connsiteY361" fmla="*/ 752793 h 3686004"/>
                <a:gd name="connsiteX362" fmla="*/ 3534055 w 4041704"/>
                <a:gd name="connsiteY362" fmla="*/ 755263 h 3686004"/>
                <a:gd name="connsiteX363" fmla="*/ 3535079 w 4041704"/>
                <a:gd name="connsiteY363" fmla="*/ 777034 h 3686004"/>
                <a:gd name="connsiteX364" fmla="*/ 3538990 w 4041704"/>
                <a:gd name="connsiteY364" fmla="*/ 789993 h 3686004"/>
                <a:gd name="connsiteX365" fmla="*/ 3550035 w 4041704"/>
                <a:gd name="connsiteY365" fmla="*/ 786158 h 3686004"/>
                <a:gd name="connsiteX366" fmla="*/ 3551872 w 4041704"/>
                <a:gd name="connsiteY366" fmla="*/ 784169 h 3686004"/>
                <a:gd name="connsiteX367" fmla="*/ 3566159 w 4041704"/>
                <a:gd name="connsiteY367" fmla="*/ 772983 h 3686004"/>
                <a:gd name="connsiteX368" fmla="*/ 3564509 w 4041704"/>
                <a:gd name="connsiteY368" fmla="*/ 786903 h 3686004"/>
                <a:gd name="connsiteX369" fmla="*/ 3558579 w 4041704"/>
                <a:gd name="connsiteY369" fmla="*/ 800700 h 3686004"/>
                <a:gd name="connsiteX370" fmla="*/ 3574904 w 4041704"/>
                <a:gd name="connsiteY370" fmla="*/ 821854 h 3686004"/>
                <a:gd name="connsiteX371" fmla="*/ 3589499 w 4041704"/>
                <a:gd name="connsiteY371" fmla="*/ 818319 h 3686004"/>
                <a:gd name="connsiteX372" fmla="*/ 3597290 w 4041704"/>
                <a:gd name="connsiteY372" fmla="*/ 836133 h 3686004"/>
                <a:gd name="connsiteX373" fmla="*/ 3588718 w 4041704"/>
                <a:gd name="connsiteY373" fmla="*/ 850183 h 3686004"/>
                <a:gd name="connsiteX374" fmla="*/ 3590947 w 4041704"/>
                <a:gd name="connsiteY374" fmla="*/ 868957 h 3686004"/>
                <a:gd name="connsiteX375" fmla="*/ 3594115 w 4041704"/>
                <a:gd name="connsiteY375" fmla="*/ 896388 h 3686004"/>
                <a:gd name="connsiteX376" fmla="*/ 3603504 w 4041704"/>
                <a:gd name="connsiteY376" fmla="*/ 931969 h 3686004"/>
                <a:gd name="connsiteX377" fmla="*/ 3611064 w 4041704"/>
                <a:gd name="connsiteY377" fmla="*/ 944044 h 3686004"/>
                <a:gd name="connsiteX378" fmla="*/ 3602584 w 4041704"/>
                <a:gd name="connsiteY378" fmla="*/ 945712 h 3686004"/>
                <a:gd name="connsiteX379" fmla="*/ 3601663 w 4041704"/>
                <a:gd name="connsiteY379" fmla="*/ 959454 h 3686004"/>
                <a:gd name="connsiteX380" fmla="*/ 3607473 w 4041704"/>
                <a:gd name="connsiteY380" fmla="*/ 986633 h 3686004"/>
                <a:gd name="connsiteX381" fmla="*/ 3602427 w 4041704"/>
                <a:gd name="connsiteY381" fmla="*/ 1004078 h 3686004"/>
                <a:gd name="connsiteX382" fmla="*/ 3584645 w 4041704"/>
                <a:gd name="connsiteY382" fmla="*/ 1019972 h 3686004"/>
                <a:gd name="connsiteX383" fmla="*/ 3562747 w 4041704"/>
                <a:gd name="connsiteY383" fmla="*/ 1050771 h 3686004"/>
                <a:gd name="connsiteX384" fmla="*/ 3564469 w 4041704"/>
                <a:gd name="connsiteY384" fmla="*/ 1064260 h 3686004"/>
                <a:gd name="connsiteX385" fmla="*/ 3550390 w 4041704"/>
                <a:gd name="connsiteY385" fmla="*/ 1084279 h 3686004"/>
                <a:gd name="connsiteX386" fmla="*/ 3530319 w 4041704"/>
                <a:gd name="connsiteY386" fmla="*/ 1101888 h 3686004"/>
                <a:gd name="connsiteX387" fmla="*/ 3548134 w 4041704"/>
                <a:gd name="connsiteY387" fmla="*/ 1130793 h 3686004"/>
                <a:gd name="connsiteX388" fmla="*/ 3551837 w 4041704"/>
                <a:gd name="connsiteY388" fmla="*/ 1134918 h 3686004"/>
                <a:gd name="connsiteX389" fmla="*/ 3541268 w 4041704"/>
                <a:gd name="connsiteY389" fmla="*/ 1135933 h 3686004"/>
                <a:gd name="connsiteX390" fmla="*/ 3498150 w 4041704"/>
                <a:gd name="connsiteY390" fmla="*/ 1130151 h 3686004"/>
                <a:gd name="connsiteX391" fmla="*/ 3483133 w 4041704"/>
                <a:gd name="connsiteY391" fmla="*/ 1141514 h 3686004"/>
                <a:gd name="connsiteX392" fmla="*/ 3473356 w 4041704"/>
                <a:gd name="connsiteY392" fmla="*/ 1158560 h 3686004"/>
                <a:gd name="connsiteX393" fmla="*/ 3440770 w 4041704"/>
                <a:gd name="connsiteY393" fmla="*/ 1169156 h 3686004"/>
                <a:gd name="connsiteX394" fmla="*/ 3419032 w 4041704"/>
                <a:gd name="connsiteY394" fmla="*/ 1178283 h 3686004"/>
                <a:gd name="connsiteX395" fmla="*/ 3409114 w 4041704"/>
                <a:gd name="connsiteY395" fmla="*/ 1177209 h 3686004"/>
                <a:gd name="connsiteX396" fmla="*/ 3408869 w 4041704"/>
                <a:gd name="connsiteY396" fmla="*/ 1185767 h 3686004"/>
                <a:gd name="connsiteX397" fmla="*/ 3413211 w 4041704"/>
                <a:gd name="connsiteY397" fmla="*/ 1202098 h 3686004"/>
                <a:gd name="connsiteX398" fmla="*/ 3432225 w 4041704"/>
                <a:gd name="connsiteY398" fmla="*/ 1216807 h 3686004"/>
                <a:gd name="connsiteX399" fmla="*/ 3448817 w 4041704"/>
                <a:gd name="connsiteY399" fmla="*/ 1226307 h 3686004"/>
                <a:gd name="connsiteX400" fmla="*/ 3438732 w 4041704"/>
                <a:gd name="connsiteY400" fmla="*/ 1235703 h 3686004"/>
                <a:gd name="connsiteX401" fmla="*/ 3374993 w 4041704"/>
                <a:gd name="connsiteY401" fmla="*/ 1285133 h 3686004"/>
                <a:gd name="connsiteX402" fmla="*/ 3354054 w 4041704"/>
                <a:gd name="connsiteY402" fmla="*/ 1294223 h 3686004"/>
                <a:gd name="connsiteX403" fmla="*/ 3347879 w 4041704"/>
                <a:gd name="connsiteY403" fmla="*/ 1287635 h 3686004"/>
                <a:gd name="connsiteX404" fmla="*/ 3338368 w 4041704"/>
                <a:gd name="connsiteY404" fmla="*/ 1296544 h 3686004"/>
                <a:gd name="connsiteX405" fmla="*/ 3337209 w 4041704"/>
                <a:gd name="connsiteY405" fmla="*/ 1300189 h 3686004"/>
                <a:gd name="connsiteX406" fmla="*/ 3345693 w 4041704"/>
                <a:gd name="connsiteY406" fmla="*/ 1300905 h 3686004"/>
                <a:gd name="connsiteX407" fmla="*/ 3364647 w 4041704"/>
                <a:gd name="connsiteY407" fmla="*/ 1336101 h 3686004"/>
                <a:gd name="connsiteX408" fmla="*/ 3351981 w 4041704"/>
                <a:gd name="connsiteY408" fmla="*/ 1361958 h 3686004"/>
                <a:gd name="connsiteX409" fmla="*/ 3368583 w 4041704"/>
                <a:gd name="connsiteY409" fmla="*/ 1382660 h 3686004"/>
                <a:gd name="connsiteX410" fmla="*/ 3383532 w 4041704"/>
                <a:gd name="connsiteY410" fmla="*/ 1380584 h 3686004"/>
                <a:gd name="connsiteX411" fmla="*/ 3397575 w 4041704"/>
                <a:gd name="connsiteY411" fmla="*/ 1377956 h 3686004"/>
                <a:gd name="connsiteX412" fmla="*/ 3338034 w 4041704"/>
                <a:gd name="connsiteY412" fmla="*/ 1388899 h 3686004"/>
                <a:gd name="connsiteX413" fmla="*/ 3319514 w 4041704"/>
                <a:gd name="connsiteY413" fmla="*/ 1393771 h 3686004"/>
                <a:gd name="connsiteX414" fmla="*/ 3320276 w 4041704"/>
                <a:gd name="connsiteY414" fmla="*/ 1404499 h 3686004"/>
                <a:gd name="connsiteX415" fmla="*/ 3319892 w 4041704"/>
                <a:gd name="connsiteY415" fmla="*/ 1406503 h 3686004"/>
                <a:gd name="connsiteX416" fmla="*/ 3351343 w 4041704"/>
                <a:gd name="connsiteY416" fmla="*/ 1411484 h 3686004"/>
                <a:gd name="connsiteX417" fmla="*/ 3370604 w 4041704"/>
                <a:gd name="connsiteY417" fmla="*/ 1418834 h 3686004"/>
                <a:gd name="connsiteX418" fmla="*/ 3372427 w 4041704"/>
                <a:gd name="connsiteY418" fmla="*/ 1417510 h 3686004"/>
                <a:gd name="connsiteX419" fmla="*/ 3429285 w 4041704"/>
                <a:gd name="connsiteY419" fmla="*/ 1421677 h 3686004"/>
                <a:gd name="connsiteX420" fmla="*/ 3537127 w 4041704"/>
                <a:gd name="connsiteY420" fmla="*/ 1416180 h 3686004"/>
                <a:gd name="connsiteX421" fmla="*/ 3570029 w 4041704"/>
                <a:gd name="connsiteY421" fmla="*/ 1415478 h 3686004"/>
                <a:gd name="connsiteX422" fmla="*/ 3622826 w 4041704"/>
                <a:gd name="connsiteY422" fmla="*/ 1424914 h 3686004"/>
                <a:gd name="connsiteX423" fmla="*/ 3649654 w 4041704"/>
                <a:gd name="connsiteY423" fmla="*/ 1428626 h 3686004"/>
                <a:gd name="connsiteX424" fmla="*/ 3659254 w 4041704"/>
                <a:gd name="connsiteY424" fmla="*/ 1439284 h 3686004"/>
                <a:gd name="connsiteX425" fmla="*/ 3678443 w 4041704"/>
                <a:gd name="connsiteY425" fmla="*/ 1426734 h 3686004"/>
                <a:gd name="connsiteX426" fmla="*/ 3736952 w 4041704"/>
                <a:gd name="connsiteY426" fmla="*/ 1440838 h 3686004"/>
                <a:gd name="connsiteX427" fmla="*/ 3753042 w 4041704"/>
                <a:gd name="connsiteY427" fmla="*/ 1444462 h 3686004"/>
                <a:gd name="connsiteX428" fmla="*/ 3801091 w 4041704"/>
                <a:gd name="connsiteY428" fmla="*/ 1460134 h 3686004"/>
                <a:gd name="connsiteX429" fmla="*/ 3852917 w 4041704"/>
                <a:gd name="connsiteY429" fmla="*/ 1479093 h 3686004"/>
                <a:gd name="connsiteX430" fmla="*/ 3880072 w 4041704"/>
                <a:gd name="connsiteY430" fmla="*/ 1490918 h 3686004"/>
                <a:gd name="connsiteX431" fmla="*/ 3881728 w 4041704"/>
                <a:gd name="connsiteY431" fmla="*/ 1490643 h 3686004"/>
                <a:gd name="connsiteX432" fmla="*/ 3881727 w 4041704"/>
                <a:gd name="connsiteY432" fmla="*/ 1490645 h 3686004"/>
                <a:gd name="connsiteX433" fmla="*/ 3882142 w 4041704"/>
                <a:gd name="connsiteY433" fmla="*/ 1490575 h 3686004"/>
                <a:gd name="connsiteX434" fmla="*/ 3881728 w 4041704"/>
                <a:gd name="connsiteY434" fmla="*/ 1490643 h 3686004"/>
                <a:gd name="connsiteX435" fmla="*/ 3880762 w 4041704"/>
                <a:gd name="connsiteY435" fmla="*/ 1489954 h 3686004"/>
                <a:gd name="connsiteX436" fmla="*/ 3881898 w 4041704"/>
                <a:gd name="connsiteY436" fmla="*/ 1479383 h 3686004"/>
                <a:gd name="connsiteX437" fmla="*/ 3889489 w 4041704"/>
                <a:gd name="connsiteY437" fmla="*/ 1478972 h 3686004"/>
                <a:gd name="connsiteX438" fmla="*/ 3973092 w 4041704"/>
                <a:gd name="connsiteY438" fmla="*/ 1487374 h 3686004"/>
                <a:gd name="connsiteX439" fmla="*/ 3987858 w 4041704"/>
                <a:gd name="connsiteY439" fmla="*/ 1489176 h 3686004"/>
                <a:gd name="connsiteX440" fmla="*/ 3991362 w 4041704"/>
                <a:gd name="connsiteY440" fmla="*/ 1490805 h 3686004"/>
                <a:gd name="connsiteX441" fmla="*/ 3998148 w 4041704"/>
                <a:gd name="connsiteY441" fmla="*/ 1498868 h 3686004"/>
                <a:gd name="connsiteX442" fmla="*/ 3999748 w 4041704"/>
                <a:gd name="connsiteY442" fmla="*/ 1502347 h 3686004"/>
                <a:gd name="connsiteX443" fmla="*/ 3999825 w 4041704"/>
                <a:gd name="connsiteY443" fmla="*/ 1512035 h 3686004"/>
                <a:gd name="connsiteX444" fmla="*/ 3999960 w 4041704"/>
                <a:gd name="connsiteY444" fmla="*/ 1517970 h 3686004"/>
                <a:gd name="connsiteX445" fmla="*/ 4023367 w 4041704"/>
                <a:gd name="connsiteY445" fmla="*/ 1519526 h 3686004"/>
                <a:gd name="connsiteX446" fmla="*/ 4040531 w 4041704"/>
                <a:gd name="connsiteY446" fmla="*/ 1526545 h 3686004"/>
                <a:gd name="connsiteX447" fmla="*/ 4034260 w 4041704"/>
                <a:gd name="connsiteY447" fmla="*/ 1538991 h 3686004"/>
                <a:gd name="connsiteX448" fmla="*/ 3962725 w 4041704"/>
                <a:gd name="connsiteY448" fmla="*/ 1522285 h 3686004"/>
                <a:gd name="connsiteX449" fmla="*/ 3925435 w 4041704"/>
                <a:gd name="connsiteY449" fmla="*/ 1520144 h 3686004"/>
                <a:gd name="connsiteX450" fmla="*/ 3918451 w 4041704"/>
                <a:gd name="connsiteY450" fmla="*/ 1520112 h 3686004"/>
                <a:gd name="connsiteX451" fmla="*/ 3875897 w 4041704"/>
                <a:gd name="connsiteY451" fmla="*/ 1503697 h 3686004"/>
                <a:gd name="connsiteX452" fmla="*/ 3853899 w 4041704"/>
                <a:gd name="connsiteY452" fmla="*/ 1503438 h 3686004"/>
                <a:gd name="connsiteX453" fmla="*/ 3840815 w 4041704"/>
                <a:gd name="connsiteY453" fmla="*/ 1504592 h 3686004"/>
                <a:gd name="connsiteX454" fmla="*/ 3787302 w 4041704"/>
                <a:gd name="connsiteY454" fmla="*/ 1492891 h 3686004"/>
                <a:gd name="connsiteX455" fmla="*/ 3749846 w 4041704"/>
                <a:gd name="connsiteY455" fmla="*/ 1491797 h 3686004"/>
                <a:gd name="connsiteX456" fmla="*/ 3719047 w 4041704"/>
                <a:gd name="connsiteY456" fmla="*/ 1482618 h 3686004"/>
                <a:gd name="connsiteX457" fmla="*/ 3687714 w 4041704"/>
                <a:gd name="connsiteY457" fmla="*/ 1493783 h 3686004"/>
                <a:gd name="connsiteX458" fmla="*/ 3686552 w 4041704"/>
                <a:gd name="connsiteY458" fmla="*/ 1501125 h 3686004"/>
                <a:gd name="connsiteX459" fmla="*/ 3647015 w 4041704"/>
                <a:gd name="connsiteY459" fmla="*/ 1523353 h 3686004"/>
                <a:gd name="connsiteX460" fmla="*/ 3624570 w 4041704"/>
                <a:gd name="connsiteY460" fmla="*/ 1532700 h 3686004"/>
                <a:gd name="connsiteX461" fmla="*/ 3604598 w 4041704"/>
                <a:gd name="connsiteY461" fmla="*/ 1567165 h 3686004"/>
                <a:gd name="connsiteX462" fmla="*/ 3599983 w 4041704"/>
                <a:gd name="connsiteY462" fmla="*/ 1579335 h 3686004"/>
                <a:gd name="connsiteX463" fmla="*/ 3576656 w 4041704"/>
                <a:gd name="connsiteY463" fmla="*/ 1587467 h 3686004"/>
                <a:gd name="connsiteX464" fmla="*/ 3566998 w 4041704"/>
                <a:gd name="connsiteY464" fmla="*/ 1580562 h 3686004"/>
                <a:gd name="connsiteX465" fmla="*/ 3560343 w 4041704"/>
                <a:gd name="connsiteY465" fmla="*/ 1588646 h 3686004"/>
                <a:gd name="connsiteX466" fmla="*/ 3549845 w 4041704"/>
                <a:gd name="connsiteY466" fmla="*/ 1607411 h 3686004"/>
                <a:gd name="connsiteX467" fmla="*/ 3540926 w 4041704"/>
                <a:gd name="connsiteY467" fmla="*/ 1616211 h 3686004"/>
                <a:gd name="connsiteX468" fmla="*/ 3549587 w 4041704"/>
                <a:gd name="connsiteY468" fmla="*/ 1629410 h 3686004"/>
                <a:gd name="connsiteX469" fmla="*/ 3563295 w 4041704"/>
                <a:gd name="connsiteY469" fmla="*/ 1651469 h 3686004"/>
                <a:gd name="connsiteX470" fmla="*/ 3559475 w 4041704"/>
                <a:gd name="connsiteY470" fmla="*/ 1675591 h 3686004"/>
                <a:gd name="connsiteX471" fmla="*/ 3570285 w 4041704"/>
                <a:gd name="connsiteY471" fmla="*/ 1695579 h 3686004"/>
                <a:gd name="connsiteX472" fmla="*/ 3589932 w 4041704"/>
                <a:gd name="connsiteY472" fmla="*/ 1707291 h 3686004"/>
                <a:gd name="connsiteX473" fmla="*/ 3609724 w 4041704"/>
                <a:gd name="connsiteY473" fmla="*/ 1704514 h 3686004"/>
                <a:gd name="connsiteX474" fmla="*/ 3624100 w 4041704"/>
                <a:gd name="connsiteY474" fmla="*/ 1712166 h 3686004"/>
                <a:gd name="connsiteX475" fmla="*/ 3616719 w 4041704"/>
                <a:gd name="connsiteY475" fmla="*/ 1738412 h 3686004"/>
                <a:gd name="connsiteX476" fmla="*/ 3615472 w 4041704"/>
                <a:gd name="connsiteY476" fmla="*/ 1746279 h 3686004"/>
                <a:gd name="connsiteX477" fmla="*/ 3618671 w 4041704"/>
                <a:gd name="connsiteY477" fmla="*/ 1753235 h 3686004"/>
                <a:gd name="connsiteX478" fmla="*/ 3616316 w 4041704"/>
                <a:gd name="connsiteY478" fmla="*/ 1774901 h 3686004"/>
                <a:gd name="connsiteX479" fmla="*/ 3635028 w 4041704"/>
                <a:gd name="connsiteY479" fmla="*/ 1778940 h 3686004"/>
                <a:gd name="connsiteX480" fmla="*/ 3639165 w 4041704"/>
                <a:gd name="connsiteY480" fmla="*/ 1783358 h 3686004"/>
                <a:gd name="connsiteX481" fmla="*/ 3656369 w 4041704"/>
                <a:gd name="connsiteY481" fmla="*/ 1827474 h 3686004"/>
                <a:gd name="connsiteX482" fmla="*/ 3657386 w 4041704"/>
                <a:gd name="connsiteY482" fmla="*/ 1834623 h 3686004"/>
                <a:gd name="connsiteX483" fmla="*/ 3652762 w 4041704"/>
                <a:gd name="connsiteY483" fmla="*/ 1867218 h 3686004"/>
                <a:gd name="connsiteX484" fmla="*/ 3633034 w 4041704"/>
                <a:gd name="connsiteY484" fmla="*/ 1910323 h 3686004"/>
                <a:gd name="connsiteX485" fmla="*/ 3623144 w 4041704"/>
                <a:gd name="connsiteY485" fmla="*/ 1928646 h 3686004"/>
                <a:gd name="connsiteX486" fmla="*/ 3613368 w 4041704"/>
                <a:gd name="connsiteY486" fmla="*/ 1939462 h 3686004"/>
                <a:gd name="connsiteX487" fmla="*/ 3569227 w 4041704"/>
                <a:gd name="connsiteY487" fmla="*/ 1953435 h 3686004"/>
                <a:gd name="connsiteX488" fmla="*/ 3560447 w 4041704"/>
                <a:gd name="connsiteY488" fmla="*/ 1957957 h 3686004"/>
                <a:gd name="connsiteX489" fmla="*/ 3546964 w 4041704"/>
                <a:gd name="connsiteY489" fmla="*/ 1985387 h 3686004"/>
                <a:gd name="connsiteX490" fmla="*/ 3540059 w 4041704"/>
                <a:gd name="connsiteY490" fmla="*/ 1995045 h 3686004"/>
                <a:gd name="connsiteX491" fmla="*/ 3521556 w 4041704"/>
                <a:gd name="connsiteY491" fmla="*/ 2016841 h 3686004"/>
                <a:gd name="connsiteX492" fmla="*/ 3525497 w 4041704"/>
                <a:gd name="connsiteY492" fmla="*/ 2029292 h 3686004"/>
                <a:gd name="connsiteX493" fmla="*/ 3539601 w 4041704"/>
                <a:gd name="connsiteY493" fmla="*/ 2030598 h 3686004"/>
                <a:gd name="connsiteX494" fmla="*/ 3522138 w 4041704"/>
                <a:gd name="connsiteY494" fmla="*/ 2053422 h 3686004"/>
                <a:gd name="connsiteX495" fmla="*/ 3498434 w 4041704"/>
                <a:gd name="connsiteY495" fmla="*/ 2099040 h 3686004"/>
                <a:gd name="connsiteX496" fmla="*/ 3498803 w 4041704"/>
                <a:gd name="connsiteY496" fmla="*/ 2096020 h 3686004"/>
                <a:gd name="connsiteX497" fmla="*/ 3507452 w 4041704"/>
                <a:gd name="connsiteY497" fmla="*/ 2075350 h 3686004"/>
                <a:gd name="connsiteX498" fmla="*/ 3505010 w 4041704"/>
                <a:gd name="connsiteY498" fmla="*/ 2043248 h 3686004"/>
                <a:gd name="connsiteX499" fmla="*/ 3482570 w 4041704"/>
                <a:gd name="connsiteY499" fmla="*/ 2042383 h 3686004"/>
                <a:gd name="connsiteX500" fmla="*/ 3478178 w 4041704"/>
                <a:gd name="connsiteY500" fmla="*/ 2049750 h 3686004"/>
                <a:gd name="connsiteX501" fmla="*/ 3467318 w 4041704"/>
                <a:gd name="connsiteY501" fmla="*/ 2077595 h 3686004"/>
                <a:gd name="connsiteX502" fmla="*/ 3448518 w 4041704"/>
                <a:gd name="connsiteY502" fmla="*/ 2084293 h 3686004"/>
                <a:gd name="connsiteX503" fmla="*/ 3416302 w 4041704"/>
                <a:gd name="connsiteY503" fmla="*/ 2094243 h 3686004"/>
                <a:gd name="connsiteX504" fmla="*/ 3400649 w 4041704"/>
                <a:gd name="connsiteY504" fmla="*/ 2101439 h 3686004"/>
                <a:gd name="connsiteX505" fmla="*/ 3392861 w 4041704"/>
                <a:gd name="connsiteY505" fmla="*/ 2109883 h 3686004"/>
                <a:gd name="connsiteX506" fmla="*/ 3402050 w 4041704"/>
                <a:gd name="connsiteY506" fmla="*/ 2112950 h 3686004"/>
                <a:gd name="connsiteX507" fmla="*/ 3434326 w 4041704"/>
                <a:gd name="connsiteY507" fmla="*/ 2153540 h 3686004"/>
                <a:gd name="connsiteX508" fmla="*/ 3411986 w 4041704"/>
                <a:gd name="connsiteY508" fmla="*/ 2175804 h 3686004"/>
                <a:gd name="connsiteX509" fmla="*/ 3401240 w 4041704"/>
                <a:gd name="connsiteY509" fmla="*/ 2196142 h 3686004"/>
                <a:gd name="connsiteX510" fmla="*/ 3412689 w 4041704"/>
                <a:gd name="connsiteY510" fmla="*/ 2208706 h 3686004"/>
                <a:gd name="connsiteX511" fmla="*/ 3442159 w 4041704"/>
                <a:gd name="connsiteY511" fmla="*/ 2226274 h 3686004"/>
                <a:gd name="connsiteX512" fmla="*/ 3446101 w 4041704"/>
                <a:gd name="connsiteY512" fmla="*/ 2238724 h 3686004"/>
                <a:gd name="connsiteX513" fmla="*/ 3427747 w 4041704"/>
                <a:gd name="connsiteY513" fmla="*/ 2354615 h 3686004"/>
                <a:gd name="connsiteX514" fmla="*/ 3418205 w 4041704"/>
                <a:gd name="connsiteY514" fmla="*/ 2394495 h 3686004"/>
                <a:gd name="connsiteX515" fmla="*/ 3426176 w 4041704"/>
                <a:gd name="connsiteY515" fmla="*/ 2408659 h 3686004"/>
                <a:gd name="connsiteX516" fmla="*/ 3439494 w 4041704"/>
                <a:gd name="connsiteY516" fmla="*/ 2436571 h 3686004"/>
                <a:gd name="connsiteX517" fmla="*/ 3469785 w 4041704"/>
                <a:gd name="connsiteY517" fmla="*/ 2469320 h 3686004"/>
                <a:gd name="connsiteX518" fmla="*/ 3500336 w 4041704"/>
                <a:gd name="connsiteY518" fmla="*/ 2480071 h 3686004"/>
                <a:gd name="connsiteX519" fmla="*/ 3502210 w 4041704"/>
                <a:gd name="connsiteY519" fmla="*/ 2485206 h 3686004"/>
                <a:gd name="connsiteX520" fmla="*/ 3500872 w 4041704"/>
                <a:gd name="connsiteY520" fmla="*/ 2514022 h 3686004"/>
                <a:gd name="connsiteX521" fmla="*/ 3493729 w 4041704"/>
                <a:gd name="connsiteY521" fmla="*/ 2559120 h 3686004"/>
                <a:gd name="connsiteX522" fmla="*/ 3483071 w 4041704"/>
                <a:gd name="connsiteY522" fmla="*/ 2568720 h 3686004"/>
                <a:gd name="connsiteX523" fmla="*/ 3482158 w 4041704"/>
                <a:gd name="connsiteY523" fmla="*/ 2574489 h 3686004"/>
                <a:gd name="connsiteX524" fmla="*/ 3459948 w 4041704"/>
                <a:gd name="connsiteY524" fmla="*/ 2612900 h 3686004"/>
                <a:gd name="connsiteX525" fmla="*/ 3443380 w 4041704"/>
                <a:gd name="connsiteY525" fmla="*/ 2625865 h 3686004"/>
                <a:gd name="connsiteX526" fmla="*/ 3420587 w 4041704"/>
                <a:gd name="connsiteY526" fmla="*/ 2613654 h 3686004"/>
                <a:gd name="connsiteX527" fmla="*/ 3417441 w 4041704"/>
                <a:gd name="connsiteY527" fmla="*/ 2613156 h 3686004"/>
                <a:gd name="connsiteX528" fmla="*/ 3333756 w 4041704"/>
                <a:gd name="connsiteY528" fmla="*/ 2605278 h 3686004"/>
                <a:gd name="connsiteX529" fmla="*/ 3325100 w 4041704"/>
                <a:gd name="connsiteY529" fmla="*/ 2581868 h 3686004"/>
                <a:gd name="connsiteX530" fmla="*/ 3318589 w 4041704"/>
                <a:gd name="connsiteY530" fmla="*/ 2575462 h 3686004"/>
                <a:gd name="connsiteX531" fmla="*/ 3305204 w 4041704"/>
                <a:gd name="connsiteY531" fmla="*/ 2571729 h 3686004"/>
                <a:gd name="connsiteX532" fmla="*/ 3316361 w 4041704"/>
                <a:gd name="connsiteY532" fmla="*/ 2558982 h 3686004"/>
                <a:gd name="connsiteX533" fmla="*/ 3307290 w 4041704"/>
                <a:gd name="connsiteY533" fmla="*/ 2538194 h 3686004"/>
                <a:gd name="connsiteX534" fmla="*/ 3305747 w 4041704"/>
                <a:gd name="connsiteY534" fmla="*/ 2530962 h 3686004"/>
                <a:gd name="connsiteX535" fmla="*/ 3298183 w 4041704"/>
                <a:gd name="connsiteY535" fmla="*/ 2534601 h 3686004"/>
                <a:gd name="connsiteX536" fmla="*/ 3289953 w 4041704"/>
                <a:gd name="connsiteY536" fmla="*/ 2542436 h 3686004"/>
                <a:gd name="connsiteX537" fmla="*/ 3279280 w 4041704"/>
                <a:gd name="connsiteY537" fmla="*/ 2542477 h 3686004"/>
                <a:gd name="connsiteX538" fmla="*/ 3278980 w 4041704"/>
                <a:gd name="connsiteY538" fmla="*/ 2542776 h 3686004"/>
                <a:gd name="connsiteX539" fmla="*/ 3288743 w 4041704"/>
                <a:gd name="connsiteY539" fmla="*/ 2549150 h 3686004"/>
                <a:gd name="connsiteX540" fmla="*/ 3282013 w 4041704"/>
                <a:gd name="connsiteY540" fmla="*/ 2554876 h 3686004"/>
                <a:gd name="connsiteX541" fmla="*/ 3273364 w 4041704"/>
                <a:gd name="connsiteY541" fmla="*/ 2553216 h 3686004"/>
                <a:gd name="connsiteX542" fmla="*/ 3271617 w 4041704"/>
                <a:gd name="connsiteY542" fmla="*/ 2563184 h 3686004"/>
                <a:gd name="connsiteX543" fmla="*/ 3259817 w 4041704"/>
                <a:gd name="connsiteY543" fmla="*/ 2593568 h 3686004"/>
                <a:gd name="connsiteX544" fmla="*/ 3259480 w 4041704"/>
                <a:gd name="connsiteY544" fmla="*/ 2605879 h 3686004"/>
                <a:gd name="connsiteX545" fmla="*/ 3270159 w 4041704"/>
                <a:gd name="connsiteY545" fmla="*/ 2609720 h 3686004"/>
                <a:gd name="connsiteX546" fmla="*/ 3284287 w 4041704"/>
                <a:gd name="connsiteY546" fmla="*/ 2618945 h 3686004"/>
                <a:gd name="connsiteX547" fmla="*/ 3286808 w 4041704"/>
                <a:gd name="connsiteY547" fmla="*/ 2660735 h 3686004"/>
                <a:gd name="connsiteX548" fmla="*/ 3285386 w 4041704"/>
                <a:gd name="connsiteY548" fmla="*/ 2667163 h 3686004"/>
                <a:gd name="connsiteX549" fmla="*/ 3283128 w 4041704"/>
                <a:gd name="connsiteY549" fmla="*/ 2670599 h 3686004"/>
                <a:gd name="connsiteX550" fmla="*/ 3292503 w 4041704"/>
                <a:gd name="connsiteY550" fmla="*/ 2683060 h 3686004"/>
                <a:gd name="connsiteX551" fmla="*/ 3298349 w 4041704"/>
                <a:gd name="connsiteY551" fmla="*/ 2682050 h 3686004"/>
                <a:gd name="connsiteX552" fmla="*/ 3307862 w 4041704"/>
                <a:gd name="connsiteY552" fmla="*/ 2673746 h 3686004"/>
                <a:gd name="connsiteX553" fmla="*/ 3336874 w 4041704"/>
                <a:gd name="connsiteY553" fmla="*/ 2667053 h 3686004"/>
                <a:gd name="connsiteX554" fmla="*/ 3361333 w 4041704"/>
                <a:gd name="connsiteY554" fmla="*/ 2658563 h 3686004"/>
                <a:gd name="connsiteX555" fmla="*/ 3378700 w 4041704"/>
                <a:gd name="connsiteY555" fmla="*/ 2647336 h 3686004"/>
                <a:gd name="connsiteX556" fmla="*/ 3389842 w 4041704"/>
                <a:gd name="connsiteY556" fmla="*/ 2665227 h 3686004"/>
                <a:gd name="connsiteX557" fmla="*/ 3397694 w 4041704"/>
                <a:gd name="connsiteY557" fmla="*/ 2697111 h 3686004"/>
                <a:gd name="connsiteX558" fmla="*/ 3400149 w 4041704"/>
                <a:gd name="connsiteY558" fmla="*/ 2698576 h 3686004"/>
                <a:gd name="connsiteX559" fmla="*/ 3417201 w 4041704"/>
                <a:gd name="connsiteY559" fmla="*/ 2713102 h 3686004"/>
                <a:gd name="connsiteX560" fmla="*/ 3410947 w 4041704"/>
                <a:gd name="connsiteY560" fmla="*/ 2749202 h 3686004"/>
                <a:gd name="connsiteX561" fmla="*/ 3404597 w 4041704"/>
                <a:gd name="connsiteY561" fmla="*/ 2751959 h 3686004"/>
                <a:gd name="connsiteX562" fmla="*/ 3393284 w 4041704"/>
                <a:gd name="connsiteY562" fmla="*/ 2745329 h 3686004"/>
                <a:gd name="connsiteX563" fmla="*/ 3389862 w 4041704"/>
                <a:gd name="connsiteY563" fmla="*/ 2743175 h 3686004"/>
                <a:gd name="connsiteX564" fmla="*/ 3369393 w 4041704"/>
                <a:gd name="connsiteY564" fmla="*/ 2716281 h 3686004"/>
                <a:gd name="connsiteX565" fmla="*/ 3358136 w 4041704"/>
                <a:gd name="connsiteY565" fmla="*/ 2705898 h 3686004"/>
                <a:gd name="connsiteX566" fmla="*/ 3326206 w 4041704"/>
                <a:gd name="connsiteY566" fmla="*/ 2697078 h 3686004"/>
                <a:gd name="connsiteX567" fmla="*/ 3295330 w 4041704"/>
                <a:gd name="connsiteY567" fmla="*/ 2711615 h 3686004"/>
                <a:gd name="connsiteX568" fmla="*/ 3292130 w 4041704"/>
                <a:gd name="connsiteY568" fmla="*/ 2718355 h 3686004"/>
                <a:gd name="connsiteX569" fmla="*/ 3297187 w 4041704"/>
                <a:gd name="connsiteY569" fmla="*/ 2727762 h 3686004"/>
                <a:gd name="connsiteX570" fmla="*/ 3289779 w 4041704"/>
                <a:gd name="connsiteY570" fmla="*/ 2725356 h 3686004"/>
                <a:gd name="connsiteX571" fmla="*/ 3287722 w 4041704"/>
                <a:gd name="connsiteY571" fmla="*/ 2734726 h 3686004"/>
                <a:gd name="connsiteX572" fmla="*/ 3289609 w 4041704"/>
                <a:gd name="connsiteY572" fmla="*/ 2748262 h 3686004"/>
                <a:gd name="connsiteX573" fmla="*/ 3285161 w 4041704"/>
                <a:gd name="connsiteY573" fmla="*/ 2759383 h 3686004"/>
                <a:gd name="connsiteX574" fmla="*/ 3274895 w 4041704"/>
                <a:gd name="connsiteY574" fmla="*/ 2752920 h 3686004"/>
                <a:gd name="connsiteX575" fmla="*/ 3271161 w 4041704"/>
                <a:gd name="connsiteY575" fmla="*/ 2736485 h 3686004"/>
                <a:gd name="connsiteX576" fmla="*/ 3266142 w 4041704"/>
                <a:gd name="connsiteY576" fmla="*/ 2736601 h 3686004"/>
                <a:gd name="connsiteX577" fmla="*/ 3258831 w 4041704"/>
                <a:gd name="connsiteY577" fmla="*/ 2739855 h 3686004"/>
                <a:gd name="connsiteX578" fmla="*/ 3262278 w 4041704"/>
                <a:gd name="connsiteY578" fmla="*/ 2745613 h 3686004"/>
                <a:gd name="connsiteX579" fmla="*/ 3255571 w 4041704"/>
                <a:gd name="connsiteY579" fmla="*/ 2759535 h 3686004"/>
                <a:gd name="connsiteX580" fmla="*/ 3238454 w 4041704"/>
                <a:gd name="connsiteY580" fmla="*/ 2769189 h 3686004"/>
                <a:gd name="connsiteX581" fmla="*/ 3240926 w 4041704"/>
                <a:gd name="connsiteY581" fmla="*/ 2794307 h 3686004"/>
                <a:gd name="connsiteX582" fmla="*/ 3248725 w 4041704"/>
                <a:gd name="connsiteY582" fmla="*/ 2819731 h 3686004"/>
                <a:gd name="connsiteX583" fmla="*/ 3228986 w 4041704"/>
                <a:gd name="connsiteY583" fmla="*/ 2828968 h 3686004"/>
                <a:gd name="connsiteX584" fmla="*/ 3218493 w 4041704"/>
                <a:gd name="connsiteY584" fmla="*/ 2837521 h 3686004"/>
                <a:gd name="connsiteX585" fmla="*/ 3226246 w 4041704"/>
                <a:gd name="connsiteY585" fmla="*/ 2846274 h 3686004"/>
                <a:gd name="connsiteX586" fmla="*/ 3228785 w 4041704"/>
                <a:gd name="connsiteY586" fmla="*/ 2847214 h 3686004"/>
                <a:gd name="connsiteX587" fmla="*/ 3244569 w 4041704"/>
                <a:gd name="connsiteY587" fmla="*/ 2856164 h 3686004"/>
                <a:gd name="connsiteX588" fmla="*/ 3231069 w 4041704"/>
                <a:gd name="connsiteY588" fmla="*/ 2859939 h 3686004"/>
                <a:gd name="connsiteX589" fmla="*/ 3216055 w 4041704"/>
                <a:gd name="connsiteY589" fmla="*/ 2859712 h 3686004"/>
                <a:gd name="connsiteX590" fmla="*/ 3202712 w 4041704"/>
                <a:gd name="connsiteY590" fmla="*/ 2882863 h 3686004"/>
                <a:gd name="connsiteX591" fmla="*/ 3211539 w 4041704"/>
                <a:gd name="connsiteY591" fmla="*/ 2895012 h 3686004"/>
                <a:gd name="connsiteX592" fmla="*/ 3198034 w 4041704"/>
                <a:gd name="connsiteY592" fmla="*/ 2908999 h 3686004"/>
                <a:gd name="connsiteX593" fmla="*/ 3181779 w 4041704"/>
                <a:gd name="connsiteY593" fmla="*/ 2906425 h 3686004"/>
                <a:gd name="connsiteX594" fmla="*/ 3165269 w 4041704"/>
                <a:gd name="connsiteY594" fmla="*/ 2915636 h 3686004"/>
                <a:gd name="connsiteX595" fmla="*/ 3141111 w 4041704"/>
                <a:gd name="connsiteY595" fmla="*/ 2929013 h 3686004"/>
                <a:gd name="connsiteX596" fmla="*/ 3111788 w 4041704"/>
                <a:gd name="connsiteY596" fmla="*/ 2951246 h 3686004"/>
                <a:gd name="connsiteX597" fmla="*/ 3103501 w 4041704"/>
                <a:gd name="connsiteY597" fmla="*/ 2962833 h 3686004"/>
                <a:gd name="connsiteX598" fmla="*/ 3098730 w 4041704"/>
                <a:gd name="connsiteY598" fmla="*/ 2955628 h 3686004"/>
                <a:gd name="connsiteX599" fmla="*/ 3085672 w 4041704"/>
                <a:gd name="connsiteY599" fmla="*/ 2960010 h 3686004"/>
                <a:gd name="connsiteX600" fmla="*/ 3081075 w 4041704"/>
                <a:gd name="connsiteY600" fmla="*/ 2967665 h 3686004"/>
                <a:gd name="connsiteX601" fmla="*/ 3086646 w 4041704"/>
                <a:gd name="connsiteY601" fmla="*/ 2973865 h 3686004"/>
                <a:gd name="connsiteX602" fmla="*/ 3072757 w 4041704"/>
                <a:gd name="connsiteY602" fmla="*/ 2975754 h 3686004"/>
                <a:gd name="connsiteX603" fmla="*/ 3067356 w 4041704"/>
                <a:gd name="connsiteY603" fmla="*/ 2974923 h 3686004"/>
                <a:gd name="connsiteX604" fmla="*/ 3062755 w 4041704"/>
                <a:gd name="connsiteY604" fmla="*/ 2975733 h 3686004"/>
                <a:gd name="connsiteX605" fmla="*/ 3044703 w 4041704"/>
                <a:gd name="connsiteY605" fmla="*/ 2977712 h 3686004"/>
                <a:gd name="connsiteX606" fmla="*/ 3040222 w 4041704"/>
                <a:gd name="connsiteY606" fmla="*/ 2977051 h 3686004"/>
                <a:gd name="connsiteX607" fmla="*/ 3038819 w 4041704"/>
                <a:gd name="connsiteY607" fmla="*/ 2983436 h 3686004"/>
                <a:gd name="connsiteX608" fmla="*/ 3041525 w 4041704"/>
                <a:gd name="connsiteY608" fmla="*/ 2994574 h 3686004"/>
                <a:gd name="connsiteX609" fmla="*/ 3048604 w 4041704"/>
                <a:gd name="connsiteY609" fmla="*/ 3007817 h 3686004"/>
                <a:gd name="connsiteX610" fmla="*/ 3033310 w 4041704"/>
                <a:gd name="connsiteY610" fmla="*/ 3019823 h 3686004"/>
                <a:gd name="connsiteX611" fmla="*/ 3017560 w 4041704"/>
                <a:gd name="connsiteY611" fmla="*/ 3015045 h 3686004"/>
                <a:gd name="connsiteX612" fmla="*/ 3007298 w 4041704"/>
                <a:gd name="connsiteY612" fmla="*/ 3013664 h 3686004"/>
                <a:gd name="connsiteX613" fmla="*/ 3000754 w 4041704"/>
                <a:gd name="connsiteY613" fmla="*/ 3020997 h 3686004"/>
                <a:gd name="connsiteX614" fmla="*/ 3001671 w 4041704"/>
                <a:gd name="connsiteY614" fmla="*/ 3021465 h 3686004"/>
                <a:gd name="connsiteX615" fmla="*/ 2995069 w 4041704"/>
                <a:gd name="connsiteY615" fmla="*/ 3033588 h 3686004"/>
                <a:gd name="connsiteX616" fmla="*/ 2954465 w 4041704"/>
                <a:gd name="connsiteY616" fmla="*/ 3108485 h 3686004"/>
                <a:gd name="connsiteX617" fmla="*/ 2960471 w 4041704"/>
                <a:gd name="connsiteY617" fmla="*/ 3122730 h 3686004"/>
                <a:gd name="connsiteX618" fmla="*/ 2970885 w 4041704"/>
                <a:gd name="connsiteY618" fmla="*/ 3141609 h 3686004"/>
                <a:gd name="connsiteX619" fmla="*/ 2950245 w 4041704"/>
                <a:gd name="connsiteY619" fmla="*/ 3143900 h 3686004"/>
                <a:gd name="connsiteX620" fmla="*/ 2937957 w 4041704"/>
                <a:gd name="connsiteY620" fmla="*/ 3170134 h 3686004"/>
                <a:gd name="connsiteX621" fmla="*/ 2945149 w 4041704"/>
                <a:gd name="connsiteY621" fmla="*/ 3194327 h 3686004"/>
                <a:gd name="connsiteX622" fmla="*/ 2943374 w 4041704"/>
                <a:gd name="connsiteY622" fmla="*/ 3245492 h 3686004"/>
                <a:gd name="connsiteX623" fmla="*/ 2924099 w 4041704"/>
                <a:gd name="connsiteY623" fmla="*/ 3263038 h 3686004"/>
                <a:gd name="connsiteX624" fmla="*/ 2910544 w 4041704"/>
                <a:gd name="connsiteY624" fmla="*/ 3280070 h 3686004"/>
                <a:gd name="connsiteX625" fmla="*/ 2895111 w 4041704"/>
                <a:gd name="connsiteY625" fmla="*/ 3276129 h 3686004"/>
                <a:gd name="connsiteX626" fmla="*/ 2863294 w 4041704"/>
                <a:gd name="connsiteY626" fmla="*/ 3252663 h 3686004"/>
                <a:gd name="connsiteX627" fmla="*/ 2834578 w 4041704"/>
                <a:gd name="connsiteY627" fmla="*/ 3242372 h 3686004"/>
                <a:gd name="connsiteX628" fmla="*/ 2785273 w 4041704"/>
                <a:gd name="connsiteY628" fmla="*/ 3254770 h 3686004"/>
                <a:gd name="connsiteX629" fmla="*/ 2775514 w 4041704"/>
                <a:gd name="connsiteY629" fmla="*/ 3264662 h 3686004"/>
                <a:gd name="connsiteX630" fmla="*/ 2760612 w 4041704"/>
                <a:gd name="connsiteY630" fmla="*/ 3273241 h 3686004"/>
                <a:gd name="connsiteX631" fmla="*/ 2756924 w 4041704"/>
                <a:gd name="connsiteY631" fmla="*/ 3258492 h 3686004"/>
                <a:gd name="connsiteX632" fmla="*/ 2754004 w 4041704"/>
                <a:gd name="connsiteY632" fmla="*/ 3250621 h 3686004"/>
                <a:gd name="connsiteX633" fmla="*/ 2747464 w 4041704"/>
                <a:gd name="connsiteY633" fmla="*/ 3255198 h 3686004"/>
                <a:gd name="connsiteX634" fmla="*/ 2697171 w 4041704"/>
                <a:gd name="connsiteY634" fmla="*/ 3269754 h 3686004"/>
                <a:gd name="connsiteX635" fmla="*/ 2675868 w 4041704"/>
                <a:gd name="connsiteY635" fmla="*/ 3265425 h 3686004"/>
                <a:gd name="connsiteX636" fmla="*/ 2673392 w 4041704"/>
                <a:gd name="connsiteY636" fmla="*/ 3261362 h 3686004"/>
                <a:gd name="connsiteX637" fmla="*/ 2671104 w 4041704"/>
                <a:gd name="connsiteY637" fmla="*/ 3263092 h 3686004"/>
                <a:gd name="connsiteX638" fmla="*/ 2662639 w 4041704"/>
                <a:gd name="connsiteY638" fmla="*/ 3257802 h 3686004"/>
                <a:gd name="connsiteX639" fmla="*/ 2660869 w 4041704"/>
                <a:gd name="connsiteY639" fmla="*/ 3253543 h 3686004"/>
                <a:gd name="connsiteX640" fmla="*/ 2650158 w 4041704"/>
                <a:gd name="connsiteY640" fmla="*/ 3249077 h 3686004"/>
                <a:gd name="connsiteX641" fmla="*/ 2645756 w 4041704"/>
                <a:gd name="connsiteY641" fmla="*/ 3244534 h 3686004"/>
                <a:gd name="connsiteX642" fmla="*/ 2645179 w 4041704"/>
                <a:gd name="connsiteY642" fmla="*/ 3248918 h 3686004"/>
                <a:gd name="connsiteX643" fmla="*/ 2593191 w 4041704"/>
                <a:gd name="connsiteY643" fmla="*/ 3294739 h 3686004"/>
                <a:gd name="connsiteX644" fmla="*/ 2555482 w 4041704"/>
                <a:gd name="connsiteY644" fmla="*/ 3295150 h 3686004"/>
                <a:gd name="connsiteX645" fmla="*/ 2497398 w 4041704"/>
                <a:gd name="connsiteY645" fmla="*/ 3286039 h 3686004"/>
                <a:gd name="connsiteX646" fmla="*/ 2490388 w 4041704"/>
                <a:gd name="connsiteY646" fmla="*/ 3282957 h 3686004"/>
                <a:gd name="connsiteX647" fmla="*/ 2483284 w 4041704"/>
                <a:gd name="connsiteY647" fmla="*/ 3290519 h 3686004"/>
                <a:gd name="connsiteX648" fmla="*/ 2482076 w 4041704"/>
                <a:gd name="connsiteY648" fmla="*/ 3297985 h 3686004"/>
                <a:gd name="connsiteX649" fmla="*/ 2485672 w 4041704"/>
                <a:gd name="connsiteY649" fmla="*/ 3308429 h 3686004"/>
                <a:gd name="connsiteX650" fmla="*/ 2482573 w 4041704"/>
                <a:gd name="connsiteY650" fmla="*/ 3314037 h 3686004"/>
                <a:gd name="connsiteX651" fmla="*/ 2480335 w 4041704"/>
                <a:gd name="connsiteY651" fmla="*/ 3314275 h 3686004"/>
                <a:gd name="connsiteX652" fmla="*/ 2480624 w 4041704"/>
                <a:gd name="connsiteY652" fmla="*/ 3329114 h 3686004"/>
                <a:gd name="connsiteX653" fmla="*/ 2470723 w 4041704"/>
                <a:gd name="connsiteY653" fmla="*/ 3346053 h 3686004"/>
                <a:gd name="connsiteX654" fmla="*/ 2439847 w 4041704"/>
                <a:gd name="connsiteY654" fmla="*/ 3342529 h 3686004"/>
                <a:gd name="connsiteX655" fmla="*/ 2420715 w 4041704"/>
                <a:gd name="connsiteY655" fmla="*/ 3345080 h 3686004"/>
                <a:gd name="connsiteX656" fmla="*/ 2423593 w 4041704"/>
                <a:gd name="connsiteY656" fmla="*/ 3361502 h 3686004"/>
                <a:gd name="connsiteX657" fmla="*/ 2425975 w 4041704"/>
                <a:gd name="connsiteY657" fmla="*/ 3364541 h 3686004"/>
                <a:gd name="connsiteX658" fmla="*/ 2438462 w 4041704"/>
                <a:gd name="connsiteY658" fmla="*/ 3387201 h 3686004"/>
                <a:gd name="connsiteX659" fmla="*/ 2419245 w 4041704"/>
                <a:gd name="connsiteY659" fmla="*/ 3381705 h 3686004"/>
                <a:gd name="connsiteX660" fmla="*/ 2401177 w 4041704"/>
                <a:gd name="connsiteY660" fmla="*/ 3370212 h 3686004"/>
                <a:gd name="connsiteX661" fmla="*/ 2367679 w 4041704"/>
                <a:gd name="connsiteY661" fmla="*/ 3388368 h 3686004"/>
                <a:gd name="connsiteX662" fmla="*/ 2369327 w 4041704"/>
                <a:gd name="connsiteY662" fmla="*/ 3409717 h 3686004"/>
                <a:gd name="connsiteX663" fmla="*/ 2342476 w 4041704"/>
                <a:gd name="connsiteY663" fmla="*/ 3416622 h 3686004"/>
                <a:gd name="connsiteX664" fmla="*/ 2324654 w 4041704"/>
                <a:gd name="connsiteY664" fmla="*/ 3401353 h 3686004"/>
                <a:gd name="connsiteX665" fmla="*/ 2312047 w 4041704"/>
                <a:gd name="connsiteY665" fmla="*/ 3393667 h 3686004"/>
                <a:gd name="connsiteX666" fmla="*/ 2299300 w 4041704"/>
                <a:gd name="connsiteY666" fmla="*/ 3399488 h 3686004"/>
                <a:gd name="connsiteX667" fmla="*/ 2300228 w 4041704"/>
                <a:gd name="connsiteY667" fmla="*/ 3400626 h 3686004"/>
                <a:gd name="connsiteX668" fmla="*/ 2284657 w 4041704"/>
                <a:gd name="connsiteY668" fmla="*/ 3412668 h 3686004"/>
                <a:gd name="connsiteX669" fmla="*/ 2188704 w 4041704"/>
                <a:gd name="connsiteY669" fmla="*/ 3487168 h 3686004"/>
                <a:gd name="connsiteX670" fmla="*/ 2188378 w 4041704"/>
                <a:gd name="connsiteY670" fmla="*/ 3509212 h 3686004"/>
                <a:gd name="connsiteX671" fmla="*/ 2191148 w 4041704"/>
                <a:gd name="connsiteY671" fmla="*/ 3539830 h 3686004"/>
                <a:gd name="connsiteX672" fmla="*/ 2162887 w 4041704"/>
                <a:gd name="connsiteY672" fmla="*/ 3530987 h 3686004"/>
                <a:gd name="connsiteX673" fmla="*/ 2131803 w 4041704"/>
                <a:gd name="connsiteY673" fmla="*/ 3558191 h 3686004"/>
                <a:gd name="connsiteX674" fmla="*/ 2127323 w 4041704"/>
                <a:gd name="connsiteY674" fmla="*/ 3593902 h 3686004"/>
                <a:gd name="connsiteX675" fmla="*/ 2095670 w 4041704"/>
                <a:gd name="connsiteY675" fmla="*/ 3659684 h 3686004"/>
                <a:gd name="connsiteX676" fmla="*/ 2060444 w 4041704"/>
                <a:gd name="connsiteY676" fmla="*/ 3671539 h 3686004"/>
                <a:gd name="connsiteX677" fmla="*/ 2032982 w 4041704"/>
                <a:gd name="connsiteY677" fmla="*/ 3686004 h 3686004"/>
                <a:gd name="connsiteX678" fmla="*/ 2015093 w 4041704"/>
                <a:gd name="connsiteY678" fmla="*/ 3672010 h 3686004"/>
                <a:gd name="connsiteX679" fmla="*/ 1987008 w 4041704"/>
                <a:gd name="connsiteY679" fmla="*/ 3623131 h 3686004"/>
                <a:gd name="connsiteX680" fmla="*/ 1955418 w 4041704"/>
                <a:gd name="connsiteY680" fmla="*/ 3593230 h 3686004"/>
                <a:gd name="connsiteX681" fmla="*/ 1883937 w 4041704"/>
                <a:gd name="connsiteY681" fmla="*/ 3581147 h 3686004"/>
                <a:gd name="connsiteX682" fmla="*/ 1865526 w 4041704"/>
                <a:gd name="connsiteY682" fmla="*/ 3588467 h 3686004"/>
                <a:gd name="connsiteX683" fmla="*/ 1841150 w 4041704"/>
                <a:gd name="connsiteY683" fmla="*/ 3591124 h 3686004"/>
                <a:gd name="connsiteX684" fmla="*/ 1844793 w 4041704"/>
                <a:gd name="connsiteY684" fmla="*/ 3569752 h 3686004"/>
                <a:gd name="connsiteX685" fmla="*/ 1845492 w 4041704"/>
                <a:gd name="connsiteY685" fmla="*/ 3557803 h 3686004"/>
                <a:gd name="connsiteX686" fmla="*/ 1834329 w 4041704"/>
                <a:gd name="connsiteY686" fmla="*/ 3560030 h 3686004"/>
                <a:gd name="connsiteX687" fmla="*/ 1760322 w 4041704"/>
                <a:gd name="connsiteY687" fmla="*/ 3550197 h 3686004"/>
                <a:gd name="connsiteX688" fmla="*/ 1733314 w 4041704"/>
                <a:gd name="connsiteY688" fmla="*/ 3519845 h 3686004"/>
                <a:gd name="connsiteX689" fmla="*/ 1671934 w 4041704"/>
                <a:gd name="connsiteY689" fmla="*/ 3408590 h 3686004"/>
                <a:gd name="connsiteX690" fmla="*/ 1655345 w 4041704"/>
                <a:gd name="connsiteY690" fmla="*/ 3405224 h 3686004"/>
                <a:gd name="connsiteX691" fmla="*/ 1640552 w 4041704"/>
                <a:gd name="connsiteY691" fmla="*/ 3399806 h 3686004"/>
                <a:gd name="connsiteX692" fmla="*/ 1637976 w 4041704"/>
                <a:gd name="connsiteY692" fmla="*/ 3390256 h 3686004"/>
                <a:gd name="connsiteX693" fmla="*/ 1618072 w 4041704"/>
                <a:gd name="connsiteY693" fmla="*/ 3387135 h 3686004"/>
                <a:gd name="connsiteX694" fmla="*/ 1615043 w 4041704"/>
                <a:gd name="connsiteY694" fmla="*/ 3382230 h 3686004"/>
                <a:gd name="connsiteX695" fmla="*/ 1596941 w 4041704"/>
                <a:gd name="connsiteY695" fmla="*/ 3395104 h 3686004"/>
                <a:gd name="connsiteX696" fmla="*/ 1596004 w 4041704"/>
                <a:gd name="connsiteY696" fmla="*/ 3374186 h 3686004"/>
                <a:gd name="connsiteX697" fmla="*/ 1578147 w 4041704"/>
                <a:gd name="connsiteY697" fmla="*/ 3371945 h 3686004"/>
                <a:gd name="connsiteX698" fmla="*/ 1578554 w 4041704"/>
                <a:gd name="connsiteY698" fmla="*/ 3370072 h 3686004"/>
                <a:gd name="connsiteX699" fmla="*/ 1564569 w 4041704"/>
                <a:gd name="connsiteY699" fmla="*/ 3381484 h 3686004"/>
                <a:gd name="connsiteX700" fmla="*/ 1533082 w 4041704"/>
                <a:gd name="connsiteY700" fmla="*/ 3402615 h 3686004"/>
                <a:gd name="connsiteX701" fmla="*/ 1512331 w 4041704"/>
                <a:gd name="connsiteY701" fmla="*/ 3379479 h 3686004"/>
                <a:gd name="connsiteX702" fmla="*/ 1496332 w 4041704"/>
                <a:gd name="connsiteY702" fmla="*/ 3368684 h 3686004"/>
                <a:gd name="connsiteX703" fmla="*/ 1487582 w 4041704"/>
                <a:gd name="connsiteY703" fmla="*/ 3382875 h 3686004"/>
                <a:gd name="connsiteX704" fmla="*/ 1487345 w 4041704"/>
                <a:gd name="connsiteY704" fmla="*/ 3386728 h 3686004"/>
                <a:gd name="connsiteX705" fmla="*/ 1481637 w 4041704"/>
                <a:gd name="connsiteY705" fmla="*/ 3411963 h 3686004"/>
                <a:gd name="connsiteX706" fmla="*/ 1470917 w 4041704"/>
                <a:gd name="connsiteY706" fmla="*/ 3395095 h 3686004"/>
                <a:gd name="connsiteX707" fmla="*/ 1465036 w 4041704"/>
                <a:gd name="connsiteY707" fmla="*/ 3374505 h 3686004"/>
                <a:gd name="connsiteX708" fmla="*/ 1427933 w 4041704"/>
                <a:gd name="connsiteY708" fmla="*/ 3365840 h 3686004"/>
                <a:gd name="connsiteX709" fmla="*/ 1414989 w 4041704"/>
                <a:gd name="connsiteY709" fmla="*/ 3382899 h 3686004"/>
                <a:gd name="connsiteX710" fmla="*/ 1390328 w 4041704"/>
                <a:gd name="connsiteY710" fmla="*/ 3370234 h 3686004"/>
                <a:gd name="connsiteX711" fmla="*/ 1387138 w 4041704"/>
                <a:gd name="connsiteY711" fmla="*/ 3346982 h 3686004"/>
                <a:gd name="connsiteX712" fmla="*/ 1367757 w 4041704"/>
                <a:gd name="connsiteY712" fmla="*/ 3328245 h 3686004"/>
                <a:gd name="connsiteX713" fmla="*/ 1339537 w 4041704"/>
                <a:gd name="connsiteY713" fmla="*/ 3300787 h 3686004"/>
                <a:gd name="connsiteX714" fmla="*/ 1297095 w 4041704"/>
                <a:gd name="connsiteY714" fmla="*/ 3269929 h 3686004"/>
                <a:gd name="connsiteX715" fmla="*/ 1277860 w 4041704"/>
                <a:gd name="connsiteY715" fmla="*/ 3263398 h 3686004"/>
                <a:gd name="connsiteX716" fmla="*/ 1285729 w 4041704"/>
                <a:gd name="connsiteY716" fmla="*/ 3253912 h 3686004"/>
                <a:gd name="connsiteX717" fmla="*/ 1274362 w 4041704"/>
                <a:gd name="connsiteY717" fmla="*/ 3237896 h 3686004"/>
                <a:gd name="connsiteX718" fmla="*/ 1243451 w 4041704"/>
                <a:gd name="connsiteY718" fmla="*/ 3213097 h 3686004"/>
                <a:gd name="connsiteX719" fmla="*/ 1233305 w 4041704"/>
                <a:gd name="connsiteY719" fmla="*/ 3189274 h 3686004"/>
                <a:gd name="connsiteX720" fmla="*/ 1231404 w 4041704"/>
                <a:gd name="connsiteY720" fmla="*/ 3176435 h 3686004"/>
                <a:gd name="connsiteX721" fmla="*/ 1223095 w 4041704"/>
                <a:gd name="connsiteY721" fmla="*/ 3189026 h 3686004"/>
                <a:gd name="connsiteX722" fmla="*/ 1202226 w 4041704"/>
                <a:gd name="connsiteY722" fmla="*/ 3214473 h 3686004"/>
                <a:gd name="connsiteX723" fmla="*/ 1160715 w 4041704"/>
                <a:gd name="connsiteY723" fmla="*/ 3248436 h 3686004"/>
                <a:gd name="connsiteX724" fmla="*/ 1140446 w 4041704"/>
                <a:gd name="connsiteY724" fmla="*/ 3266397 h 3686004"/>
                <a:gd name="connsiteX725" fmla="*/ 1126105 w 4041704"/>
                <a:gd name="connsiteY725" fmla="*/ 3266756 h 3686004"/>
                <a:gd name="connsiteX726" fmla="*/ 1123155 w 4041704"/>
                <a:gd name="connsiteY726" fmla="*/ 3289494 h 3686004"/>
                <a:gd name="connsiteX727" fmla="*/ 1074384 w 4041704"/>
                <a:gd name="connsiteY727" fmla="*/ 3324758 h 3686004"/>
                <a:gd name="connsiteX728" fmla="*/ 1061166 w 4041704"/>
                <a:gd name="connsiteY728" fmla="*/ 3334623 h 3686004"/>
                <a:gd name="connsiteX729" fmla="*/ 1018008 w 4041704"/>
                <a:gd name="connsiteY729" fmla="*/ 3360921 h 3686004"/>
                <a:gd name="connsiteX730" fmla="*/ 969896 w 4041704"/>
                <a:gd name="connsiteY730" fmla="*/ 3387953 h 3686004"/>
                <a:gd name="connsiteX731" fmla="*/ 943250 w 4041704"/>
                <a:gd name="connsiteY731" fmla="*/ 3400885 h 3686004"/>
                <a:gd name="connsiteX732" fmla="*/ 942382 w 4041704"/>
                <a:gd name="connsiteY732" fmla="*/ 3402321 h 3686004"/>
                <a:gd name="connsiteX733" fmla="*/ 942381 w 4041704"/>
                <a:gd name="connsiteY733" fmla="*/ 3402321 h 3686004"/>
                <a:gd name="connsiteX734" fmla="*/ 942165 w 4041704"/>
                <a:gd name="connsiteY734" fmla="*/ 3402681 h 3686004"/>
                <a:gd name="connsiteX735" fmla="*/ 942382 w 4041704"/>
                <a:gd name="connsiteY735" fmla="*/ 3402321 h 3686004"/>
                <a:gd name="connsiteX736" fmla="*/ 943534 w 4041704"/>
                <a:gd name="connsiteY736" fmla="*/ 3402037 h 3686004"/>
                <a:gd name="connsiteX737" fmla="*/ 950824 w 4041704"/>
                <a:gd name="connsiteY737" fmla="*/ 3409777 h 3686004"/>
                <a:gd name="connsiteX738" fmla="*/ 946198 w 4041704"/>
                <a:gd name="connsiteY738" fmla="*/ 3415809 h 3686004"/>
                <a:gd name="connsiteX739" fmla="*/ 885435 w 4041704"/>
                <a:gd name="connsiteY739" fmla="*/ 3473841 h 3686004"/>
                <a:gd name="connsiteX740" fmla="*/ 874462 w 4041704"/>
                <a:gd name="connsiteY740" fmla="*/ 3483885 h 3686004"/>
                <a:gd name="connsiteX741" fmla="*/ 870944 w 4041704"/>
                <a:gd name="connsiteY741" fmla="*/ 3485487 h 3686004"/>
                <a:gd name="connsiteX742" fmla="*/ 860406 w 4041704"/>
                <a:gd name="connsiteY742" fmla="*/ 3485396 h 3686004"/>
                <a:gd name="connsiteX743" fmla="*/ 856724 w 4041704"/>
                <a:gd name="connsiteY743" fmla="*/ 3484348 h 3686004"/>
                <a:gd name="connsiteX744" fmla="*/ 849315 w 4041704"/>
                <a:gd name="connsiteY744" fmla="*/ 3478105 h 3686004"/>
                <a:gd name="connsiteX745" fmla="*/ 844719 w 4041704"/>
                <a:gd name="connsiteY745" fmla="*/ 3474347 h 3686004"/>
                <a:gd name="connsiteX746" fmla="*/ 828312 w 4041704"/>
                <a:gd name="connsiteY746" fmla="*/ 3491112 h 3686004"/>
                <a:gd name="connsiteX747" fmla="*/ 811816 w 4041704"/>
                <a:gd name="connsiteY747" fmla="*/ 3499584 h 3686004"/>
                <a:gd name="connsiteX748" fmla="*/ 806443 w 4041704"/>
                <a:gd name="connsiteY748" fmla="*/ 3486725 h 3686004"/>
                <a:gd name="connsiteX749" fmla="*/ 865663 w 4041704"/>
                <a:gd name="connsiteY749" fmla="*/ 3443258 h 3686004"/>
                <a:gd name="connsiteX750" fmla="*/ 891545 w 4041704"/>
                <a:gd name="connsiteY750" fmla="*/ 3416330 h 3686004"/>
                <a:gd name="connsiteX751" fmla="*/ 896111 w 4041704"/>
                <a:gd name="connsiteY751" fmla="*/ 3411046 h 3686004"/>
                <a:gd name="connsiteX752" fmla="*/ 936260 w 4041704"/>
                <a:gd name="connsiteY752" fmla="*/ 3389402 h 3686004"/>
                <a:gd name="connsiteX753" fmla="*/ 950766 w 4041704"/>
                <a:gd name="connsiteY753" fmla="*/ 3372862 h 3686004"/>
                <a:gd name="connsiteX754" fmla="*/ 958401 w 4041704"/>
                <a:gd name="connsiteY754" fmla="*/ 3362175 h 3686004"/>
                <a:gd name="connsiteX755" fmla="*/ 1002097 w 4041704"/>
                <a:gd name="connsiteY755" fmla="*/ 3329141 h 3686004"/>
                <a:gd name="connsiteX756" fmla="*/ 1027292 w 4041704"/>
                <a:gd name="connsiteY756" fmla="*/ 3301404 h 3686004"/>
                <a:gd name="connsiteX757" fmla="*/ 1054298 w 4041704"/>
                <a:gd name="connsiteY757" fmla="*/ 3283982 h 3686004"/>
                <a:gd name="connsiteX758" fmla="*/ 1066200 w 4041704"/>
                <a:gd name="connsiteY758" fmla="*/ 3252921 h 3686004"/>
                <a:gd name="connsiteX759" fmla="*/ 1061380 w 4041704"/>
                <a:gd name="connsiteY759" fmla="*/ 3247263 h 3686004"/>
                <a:gd name="connsiteX760" fmla="*/ 1070214 w 4041704"/>
                <a:gd name="connsiteY760" fmla="*/ 3202775 h 3686004"/>
                <a:gd name="connsiteX761" fmla="*/ 1077715 w 4041704"/>
                <a:gd name="connsiteY761" fmla="*/ 3179648 h 3686004"/>
                <a:gd name="connsiteX762" fmla="*/ 1077647 w 4041704"/>
                <a:gd name="connsiteY762" fmla="*/ 3179528 h 3686004"/>
                <a:gd name="connsiteX763" fmla="*/ 1068969 w 4041704"/>
                <a:gd name="connsiteY763" fmla="*/ 3165555 h 3686004"/>
                <a:gd name="connsiteX764" fmla="*/ 1069713 w 4041704"/>
                <a:gd name="connsiteY764" fmla="*/ 3165435 h 3686004"/>
                <a:gd name="connsiteX765" fmla="*/ 1068029 w 4041704"/>
                <a:gd name="connsiteY765" fmla="*/ 3162443 h 3686004"/>
                <a:gd name="connsiteX766" fmla="*/ 1064529 w 4041704"/>
                <a:gd name="connsiteY766" fmla="*/ 3142060 h 3686004"/>
                <a:gd name="connsiteX767" fmla="*/ 1063050 w 4041704"/>
                <a:gd name="connsiteY767" fmla="*/ 3137376 h 3686004"/>
                <a:gd name="connsiteX768" fmla="*/ 1062498 w 4041704"/>
                <a:gd name="connsiteY768" fmla="*/ 3137761 h 3686004"/>
                <a:gd name="connsiteX769" fmla="*/ 1034473 w 4041704"/>
                <a:gd name="connsiteY769" fmla="*/ 3173009 h 3686004"/>
                <a:gd name="connsiteX770" fmla="*/ 1013870 w 4041704"/>
                <a:gd name="connsiteY770" fmla="*/ 3181846 h 3686004"/>
                <a:gd name="connsiteX771" fmla="*/ 1003316 w 4041704"/>
                <a:gd name="connsiteY771" fmla="*/ 3189210 h 3686004"/>
                <a:gd name="connsiteX772" fmla="*/ 970293 w 4041704"/>
                <a:gd name="connsiteY772" fmla="*/ 3206712 h 3686004"/>
                <a:gd name="connsiteX773" fmla="*/ 947984 w 4041704"/>
                <a:gd name="connsiteY773" fmla="*/ 3194585 h 3686004"/>
                <a:gd name="connsiteX774" fmla="*/ 1001074 w 4041704"/>
                <a:gd name="connsiteY774" fmla="*/ 3113231 h 3686004"/>
                <a:gd name="connsiteX775" fmla="*/ 996669 w 4041704"/>
                <a:gd name="connsiteY775" fmla="*/ 3113534 h 3686004"/>
                <a:gd name="connsiteX776" fmla="*/ 1020438 w 4041704"/>
                <a:gd name="connsiteY776" fmla="*/ 3088642 h 3686004"/>
                <a:gd name="connsiteX777" fmla="*/ 1038396 w 4041704"/>
                <a:gd name="connsiteY777" fmla="*/ 3064220 h 3686004"/>
                <a:gd name="connsiteX778" fmla="*/ 1027366 w 4041704"/>
                <a:gd name="connsiteY778" fmla="*/ 3055851 h 3686004"/>
                <a:gd name="connsiteX779" fmla="*/ 1011529 w 4041704"/>
                <a:gd name="connsiteY779" fmla="*/ 3037259 h 3686004"/>
                <a:gd name="connsiteX780" fmla="*/ 989315 w 4041704"/>
                <a:gd name="connsiteY780" fmla="*/ 3032467 h 3686004"/>
                <a:gd name="connsiteX781" fmla="*/ 967639 w 4041704"/>
                <a:gd name="connsiteY781" fmla="*/ 3039771 h 3686004"/>
                <a:gd name="connsiteX782" fmla="*/ 956876 w 4041704"/>
                <a:gd name="connsiteY782" fmla="*/ 3056610 h 3686004"/>
                <a:gd name="connsiteX783" fmla="*/ 941712 w 4041704"/>
                <a:gd name="connsiteY783" fmla="*/ 3062552 h 3686004"/>
                <a:gd name="connsiteX784" fmla="*/ 926580 w 4041704"/>
                <a:gd name="connsiteY784" fmla="*/ 3039873 h 3686004"/>
                <a:gd name="connsiteX785" fmla="*/ 921415 w 4041704"/>
                <a:gd name="connsiteY785" fmla="*/ 3033810 h 3686004"/>
                <a:gd name="connsiteX786" fmla="*/ 914050 w 4041704"/>
                <a:gd name="connsiteY786" fmla="*/ 3031714 h 3686004"/>
                <a:gd name="connsiteX787" fmla="*/ 899127 w 4041704"/>
                <a:gd name="connsiteY787" fmla="*/ 3015831 h 3686004"/>
                <a:gd name="connsiteX788" fmla="*/ 883887 w 4041704"/>
                <a:gd name="connsiteY788" fmla="*/ 3027417 h 3686004"/>
                <a:gd name="connsiteX789" fmla="*/ 877840 w 4041704"/>
                <a:gd name="connsiteY789" fmla="*/ 3027685 h 3686004"/>
                <a:gd name="connsiteX790" fmla="*/ 833143 w 4041704"/>
                <a:gd name="connsiteY790" fmla="*/ 3012056 h 3686004"/>
                <a:gd name="connsiteX791" fmla="*/ 827051 w 4041704"/>
                <a:gd name="connsiteY791" fmla="*/ 3008178 h 3686004"/>
                <a:gd name="connsiteX792" fmla="*/ 805303 w 4041704"/>
                <a:gd name="connsiteY792" fmla="*/ 2983463 h 3686004"/>
                <a:gd name="connsiteX793" fmla="*/ 785396 w 4041704"/>
                <a:gd name="connsiteY793" fmla="*/ 2940440 h 3686004"/>
                <a:gd name="connsiteX794" fmla="*/ 777912 w 4041704"/>
                <a:gd name="connsiteY794" fmla="*/ 2921010 h 3686004"/>
                <a:gd name="connsiteX795" fmla="*/ 776057 w 4041704"/>
                <a:gd name="connsiteY795" fmla="*/ 2906550 h 3686004"/>
                <a:gd name="connsiteX796" fmla="*/ 794156 w 4041704"/>
                <a:gd name="connsiteY796" fmla="*/ 2863934 h 3686004"/>
                <a:gd name="connsiteX797" fmla="*/ 796433 w 4041704"/>
                <a:gd name="connsiteY797" fmla="*/ 2854323 h 3686004"/>
                <a:gd name="connsiteX798" fmla="*/ 784369 w 4041704"/>
                <a:gd name="connsiteY798" fmla="*/ 2826241 h 3686004"/>
                <a:gd name="connsiteX799" fmla="*/ 781525 w 4041704"/>
                <a:gd name="connsiteY799" fmla="*/ 2814714 h 3686004"/>
                <a:gd name="connsiteX800" fmla="*/ 777006 w 4041704"/>
                <a:gd name="connsiteY800" fmla="*/ 2786482 h 3686004"/>
                <a:gd name="connsiteX801" fmla="*/ 764987 w 4041704"/>
                <a:gd name="connsiteY801" fmla="*/ 2781377 h 3686004"/>
                <a:gd name="connsiteX802" fmla="*/ 754819 w 4041704"/>
                <a:gd name="connsiteY802" fmla="*/ 2791238 h 3686004"/>
                <a:gd name="connsiteX803" fmla="*/ 748844 w 4041704"/>
                <a:gd name="connsiteY803" fmla="*/ 2763129 h 3686004"/>
                <a:gd name="connsiteX804" fmla="*/ 730809 w 4041704"/>
                <a:gd name="connsiteY804" fmla="*/ 2718412 h 3686004"/>
                <a:gd name="connsiteX805" fmla="*/ 725651 w 4041704"/>
                <a:gd name="connsiteY805" fmla="*/ 2720140 h 3686004"/>
                <a:gd name="connsiteX806" fmla="*/ 727215 w 4041704"/>
                <a:gd name="connsiteY806" fmla="*/ 2721285 h 3686004"/>
                <a:gd name="connsiteX807" fmla="*/ 719629 w 4041704"/>
                <a:gd name="connsiteY807" fmla="*/ 2729726 h 3686004"/>
                <a:gd name="connsiteX808" fmla="*/ 704062 w 4041704"/>
                <a:gd name="connsiteY808" fmla="*/ 2753308 h 3686004"/>
                <a:gd name="connsiteX809" fmla="*/ 700079 w 4041704"/>
                <a:gd name="connsiteY809" fmla="*/ 2765644 h 3686004"/>
                <a:gd name="connsiteX810" fmla="*/ 663000 w 4041704"/>
                <a:gd name="connsiteY810" fmla="*/ 2821583 h 3686004"/>
                <a:gd name="connsiteX811" fmla="*/ 668823 w 4041704"/>
                <a:gd name="connsiteY811" fmla="*/ 2841084 h 3686004"/>
                <a:gd name="connsiteX812" fmla="*/ 685585 w 4041704"/>
                <a:gd name="connsiteY812" fmla="*/ 2878480 h 3686004"/>
                <a:gd name="connsiteX813" fmla="*/ 680405 w 4041704"/>
                <a:gd name="connsiteY813" fmla="*/ 2888905 h 3686004"/>
                <a:gd name="connsiteX814" fmla="*/ 659234 w 4041704"/>
                <a:gd name="connsiteY814" fmla="*/ 2898435 h 3686004"/>
                <a:gd name="connsiteX815" fmla="*/ 583400 w 4041704"/>
                <a:gd name="connsiteY815" fmla="*/ 2850398 h 3686004"/>
                <a:gd name="connsiteX816" fmla="*/ 565656 w 4041704"/>
                <a:gd name="connsiteY816" fmla="*/ 2840755 h 3686004"/>
                <a:gd name="connsiteX817" fmla="*/ 557530 w 4041704"/>
                <a:gd name="connsiteY817" fmla="*/ 2840523 h 3686004"/>
                <a:gd name="connsiteX818" fmla="*/ 559953 w 4041704"/>
                <a:gd name="connsiteY818" fmla="*/ 2852042 h 3686004"/>
                <a:gd name="connsiteX819" fmla="*/ 565475 w 4041704"/>
                <a:gd name="connsiteY819" fmla="*/ 2853639 h 3686004"/>
                <a:gd name="connsiteX820" fmla="*/ 577550 w 4041704"/>
                <a:gd name="connsiteY820" fmla="*/ 2858053 h 3686004"/>
                <a:gd name="connsiteX821" fmla="*/ 567497 w 4041704"/>
                <a:gd name="connsiteY821" fmla="*/ 2872594 h 3686004"/>
                <a:gd name="connsiteX822" fmla="*/ 592456 w 4041704"/>
                <a:gd name="connsiteY822" fmla="*/ 2877187 h 3686004"/>
                <a:gd name="connsiteX823" fmla="*/ 592034 w 4041704"/>
                <a:gd name="connsiteY823" fmla="*/ 2887562 h 3686004"/>
                <a:gd name="connsiteX824" fmla="*/ 558685 w 4041704"/>
                <a:gd name="connsiteY824" fmla="*/ 2883167 h 3686004"/>
                <a:gd name="connsiteX825" fmla="*/ 536016 w 4041704"/>
                <a:gd name="connsiteY825" fmla="*/ 2872881 h 3686004"/>
                <a:gd name="connsiteX826" fmla="*/ 534593 w 4041704"/>
                <a:gd name="connsiteY826" fmla="*/ 2854883 h 3686004"/>
                <a:gd name="connsiteX827" fmla="*/ 524713 w 4041704"/>
                <a:gd name="connsiteY827" fmla="*/ 2845902 h 3686004"/>
                <a:gd name="connsiteX828" fmla="*/ 507469 w 4041704"/>
                <a:gd name="connsiteY828" fmla="*/ 2862552 h 3686004"/>
                <a:gd name="connsiteX829" fmla="*/ 500538 w 4041704"/>
                <a:gd name="connsiteY829" fmla="*/ 2864230 h 3686004"/>
                <a:gd name="connsiteX830" fmla="*/ 517410 w 4041704"/>
                <a:gd name="connsiteY830" fmla="*/ 2827861 h 3686004"/>
                <a:gd name="connsiteX831" fmla="*/ 505852 w 4041704"/>
                <a:gd name="connsiteY831" fmla="*/ 2811950 h 3686004"/>
                <a:gd name="connsiteX832" fmla="*/ 485775 w 4041704"/>
                <a:gd name="connsiteY832" fmla="*/ 2813877 h 3686004"/>
                <a:gd name="connsiteX833" fmla="*/ 475676 w 4041704"/>
                <a:gd name="connsiteY833" fmla="*/ 2799448 h 3686004"/>
                <a:gd name="connsiteX834" fmla="*/ 482504 w 4041704"/>
                <a:gd name="connsiteY834" fmla="*/ 2788255 h 3686004"/>
                <a:gd name="connsiteX835" fmla="*/ 480453 w 4041704"/>
                <a:gd name="connsiteY835" fmla="*/ 2761605 h 3686004"/>
                <a:gd name="connsiteX836" fmla="*/ 482055 w 4041704"/>
                <a:gd name="connsiteY836" fmla="*/ 2731868 h 3686004"/>
                <a:gd name="connsiteX837" fmla="*/ 474837 w 4041704"/>
                <a:gd name="connsiteY837" fmla="*/ 2702067 h 3686004"/>
                <a:gd name="connsiteX838" fmla="*/ 461682 w 4041704"/>
                <a:gd name="connsiteY838" fmla="*/ 2691678 h 3686004"/>
                <a:gd name="connsiteX839" fmla="*/ 472720 w 4041704"/>
                <a:gd name="connsiteY839" fmla="*/ 2684237 h 3686004"/>
                <a:gd name="connsiteX840" fmla="*/ 476156 w 4041704"/>
                <a:gd name="connsiteY840" fmla="*/ 2675700 h 3686004"/>
                <a:gd name="connsiteX841" fmla="*/ 465852 w 4041704"/>
                <a:gd name="connsiteY841" fmla="*/ 2642243 h 3686004"/>
                <a:gd name="connsiteX842" fmla="*/ 466201 w 4041704"/>
                <a:gd name="connsiteY842" fmla="*/ 2630051 h 3686004"/>
                <a:gd name="connsiteX843" fmla="*/ 450174 w 4041704"/>
                <a:gd name="connsiteY843" fmla="*/ 2645673 h 3686004"/>
                <a:gd name="connsiteX844" fmla="*/ 438844 w 4041704"/>
                <a:gd name="connsiteY844" fmla="*/ 2645849 h 3686004"/>
                <a:gd name="connsiteX845" fmla="*/ 407612 w 4041704"/>
                <a:gd name="connsiteY845" fmla="*/ 2659282 h 3686004"/>
                <a:gd name="connsiteX846" fmla="*/ 388301 w 4041704"/>
                <a:gd name="connsiteY846" fmla="*/ 2662859 h 3686004"/>
                <a:gd name="connsiteX847" fmla="*/ 372054 w 4041704"/>
                <a:gd name="connsiteY847" fmla="*/ 2673030 h 3686004"/>
                <a:gd name="connsiteX848" fmla="*/ 366153 w 4041704"/>
                <a:gd name="connsiteY848" fmla="*/ 2675927 h 3686004"/>
                <a:gd name="connsiteX849" fmla="*/ 337020 w 4041704"/>
                <a:gd name="connsiteY849" fmla="*/ 2651066 h 3686004"/>
                <a:gd name="connsiteX850" fmla="*/ 309559 w 4041704"/>
                <a:gd name="connsiteY850" fmla="*/ 2657350 h 3686004"/>
                <a:gd name="connsiteX851" fmla="*/ 286125 w 4041704"/>
                <a:gd name="connsiteY851" fmla="*/ 2645417 h 3686004"/>
                <a:gd name="connsiteX852" fmla="*/ 268162 w 4041704"/>
                <a:gd name="connsiteY852" fmla="*/ 2630323 h 3686004"/>
                <a:gd name="connsiteX853" fmla="*/ 242903 w 4041704"/>
                <a:gd name="connsiteY853" fmla="*/ 2607826 h 3686004"/>
                <a:gd name="connsiteX854" fmla="*/ 232834 w 4041704"/>
                <a:gd name="connsiteY854" fmla="*/ 2601092 h 3686004"/>
                <a:gd name="connsiteX855" fmla="*/ 223794 w 4041704"/>
                <a:gd name="connsiteY855" fmla="*/ 2595578 h 3686004"/>
                <a:gd name="connsiteX856" fmla="*/ 229257 w 4041704"/>
                <a:gd name="connsiteY856" fmla="*/ 2581782 h 3686004"/>
                <a:gd name="connsiteX857" fmla="*/ 239172 w 4041704"/>
                <a:gd name="connsiteY857" fmla="*/ 2574244 h 3686004"/>
                <a:gd name="connsiteX858" fmla="*/ 246021 w 4041704"/>
                <a:gd name="connsiteY858" fmla="*/ 2560112 h 3686004"/>
                <a:gd name="connsiteX859" fmla="*/ 236215 w 4041704"/>
                <a:gd name="connsiteY859" fmla="*/ 2552948 h 3686004"/>
                <a:gd name="connsiteX860" fmla="*/ 222405 w 4041704"/>
                <a:gd name="connsiteY860" fmla="*/ 2561062 h 3686004"/>
                <a:gd name="connsiteX861" fmla="*/ 216081 w 4041704"/>
                <a:gd name="connsiteY861" fmla="*/ 2574334 h 3686004"/>
                <a:gd name="connsiteX862" fmla="*/ 191941 w 4041704"/>
                <a:gd name="connsiteY862" fmla="*/ 2576145 h 3686004"/>
                <a:gd name="connsiteX863" fmla="*/ 194915 w 4041704"/>
                <a:gd name="connsiteY863" fmla="*/ 2559649 h 3686004"/>
                <a:gd name="connsiteX864" fmla="*/ 194993 w 4041704"/>
                <a:gd name="connsiteY864" fmla="*/ 2537251 h 3686004"/>
                <a:gd name="connsiteX865" fmla="*/ 192141 w 4041704"/>
                <a:gd name="connsiteY865" fmla="*/ 2525470 h 3686004"/>
                <a:gd name="connsiteX866" fmla="*/ 197888 w 4041704"/>
                <a:gd name="connsiteY866" fmla="*/ 2508302 h 3686004"/>
                <a:gd name="connsiteX867" fmla="*/ 200221 w 4041704"/>
                <a:gd name="connsiteY867" fmla="*/ 2496731 h 3686004"/>
                <a:gd name="connsiteX868" fmla="*/ 191458 w 4041704"/>
                <a:gd name="connsiteY868" fmla="*/ 2477209 h 3686004"/>
                <a:gd name="connsiteX869" fmla="*/ 183220 w 4041704"/>
                <a:gd name="connsiteY869" fmla="*/ 2456827 h 3686004"/>
                <a:gd name="connsiteX870" fmla="*/ 210079 w 4041704"/>
                <a:gd name="connsiteY870" fmla="*/ 2414736 h 3686004"/>
                <a:gd name="connsiteX871" fmla="*/ 221583 w 4041704"/>
                <a:gd name="connsiteY871" fmla="*/ 2391038 h 3686004"/>
                <a:gd name="connsiteX872" fmla="*/ 240133 w 4041704"/>
                <a:gd name="connsiteY872" fmla="*/ 2361599 h 3686004"/>
                <a:gd name="connsiteX873" fmla="*/ 247894 w 4041704"/>
                <a:gd name="connsiteY873" fmla="*/ 2352749 h 3686004"/>
                <a:gd name="connsiteX874" fmla="*/ 240633 w 4041704"/>
                <a:gd name="connsiteY874" fmla="*/ 2328828 h 3686004"/>
                <a:gd name="connsiteX875" fmla="*/ 229872 w 4041704"/>
                <a:gd name="connsiteY875" fmla="*/ 2322262 h 3686004"/>
                <a:gd name="connsiteX876" fmla="*/ 267736 w 4041704"/>
                <a:gd name="connsiteY876" fmla="*/ 2324097 h 3686004"/>
                <a:gd name="connsiteX877" fmla="*/ 284895 w 4041704"/>
                <a:gd name="connsiteY877" fmla="*/ 2319208 h 3686004"/>
                <a:gd name="connsiteX878" fmla="*/ 294969 w 4041704"/>
                <a:gd name="connsiteY878" fmla="*/ 2301727 h 3686004"/>
                <a:gd name="connsiteX879" fmla="*/ 319825 w 4041704"/>
                <a:gd name="connsiteY879" fmla="*/ 2296809 h 3686004"/>
                <a:gd name="connsiteX880" fmla="*/ 338486 w 4041704"/>
                <a:gd name="connsiteY880" fmla="*/ 2287520 h 3686004"/>
                <a:gd name="connsiteX881" fmla="*/ 344964 w 4041704"/>
                <a:gd name="connsiteY881" fmla="*/ 2288518 h 3686004"/>
                <a:gd name="connsiteX882" fmla="*/ 345963 w 4041704"/>
                <a:gd name="connsiteY882" fmla="*/ 2282040 h 3686004"/>
                <a:gd name="connsiteX883" fmla="*/ 334886 w 4041704"/>
                <a:gd name="connsiteY883" fmla="*/ 2257174 h 3686004"/>
                <a:gd name="connsiteX884" fmla="*/ 328066 w 4041704"/>
                <a:gd name="connsiteY884" fmla="*/ 2256305 h 3686004"/>
                <a:gd name="connsiteX885" fmla="*/ 326915 w 4041704"/>
                <a:gd name="connsiteY885" fmla="*/ 2256930 h 3686004"/>
                <a:gd name="connsiteX886" fmla="*/ 316061 w 4041704"/>
                <a:gd name="connsiteY886" fmla="*/ 2254318 h 3686004"/>
                <a:gd name="connsiteX887" fmla="*/ 292711 w 4041704"/>
                <a:gd name="connsiteY887" fmla="*/ 2226086 h 3686004"/>
                <a:gd name="connsiteX888" fmla="*/ 293665 w 4041704"/>
                <a:gd name="connsiteY888" fmla="*/ 2222983 h 3686004"/>
                <a:gd name="connsiteX889" fmla="*/ 287973 w 4041704"/>
                <a:gd name="connsiteY889" fmla="*/ 2218310 h 3686004"/>
                <a:gd name="connsiteX890" fmla="*/ 268137 w 4041704"/>
                <a:gd name="connsiteY890" fmla="*/ 2222747 h 3686004"/>
                <a:gd name="connsiteX891" fmla="*/ 255699 w 4041704"/>
                <a:gd name="connsiteY891" fmla="*/ 2244103 h 3686004"/>
                <a:gd name="connsiteX892" fmla="*/ 246742 w 4041704"/>
                <a:gd name="connsiteY892" fmla="*/ 2251040 h 3686004"/>
                <a:gd name="connsiteX893" fmla="*/ 242837 w 4041704"/>
                <a:gd name="connsiteY893" fmla="*/ 2240980 h 3686004"/>
                <a:gd name="connsiteX894" fmla="*/ 244074 w 4041704"/>
                <a:gd name="connsiteY894" fmla="*/ 2202161 h 3686004"/>
                <a:gd name="connsiteX895" fmla="*/ 254872 w 4041704"/>
                <a:gd name="connsiteY895" fmla="*/ 2192209 h 3686004"/>
                <a:gd name="connsiteX896" fmla="*/ 272556 w 4041704"/>
                <a:gd name="connsiteY896" fmla="*/ 2180404 h 3686004"/>
                <a:gd name="connsiteX897" fmla="*/ 280288 w 4041704"/>
                <a:gd name="connsiteY897" fmla="*/ 2173876 h 3686004"/>
                <a:gd name="connsiteX898" fmla="*/ 280101 w 4041704"/>
                <a:gd name="connsiteY898" fmla="*/ 2172712 h 3686004"/>
                <a:gd name="connsiteX899" fmla="*/ 282418 w 4041704"/>
                <a:gd name="connsiteY899" fmla="*/ 2167586 h 3686004"/>
                <a:gd name="connsiteX900" fmla="*/ 284250 w 4041704"/>
                <a:gd name="connsiteY900" fmla="*/ 2163518 h 3686004"/>
                <a:gd name="connsiteX901" fmla="*/ 282733 w 4041704"/>
                <a:gd name="connsiteY901" fmla="*/ 2158286 h 3686004"/>
                <a:gd name="connsiteX902" fmla="*/ 277970 w 4041704"/>
                <a:gd name="connsiteY902" fmla="*/ 2159412 h 3686004"/>
                <a:gd name="connsiteX903" fmla="*/ 270762 w 4041704"/>
                <a:gd name="connsiteY903" fmla="*/ 2160837 h 3686004"/>
                <a:gd name="connsiteX904" fmla="*/ 269741 w 4041704"/>
                <a:gd name="connsiteY904" fmla="*/ 2152970 h 3686004"/>
                <a:gd name="connsiteX905" fmla="*/ 270486 w 4041704"/>
                <a:gd name="connsiteY905" fmla="*/ 2151396 h 3686004"/>
                <a:gd name="connsiteX906" fmla="*/ 264354 w 4041704"/>
                <a:gd name="connsiteY906" fmla="*/ 2140825 h 3686004"/>
                <a:gd name="connsiteX907" fmla="*/ 256578 w 4041704"/>
                <a:gd name="connsiteY907" fmla="*/ 2135115 h 3686004"/>
                <a:gd name="connsiteX908" fmla="*/ 256216 w 4041704"/>
                <a:gd name="connsiteY908" fmla="*/ 2132405 h 3686004"/>
                <a:gd name="connsiteX909" fmla="*/ 249309 w 4041704"/>
                <a:gd name="connsiteY909" fmla="*/ 2125651 h 3686004"/>
                <a:gd name="connsiteX910" fmla="*/ 241768 w 4041704"/>
                <a:gd name="connsiteY910" fmla="*/ 2122122 h 3686004"/>
                <a:gd name="connsiteX911" fmla="*/ 222886 w 4041704"/>
                <a:gd name="connsiteY911" fmla="*/ 2113166 h 3686004"/>
                <a:gd name="connsiteX912" fmla="*/ 202956 w 4041704"/>
                <a:gd name="connsiteY912" fmla="*/ 2113965 h 3686004"/>
                <a:gd name="connsiteX913" fmla="*/ 196020 w 4041704"/>
                <a:gd name="connsiteY913" fmla="*/ 2109455 h 3686004"/>
                <a:gd name="connsiteX914" fmla="*/ 189879 w 4041704"/>
                <a:gd name="connsiteY914" fmla="*/ 2093818 h 3686004"/>
                <a:gd name="connsiteX915" fmla="*/ 190909 w 4041704"/>
                <a:gd name="connsiteY915" fmla="*/ 2082560 h 3686004"/>
                <a:gd name="connsiteX916" fmla="*/ 176927 w 4041704"/>
                <a:gd name="connsiteY916" fmla="*/ 2076952 h 3686004"/>
                <a:gd name="connsiteX917" fmla="*/ 161150 w 4041704"/>
                <a:gd name="connsiteY917" fmla="*/ 2071832 h 3686004"/>
                <a:gd name="connsiteX918" fmla="*/ 156976 w 4041704"/>
                <a:gd name="connsiteY918" fmla="*/ 2051565 h 3686004"/>
                <a:gd name="connsiteX919" fmla="*/ 164190 w 4041704"/>
                <a:gd name="connsiteY919" fmla="*/ 2046515 h 3686004"/>
                <a:gd name="connsiteX920" fmla="*/ 176598 w 4041704"/>
                <a:gd name="connsiteY920" fmla="*/ 2017463 h 3686004"/>
                <a:gd name="connsiteX921" fmla="*/ 172362 w 4041704"/>
                <a:gd name="connsiteY921" fmla="*/ 1981804 h 3686004"/>
                <a:gd name="connsiteX922" fmla="*/ 157391 w 4041704"/>
                <a:gd name="connsiteY922" fmla="*/ 1971489 h 3686004"/>
                <a:gd name="connsiteX923" fmla="*/ 140371 w 4041704"/>
                <a:gd name="connsiteY923" fmla="*/ 1969374 h 3686004"/>
                <a:gd name="connsiteX924" fmla="*/ 147853 w 4041704"/>
                <a:gd name="connsiteY924" fmla="*/ 1939681 h 3686004"/>
                <a:gd name="connsiteX925" fmla="*/ 158285 w 4041704"/>
                <a:gd name="connsiteY925" fmla="*/ 1920645 h 3686004"/>
                <a:gd name="connsiteX926" fmla="*/ 160830 w 4041704"/>
                <a:gd name="connsiteY926" fmla="*/ 1915989 h 3686004"/>
                <a:gd name="connsiteX927" fmla="*/ 159493 w 4041704"/>
                <a:gd name="connsiteY927" fmla="*/ 1915963 h 3686004"/>
                <a:gd name="connsiteX928" fmla="*/ 153790 w 4041704"/>
                <a:gd name="connsiteY928" fmla="*/ 1913117 h 3686004"/>
                <a:gd name="connsiteX929" fmla="*/ 137462 w 4041704"/>
                <a:gd name="connsiteY929" fmla="*/ 1905516 h 3686004"/>
                <a:gd name="connsiteX930" fmla="*/ 133579 w 4041704"/>
                <a:gd name="connsiteY930" fmla="*/ 1899724 h 3686004"/>
                <a:gd name="connsiteX931" fmla="*/ 133105 w 4041704"/>
                <a:gd name="connsiteY931" fmla="*/ 1895728 h 3686004"/>
                <a:gd name="connsiteX932" fmla="*/ 129392 w 4041704"/>
                <a:gd name="connsiteY932" fmla="*/ 1898293 h 3686004"/>
                <a:gd name="connsiteX933" fmla="*/ 116047 w 4041704"/>
                <a:gd name="connsiteY933" fmla="*/ 1904919 h 3686004"/>
                <a:gd name="connsiteX934" fmla="*/ 112975 w 4041704"/>
                <a:gd name="connsiteY934" fmla="*/ 1904648 h 3686004"/>
                <a:gd name="connsiteX935" fmla="*/ 113239 w 4041704"/>
                <a:gd name="connsiteY935" fmla="*/ 1905442 h 3686004"/>
                <a:gd name="connsiteX936" fmla="*/ 109733 w 4041704"/>
                <a:gd name="connsiteY936" fmla="*/ 1907599 h 3686004"/>
                <a:gd name="connsiteX937" fmla="*/ 93271 w 4041704"/>
                <a:gd name="connsiteY937" fmla="*/ 1905341 h 3686004"/>
                <a:gd name="connsiteX938" fmla="*/ 78716 w 4041704"/>
                <a:gd name="connsiteY938" fmla="*/ 1908782 h 3686004"/>
                <a:gd name="connsiteX939" fmla="*/ 74146 w 4041704"/>
                <a:gd name="connsiteY939" fmla="*/ 1915454 h 3686004"/>
                <a:gd name="connsiteX940" fmla="*/ 71611 w 4041704"/>
                <a:gd name="connsiteY940" fmla="*/ 1917731 h 3686004"/>
                <a:gd name="connsiteX941" fmla="*/ 69334 w 4041704"/>
                <a:gd name="connsiteY941" fmla="*/ 1915194 h 3686004"/>
                <a:gd name="connsiteX942" fmla="*/ 62727 w 4041704"/>
                <a:gd name="connsiteY942" fmla="*/ 1910885 h 3686004"/>
                <a:gd name="connsiteX943" fmla="*/ 49191 w 4041704"/>
                <a:gd name="connsiteY943" fmla="*/ 1906817 h 3686004"/>
                <a:gd name="connsiteX944" fmla="*/ 42777 w 4041704"/>
                <a:gd name="connsiteY944" fmla="*/ 1908054 h 3686004"/>
                <a:gd name="connsiteX945" fmla="*/ 39043 w 4041704"/>
                <a:gd name="connsiteY945" fmla="*/ 1911174 h 3686004"/>
                <a:gd name="connsiteX946" fmla="*/ 35068 w 4041704"/>
                <a:gd name="connsiteY946" fmla="*/ 1907360 h 3686004"/>
                <a:gd name="connsiteX947" fmla="*/ 33663 w 4041704"/>
                <a:gd name="connsiteY947" fmla="*/ 1903778 h 3686004"/>
                <a:gd name="connsiteX948" fmla="*/ 21749 w 4041704"/>
                <a:gd name="connsiteY948" fmla="*/ 1901843 h 3686004"/>
                <a:gd name="connsiteX949" fmla="*/ 19945 w 4041704"/>
                <a:gd name="connsiteY949" fmla="*/ 1903668 h 3686004"/>
                <a:gd name="connsiteX950" fmla="*/ 15118 w 4041704"/>
                <a:gd name="connsiteY950" fmla="*/ 1904528 h 3686004"/>
                <a:gd name="connsiteX951" fmla="*/ 15175 w 4041704"/>
                <a:gd name="connsiteY951" fmla="*/ 1900043 h 3686004"/>
                <a:gd name="connsiteX952" fmla="*/ 17990 w 4041704"/>
                <a:gd name="connsiteY952" fmla="*/ 1896581 h 3686004"/>
                <a:gd name="connsiteX953" fmla="*/ 17531 w 4041704"/>
                <a:gd name="connsiteY953" fmla="*/ 1891099 h 3686004"/>
                <a:gd name="connsiteX954" fmla="*/ 9478 w 4041704"/>
                <a:gd name="connsiteY954" fmla="*/ 1875949 h 3686004"/>
                <a:gd name="connsiteX955" fmla="*/ 3397 w 4041704"/>
                <a:gd name="connsiteY955" fmla="*/ 1856139 h 3686004"/>
                <a:gd name="connsiteX956" fmla="*/ 4652 w 4041704"/>
                <a:gd name="connsiteY956" fmla="*/ 1850811 h 3686004"/>
                <a:gd name="connsiteX957" fmla="*/ 7981 w 4041704"/>
                <a:gd name="connsiteY957" fmla="*/ 1845163 h 3686004"/>
                <a:gd name="connsiteX958" fmla="*/ 7180 w 4041704"/>
                <a:gd name="connsiteY958" fmla="*/ 1842047 h 3686004"/>
                <a:gd name="connsiteX959" fmla="*/ 0 w 4041704"/>
                <a:gd name="connsiteY959" fmla="*/ 1830579 h 3686004"/>
                <a:gd name="connsiteX960" fmla="*/ 1735 w 4041704"/>
                <a:gd name="connsiteY960" fmla="*/ 1818053 h 3686004"/>
                <a:gd name="connsiteX961" fmla="*/ 16041 w 4041704"/>
                <a:gd name="connsiteY961" fmla="*/ 1801382 h 3686004"/>
                <a:gd name="connsiteX962" fmla="*/ 19907 w 4041704"/>
                <a:gd name="connsiteY962" fmla="*/ 1793107 h 3686004"/>
                <a:gd name="connsiteX963" fmla="*/ 27281 w 4041704"/>
                <a:gd name="connsiteY963" fmla="*/ 1778114 h 3686004"/>
                <a:gd name="connsiteX964" fmla="*/ 27243 w 4041704"/>
                <a:gd name="connsiteY964" fmla="*/ 1759781 h 3686004"/>
                <a:gd name="connsiteX965" fmla="*/ 55513 w 4041704"/>
                <a:gd name="connsiteY965" fmla="*/ 1749265 h 3686004"/>
                <a:gd name="connsiteX966" fmla="*/ 70592 w 4041704"/>
                <a:gd name="connsiteY966" fmla="*/ 1744880 h 3686004"/>
                <a:gd name="connsiteX967" fmla="*/ 96805 w 4041704"/>
                <a:gd name="connsiteY967" fmla="*/ 1731928 h 3686004"/>
                <a:gd name="connsiteX968" fmla="*/ 110075 w 4041704"/>
                <a:gd name="connsiteY968" fmla="*/ 1738252 h 3686004"/>
                <a:gd name="connsiteX969" fmla="*/ 121332 w 4041704"/>
                <a:gd name="connsiteY969" fmla="*/ 1736259 h 3686004"/>
                <a:gd name="connsiteX970" fmla="*/ 127329 w 4041704"/>
                <a:gd name="connsiteY970" fmla="*/ 1732239 h 3686004"/>
                <a:gd name="connsiteX971" fmla="*/ 133588 w 4041704"/>
                <a:gd name="connsiteY971" fmla="*/ 1727788 h 3686004"/>
                <a:gd name="connsiteX972" fmla="*/ 134144 w 4041704"/>
                <a:gd name="connsiteY972" fmla="*/ 1734624 h 3686004"/>
                <a:gd name="connsiteX973" fmla="*/ 133196 w 4041704"/>
                <a:gd name="connsiteY973" fmla="*/ 1745861 h 3686004"/>
                <a:gd name="connsiteX974" fmla="*/ 143265 w 4041704"/>
                <a:gd name="connsiteY974" fmla="*/ 1752593 h 3686004"/>
                <a:gd name="connsiteX975" fmla="*/ 152296 w 4041704"/>
                <a:gd name="connsiteY975" fmla="*/ 1747470 h 3686004"/>
                <a:gd name="connsiteX976" fmla="*/ 155718 w 4041704"/>
                <a:gd name="connsiteY976" fmla="*/ 1752512 h 3686004"/>
                <a:gd name="connsiteX977" fmla="*/ 161592 w 4041704"/>
                <a:gd name="connsiteY977" fmla="*/ 1776769 h 3686004"/>
                <a:gd name="connsiteX978" fmla="*/ 166956 w 4041704"/>
                <a:gd name="connsiteY978" fmla="*/ 1788310 h 3686004"/>
                <a:gd name="connsiteX979" fmla="*/ 166316 w 4041704"/>
                <a:gd name="connsiteY979" fmla="*/ 1794564 h 3686004"/>
                <a:gd name="connsiteX980" fmla="*/ 168319 w 4041704"/>
                <a:gd name="connsiteY980" fmla="*/ 1794045 h 3686004"/>
                <a:gd name="connsiteX981" fmla="*/ 174958 w 4041704"/>
                <a:gd name="connsiteY981" fmla="*/ 1788737 h 3686004"/>
                <a:gd name="connsiteX982" fmla="*/ 181371 w 4041704"/>
                <a:gd name="connsiteY982" fmla="*/ 1787500 h 3686004"/>
                <a:gd name="connsiteX983" fmla="*/ 198329 w 4041704"/>
                <a:gd name="connsiteY983" fmla="*/ 1792737 h 3686004"/>
                <a:gd name="connsiteX984" fmla="*/ 201544 w 4041704"/>
                <a:gd name="connsiteY984" fmla="*/ 1788737 h 3686004"/>
                <a:gd name="connsiteX985" fmla="*/ 221079 w 4041704"/>
                <a:gd name="connsiteY985" fmla="*/ 1766397 h 3686004"/>
                <a:gd name="connsiteX986" fmla="*/ 225545 w 4041704"/>
                <a:gd name="connsiteY986" fmla="*/ 1759079 h 3686004"/>
                <a:gd name="connsiteX987" fmla="*/ 226230 w 4041704"/>
                <a:gd name="connsiteY987" fmla="*/ 1748274 h 3686004"/>
                <a:gd name="connsiteX988" fmla="*/ 211965 w 4041704"/>
                <a:gd name="connsiteY988" fmla="*/ 1724214 h 3686004"/>
                <a:gd name="connsiteX989" fmla="*/ 210257 w 4041704"/>
                <a:gd name="connsiteY989" fmla="*/ 1709587 h 3686004"/>
                <a:gd name="connsiteX990" fmla="*/ 224023 w 4041704"/>
                <a:gd name="connsiteY990" fmla="*/ 1707353 h 3686004"/>
                <a:gd name="connsiteX991" fmla="*/ 242241 w 4041704"/>
                <a:gd name="connsiteY991" fmla="*/ 1711379 h 3686004"/>
                <a:gd name="connsiteX992" fmla="*/ 255293 w 4041704"/>
                <a:gd name="connsiteY992" fmla="*/ 1712253 h 3686004"/>
                <a:gd name="connsiteX993" fmla="*/ 264324 w 4041704"/>
                <a:gd name="connsiteY993" fmla="*/ 1707132 h 3686004"/>
                <a:gd name="connsiteX994" fmla="*/ 281407 w 4041704"/>
                <a:gd name="connsiteY994" fmla="*/ 1665575 h 3686004"/>
                <a:gd name="connsiteX995" fmla="*/ 295355 w 4041704"/>
                <a:gd name="connsiteY995" fmla="*/ 1650457 h 3686004"/>
                <a:gd name="connsiteX996" fmla="*/ 318183 w 4041704"/>
                <a:gd name="connsiteY996" fmla="*/ 1650798 h 3686004"/>
                <a:gd name="connsiteX997" fmla="*/ 336105 w 4041704"/>
                <a:gd name="connsiteY997" fmla="*/ 1612706 h 3686004"/>
                <a:gd name="connsiteX998" fmla="*/ 332244 w 4041704"/>
                <a:gd name="connsiteY998" fmla="*/ 1596765 h 3686004"/>
                <a:gd name="connsiteX999" fmla="*/ 345508 w 4041704"/>
                <a:gd name="connsiteY999" fmla="*/ 1592453 h 3686004"/>
                <a:gd name="connsiteX1000" fmla="*/ 372459 w 4041704"/>
                <a:gd name="connsiteY1000" fmla="*/ 1608304 h 3686004"/>
                <a:gd name="connsiteX1001" fmla="*/ 366520 w 4041704"/>
                <a:gd name="connsiteY1001" fmla="*/ 1592867 h 3686004"/>
                <a:gd name="connsiteX1002" fmla="*/ 362257 w 4041704"/>
                <a:gd name="connsiteY1002" fmla="*/ 1584360 h 3686004"/>
                <a:gd name="connsiteX1003" fmla="*/ 341471 w 4041704"/>
                <a:gd name="connsiteY1003" fmla="*/ 1565181 h 3686004"/>
                <a:gd name="connsiteX1004" fmla="*/ 324093 w 4041704"/>
                <a:gd name="connsiteY1004" fmla="*/ 1564622 h 3686004"/>
                <a:gd name="connsiteX1005" fmla="*/ 335369 w 4041704"/>
                <a:gd name="connsiteY1005" fmla="*/ 1524838 h 3686004"/>
                <a:gd name="connsiteX1006" fmla="*/ 346666 w 4041704"/>
                <a:gd name="connsiteY1006" fmla="*/ 1482115 h 3686004"/>
                <a:gd name="connsiteX1007" fmla="*/ 338449 w 4041704"/>
                <a:gd name="connsiteY1007" fmla="*/ 1458790 h 3686004"/>
                <a:gd name="connsiteX1008" fmla="*/ 315695 w 4041704"/>
                <a:gd name="connsiteY1008" fmla="*/ 1460266 h 3686004"/>
                <a:gd name="connsiteX1009" fmla="*/ 297610 w 4041704"/>
                <a:gd name="connsiteY1009" fmla="*/ 1473451 h 3686004"/>
                <a:gd name="connsiteX1010" fmla="*/ 259036 w 4041704"/>
                <a:gd name="connsiteY1010" fmla="*/ 1450509 h 3686004"/>
                <a:gd name="connsiteX1011" fmla="*/ 253178 w 4041704"/>
                <a:gd name="connsiteY1011" fmla="*/ 1447526 h 3686004"/>
                <a:gd name="connsiteX1012" fmla="*/ 255985 w 4041704"/>
                <a:gd name="connsiteY1012" fmla="*/ 1430337 h 3686004"/>
                <a:gd name="connsiteX1013" fmla="*/ 268401 w 4041704"/>
                <a:gd name="connsiteY1013" fmla="*/ 1411922 h 3686004"/>
                <a:gd name="connsiteX1014" fmla="*/ 304630 w 4041704"/>
                <a:gd name="connsiteY1014" fmla="*/ 1400946 h 3686004"/>
                <a:gd name="connsiteX1015" fmla="*/ 320032 w 4041704"/>
                <a:gd name="connsiteY1015" fmla="*/ 1411524 h 3686004"/>
                <a:gd name="connsiteX1016" fmla="*/ 331486 w 4041704"/>
                <a:gd name="connsiteY1016" fmla="*/ 1417921 h 3686004"/>
                <a:gd name="connsiteX1017" fmla="*/ 388646 w 4041704"/>
                <a:gd name="connsiteY1017" fmla="*/ 1394907 h 3686004"/>
                <a:gd name="connsiteX1018" fmla="*/ 399615 w 4041704"/>
                <a:gd name="connsiteY1018" fmla="*/ 1361433 h 3686004"/>
                <a:gd name="connsiteX1019" fmla="*/ 394231 w 4041704"/>
                <a:gd name="connsiteY1019" fmla="*/ 1352832 h 3686004"/>
                <a:gd name="connsiteX1020" fmla="*/ 408825 w 4041704"/>
                <a:gd name="connsiteY1020" fmla="*/ 1308576 h 3686004"/>
                <a:gd name="connsiteX1021" fmla="*/ 433980 w 4041704"/>
                <a:gd name="connsiteY1021" fmla="*/ 1286710 h 3686004"/>
                <a:gd name="connsiteX1022" fmla="*/ 475774 w 4041704"/>
                <a:gd name="connsiteY1022" fmla="*/ 1271450 h 3686004"/>
                <a:gd name="connsiteX1023" fmla="*/ 492912 w 4041704"/>
                <a:gd name="connsiteY1023" fmla="*/ 1269501 h 3686004"/>
                <a:gd name="connsiteX1024" fmla="*/ 466485 w 4041704"/>
                <a:gd name="connsiteY1024" fmla="*/ 1252791 h 3686004"/>
                <a:gd name="connsiteX1025" fmla="*/ 464596 w 4041704"/>
                <a:gd name="connsiteY1025" fmla="*/ 1251046 h 3686004"/>
                <a:gd name="connsiteX1026" fmla="*/ 464260 w 4041704"/>
                <a:gd name="connsiteY1026" fmla="*/ 1249660 h 3686004"/>
                <a:gd name="connsiteX1027" fmla="*/ 426403 w 4041704"/>
                <a:gd name="connsiteY1027" fmla="*/ 1164545 h 3686004"/>
                <a:gd name="connsiteX1028" fmla="*/ 424723 w 4041704"/>
                <a:gd name="connsiteY1028" fmla="*/ 1122763 h 3686004"/>
                <a:gd name="connsiteX1029" fmla="*/ 431810 w 4041704"/>
                <a:gd name="connsiteY1029" fmla="*/ 1076290 h 3686004"/>
                <a:gd name="connsiteX1030" fmla="*/ 432233 w 4041704"/>
                <a:gd name="connsiteY1030" fmla="*/ 1065915 h 3686004"/>
                <a:gd name="connsiteX1031" fmla="*/ 433350 w 4041704"/>
                <a:gd name="connsiteY1031" fmla="*/ 996308 h 3686004"/>
                <a:gd name="connsiteX1032" fmla="*/ 429489 w 4041704"/>
                <a:gd name="connsiteY1032" fmla="*/ 980368 h 3686004"/>
                <a:gd name="connsiteX1033" fmla="*/ 426913 w 4041704"/>
                <a:gd name="connsiteY1033" fmla="*/ 954578 h 3686004"/>
                <a:gd name="connsiteX1034" fmla="*/ 412104 w 4041704"/>
                <a:gd name="connsiteY1034" fmla="*/ 969171 h 3686004"/>
                <a:gd name="connsiteX1035" fmla="*/ 396826 w 4041704"/>
                <a:gd name="connsiteY1035" fmla="*/ 965166 h 3686004"/>
                <a:gd name="connsiteX1036" fmla="*/ 368670 w 4041704"/>
                <a:gd name="connsiteY1036" fmla="*/ 936766 h 3686004"/>
                <a:gd name="connsiteX1037" fmla="*/ 354173 w 4041704"/>
                <a:gd name="connsiteY1037" fmla="*/ 920835 h 3686004"/>
                <a:gd name="connsiteX1038" fmla="*/ 350867 w 4041704"/>
                <a:gd name="connsiteY1038" fmla="*/ 911730 h 3686004"/>
                <a:gd name="connsiteX1039" fmla="*/ 344649 w 4041704"/>
                <a:gd name="connsiteY1039" fmla="*/ 875449 h 3686004"/>
                <a:gd name="connsiteX1040" fmla="*/ 346207 w 4041704"/>
                <a:gd name="connsiteY1040" fmla="*/ 851592 h 3686004"/>
                <a:gd name="connsiteX1041" fmla="*/ 345076 w 4041704"/>
                <a:gd name="connsiteY1041" fmla="*/ 840860 h 3686004"/>
                <a:gd name="connsiteX1042" fmla="*/ 343163 w 4041704"/>
                <a:gd name="connsiteY1042" fmla="*/ 828988 h 368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041704" h="3686004">
                  <a:moveTo>
                    <a:pt x="3386347" y="2411413"/>
                  </a:moveTo>
                  <a:lnTo>
                    <a:pt x="3386340" y="2411535"/>
                  </a:lnTo>
                  <a:lnTo>
                    <a:pt x="3386483" y="2411511"/>
                  </a:lnTo>
                  <a:close/>
                  <a:moveTo>
                    <a:pt x="3362819" y="2194357"/>
                  </a:moveTo>
                  <a:cubicBezTo>
                    <a:pt x="3360830" y="2196729"/>
                    <a:pt x="3360305" y="2199199"/>
                    <a:pt x="3361204" y="2201156"/>
                  </a:cubicBezTo>
                  <a:lnTo>
                    <a:pt x="3365647" y="2203538"/>
                  </a:lnTo>
                  <a:lnTo>
                    <a:pt x="3367414" y="2187828"/>
                  </a:lnTo>
                  <a:lnTo>
                    <a:pt x="3369533" y="2184367"/>
                  </a:lnTo>
                  <a:close/>
                  <a:moveTo>
                    <a:pt x="3369683" y="2161469"/>
                  </a:moveTo>
                  <a:lnTo>
                    <a:pt x="3378698" y="2161125"/>
                  </a:lnTo>
                  <a:cubicBezTo>
                    <a:pt x="3380316" y="2161515"/>
                    <a:pt x="3381480" y="2162439"/>
                    <a:pt x="3381834" y="2164342"/>
                  </a:cubicBezTo>
                  <a:lnTo>
                    <a:pt x="3381252" y="2167406"/>
                  </a:lnTo>
                  <a:lnTo>
                    <a:pt x="3393725" y="2151948"/>
                  </a:lnTo>
                  <a:cubicBezTo>
                    <a:pt x="3395106" y="2150016"/>
                    <a:pt x="3397011" y="2148168"/>
                    <a:pt x="3398392" y="2146236"/>
                  </a:cubicBezTo>
                  <a:cubicBezTo>
                    <a:pt x="3395687" y="2146345"/>
                    <a:pt x="3394306" y="2148277"/>
                    <a:pt x="3392043" y="2148993"/>
                  </a:cubicBezTo>
                  <a:close/>
                  <a:moveTo>
                    <a:pt x="3355458" y="2155683"/>
                  </a:moveTo>
                  <a:lnTo>
                    <a:pt x="3355439" y="2156097"/>
                  </a:lnTo>
                  <a:cubicBezTo>
                    <a:pt x="3356073" y="2158885"/>
                    <a:pt x="3356602" y="2162329"/>
                    <a:pt x="3358079" y="2164040"/>
                  </a:cubicBezTo>
                  <a:lnTo>
                    <a:pt x="3362945" y="2162609"/>
                  </a:lnTo>
                  <a:lnTo>
                    <a:pt x="3362474" y="2162586"/>
                  </a:lnTo>
                  <a:close/>
                  <a:moveTo>
                    <a:pt x="3340275" y="2163884"/>
                  </a:moveTo>
                  <a:lnTo>
                    <a:pt x="3339342" y="2166886"/>
                  </a:lnTo>
                  <a:lnTo>
                    <a:pt x="3339875" y="2166130"/>
                  </a:lnTo>
                  <a:close/>
                  <a:moveTo>
                    <a:pt x="3552686" y="1785302"/>
                  </a:moveTo>
                  <a:lnTo>
                    <a:pt x="3552595" y="1785639"/>
                  </a:lnTo>
                  <a:lnTo>
                    <a:pt x="3553346" y="1786264"/>
                  </a:lnTo>
                  <a:close/>
                  <a:moveTo>
                    <a:pt x="3376296" y="1583151"/>
                  </a:moveTo>
                  <a:lnTo>
                    <a:pt x="3375997" y="1583729"/>
                  </a:lnTo>
                  <a:lnTo>
                    <a:pt x="3377264" y="1583840"/>
                  </a:lnTo>
                  <a:lnTo>
                    <a:pt x="3381205" y="1582227"/>
                  </a:lnTo>
                  <a:close/>
                  <a:moveTo>
                    <a:pt x="3320681" y="1573903"/>
                  </a:moveTo>
                  <a:lnTo>
                    <a:pt x="3321545" y="1574218"/>
                  </a:lnTo>
                  <a:lnTo>
                    <a:pt x="3321319" y="1573906"/>
                  </a:lnTo>
                  <a:close/>
                  <a:moveTo>
                    <a:pt x="3273764" y="1356808"/>
                  </a:moveTo>
                  <a:lnTo>
                    <a:pt x="3271648" y="1370709"/>
                  </a:lnTo>
                  <a:cubicBezTo>
                    <a:pt x="3271978" y="1375263"/>
                    <a:pt x="3273039" y="1379642"/>
                    <a:pt x="3273370" y="1384198"/>
                  </a:cubicBezTo>
                  <a:cubicBezTo>
                    <a:pt x="3273877" y="1389483"/>
                    <a:pt x="3272980" y="1393756"/>
                    <a:pt x="3270646" y="1397074"/>
                  </a:cubicBezTo>
                  <a:lnTo>
                    <a:pt x="3268575" y="1398376"/>
                  </a:lnTo>
                  <a:lnTo>
                    <a:pt x="3299781" y="1403318"/>
                  </a:lnTo>
                  <a:lnTo>
                    <a:pt x="3292105" y="1393842"/>
                  </a:lnTo>
                  <a:cubicBezTo>
                    <a:pt x="3289620" y="1385174"/>
                    <a:pt x="3285580" y="1377268"/>
                    <a:pt x="3281163" y="1369598"/>
                  </a:cubicBezTo>
                  <a:close/>
                  <a:moveTo>
                    <a:pt x="2942540" y="460381"/>
                  </a:moveTo>
                  <a:lnTo>
                    <a:pt x="2943393" y="463167"/>
                  </a:lnTo>
                  <a:cubicBezTo>
                    <a:pt x="2943843" y="467018"/>
                    <a:pt x="2943651" y="471410"/>
                    <a:pt x="2946045" y="474113"/>
                  </a:cubicBezTo>
                  <a:cubicBezTo>
                    <a:pt x="2957054" y="487671"/>
                    <a:pt x="2962515" y="487893"/>
                    <a:pt x="2974889" y="476785"/>
                  </a:cubicBezTo>
                  <a:lnTo>
                    <a:pt x="2975278" y="476498"/>
                  </a:lnTo>
                  <a:lnTo>
                    <a:pt x="2980094" y="461238"/>
                  </a:lnTo>
                  <a:cubicBezTo>
                    <a:pt x="2980716" y="455632"/>
                    <a:pt x="2980246" y="449903"/>
                    <a:pt x="2978625" y="444405"/>
                  </a:cubicBezTo>
                  <a:lnTo>
                    <a:pt x="2976516" y="441086"/>
                  </a:lnTo>
                  <a:lnTo>
                    <a:pt x="2971944" y="444037"/>
                  </a:lnTo>
                  <a:cubicBezTo>
                    <a:pt x="2964043" y="447549"/>
                    <a:pt x="2955780" y="450208"/>
                    <a:pt x="2947692" y="453174"/>
                  </a:cubicBezTo>
                  <a:close/>
                  <a:moveTo>
                    <a:pt x="931457" y="2960614"/>
                  </a:moveTo>
                  <a:lnTo>
                    <a:pt x="932617" y="2960737"/>
                  </a:lnTo>
                  <a:lnTo>
                    <a:pt x="932419" y="2960450"/>
                  </a:lnTo>
                  <a:close/>
                  <a:moveTo>
                    <a:pt x="731853" y="2718061"/>
                  </a:moveTo>
                  <a:lnTo>
                    <a:pt x="741742" y="2737711"/>
                  </a:lnTo>
                  <a:cubicBezTo>
                    <a:pt x="744870" y="2750390"/>
                    <a:pt x="761291" y="2747562"/>
                    <a:pt x="767713" y="2756738"/>
                  </a:cubicBezTo>
                  <a:lnTo>
                    <a:pt x="778286" y="2745315"/>
                  </a:lnTo>
                  <a:lnTo>
                    <a:pt x="777750" y="2745207"/>
                  </a:lnTo>
                  <a:cubicBezTo>
                    <a:pt x="774197" y="2743512"/>
                    <a:pt x="771129" y="2740930"/>
                    <a:pt x="768222" y="2737381"/>
                  </a:cubicBezTo>
                  <a:cubicBezTo>
                    <a:pt x="762410" y="2730924"/>
                    <a:pt x="757243" y="2723824"/>
                    <a:pt x="748847" y="2719950"/>
                  </a:cubicBezTo>
                  <a:cubicBezTo>
                    <a:pt x="744326" y="2718014"/>
                    <a:pt x="740128" y="2716723"/>
                    <a:pt x="735849" y="2716722"/>
                  </a:cubicBezTo>
                  <a:close/>
                  <a:moveTo>
                    <a:pt x="1246175" y="310765"/>
                  </a:moveTo>
                  <a:lnTo>
                    <a:pt x="1255291" y="304099"/>
                  </a:lnTo>
                  <a:lnTo>
                    <a:pt x="1253742" y="306184"/>
                  </a:lnTo>
                  <a:cubicBezTo>
                    <a:pt x="1251717" y="308669"/>
                    <a:pt x="1249600" y="310251"/>
                    <a:pt x="1247181" y="310884"/>
                  </a:cubicBezTo>
                  <a:close/>
                  <a:moveTo>
                    <a:pt x="783421" y="946304"/>
                  </a:moveTo>
                  <a:cubicBezTo>
                    <a:pt x="782304" y="948533"/>
                    <a:pt x="782114" y="950920"/>
                    <a:pt x="784179" y="953359"/>
                  </a:cubicBezTo>
                  <a:lnTo>
                    <a:pt x="784245" y="953368"/>
                  </a:lnTo>
                  <a:lnTo>
                    <a:pt x="784830" y="944504"/>
                  </a:lnTo>
                  <a:close/>
                  <a:moveTo>
                    <a:pt x="658370" y="913024"/>
                  </a:moveTo>
                  <a:lnTo>
                    <a:pt x="652593" y="931066"/>
                  </a:lnTo>
                  <a:lnTo>
                    <a:pt x="659391" y="930691"/>
                  </a:lnTo>
                  <a:cubicBezTo>
                    <a:pt x="663107" y="930780"/>
                    <a:pt x="666835" y="930339"/>
                    <a:pt x="668518" y="926662"/>
                  </a:cubicBezTo>
                  <a:cubicBezTo>
                    <a:pt x="670200" y="922985"/>
                    <a:pt x="666523" y="921303"/>
                    <a:pt x="664451" y="919128"/>
                  </a:cubicBezTo>
                  <a:close/>
                  <a:moveTo>
                    <a:pt x="343163" y="828988"/>
                  </a:moveTo>
                  <a:cubicBezTo>
                    <a:pt x="344299" y="825916"/>
                    <a:pt x="347538" y="823755"/>
                    <a:pt x="353858" y="822591"/>
                  </a:cubicBezTo>
                  <a:cubicBezTo>
                    <a:pt x="363992" y="820505"/>
                    <a:pt x="366231" y="810057"/>
                    <a:pt x="368544" y="801426"/>
                  </a:cubicBezTo>
                  <a:cubicBezTo>
                    <a:pt x="373619" y="781486"/>
                    <a:pt x="373619" y="781486"/>
                    <a:pt x="393106" y="789240"/>
                  </a:cubicBezTo>
                  <a:cubicBezTo>
                    <a:pt x="395259" y="790553"/>
                    <a:pt x="397243" y="791173"/>
                    <a:pt x="399658" y="792057"/>
                  </a:cubicBezTo>
                  <a:cubicBezTo>
                    <a:pt x="410011" y="795418"/>
                    <a:pt x="418233" y="794528"/>
                    <a:pt x="419801" y="781308"/>
                  </a:cubicBezTo>
                  <a:cubicBezTo>
                    <a:pt x="419318" y="776289"/>
                    <a:pt x="422353" y="775186"/>
                    <a:pt x="425891" y="776165"/>
                  </a:cubicBezTo>
                  <a:cubicBezTo>
                    <a:pt x="430553" y="777237"/>
                    <a:pt x="435646" y="778570"/>
                    <a:pt x="439258" y="781365"/>
                  </a:cubicBezTo>
                  <a:cubicBezTo>
                    <a:pt x="446911" y="787216"/>
                    <a:pt x="454418" y="789433"/>
                    <a:pt x="463187" y="784741"/>
                  </a:cubicBezTo>
                  <a:cubicBezTo>
                    <a:pt x="468133" y="782442"/>
                    <a:pt x="472701" y="784638"/>
                    <a:pt x="477100" y="786141"/>
                  </a:cubicBezTo>
                  <a:cubicBezTo>
                    <a:pt x="485718" y="802029"/>
                    <a:pt x="479401" y="825938"/>
                    <a:pt x="501304" y="834574"/>
                  </a:cubicBezTo>
                  <a:cubicBezTo>
                    <a:pt x="506564" y="836602"/>
                    <a:pt x="506142" y="846977"/>
                    <a:pt x="514648" y="842715"/>
                  </a:cubicBezTo>
                  <a:cubicBezTo>
                    <a:pt x="532470" y="829961"/>
                    <a:pt x="532207" y="830391"/>
                    <a:pt x="552271" y="842041"/>
                  </a:cubicBezTo>
                  <a:cubicBezTo>
                    <a:pt x="557867" y="845455"/>
                    <a:pt x="562318" y="851714"/>
                    <a:pt x="570635" y="849700"/>
                  </a:cubicBezTo>
                  <a:cubicBezTo>
                    <a:pt x="576851" y="851128"/>
                    <a:pt x="582089" y="856097"/>
                    <a:pt x="588778" y="851910"/>
                  </a:cubicBezTo>
                  <a:cubicBezTo>
                    <a:pt x="599342" y="850085"/>
                    <a:pt x="608141" y="853089"/>
                    <a:pt x="615963" y="859632"/>
                  </a:cubicBezTo>
                  <a:cubicBezTo>
                    <a:pt x="616132" y="860326"/>
                    <a:pt x="616132" y="860326"/>
                    <a:pt x="616299" y="861019"/>
                  </a:cubicBezTo>
                  <a:cubicBezTo>
                    <a:pt x="625013" y="863678"/>
                    <a:pt x="630713" y="861838"/>
                    <a:pt x="634797" y="857685"/>
                  </a:cubicBezTo>
                  <a:lnTo>
                    <a:pt x="637257" y="852876"/>
                  </a:lnTo>
                  <a:lnTo>
                    <a:pt x="644105" y="816137"/>
                  </a:lnTo>
                  <a:cubicBezTo>
                    <a:pt x="645642" y="796524"/>
                    <a:pt x="650484" y="793986"/>
                    <a:pt x="669424" y="801349"/>
                  </a:cubicBezTo>
                  <a:cubicBezTo>
                    <a:pt x="671489" y="803788"/>
                    <a:pt x="671824" y="806452"/>
                    <a:pt x="671560" y="809100"/>
                  </a:cubicBezTo>
                  <a:lnTo>
                    <a:pt x="670812" y="813063"/>
                  </a:lnTo>
                  <a:lnTo>
                    <a:pt x="675492" y="817242"/>
                  </a:lnTo>
                  <a:cubicBezTo>
                    <a:pt x="676510" y="819931"/>
                    <a:pt x="677284" y="823504"/>
                    <a:pt x="679761" y="827674"/>
                  </a:cubicBezTo>
                  <a:cubicBezTo>
                    <a:pt x="679644" y="831737"/>
                    <a:pt x="677806" y="834751"/>
                    <a:pt x="674844" y="837668"/>
                  </a:cubicBezTo>
                  <a:lnTo>
                    <a:pt x="667970" y="841657"/>
                  </a:lnTo>
                  <a:lnTo>
                    <a:pt x="668977" y="847276"/>
                  </a:lnTo>
                  <a:cubicBezTo>
                    <a:pt x="672471" y="856522"/>
                    <a:pt x="679049" y="864515"/>
                    <a:pt x="686345" y="870267"/>
                  </a:cubicBezTo>
                  <a:cubicBezTo>
                    <a:pt x="689983" y="873542"/>
                    <a:pt x="695784" y="875276"/>
                    <a:pt x="696716" y="880609"/>
                  </a:cubicBezTo>
                  <a:cubicBezTo>
                    <a:pt x="697688" y="884350"/>
                    <a:pt x="697701" y="883819"/>
                    <a:pt x="699358" y="881204"/>
                  </a:cubicBezTo>
                  <a:cubicBezTo>
                    <a:pt x="700470" y="879107"/>
                    <a:pt x="702632" y="877566"/>
                    <a:pt x="704199" y="878665"/>
                  </a:cubicBezTo>
                  <a:cubicBezTo>
                    <a:pt x="719968" y="885420"/>
                    <a:pt x="727694" y="873392"/>
                    <a:pt x="736405" y="864574"/>
                  </a:cubicBezTo>
                  <a:cubicBezTo>
                    <a:pt x="739123" y="861985"/>
                    <a:pt x="742384" y="858877"/>
                    <a:pt x="746126" y="857906"/>
                  </a:cubicBezTo>
                  <a:cubicBezTo>
                    <a:pt x="751990" y="856985"/>
                    <a:pt x="757791" y="858718"/>
                    <a:pt x="759772" y="864608"/>
                  </a:cubicBezTo>
                  <a:cubicBezTo>
                    <a:pt x="767194" y="887094"/>
                    <a:pt x="788866" y="891336"/>
                    <a:pt x="806189" y="899721"/>
                  </a:cubicBezTo>
                  <a:cubicBezTo>
                    <a:pt x="807257" y="899482"/>
                    <a:pt x="808988" y="899258"/>
                    <a:pt x="810502" y="899825"/>
                  </a:cubicBezTo>
                  <a:lnTo>
                    <a:pt x="812660" y="903314"/>
                  </a:lnTo>
                  <a:lnTo>
                    <a:pt x="817662" y="897914"/>
                  </a:lnTo>
                  <a:lnTo>
                    <a:pt x="813177" y="889446"/>
                  </a:lnTo>
                  <a:cubicBezTo>
                    <a:pt x="809797" y="878880"/>
                    <a:pt x="804682" y="876043"/>
                    <a:pt x="794007" y="878389"/>
                  </a:cubicBezTo>
                  <a:cubicBezTo>
                    <a:pt x="792575" y="878743"/>
                    <a:pt x="791391" y="879494"/>
                    <a:pt x="789170" y="880349"/>
                  </a:cubicBezTo>
                  <a:cubicBezTo>
                    <a:pt x="788722" y="871793"/>
                    <a:pt x="793888" y="866862"/>
                    <a:pt x="797766" y="861641"/>
                  </a:cubicBezTo>
                  <a:cubicBezTo>
                    <a:pt x="802577" y="855277"/>
                    <a:pt x="805062" y="848730"/>
                    <a:pt x="802787" y="840778"/>
                  </a:cubicBezTo>
                  <a:cubicBezTo>
                    <a:pt x="801761" y="834799"/>
                    <a:pt x="798723" y="831751"/>
                    <a:pt x="792348" y="833029"/>
                  </a:cubicBezTo>
                  <a:cubicBezTo>
                    <a:pt x="785577" y="834558"/>
                    <a:pt x="780279" y="834048"/>
                    <a:pt x="776427" y="827097"/>
                  </a:cubicBezTo>
                  <a:cubicBezTo>
                    <a:pt x="772429" y="820789"/>
                    <a:pt x="776662" y="817002"/>
                    <a:pt x="780645" y="812820"/>
                  </a:cubicBezTo>
                  <a:cubicBezTo>
                    <a:pt x="781973" y="811426"/>
                    <a:pt x="784734" y="809677"/>
                    <a:pt x="782590" y="807168"/>
                  </a:cubicBezTo>
                  <a:cubicBezTo>
                    <a:pt x="780592" y="804014"/>
                    <a:pt x="776767" y="801466"/>
                    <a:pt x="773112" y="802676"/>
                  </a:cubicBezTo>
                  <a:cubicBezTo>
                    <a:pt x="762935" y="805811"/>
                    <a:pt x="760228" y="799792"/>
                    <a:pt x="757703" y="791447"/>
                  </a:cubicBezTo>
                  <a:cubicBezTo>
                    <a:pt x="753325" y="779304"/>
                    <a:pt x="746185" y="768911"/>
                    <a:pt x="736284" y="760268"/>
                  </a:cubicBezTo>
                  <a:cubicBezTo>
                    <a:pt x="733498" y="757614"/>
                    <a:pt x="731354" y="755104"/>
                    <a:pt x="731578" y="751096"/>
                  </a:cubicBezTo>
                  <a:cubicBezTo>
                    <a:pt x="731708" y="739963"/>
                    <a:pt x="729722" y="730724"/>
                    <a:pt x="718061" y="725407"/>
                  </a:cubicBezTo>
                  <a:cubicBezTo>
                    <a:pt x="713840" y="723109"/>
                    <a:pt x="716535" y="718638"/>
                    <a:pt x="719151" y="717533"/>
                  </a:cubicBezTo>
                  <a:cubicBezTo>
                    <a:pt x="733915" y="712044"/>
                    <a:pt x="734006" y="702593"/>
                    <a:pt x="727549" y="690662"/>
                  </a:cubicBezTo>
                  <a:cubicBezTo>
                    <a:pt x="726695" y="688442"/>
                    <a:pt x="727273" y="685864"/>
                    <a:pt x="727207" y="683143"/>
                  </a:cubicBezTo>
                  <a:cubicBezTo>
                    <a:pt x="726773" y="668502"/>
                    <a:pt x="727062" y="667214"/>
                    <a:pt x="741036" y="662224"/>
                  </a:cubicBezTo>
                  <a:cubicBezTo>
                    <a:pt x="748740" y="659553"/>
                    <a:pt x="752579" y="656015"/>
                    <a:pt x="751237" y="646919"/>
                  </a:cubicBezTo>
                  <a:cubicBezTo>
                    <a:pt x="750356" y="640296"/>
                    <a:pt x="751697" y="632816"/>
                    <a:pt x="757507" y="628028"/>
                  </a:cubicBezTo>
                  <a:cubicBezTo>
                    <a:pt x="762923" y="623491"/>
                    <a:pt x="760819" y="619299"/>
                    <a:pt x="758071" y="614963"/>
                  </a:cubicBezTo>
                  <a:cubicBezTo>
                    <a:pt x="755323" y="610627"/>
                    <a:pt x="752430" y="606935"/>
                    <a:pt x="752943" y="601638"/>
                  </a:cubicBezTo>
                  <a:cubicBezTo>
                    <a:pt x="753166" y="597628"/>
                    <a:pt x="749945" y="596908"/>
                    <a:pt x="747224" y="596975"/>
                  </a:cubicBezTo>
                  <a:cubicBezTo>
                    <a:pt x="743319" y="597791"/>
                    <a:pt x="740059" y="598753"/>
                    <a:pt x="736654" y="600358"/>
                  </a:cubicBezTo>
                  <a:cubicBezTo>
                    <a:pt x="724651" y="604097"/>
                    <a:pt x="723757" y="603559"/>
                    <a:pt x="722350" y="591743"/>
                  </a:cubicBezTo>
                  <a:cubicBezTo>
                    <a:pt x="721325" y="585763"/>
                    <a:pt x="721981" y="579822"/>
                    <a:pt x="721599" y="573987"/>
                  </a:cubicBezTo>
                  <a:cubicBezTo>
                    <a:pt x="721506" y="566862"/>
                    <a:pt x="721414" y="559738"/>
                    <a:pt x="732116" y="561796"/>
                  </a:cubicBezTo>
                  <a:cubicBezTo>
                    <a:pt x="735732" y="562268"/>
                    <a:pt x="738136" y="559086"/>
                    <a:pt x="736677" y="555038"/>
                  </a:cubicBezTo>
                  <a:cubicBezTo>
                    <a:pt x="735112" y="549952"/>
                    <a:pt x="733691" y="544222"/>
                    <a:pt x="725922" y="544173"/>
                  </a:cubicBezTo>
                  <a:cubicBezTo>
                    <a:pt x="725528" y="544423"/>
                    <a:pt x="725134" y="544673"/>
                    <a:pt x="724095" y="544779"/>
                  </a:cubicBezTo>
                  <a:cubicBezTo>
                    <a:pt x="720190" y="545596"/>
                    <a:pt x="716418" y="551855"/>
                    <a:pt x="711882" y="546442"/>
                  </a:cubicBezTo>
                  <a:cubicBezTo>
                    <a:pt x="707596" y="541422"/>
                    <a:pt x="705925" y="535298"/>
                    <a:pt x="706478" y="528319"/>
                  </a:cubicBezTo>
                  <a:cubicBezTo>
                    <a:pt x="707383" y="522772"/>
                    <a:pt x="710223" y="517658"/>
                    <a:pt x="713562" y="513331"/>
                  </a:cubicBezTo>
                  <a:cubicBezTo>
                    <a:pt x="716362" y="509899"/>
                    <a:pt x="719123" y="508150"/>
                    <a:pt x="722515" y="512630"/>
                  </a:cubicBezTo>
                  <a:cubicBezTo>
                    <a:pt x="723908" y="513956"/>
                    <a:pt x="725697" y="515034"/>
                    <a:pt x="727274" y="514033"/>
                  </a:cubicBezTo>
                  <a:cubicBezTo>
                    <a:pt x="730035" y="512284"/>
                    <a:pt x="729180" y="510063"/>
                    <a:pt x="728181" y="508486"/>
                  </a:cubicBezTo>
                  <a:cubicBezTo>
                    <a:pt x="726577" y="505083"/>
                    <a:pt x="724827" y="502324"/>
                    <a:pt x="723473" y="499314"/>
                  </a:cubicBezTo>
                  <a:cubicBezTo>
                    <a:pt x="718661" y="489104"/>
                    <a:pt x="722724" y="481557"/>
                    <a:pt x="733648" y="479606"/>
                  </a:cubicBezTo>
                  <a:cubicBezTo>
                    <a:pt x="735081" y="479251"/>
                    <a:pt x="736119" y="479145"/>
                    <a:pt x="737158" y="479038"/>
                  </a:cubicBezTo>
                  <a:cubicBezTo>
                    <a:pt x="754024" y="477743"/>
                    <a:pt x="755747" y="476098"/>
                    <a:pt x="753169" y="458948"/>
                  </a:cubicBezTo>
                  <a:cubicBezTo>
                    <a:pt x="752288" y="452323"/>
                    <a:pt x="753300" y="447814"/>
                    <a:pt x="759715" y="444853"/>
                  </a:cubicBezTo>
                  <a:cubicBezTo>
                    <a:pt x="762331" y="443748"/>
                    <a:pt x="764053" y="442104"/>
                    <a:pt x="765776" y="440460"/>
                  </a:cubicBezTo>
                  <a:cubicBezTo>
                    <a:pt x="777357" y="432567"/>
                    <a:pt x="783680" y="422483"/>
                    <a:pt x="778198" y="407724"/>
                  </a:cubicBezTo>
                  <a:cubicBezTo>
                    <a:pt x="776382" y="402244"/>
                    <a:pt x="775357" y="396265"/>
                    <a:pt x="776014" y="390323"/>
                  </a:cubicBezTo>
                  <a:cubicBezTo>
                    <a:pt x="776237" y="386314"/>
                    <a:pt x="778392" y="382738"/>
                    <a:pt x="782297" y="381921"/>
                  </a:cubicBezTo>
                  <a:cubicBezTo>
                    <a:pt x="786990" y="380605"/>
                    <a:pt x="787661" y="385151"/>
                    <a:pt x="789015" y="388160"/>
                  </a:cubicBezTo>
                  <a:cubicBezTo>
                    <a:pt x="798429" y="406505"/>
                    <a:pt x="798429" y="406505"/>
                    <a:pt x="812745" y="392459"/>
                  </a:cubicBezTo>
                  <a:cubicBezTo>
                    <a:pt x="817912" y="387528"/>
                    <a:pt x="823183" y="383635"/>
                    <a:pt x="829848" y="381068"/>
                  </a:cubicBezTo>
                  <a:cubicBezTo>
                    <a:pt x="836764" y="378895"/>
                    <a:pt x="842246" y="377078"/>
                    <a:pt x="849359" y="383069"/>
                  </a:cubicBezTo>
                  <a:cubicBezTo>
                    <a:pt x="860047" y="391212"/>
                    <a:pt x="877033" y="384868"/>
                    <a:pt x="885906" y="370957"/>
                  </a:cubicBezTo>
                  <a:cubicBezTo>
                    <a:pt x="887379" y="368919"/>
                    <a:pt x="888207" y="366736"/>
                    <a:pt x="889824" y="364054"/>
                  </a:cubicBezTo>
                  <a:cubicBezTo>
                    <a:pt x="897146" y="372121"/>
                    <a:pt x="904759" y="378899"/>
                    <a:pt x="916328" y="377092"/>
                  </a:cubicBezTo>
                  <a:cubicBezTo>
                    <a:pt x="926858" y="375392"/>
                    <a:pt x="933497" y="368421"/>
                    <a:pt x="940780" y="361596"/>
                  </a:cubicBezTo>
                  <a:cubicBezTo>
                    <a:pt x="943067" y="363461"/>
                    <a:pt x="941989" y="365249"/>
                    <a:pt x="941950" y="366932"/>
                  </a:cubicBezTo>
                  <a:cubicBezTo>
                    <a:pt x="939559" y="380603"/>
                    <a:pt x="948959" y="388458"/>
                    <a:pt x="962645" y="384757"/>
                  </a:cubicBezTo>
                  <a:cubicBezTo>
                    <a:pt x="976724" y="380807"/>
                    <a:pt x="976724" y="380807"/>
                    <a:pt x="980276" y="395131"/>
                  </a:cubicBezTo>
                  <a:cubicBezTo>
                    <a:pt x="982760" y="405159"/>
                    <a:pt x="992989" y="410831"/>
                    <a:pt x="1002415" y="406516"/>
                  </a:cubicBezTo>
                  <a:cubicBezTo>
                    <a:pt x="1007253" y="404555"/>
                    <a:pt x="1005150" y="400363"/>
                    <a:pt x="1004189" y="397105"/>
                  </a:cubicBezTo>
                  <a:cubicBezTo>
                    <a:pt x="1002374" y="391624"/>
                    <a:pt x="999666" y="385605"/>
                    <a:pt x="1004583" y="380280"/>
                  </a:cubicBezTo>
                  <a:cubicBezTo>
                    <a:pt x="1008026" y="376992"/>
                    <a:pt x="1010538" y="374847"/>
                    <a:pt x="1012707" y="381760"/>
                  </a:cubicBezTo>
                  <a:cubicBezTo>
                    <a:pt x="1018651" y="398989"/>
                    <a:pt x="1025842" y="401614"/>
                    <a:pt x="1041579" y="393299"/>
                  </a:cubicBezTo>
                  <a:cubicBezTo>
                    <a:pt x="1061509" y="382878"/>
                    <a:pt x="1081925" y="379332"/>
                    <a:pt x="1103867" y="382553"/>
                  </a:cubicBezTo>
                  <a:cubicBezTo>
                    <a:pt x="1114963" y="384362"/>
                    <a:pt x="1125704" y="384737"/>
                    <a:pt x="1136774" y="382141"/>
                  </a:cubicBezTo>
                  <a:cubicBezTo>
                    <a:pt x="1142505" y="380720"/>
                    <a:pt x="1146844" y="377970"/>
                    <a:pt x="1148539" y="371922"/>
                  </a:cubicBezTo>
                  <a:cubicBezTo>
                    <a:pt x="1150090" y="366520"/>
                    <a:pt x="1153179" y="361799"/>
                    <a:pt x="1159621" y="363242"/>
                  </a:cubicBezTo>
                  <a:cubicBezTo>
                    <a:pt x="1166313" y="365079"/>
                    <a:pt x="1163973" y="370982"/>
                    <a:pt x="1163106" y="374845"/>
                  </a:cubicBezTo>
                  <a:cubicBezTo>
                    <a:pt x="1160937" y="384508"/>
                    <a:pt x="1164040" y="390277"/>
                    <a:pt x="1171548" y="396017"/>
                  </a:cubicBezTo>
                  <a:lnTo>
                    <a:pt x="1205445" y="430538"/>
                  </a:lnTo>
                  <a:lnTo>
                    <a:pt x="1209429" y="430483"/>
                  </a:lnTo>
                  <a:cubicBezTo>
                    <a:pt x="1220377" y="428161"/>
                    <a:pt x="1229919" y="421631"/>
                    <a:pt x="1231275" y="411649"/>
                  </a:cubicBezTo>
                  <a:cubicBezTo>
                    <a:pt x="1234740" y="388327"/>
                    <a:pt x="1248678" y="383810"/>
                    <a:pt x="1268141" y="383471"/>
                  </a:cubicBezTo>
                  <a:cubicBezTo>
                    <a:pt x="1271189" y="382978"/>
                    <a:pt x="1274112" y="383046"/>
                    <a:pt x="1277159" y="382553"/>
                  </a:cubicBezTo>
                  <a:cubicBezTo>
                    <a:pt x="1290217" y="381954"/>
                    <a:pt x="1291029" y="380960"/>
                    <a:pt x="1287384" y="368388"/>
                  </a:cubicBezTo>
                  <a:cubicBezTo>
                    <a:pt x="1283923" y="357620"/>
                    <a:pt x="1277724" y="348589"/>
                    <a:pt x="1270278" y="339867"/>
                  </a:cubicBezTo>
                  <a:cubicBezTo>
                    <a:pt x="1265564" y="334695"/>
                    <a:pt x="1264078" y="330837"/>
                    <a:pt x="1268506" y="324188"/>
                  </a:cubicBezTo>
                  <a:cubicBezTo>
                    <a:pt x="1272124" y="318534"/>
                    <a:pt x="1274189" y="311943"/>
                    <a:pt x="1276253" y="305352"/>
                  </a:cubicBezTo>
                  <a:cubicBezTo>
                    <a:pt x="1277817" y="301001"/>
                    <a:pt x="1276458" y="296581"/>
                    <a:pt x="1272233" y="294460"/>
                  </a:cubicBezTo>
                  <a:lnTo>
                    <a:pt x="1269133" y="293976"/>
                  </a:lnTo>
                  <a:lnTo>
                    <a:pt x="1313940" y="261207"/>
                  </a:lnTo>
                  <a:lnTo>
                    <a:pt x="1314400" y="261959"/>
                  </a:lnTo>
                  <a:cubicBezTo>
                    <a:pt x="1315758" y="262779"/>
                    <a:pt x="1317500" y="262875"/>
                    <a:pt x="1319862" y="262817"/>
                  </a:cubicBezTo>
                  <a:cubicBezTo>
                    <a:pt x="1346288" y="262864"/>
                    <a:pt x="1366723" y="273910"/>
                    <a:pt x="1384033" y="293659"/>
                  </a:cubicBezTo>
                  <a:cubicBezTo>
                    <a:pt x="1394331" y="305373"/>
                    <a:pt x="1399528" y="318881"/>
                    <a:pt x="1398378" y="334493"/>
                  </a:cubicBezTo>
                  <a:cubicBezTo>
                    <a:pt x="1397991" y="341460"/>
                    <a:pt x="1399978" y="343080"/>
                    <a:pt x="1406634" y="342221"/>
                  </a:cubicBezTo>
                  <a:cubicBezTo>
                    <a:pt x="1414533" y="341053"/>
                    <a:pt x="1423424" y="340696"/>
                    <a:pt x="1430707" y="337038"/>
                  </a:cubicBezTo>
                  <a:cubicBezTo>
                    <a:pt x="1436060" y="334124"/>
                    <a:pt x="1438047" y="335744"/>
                    <a:pt x="1439714" y="341409"/>
                  </a:cubicBezTo>
                  <a:cubicBezTo>
                    <a:pt x="1442365" y="353170"/>
                    <a:pt x="1463360" y="364342"/>
                    <a:pt x="1474809" y="360443"/>
                  </a:cubicBezTo>
                  <a:cubicBezTo>
                    <a:pt x="1478665" y="358958"/>
                    <a:pt x="1479419" y="355599"/>
                    <a:pt x="1480606" y="352926"/>
                  </a:cubicBezTo>
                  <a:cubicBezTo>
                    <a:pt x="1484851" y="344473"/>
                    <a:pt x="1489529" y="336706"/>
                    <a:pt x="1497747" y="331495"/>
                  </a:cubicBezTo>
                  <a:cubicBezTo>
                    <a:pt x="1511877" y="323496"/>
                    <a:pt x="1521752" y="329236"/>
                    <a:pt x="1521596" y="345658"/>
                  </a:cubicBezTo>
                  <a:cubicBezTo>
                    <a:pt x="1521710" y="350386"/>
                    <a:pt x="1520582" y="355422"/>
                    <a:pt x="1520697" y="360150"/>
                  </a:cubicBezTo>
                  <a:cubicBezTo>
                    <a:pt x="1521293" y="373215"/>
                    <a:pt x="1526134" y="377827"/>
                    <a:pt x="1539318" y="376668"/>
                  </a:cubicBezTo>
                  <a:cubicBezTo>
                    <a:pt x="1545847" y="376369"/>
                    <a:pt x="1551076" y="374014"/>
                    <a:pt x="1556863" y="371785"/>
                  </a:cubicBezTo>
                  <a:cubicBezTo>
                    <a:pt x="1562775" y="368996"/>
                    <a:pt x="1568003" y="366641"/>
                    <a:pt x="1574223" y="365097"/>
                  </a:cubicBezTo>
                  <a:cubicBezTo>
                    <a:pt x="1578641" y="363736"/>
                    <a:pt x="1584052" y="363184"/>
                    <a:pt x="1588835" y="365434"/>
                  </a:cubicBezTo>
                  <a:cubicBezTo>
                    <a:pt x="1595046" y="369177"/>
                    <a:pt x="1589191" y="374330"/>
                    <a:pt x="1588872" y="378372"/>
                  </a:cubicBezTo>
                  <a:cubicBezTo>
                    <a:pt x="1588977" y="388388"/>
                    <a:pt x="1587278" y="398587"/>
                    <a:pt x="1591674" y="407802"/>
                  </a:cubicBezTo>
                  <a:cubicBezTo>
                    <a:pt x="1595020" y="413841"/>
                    <a:pt x="1598684" y="415839"/>
                    <a:pt x="1605716" y="413300"/>
                  </a:cubicBezTo>
                  <a:cubicBezTo>
                    <a:pt x="1615360" y="409585"/>
                    <a:pt x="1624949" y="403506"/>
                    <a:pt x="1633726" y="398419"/>
                  </a:cubicBezTo>
                  <a:cubicBezTo>
                    <a:pt x="1648541" y="389986"/>
                    <a:pt x="1662855" y="383790"/>
                    <a:pt x="1678313" y="396072"/>
                  </a:cubicBezTo>
                  <a:cubicBezTo>
                    <a:pt x="1682413" y="398754"/>
                    <a:pt x="1685836" y="396583"/>
                    <a:pt x="1689134" y="394971"/>
                  </a:cubicBezTo>
                  <a:cubicBezTo>
                    <a:pt x="1695607" y="392307"/>
                    <a:pt x="1700343" y="386904"/>
                    <a:pt x="1704395" y="381934"/>
                  </a:cubicBezTo>
                  <a:cubicBezTo>
                    <a:pt x="1710877" y="373983"/>
                    <a:pt x="1716240" y="365782"/>
                    <a:pt x="1727313" y="363561"/>
                  </a:cubicBezTo>
                  <a:cubicBezTo>
                    <a:pt x="1725085" y="357772"/>
                    <a:pt x="1719616" y="355959"/>
                    <a:pt x="1716203" y="352842"/>
                  </a:cubicBezTo>
                  <a:cubicBezTo>
                    <a:pt x="1712789" y="349725"/>
                    <a:pt x="1707572" y="346792"/>
                    <a:pt x="1709511" y="340762"/>
                  </a:cubicBezTo>
                  <a:cubicBezTo>
                    <a:pt x="1711702" y="333612"/>
                    <a:pt x="1715011" y="326713"/>
                    <a:pt x="1723035" y="324984"/>
                  </a:cubicBezTo>
                  <a:cubicBezTo>
                    <a:pt x="1729942" y="323007"/>
                    <a:pt x="1734724" y="325254"/>
                    <a:pt x="1732158" y="334083"/>
                  </a:cubicBezTo>
                  <a:cubicBezTo>
                    <a:pt x="1730219" y="340114"/>
                    <a:pt x="1733883" y="342111"/>
                    <a:pt x="1738918" y="343239"/>
                  </a:cubicBezTo>
                  <a:cubicBezTo>
                    <a:pt x="1752651" y="347493"/>
                    <a:pt x="1764486" y="336628"/>
                    <a:pt x="1761219" y="322377"/>
                  </a:cubicBezTo>
                  <a:cubicBezTo>
                    <a:pt x="1760545" y="317524"/>
                    <a:pt x="1759185" y="313104"/>
                    <a:pt x="1758636" y="307691"/>
                  </a:cubicBezTo>
                  <a:cubicBezTo>
                    <a:pt x="1758771" y="301844"/>
                    <a:pt x="1761453" y="297743"/>
                    <a:pt x="1767241" y="295514"/>
                  </a:cubicBezTo>
                  <a:cubicBezTo>
                    <a:pt x="1773154" y="292725"/>
                    <a:pt x="1776442" y="296402"/>
                    <a:pt x="1780289" y="300202"/>
                  </a:cubicBezTo>
                  <a:cubicBezTo>
                    <a:pt x="1786991" y="306995"/>
                    <a:pt x="1786787" y="315765"/>
                    <a:pt x="1787702" y="324787"/>
                  </a:cubicBezTo>
                  <a:cubicBezTo>
                    <a:pt x="1789349" y="341026"/>
                    <a:pt x="1789761" y="345086"/>
                    <a:pt x="1798995" y="345173"/>
                  </a:cubicBezTo>
                  <a:lnTo>
                    <a:pt x="1800029" y="345095"/>
                  </a:lnTo>
                  <a:lnTo>
                    <a:pt x="1798659" y="337106"/>
                  </a:lnTo>
                  <a:cubicBezTo>
                    <a:pt x="1797075" y="333602"/>
                    <a:pt x="1794394" y="330138"/>
                    <a:pt x="1790248" y="326711"/>
                  </a:cubicBezTo>
                  <a:cubicBezTo>
                    <a:pt x="1786951" y="324348"/>
                    <a:pt x="1789878" y="319753"/>
                    <a:pt x="1794305" y="319518"/>
                  </a:cubicBezTo>
                  <a:cubicBezTo>
                    <a:pt x="1799366" y="319250"/>
                    <a:pt x="1803793" y="319015"/>
                    <a:pt x="1808853" y="318746"/>
                  </a:cubicBezTo>
                  <a:cubicBezTo>
                    <a:pt x="1831724" y="319434"/>
                    <a:pt x="1842739" y="311872"/>
                    <a:pt x="1850485" y="290530"/>
                  </a:cubicBezTo>
                  <a:cubicBezTo>
                    <a:pt x="1854342" y="279542"/>
                    <a:pt x="1845353" y="277483"/>
                    <a:pt x="1838826" y="274023"/>
                  </a:cubicBezTo>
                  <a:cubicBezTo>
                    <a:pt x="1833599" y="271129"/>
                    <a:pt x="1825908" y="269635"/>
                    <a:pt x="1826804" y="262610"/>
                  </a:cubicBezTo>
                  <a:cubicBezTo>
                    <a:pt x="1828332" y="255552"/>
                    <a:pt x="1835922" y="255149"/>
                    <a:pt x="1841648" y="255479"/>
                  </a:cubicBezTo>
                  <a:cubicBezTo>
                    <a:pt x="1881131" y="258457"/>
                    <a:pt x="1905053" y="231182"/>
                    <a:pt x="1933175" y="211295"/>
                  </a:cubicBezTo>
                  <a:cubicBezTo>
                    <a:pt x="1939897" y="206498"/>
                    <a:pt x="1937630" y="199642"/>
                    <a:pt x="1937293" y="193317"/>
                  </a:cubicBezTo>
                  <a:cubicBezTo>
                    <a:pt x="1937456" y="184428"/>
                    <a:pt x="1931758" y="172680"/>
                    <a:pt x="1940378" y="167782"/>
                  </a:cubicBezTo>
                  <a:cubicBezTo>
                    <a:pt x="1950862" y="162151"/>
                    <a:pt x="1953599" y="177862"/>
                    <a:pt x="1961956" y="179955"/>
                  </a:cubicBezTo>
                  <a:cubicBezTo>
                    <a:pt x="1981933" y="185872"/>
                    <a:pt x="1987457" y="182408"/>
                    <a:pt x="1992141" y="163131"/>
                  </a:cubicBezTo>
                  <a:lnTo>
                    <a:pt x="1992331" y="162587"/>
                  </a:lnTo>
                  <a:lnTo>
                    <a:pt x="1986778" y="144322"/>
                  </a:lnTo>
                  <a:cubicBezTo>
                    <a:pt x="1983609" y="138386"/>
                    <a:pt x="1979283" y="133065"/>
                    <a:pt x="1973980" y="128749"/>
                  </a:cubicBezTo>
                  <a:cubicBezTo>
                    <a:pt x="1957429" y="115673"/>
                    <a:pt x="1933691" y="110591"/>
                    <a:pt x="1912158" y="123151"/>
                  </a:cubicBezTo>
                  <a:cubicBezTo>
                    <a:pt x="1906000" y="126650"/>
                    <a:pt x="1894382" y="122826"/>
                    <a:pt x="1892523" y="135610"/>
                  </a:cubicBezTo>
                  <a:cubicBezTo>
                    <a:pt x="1892092" y="139439"/>
                    <a:pt x="1883438" y="143704"/>
                    <a:pt x="1878608" y="136350"/>
                  </a:cubicBezTo>
                  <a:cubicBezTo>
                    <a:pt x="1877655" y="127361"/>
                    <a:pt x="1877058" y="118355"/>
                    <a:pt x="1882843" y="111953"/>
                  </a:cubicBezTo>
                  <a:cubicBezTo>
                    <a:pt x="1884771" y="109819"/>
                    <a:pt x="1887408" y="107974"/>
                    <a:pt x="1890978" y="106516"/>
                  </a:cubicBezTo>
                  <a:cubicBezTo>
                    <a:pt x="1903393" y="101417"/>
                    <a:pt x="1917610" y="106371"/>
                    <a:pt x="1929358" y="100672"/>
                  </a:cubicBezTo>
                  <a:cubicBezTo>
                    <a:pt x="1935549" y="97807"/>
                    <a:pt x="1944903" y="94773"/>
                    <a:pt x="1933047" y="86523"/>
                  </a:cubicBezTo>
                  <a:cubicBezTo>
                    <a:pt x="1931278" y="77103"/>
                    <a:pt x="1921718" y="64291"/>
                    <a:pt x="1943458" y="67577"/>
                  </a:cubicBezTo>
                  <a:cubicBezTo>
                    <a:pt x="1944722" y="67509"/>
                    <a:pt x="1945356" y="67475"/>
                    <a:pt x="1946687" y="68673"/>
                  </a:cubicBezTo>
                  <a:cubicBezTo>
                    <a:pt x="1952851" y="77226"/>
                    <a:pt x="1963670" y="77919"/>
                    <a:pt x="1972161" y="82543"/>
                  </a:cubicBezTo>
                  <a:cubicBezTo>
                    <a:pt x="1978687" y="86003"/>
                    <a:pt x="1984212" y="82538"/>
                    <a:pt x="1983109" y="73717"/>
                  </a:cubicBezTo>
                  <a:cubicBezTo>
                    <a:pt x="1983708" y="73050"/>
                    <a:pt x="1984939" y="72351"/>
                    <a:pt x="1986238" y="72916"/>
                  </a:cubicBezTo>
                  <a:cubicBezTo>
                    <a:pt x="1991729" y="68819"/>
                    <a:pt x="2000086" y="70912"/>
                    <a:pt x="2004144" y="63720"/>
                  </a:cubicBezTo>
                  <a:cubicBezTo>
                    <a:pt x="2016257" y="52929"/>
                    <a:pt x="2027104" y="42204"/>
                    <a:pt x="2033222" y="26022"/>
                  </a:cubicBezTo>
                  <a:cubicBezTo>
                    <a:pt x="2044462" y="-1214"/>
                    <a:pt x="2059607" y="-2653"/>
                    <a:pt x="2078526" y="19176"/>
                  </a:cubicBezTo>
                  <a:cubicBezTo>
                    <a:pt x="2098810" y="42837"/>
                    <a:pt x="2105802" y="43100"/>
                    <a:pt x="2128694" y="20319"/>
                  </a:cubicBezTo>
                  <a:cubicBezTo>
                    <a:pt x="2129293" y="19653"/>
                    <a:pt x="2129293" y="19653"/>
                    <a:pt x="2129892" y="18987"/>
                  </a:cubicBezTo>
                  <a:cubicBezTo>
                    <a:pt x="2155915" y="-4595"/>
                    <a:pt x="2158976" y="-6660"/>
                    <a:pt x="2179596" y="23325"/>
                  </a:cubicBezTo>
                  <a:cubicBezTo>
                    <a:pt x="2185093" y="31279"/>
                    <a:pt x="2187097" y="45126"/>
                    <a:pt x="2197183" y="43956"/>
                  </a:cubicBezTo>
                  <a:cubicBezTo>
                    <a:pt x="2209799" y="42652"/>
                    <a:pt x="2208361" y="27505"/>
                    <a:pt x="2211619" y="17184"/>
                  </a:cubicBezTo>
                  <a:cubicBezTo>
                    <a:pt x="2213248" y="12024"/>
                    <a:pt x="2214244" y="6896"/>
                    <a:pt x="2215240" y="1769"/>
                  </a:cubicBezTo>
                  <a:cubicBezTo>
                    <a:pt x="2221363" y="-2361"/>
                    <a:pt x="2224095" y="1300"/>
                    <a:pt x="2224397" y="6991"/>
                  </a:cubicBezTo>
                  <a:cubicBezTo>
                    <a:pt x="2225265" y="11385"/>
                    <a:pt x="2224201" y="15249"/>
                    <a:pt x="2226301" y="18942"/>
                  </a:cubicBezTo>
                  <a:cubicBezTo>
                    <a:pt x="2228035" y="27730"/>
                    <a:pt x="2229770" y="36517"/>
                    <a:pt x="2232138" y="45271"/>
                  </a:cubicBezTo>
                  <a:cubicBezTo>
                    <a:pt x="2237540" y="63379"/>
                    <a:pt x="2244665" y="66172"/>
                    <a:pt x="2260606" y="55811"/>
                  </a:cubicBezTo>
                  <a:cubicBezTo>
                    <a:pt x="2267961" y="50981"/>
                    <a:pt x="2273917" y="43688"/>
                    <a:pt x="2281238" y="38224"/>
                  </a:cubicBezTo>
                  <a:cubicBezTo>
                    <a:pt x="2286096" y="34161"/>
                    <a:pt x="2291486" y="28166"/>
                    <a:pt x="2298611" y="30959"/>
                  </a:cubicBezTo>
                  <a:cubicBezTo>
                    <a:pt x="2306403" y="34351"/>
                    <a:pt x="2306806" y="41941"/>
                    <a:pt x="2307841" y="49497"/>
                  </a:cubicBezTo>
                  <a:cubicBezTo>
                    <a:pt x="2308978" y="58952"/>
                    <a:pt x="2308849" y="68472"/>
                    <a:pt x="2309386" y="78592"/>
                  </a:cubicBezTo>
                  <a:cubicBezTo>
                    <a:pt x="2309957" y="89344"/>
                    <a:pt x="2314054" y="94835"/>
                    <a:pt x="2325539" y="96128"/>
                  </a:cubicBezTo>
                  <a:cubicBezTo>
                    <a:pt x="2345947" y="98216"/>
                    <a:pt x="2354075" y="107934"/>
                    <a:pt x="2355715" y="126875"/>
                  </a:cubicBezTo>
                  <a:cubicBezTo>
                    <a:pt x="2359829" y="168518"/>
                    <a:pt x="2362459" y="170281"/>
                    <a:pt x="2403767" y="159843"/>
                  </a:cubicBezTo>
                  <a:lnTo>
                    <a:pt x="2411135" y="158481"/>
                  </a:lnTo>
                  <a:lnTo>
                    <a:pt x="2421802" y="148799"/>
                  </a:lnTo>
                  <a:cubicBezTo>
                    <a:pt x="2431621" y="142570"/>
                    <a:pt x="2444304" y="142532"/>
                    <a:pt x="2452695" y="145256"/>
                  </a:cubicBezTo>
                  <a:cubicBezTo>
                    <a:pt x="2462383" y="148547"/>
                    <a:pt x="2468043" y="147613"/>
                    <a:pt x="2477692" y="138221"/>
                  </a:cubicBezTo>
                  <a:cubicBezTo>
                    <a:pt x="2470578" y="159528"/>
                    <a:pt x="2478168" y="159126"/>
                    <a:pt x="2489883" y="152796"/>
                  </a:cubicBezTo>
                  <a:cubicBezTo>
                    <a:pt x="2490652" y="161317"/>
                    <a:pt x="2490922" y="169391"/>
                    <a:pt x="2492669" y="176909"/>
                  </a:cubicBezTo>
                  <a:lnTo>
                    <a:pt x="2499486" y="189073"/>
                  </a:lnTo>
                  <a:lnTo>
                    <a:pt x="2502551" y="186628"/>
                  </a:lnTo>
                  <a:cubicBezTo>
                    <a:pt x="2504737" y="183025"/>
                    <a:pt x="2505610" y="178538"/>
                    <a:pt x="2505307" y="172845"/>
                  </a:cubicBezTo>
                  <a:cubicBezTo>
                    <a:pt x="2503729" y="143118"/>
                    <a:pt x="2505492" y="140488"/>
                    <a:pt x="2536983" y="136278"/>
                  </a:cubicBezTo>
                  <a:cubicBezTo>
                    <a:pt x="2550231" y="134940"/>
                    <a:pt x="2549928" y="129248"/>
                    <a:pt x="2544398" y="120661"/>
                  </a:cubicBezTo>
                  <a:cubicBezTo>
                    <a:pt x="2542328" y="105549"/>
                    <a:pt x="2552817" y="111970"/>
                    <a:pt x="2559808" y="112233"/>
                  </a:cubicBezTo>
                  <a:cubicBezTo>
                    <a:pt x="2589406" y="120175"/>
                    <a:pt x="2608611" y="111544"/>
                    <a:pt x="2624244" y="83440"/>
                  </a:cubicBezTo>
                  <a:cubicBezTo>
                    <a:pt x="2637582" y="59899"/>
                    <a:pt x="2642508" y="57099"/>
                    <a:pt x="2658258" y="67046"/>
                  </a:cubicBezTo>
                  <a:cubicBezTo>
                    <a:pt x="2662423" y="73801"/>
                    <a:pt x="2663559" y="83256"/>
                    <a:pt x="2673780" y="84616"/>
                  </a:cubicBezTo>
                  <a:cubicBezTo>
                    <a:pt x="2685399" y="88439"/>
                    <a:pt x="2694019" y="83541"/>
                    <a:pt x="2702471" y="75481"/>
                  </a:cubicBezTo>
                  <a:cubicBezTo>
                    <a:pt x="2710324" y="68087"/>
                    <a:pt x="2716710" y="56965"/>
                    <a:pt x="2730195" y="60055"/>
                  </a:cubicBezTo>
                  <a:cubicBezTo>
                    <a:pt x="2735025" y="67410"/>
                    <a:pt x="2739223" y="74798"/>
                    <a:pt x="2745884" y="80788"/>
                  </a:cubicBezTo>
                  <a:cubicBezTo>
                    <a:pt x="2749880" y="84380"/>
                    <a:pt x="2748520" y="94601"/>
                    <a:pt x="2758472" y="90901"/>
                  </a:cubicBezTo>
                  <a:cubicBezTo>
                    <a:pt x="2762765" y="88136"/>
                    <a:pt x="2763761" y="83010"/>
                    <a:pt x="2766756" y="79679"/>
                  </a:cubicBezTo>
                  <a:cubicBezTo>
                    <a:pt x="2767355" y="79013"/>
                    <a:pt x="2767288" y="77749"/>
                    <a:pt x="2767220" y="76483"/>
                  </a:cubicBezTo>
                  <a:cubicBezTo>
                    <a:pt x="2770680" y="69956"/>
                    <a:pt x="2765116" y="60737"/>
                    <a:pt x="2773735" y="55840"/>
                  </a:cubicBezTo>
                  <a:cubicBezTo>
                    <a:pt x="2781460" y="57967"/>
                    <a:pt x="2780564" y="64992"/>
                    <a:pt x="2781499" y="70651"/>
                  </a:cubicBezTo>
                  <a:cubicBezTo>
                    <a:pt x="2782434" y="76309"/>
                    <a:pt x="2783402" y="82600"/>
                    <a:pt x="2784970" y="88225"/>
                  </a:cubicBezTo>
                  <a:cubicBezTo>
                    <a:pt x="2790572" y="110129"/>
                    <a:pt x="2797664" y="112290"/>
                    <a:pt x="2815301" y="98032"/>
                  </a:cubicBezTo>
                  <a:cubicBezTo>
                    <a:pt x="2819527" y="94002"/>
                    <a:pt x="2823720" y="89340"/>
                    <a:pt x="2827279" y="84711"/>
                  </a:cubicBezTo>
                  <a:cubicBezTo>
                    <a:pt x="2839660" y="78979"/>
                    <a:pt x="2845688" y="85002"/>
                    <a:pt x="2846959" y="96987"/>
                  </a:cubicBezTo>
                  <a:cubicBezTo>
                    <a:pt x="2847927" y="103278"/>
                    <a:pt x="2848297" y="110234"/>
                    <a:pt x="2848000" y="116593"/>
                  </a:cubicBezTo>
                  <a:cubicBezTo>
                    <a:pt x="2847904" y="126748"/>
                    <a:pt x="2850138" y="132971"/>
                    <a:pt x="2862855" y="133564"/>
                  </a:cubicBezTo>
                  <a:cubicBezTo>
                    <a:pt x="2876837" y="134091"/>
                    <a:pt x="2883134" y="145174"/>
                    <a:pt x="2884472" y="158421"/>
                  </a:cubicBezTo>
                  <a:cubicBezTo>
                    <a:pt x="2888015" y="189314"/>
                    <a:pt x="2888015" y="189314"/>
                    <a:pt x="2917709" y="187102"/>
                  </a:cubicBezTo>
                  <a:cubicBezTo>
                    <a:pt x="2924034" y="186766"/>
                    <a:pt x="2933750" y="178638"/>
                    <a:pt x="2933291" y="193886"/>
                  </a:cubicBezTo>
                  <a:cubicBezTo>
                    <a:pt x="2930896" y="196550"/>
                    <a:pt x="2928500" y="199215"/>
                    <a:pt x="2926071" y="201247"/>
                  </a:cubicBezTo>
                  <a:cubicBezTo>
                    <a:pt x="2919018" y="211769"/>
                    <a:pt x="2926709" y="213263"/>
                    <a:pt x="2934433" y="215391"/>
                  </a:cubicBezTo>
                  <a:cubicBezTo>
                    <a:pt x="2948481" y="217182"/>
                    <a:pt x="2958238" y="221738"/>
                    <a:pt x="2958478" y="238217"/>
                  </a:cubicBezTo>
                  <a:cubicBezTo>
                    <a:pt x="2958216" y="245207"/>
                    <a:pt x="2963013" y="251930"/>
                    <a:pt x="2965280" y="258786"/>
                  </a:cubicBezTo>
                  <a:cubicBezTo>
                    <a:pt x="2968380" y="269405"/>
                    <a:pt x="2966953" y="278360"/>
                    <a:pt x="2958500" y="286420"/>
                  </a:cubicBezTo>
                  <a:cubicBezTo>
                    <a:pt x="2942862" y="302473"/>
                    <a:pt x="2942868" y="314524"/>
                    <a:pt x="2957723" y="331496"/>
                  </a:cubicBezTo>
                  <a:cubicBezTo>
                    <a:pt x="2961120" y="335755"/>
                    <a:pt x="2965117" y="339348"/>
                    <a:pt x="2968514" y="343608"/>
                  </a:cubicBezTo>
                  <a:cubicBezTo>
                    <a:pt x="2976642" y="353325"/>
                    <a:pt x="2976513" y="362846"/>
                    <a:pt x="2968162" y="372803"/>
                  </a:cubicBezTo>
                  <a:cubicBezTo>
                    <a:pt x="2962322" y="379297"/>
                    <a:pt x="2954685" y="385530"/>
                    <a:pt x="2955827" y="394151"/>
                  </a:cubicBezTo>
                  <a:lnTo>
                    <a:pt x="2960174" y="403426"/>
                  </a:lnTo>
                  <a:lnTo>
                    <a:pt x="2961076" y="403846"/>
                  </a:lnTo>
                  <a:cubicBezTo>
                    <a:pt x="2966715" y="404799"/>
                    <a:pt x="2974620" y="407133"/>
                    <a:pt x="2970332" y="395811"/>
                  </a:cubicBezTo>
                  <a:cubicBezTo>
                    <a:pt x="2973573" y="388459"/>
                    <a:pt x="2973034" y="375070"/>
                    <a:pt x="2986510" y="387644"/>
                  </a:cubicBezTo>
                  <a:cubicBezTo>
                    <a:pt x="2987416" y="388197"/>
                    <a:pt x="2987869" y="388474"/>
                    <a:pt x="2988222" y="389933"/>
                  </a:cubicBezTo>
                  <a:cubicBezTo>
                    <a:pt x="2988431" y="398767"/>
                    <a:pt x="2995584" y="404374"/>
                    <a:pt x="2999263" y="411595"/>
                  </a:cubicBezTo>
                  <a:cubicBezTo>
                    <a:pt x="3002136" y="417078"/>
                    <a:pt x="3007598" y="417301"/>
                    <a:pt x="3011016" y="410679"/>
                  </a:cubicBezTo>
                  <a:cubicBezTo>
                    <a:pt x="3011746" y="410503"/>
                    <a:pt x="3012929" y="410603"/>
                    <a:pt x="3013559" y="411609"/>
                  </a:cubicBezTo>
                  <a:cubicBezTo>
                    <a:pt x="3019297" y="411378"/>
                    <a:pt x="3024083" y="416786"/>
                    <a:pt x="3030298" y="413735"/>
                  </a:cubicBezTo>
                  <a:cubicBezTo>
                    <a:pt x="3043787" y="412014"/>
                    <a:pt x="3056369" y="409739"/>
                    <a:pt x="3068268" y="401449"/>
                  </a:cubicBezTo>
                  <a:cubicBezTo>
                    <a:pt x="3088946" y="387943"/>
                    <a:pt x="3100100" y="394126"/>
                    <a:pt x="3102837" y="418184"/>
                  </a:cubicBezTo>
                  <a:cubicBezTo>
                    <a:pt x="3105650" y="444157"/>
                    <a:pt x="3110360" y="447651"/>
                    <a:pt x="3136983" y="442748"/>
                  </a:cubicBezTo>
                  <a:cubicBezTo>
                    <a:pt x="3137714" y="442572"/>
                    <a:pt x="3137714" y="442572"/>
                    <a:pt x="3138443" y="442395"/>
                  </a:cubicBezTo>
                  <a:cubicBezTo>
                    <a:pt x="3167611" y="438421"/>
                    <a:pt x="3170707" y="438444"/>
                    <a:pt x="3170756" y="468949"/>
                  </a:cubicBezTo>
                  <a:cubicBezTo>
                    <a:pt x="3170786" y="477052"/>
                    <a:pt x="3165610" y="487577"/>
                    <a:pt x="3173139" y="491549"/>
                  </a:cubicBezTo>
                  <a:cubicBezTo>
                    <a:pt x="3182480" y="496625"/>
                    <a:pt x="3188663" y="485470"/>
                    <a:pt x="3195806" y="479877"/>
                  </a:cubicBezTo>
                  <a:cubicBezTo>
                    <a:pt x="3199379" y="477081"/>
                    <a:pt x="3202497" y="474008"/>
                    <a:pt x="3205615" y="470935"/>
                  </a:cubicBezTo>
                  <a:cubicBezTo>
                    <a:pt x="3211807" y="470981"/>
                    <a:pt x="3211961" y="474806"/>
                    <a:pt x="3209472" y="478885"/>
                  </a:cubicBezTo>
                  <a:cubicBezTo>
                    <a:pt x="3207990" y="482335"/>
                    <a:pt x="3205424" y="484502"/>
                    <a:pt x="3205125" y="488051"/>
                  </a:cubicBezTo>
                  <a:cubicBezTo>
                    <a:pt x="3202160" y="494949"/>
                    <a:pt x="3199196" y="501847"/>
                    <a:pt x="3196684" y="509022"/>
                  </a:cubicBezTo>
                  <a:cubicBezTo>
                    <a:pt x="3191838" y="524102"/>
                    <a:pt x="3195442" y="529410"/>
                    <a:pt x="3211374" y="529800"/>
                  </a:cubicBezTo>
                  <a:cubicBezTo>
                    <a:pt x="3218748" y="529946"/>
                    <a:pt x="3226322" y="527725"/>
                    <a:pt x="3233973" y="527417"/>
                  </a:cubicBezTo>
                  <a:cubicBezTo>
                    <a:pt x="3239259" y="526910"/>
                    <a:pt x="3245826" y="525318"/>
                    <a:pt x="3249429" y="530626"/>
                  </a:cubicBezTo>
                  <a:cubicBezTo>
                    <a:pt x="3253209" y="536664"/>
                    <a:pt x="3249891" y="542103"/>
                    <a:pt x="3247026" y="547818"/>
                  </a:cubicBezTo>
                  <a:cubicBezTo>
                    <a:pt x="3243332" y="554894"/>
                    <a:pt x="3238731" y="561416"/>
                    <a:pt x="3234306" y="568668"/>
                  </a:cubicBezTo>
                  <a:cubicBezTo>
                    <a:pt x="3229606" y="576373"/>
                    <a:pt x="3229837" y="582111"/>
                    <a:pt x="3237166" y="588447"/>
                  </a:cubicBezTo>
                  <a:cubicBezTo>
                    <a:pt x="3250287" y="599562"/>
                    <a:pt x="3251302" y="610133"/>
                    <a:pt x="3243460" y="624006"/>
                  </a:cubicBezTo>
                  <a:cubicBezTo>
                    <a:pt x="3226570" y="654750"/>
                    <a:pt x="3227553" y="657215"/>
                    <a:pt x="3261062" y="669573"/>
                  </a:cubicBezTo>
                  <a:lnTo>
                    <a:pt x="3266803" y="672122"/>
                  </a:lnTo>
                  <a:lnTo>
                    <a:pt x="3278766" y="670484"/>
                  </a:lnTo>
                  <a:cubicBezTo>
                    <a:pt x="3288507" y="670829"/>
                    <a:pt x="3297296" y="676813"/>
                    <a:pt x="3301805" y="682673"/>
                  </a:cubicBezTo>
                  <a:cubicBezTo>
                    <a:pt x="3306944" y="689540"/>
                    <a:pt x="3311300" y="691576"/>
                    <a:pt x="3322422" y="689654"/>
                  </a:cubicBezTo>
                  <a:cubicBezTo>
                    <a:pt x="3307407" y="701017"/>
                    <a:pt x="3312846" y="704334"/>
                    <a:pt x="3323945" y="705510"/>
                  </a:cubicBezTo>
                  <a:cubicBezTo>
                    <a:pt x="3320439" y="711766"/>
                    <a:pt x="3316800" y="717475"/>
                    <a:pt x="3314446" y="723502"/>
                  </a:cubicBezTo>
                  <a:lnTo>
                    <a:pt x="3313394" y="735144"/>
                  </a:lnTo>
                  <a:lnTo>
                    <a:pt x="3316672" y="734906"/>
                  </a:lnTo>
                  <a:cubicBezTo>
                    <a:pt x="3319892" y="733450"/>
                    <a:pt x="3322621" y="730761"/>
                    <a:pt x="3325110" y="726681"/>
                  </a:cubicBezTo>
                  <a:cubicBezTo>
                    <a:pt x="3338105" y="705379"/>
                    <a:pt x="3340571" y="704396"/>
                    <a:pt x="3364340" y="716408"/>
                  </a:cubicBezTo>
                  <a:cubicBezTo>
                    <a:pt x="3374134" y="721761"/>
                    <a:pt x="3376623" y="717682"/>
                    <a:pt x="3376868" y="709124"/>
                  </a:cubicBezTo>
                  <a:cubicBezTo>
                    <a:pt x="3382598" y="697694"/>
                    <a:pt x="3386808" y="707104"/>
                    <a:pt x="3391517" y="710599"/>
                  </a:cubicBezTo>
                  <a:cubicBezTo>
                    <a:pt x="3408219" y="730117"/>
                    <a:pt x="3425587" y="733249"/>
                    <a:pt x="3449715" y="721225"/>
                  </a:cubicBezTo>
                  <a:cubicBezTo>
                    <a:pt x="3470094" y="711268"/>
                    <a:pt x="3474825" y="711667"/>
                    <a:pt x="3481003" y="726008"/>
                  </a:cubicBezTo>
                  <a:cubicBezTo>
                    <a:pt x="3480681" y="732653"/>
                    <a:pt x="3476986" y="739728"/>
                    <a:pt x="3483409" y="745513"/>
                  </a:cubicBezTo>
                  <a:cubicBezTo>
                    <a:pt x="3489632" y="753662"/>
                    <a:pt x="3497913" y="754361"/>
                    <a:pt x="3507576" y="752793"/>
                  </a:cubicBezTo>
                  <a:cubicBezTo>
                    <a:pt x="3516510" y="751402"/>
                    <a:pt x="3526197" y="746738"/>
                    <a:pt x="3534055" y="755263"/>
                  </a:cubicBezTo>
                  <a:cubicBezTo>
                    <a:pt x="3533910" y="762639"/>
                    <a:pt x="3533312" y="769737"/>
                    <a:pt x="3535079" y="777034"/>
                  </a:cubicBezTo>
                  <a:cubicBezTo>
                    <a:pt x="3536139" y="781412"/>
                    <a:pt x="3530355" y="787835"/>
                    <a:pt x="3538990" y="789993"/>
                  </a:cubicBezTo>
                  <a:cubicBezTo>
                    <a:pt x="3543269" y="790115"/>
                    <a:pt x="3546387" y="787042"/>
                    <a:pt x="3550035" y="786158"/>
                  </a:cubicBezTo>
                  <a:cubicBezTo>
                    <a:pt x="3550766" y="785982"/>
                    <a:pt x="3551318" y="785076"/>
                    <a:pt x="3551872" y="784169"/>
                  </a:cubicBezTo>
                  <a:cubicBezTo>
                    <a:pt x="3557356" y="781296"/>
                    <a:pt x="3557878" y="772285"/>
                    <a:pt x="3566159" y="772983"/>
                  </a:cubicBezTo>
                  <a:cubicBezTo>
                    <a:pt x="3570491" y="778114"/>
                    <a:pt x="3566544" y="782548"/>
                    <a:pt x="3564509" y="786903"/>
                  </a:cubicBezTo>
                  <a:cubicBezTo>
                    <a:pt x="3562473" y="791258"/>
                    <a:pt x="3560161" y="796068"/>
                    <a:pt x="3558579" y="800700"/>
                  </a:cubicBezTo>
                  <a:cubicBezTo>
                    <a:pt x="3552074" y="818499"/>
                    <a:pt x="3555953" y="823354"/>
                    <a:pt x="3574904" y="821854"/>
                  </a:cubicBezTo>
                  <a:cubicBezTo>
                    <a:pt x="3579736" y="821070"/>
                    <a:pt x="3584844" y="819833"/>
                    <a:pt x="3589499" y="818319"/>
                  </a:cubicBezTo>
                  <a:cubicBezTo>
                    <a:pt x="3600777" y="820223"/>
                    <a:pt x="3602091" y="827244"/>
                    <a:pt x="3597290" y="836133"/>
                  </a:cubicBezTo>
                  <a:cubicBezTo>
                    <a:pt x="3594978" y="840942"/>
                    <a:pt x="3591937" y="845927"/>
                    <a:pt x="3588718" y="850183"/>
                  </a:cubicBezTo>
                  <a:cubicBezTo>
                    <a:pt x="3583841" y="857159"/>
                    <a:pt x="3582435" y="862521"/>
                    <a:pt x="3590947" y="868957"/>
                  </a:cubicBezTo>
                  <a:cubicBezTo>
                    <a:pt x="3600366" y="875947"/>
                    <a:pt x="3599468" y="886593"/>
                    <a:pt x="3594115" y="896388"/>
                  </a:cubicBezTo>
                  <a:cubicBezTo>
                    <a:pt x="3581925" y="919427"/>
                    <a:pt x="3581925" y="919427"/>
                    <a:pt x="3603504" y="931969"/>
                  </a:cubicBezTo>
                  <a:cubicBezTo>
                    <a:pt x="3608037" y="934735"/>
                    <a:pt x="3618608" y="933719"/>
                    <a:pt x="3611064" y="944044"/>
                  </a:cubicBezTo>
                  <a:cubicBezTo>
                    <a:pt x="3608145" y="944751"/>
                    <a:pt x="3605226" y="945458"/>
                    <a:pt x="3602584" y="945712"/>
                  </a:cubicBezTo>
                  <a:cubicBezTo>
                    <a:pt x="3592721" y="949646"/>
                    <a:pt x="3597331" y="954324"/>
                    <a:pt x="3601663" y="959454"/>
                  </a:cubicBezTo>
                  <a:cubicBezTo>
                    <a:pt x="3610528" y="967351"/>
                    <a:pt x="3615115" y="975124"/>
                    <a:pt x="3607473" y="986633"/>
                  </a:cubicBezTo>
                  <a:cubicBezTo>
                    <a:pt x="3603978" y="991342"/>
                    <a:pt x="3604108" y="998262"/>
                    <a:pt x="3602427" y="1004078"/>
                  </a:cubicBezTo>
                  <a:cubicBezTo>
                    <a:pt x="3599539" y="1012889"/>
                    <a:pt x="3594309" y="1018405"/>
                    <a:pt x="3584645" y="1019972"/>
                  </a:cubicBezTo>
                  <a:cubicBezTo>
                    <a:pt x="3566224" y="1023661"/>
                    <a:pt x="3560518" y="1031997"/>
                    <a:pt x="3562747" y="1050771"/>
                  </a:cubicBezTo>
                  <a:cubicBezTo>
                    <a:pt x="3563077" y="1055326"/>
                    <a:pt x="3564138" y="1059705"/>
                    <a:pt x="3564469" y="1064260"/>
                  </a:cubicBezTo>
                  <a:cubicBezTo>
                    <a:pt x="3565484" y="1074830"/>
                    <a:pt x="3560883" y="1081352"/>
                    <a:pt x="3550390" y="1084279"/>
                  </a:cubicBezTo>
                  <a:cubicBezTo>
                    <a:pt x="3540903" y="1086577"/>
                    <a:pt x="3529426" y="1087039"/>
                    <a:pt x="3530319" y="1101888"/>
                  </a:cubicBezTo>
                  <a:cubicBezTo>
                    <a:pt x="3531134" y="1114823"/>
                    <a:pt x="3531949" y="1127760"/>
                    <a:pt x="3548134" y="1130793"/>
                  </a:cubicBezTo>
                  <a:cubicBezTo>
                    <a:pt x="3549771" y="1131169"/>
                    <a:pt x="3552314" y="1132098"/>
                    <a:pt x="3551837" y="1134918"/>
                  </a:cubicBezTo>
                  <a:cubicBezTo>
                    <a:pt x="3548896" y="1138720"/>
                    <a:pt x="3544817" y="1136232"/>
                    <a:pt x="3541268" y="1135933"/>
                  </a:cubicBezTo>
                  <a:cubicBezTo>
                    <a:pt x="3526043" y="1138460"/>
                    <a:pt x="3512146" y="1133715"/>
                    <a:pt x="3498150" y="1130151"/>
                  </a:cubicBezTo>
                  <a:cubicBezTo>
                    <a:pt x="3490322" y="1129730"/>
                    <a:pt x="3486727" y="1135622"/>
                    <a:pt x="3483133" y="1141514"/>
                  </a:cubicBezTo>
                  <a:cubicBezTo>
                    <a:pt x="3479815" y="1146952"/>
                    <a:pt x="3476674" y="1153121"/>
                    <a:pt x="3473356" y="1158560"/>
                  </a:cubicBezTo>
                  <a:cubicBezTo>
                    <a:pt x="3461642" y="1178780"/>
                    <a:pt x="3460914" y="1178957"/>
                    <a:pt x="3440770" y="1169156"/>
                  </a:cubicBezTo>
                  <a:cubicBezTo>
                    <a:pt x="3436354" y="1187608"/>
                    <a:pt x="3436354" y="1187608"/>
                    <a:pt x="3419032" y="1178283"/>
                  </a:cubicBezTo>
                  <a:cubicBezTo>
                    <a:pt x="3415859" y="1176348"/>
                    <a:pt x="3412409" y="1174866"/>
                    <a:pt x="3409114" y="1177209"/>
                  </a:cubicBezTo>
                  <a:cubicBezTo>
                    <a:pt x="3405819" y="1179553"/>
                    <a:pt x="3408162" y="1182848"/>
                    <a:pt x="3408869" y="1185767"/>
                  </a:cubicBezTo>
                  <a:cubicBezTo>
                    <a:pt x="3410560" y="1191152"/>
                    <a:pt x="3412250" y="1196536"/>
                    <a:pt x="3413211" y="1202098"/>
                  </a:cubicBezTo>
                  <a:cubicBezTo>
                    <a:pt x="3415409" y="1212768"/>
                    <a:pt x="3420925" y="1217998"/>
                    <a:pt x="3432225" y="1216807"/>
                  </a:cubicBezTo>
                  <a:cubicBezTo>
                    <a:pt x="3440152" y="1216045"/>
                    <a:pt x="3446143" y="1218458"/>
                    <a:pt x="3448817" y="1226307"/>
                  </a:cubicBezTo>
                  <a:cubicBezTo>
                    <a:pt x="3448949" y="1233228"/>
                    <a:pt x="3443564" y="1234919"/>
                    <a:pt x="3438732" y="1235703"/>
                  </a:cubicBezTo>
                  <a:cubicBezTo>
                    <a:pt x="3408736" y="1241036"/>
                    <a:pt x="3391461" y="1262216"/>
                    <a:pt x="3374993" y="1285133"/>
                  </a:cubicBezTo>
                  <a:cubicBezTo>
                    <a:pt x="3366640" y="1297295"/>
                    <a:pt x="3361480" y="1300211"/>
                    <a:pt x="3354054" y="1294223"/>
                  </a:cubicBezTo>
                  <a:lnTo>
                    <a:pt x="3347879" y="1287635"/>
                  </a:lnTo>
                  <a:lnTo>
                    <a:pt x="3338368" y="1296544"/>
                  </a:lnTo>
                  <a:lnTo>
                    <a:pt x="3337209" y="1300189"/>
                  </a:lnTo>
                  <a:lnTo>
                    <a:pt x="3345693" y="1300905"/>
                  </a:lnTo>
                  <a:cubicBezTo>
                    <a:pt x="3367617" y="1303707"/>
                    <a:pt x="3374447" y="1315958"/>
                    <a:pt x="3364647" y="1336101"/>
                  </a:cubicBezTo>
                  <a:cubicBezTo>
                    <a:pt x="3360576" y="1344812"/>
                    <a:pt x="3354239" y="1352141"/>
                    <a:pt x="3351981" y="1361958"/>
                  </a:cubicBezTo>
                  <a:cubicBezTo>
                    <a:pt x="3347943" y="1378774"/>
                    <a:pt x="3351546" y="1384082"/>
                    <a:pt x="3368583" y="1382660"/>
                  </a:cubicBezTo>
                  <a:cubicBezTo>
                    <a:pt x="3373592" y="1382605"/>
                    <a:pt x="3378700" y="1381368"/>
                    <a:pt x="3383532" y="1380584"/>
                  </a:cubicBezTo>
                  <a:cubicBezTo>
                    <a:pt x="3387910" y="1379524"/>
                    <a:pt x="3392289" y="1378464"/>
                    <a:pt x="3397575" y="1377956"/>
                  </a:cubicBezTo>
                  <a:cubicBezTo>
                    <a:pt x="3377911" y="1402032"/>
                    <a:pt x="3361956" y="1404737"/>
                    <a:pt x="3338034" y="1388899"/>
                  </a:cubicBezTo>
                  <a:cubicBezTo>
                    <a:pt x="3326526" y="1381257"/>
                    <a:pt x="3321142" y="1382947"/>
                    <a:pt x="3319514" y="1393771"/>
                  </a:cubicBezTo>
                  <a:cubicBezTo>
                    <a:pt x="3319264" y="1396729"/>
                    <a:pt x="3320211" y="1401038"/>
                    <a:pt x="3320276" y="1404499"/>
                  </a:cubicBezTo>
                  <a:lnTo>
                    <a:pt x="3319892" y="1406503"/>
                  </a:lnTo>
                  <a:lnTo>
                    <a:pt x="3351343" y="1411484"/>
                  </a:lnTo>
                  <a:cubicBezTo>
                    <a:pt x="3358159" y="1412563"/>
                    <a:pt x="3365666" y="1412677"/>
                    <a:pt x="3370604" y="1418834"/>
                  </a:cubicBezTo>
                  <a:cubicBezTo>
                    <a:pt x="3371212" y="1418394"/>
                    <a:pt x="3371820" y="1417953"/>
                    <a:pt x="3372427" y="1417510"/>
                  </a:cubicBezTo>
                  <a:cubicBezTo>
                    <a:pt x="3391694" y="1414650"/>
                    <a:pt x="3410074" y="1420785"/>
                    <a:pt x="3429285" y="1421677"/>
                  </a:cubicBezTo>
                  <a:cubicBezTo>
                    <a:pt x="3465084" y="1423046"/>
                    <a:pt x="3501241" y="1425548"/>
                    <a:pt x="3537127" y="1416180"/>
                  </a:cubicBezTo>
                  <a:cubicBezTo>
                    <a:pt x="3547755" y="1413562"/>
                    <a:pt x="3559182" y="1412685"/>
                    <a:pt x="3570029" y="1415478"/>
                  </a:cubicBezTo>
                  <a:cubicBezTo>
                    <a:pt x="3587609" y="1419874"/>
                    <a:pt x="3603144" y="1430397"/>
                    <a:pt x="3622826" y="1424914"/>
                  </a:cubicBezTo>
                  <a:cubicBezTo>
                    <a:pt x="3631274" y="1422488"/>
                    <a:pt x="3640905" y="1426164"/>
                    <a:pt x="3649654" y="1428626"/>
                  </a:cubicBezTo>
                  <a:cubicBezTo>
                    <a:pt x="3654815" y="1429980"/>
                    <a:pt x="3659285" y="1432301"/>
                    <a:pt x="3659254" y="1439284"/>
                  </a:cubicBezTo>
                  <a:cubicBezTo>
                    <a:pt x="3662047" y="1428438"/>
                    <a:pt x="3669088" y="1424715"/>
                    <a:pt x="3678443" y="1426734"/>
                  </a:cubicBezTo>
                  <a:cubicBezTo>
                    <a:pt x="3698204" y="1430939"/>
                    <a:pt x="3718962" y="1428851"/>
                    <a:pt x="3736952" y="1440838"/>
                  </a:cubicBezTo>
                  <a:cubicBezTo>
                    <a:pt x="3741339" y="1443683"/>
                    <a:pt x="3747882" y="1443106"/>
                    <a:pt x="3753042" y="1444462"/>
                  </a:cubicBezTo>
                  <a:cubicBezTo>
                    <a:pt x="3768966" y="1449134"/>
                    <a:pt x="3785057" y="1452757"/>
                    <a:pt x="3801091" y="1460134"/>
                  </a:cubicBezTo>
                  <a:cubicBezTo>
                    <a:pt x="3816515" y="1467952"/>
                    <a:pt x="3832850" y="1480215"/>
                    <a:pt x="3852917" y="1479093"/>
                  </a:cubicBezTo>
                  <a:cubicBezTo>
                    <a:pt x="3862605" y="1479015"/>
                    <a:pt x="3873617" y="1480759"/>
                    <a:pt x="3880072" y="1490918"/>
                  </a:cubicBezTo>
                  <a:lnTo>
                    <a:pt x="3881728" y="1490643"/>
                  </a:lnTo>
                  <a:lnTo>
                    <a:pt x="3881727" y="1490645"/>
                  </a:lnTo>
                  <a:cubicBezTo>
                    <a:pt x="3882639" y="1489982"/>
                    <a:pt x="3882597" y="1490244"/>
                    <a:pt x="3882142" y="1490575"/>
                  </a:cubicBezTo>
                  <a:lnTo>
                    <a:pt x="3881728" y="1490643"/>
                  </a:lnTo>
                  <a:lnTo>
                    <a:pt x="3880762" y="1489954"/>
                  </a:lnTo>
                  <a:cubicBezTo>
                    <a:pt x="3874443" y="1485728"/>
                    <a:pt x="3875024" y="1482057"/>
                    <a:pt x="3881898" y="1479383"/>
                  </a:cubicBezTo>
                  <a:cubicBezTo>
                    <a:pt x="3884245" y="1478142"/>
                    <a:pt x="3886867" y="1478557"/>
                    <a:pt x="3889489" y="1478972"/>
                  </a:cubicBezTo>
                  <a:cubicBezTo>
                    <a:pt x="3916868" y="1485996"/>
                    <a:pt x="3945771" y="1476597"/>
                    <a:pt x="3973092" y="1487374"/>
                  </a:cubicBezTo>
                  <a:cubicBezTo>
                    <a:pt x="3977120" y="1489087"/>
                    <a:pt x="3982696" y="1487820"/>
                    <a:pt x="3987858" y="1489176"/>
                  </a:cubicBezTo>
                  <a:cubicBezTo>
                    <a:pt x="3988907" y="1489342"/>
                    <a:pt x="3990396" y="1490115"/>
                    <a:pt x="3991362" y="1490805"/>
                  </a:cubicBezTo>
                  <a:cubicBezTo>
                    <a:pt x="3994176" y="1493402"/>
                    <a:pt x="3994036" y="1497680"/>
                    <a:pt x="3998148" y="1498868"/>
                  </a:cubicBezTo>
                  <a:cubicBezTo>
                    <a:pt x="3999031" y="1500083"/>
                    <a:pt x="3999389" y="1501215"/>
                    <a:pt x="3999748" y="1502347"/>
                  </a:cubicBezTo>
                  <a:cubicBezTo>
                    <a:pt x="4000298" y="1505659"/>
                    <a:pt x="4000324" y="1508889"/>
                    <a:pt x="3999825" y="1512035"/>
                  </a:cubicBezTo>
                  <a:cubicBezTo>
                    <a:pt x="4000018" y="1514215"/>
                    <a:pt x="3999686" y="1516314"/>
                    <a:pt x="3999960" y="1517970"/>
                  </a:cubicBezTo>
                  <a:cubicBezTo>
                    <a:pt x="4007438" y="1525066"/>
                    <a:pt x="4015111" y="1524131"/>
                    <a:pt x="4023367" y="1519526"/>
                  </a:cubicBezTo>
                  <a:cubicBezTo>
                    <a:pt x="4031372" y="1516494"/>
                    <a:pt x="4036891" y="1518980"/>
                    <a:pt x="4040531" y="1526545"/>
                  </a:cubicBezTo>
                  <a:cubicBezTo>
                    <a:pt x="4043371" y="1532370"/>
                    <a:pt x="4040968" y="1537365"/>
                    <a:pt x="4034260" y="1538991"/>
                  </a:cubicBezTo>
                  <a:cubicBezTo>
                    <a:pt x="4011825" y="1527911"/>
                    <a:pt x="3986514" y="1528204"/>
                    <a:pt x="3962725" y="1522285"/>
                  </a:cubicBezTo>
                  <a:cubicBezTo>
                    <a:pt x="3952926" y="1519659"/>
                    <a:pt x="3938166" y="1507645"/>
                    <a:pt x="3925435" y="1520144"/>
                  </a:cubicBezTo>
                  <a:cubicBezTo>
                    <a:pt x="3924137" y="1521550"/>
                    <a:pt x="3919859" y="1521410"/>
                    <a:pt x="3918451" y="1520112"/>
                  </a:cubicBezTo>
                  <a:cubicBezTo>
                    <a:pt x="3906146" y="1509563"/>
                    <a:pt x="3889143" y="1511708"/>
                    <a:pt x="3875897" y="1503697"/>
                  </a:cubicBezTo>
                  <a:cubicBezTo>
                    <a:pt x="3868530" y="1499304"/>
                    <a:pt x="3861521" y="1496045"/>
                    <a:pt x="3853899" y="1503438"/>
                  </a:cubicBezTo>
                  <a:cubicBezTo>
                    <a:pt x="3850088" y="1507135"/>
                    <a:pt x="3844844" y="1506304"/>
                    <a:pt x="3840815" y="1504592"/>
                  </a:cubicBezTo>
                  <a:cubicBezTo>
                    <a:pt x="3823651" y="1497572"/>
                    <a:pt x="3805298" y="1494666"/>
                    <a:pt x="3787302" y="1492891"/>
                  </a:cubicBezTo>
                  <a:cubicBezTo>
                    <a:pt x="3774633" y="1491421"/>
                    <a:pt x="3762655" y="1488988"/>
                    <a:pt x="3749846" y="1491797"/>
                  </a:cubicBezTo>
                  <a:cubicBezTo>
                    <a:pt x="3739302" y="1493890"/>
                    <a:pt x="3728538" y="1490572"/>
                    <a:pt x="3719047" y="1482618"/>
                  </a:cubicBezTo>
                  <a:cubicBezTo>
                    <a:pt x="3705858" y="1470855"/>
                    <a:pt x="3690979" y="1476561"/>
                    <a:pt x="3687714" y="1493783"/>
                  </a:cubicBezTo>
                  <a:cubicBezTo>
                    <a:pt x="3687382" y="1495881"/>
                    <a:pt x="3686967" y="1498503"/>
                    <a:pt x="3686552" y="1501125"/>
                  </a:cubicBezTo>
                  <a:cubicBezTo>
                    <a:pt x="3682233" y="1528393"/>
                    <a:pt x="3673453" y="1532915"/>
                    <a:pt x="3647015" y="1523353"/>
                  </a:cubicBezTo>
                  <a:cubicBezTo>
                    <a:pt x="3636859" y="1519595"/>
                    <a:pt x="3629684" y="1517383"/>
                    <a:pt x="3624570" y="1532700"/>
                  </a:cubicBezTo>
                  <a:cubicBezTo>
                    <a:pt x="3620563" y="1544428"/>
                    <a:pt x="3617189" y="1558945"/>
                    <a:pt x="3604598" y="1567165"/>
                  </a:cubicBezTo>
                  <a:cubicBezTo>
                    <a:pt x="3600430" y="1569730"/>
                    <a:pt x="3601172" y="1575224"/>
                    <a:pt x="3599983" y="1579335"/>
                  </a:cubicBezTo>
                  <a:cubicBezTo>
                    <a:pt x="3596775" y="1592802"/>
                    <a:pt x="3588245" y="1595753"/>
                    <a:pt x="3576656" y="1587467"/>
                  </a:cubicBezTo>
                  <a:cubicBezTo>
                    <a:pt x="3573317" y="1584788"/>
                    <a:pt x="3571360" y="1580177"/>
                    <a:pt x="3566998" y="1580562"/>
                  </a:cubicBezTo>
                  <a:cubicBezTo>
                    <a:pt x="3563161" y="1581030"/>
                    <a:pt x="3554771" y="1579701"/>
                    <a:pt x="3560343" y="1588646"/>
                  </a:cubicBezTo>
                  <a:cubicBezTo>
                    <a:pt x="3567072" y="1600462"/>
                    <a:pt x="3560390" y="1605317"/>
                    <a:pt x="3549845" y="1607411"/>
                  </a:cubicBezTo>
                  <a:cubicBezTo>
                    <a:pt x="3544352" y="1608154"/>
                    <a:pt x="3540516" y="1608621"/>
                    <a:pt x="3540926" y="1616211"/>
                  </a:cubicBezTo>
                  <a:cubicBezTo>
                    <a:pt x="3540978" y="1622671"/>
                    <a:pt x="3541638" y="1628687"/>
                    <a:pt x="3549587" y="1629410"/>
                  </a:cubicBezTo>
                  <a:cubicBezTo>
                    <a:pt x="3563829" y="1631127"/>
                    <a:pt x="3565038" y="1640456"/>
                    <a:pt x="3563295" y="1651469"/>
                  </a:cubicBezTo>
                  <a:cubicBezTo>
                    <a:pt x="3562049" y="1659335"/>
                    <a:pt x="3561244" y="1667808"/>
                    <a:pt x="3559475" y="1675591"/>
                  </a:cubicBezTo>
                  <a:cubicBezTo>
                    <a:pt x="3557372" y="1685472"/>
                    <a:pt x="3553780" y="1694578"/>
                    <a:pt x="3570285" y="1695579"/>
                  </a:cubicBezTo>
                  <a:cubicBezTo>
                    <a:pt x="3577185" y="1696135"/>
                    <a:pt x="3580160" y="1707894"/>
                    <a:pt x="3589932" y="1707291"/>
                  </a:cubicBezTo>
                  <a:cubicBezTo>
                    <a:pt x="3596390" y="1707239"/>
                    <a:pt x="3602958" y="1709893"/>
                    <a:pt x="3609724" y="1704514"/>
                  </a:cubicBezTo>
                  <a:cubicBezTo>
                    <a:pt x="3616489" y="1699135"/>
                    <a:pt x="3624105" y="1701954"/>
                    <a:pt x="3624100" y="1712166"/>
                  </a:cubicBezTo>
                  <a:cubicBezTo>
                    <a:pt x="3624262" y="1721330"/>
                    <a:pt x="3626880" y="1731958"/>
                    <a:pt x="3616719" y="1738412"/>
                  </a:cubicBezTo>
                  <a:cubicBezTo>
                    <a:pt x="3613765" y="1740094"/>
                    <a:pt x="3613791" y="1743323"/>
                    <a:pt x="3615472" y="1746279"/>
                  </a:cubicBezTo>
                  <a:cubicBezTo>
                    <a:pt x="3616714" y="1748624"/>
                    <a:pt x="3617955" y="1750971"/>
                    <a:pt x="3618671" y="1753235"/>
                  </a:cubicBezTo>
                  <a:cubicBezTo>
                    <a:pt x="3621787" y="1760716"/>
                    <a:pt x="3612151" y="1767253"/>
                    <a:pt x="3616316" y="1774901"/>
                  </a:cubicBezTo>
                  <a:cubicBezTo>
                    <a:pt x="3620397" y="1783073"/>
                    <a:pt x="3629815" y="1771126"/>
                    <a:pt x="3635028" y="1778940"/>
                  </a:cubicBezTo>
                  <a:cubicBezTo>
                    <a:pt x="3636351" y="1780762"/>
                    <a:pt x="3639331" y="1782309"/>
                    <a:pt x="3639165" y="1783358"/>
                  </a:cubicBezTo>
                  <a:cubicBezTo>
                    <a:pt x="3637474" y="1800829"/>
                    <a:pt x="3652400" y="1811794"/>
                    <a:pt x="3656369" y="1827474"/>
                  </a:cubicBezTo>
                  <a:cubicBezTo>
                    <a:pt x="3657085" y="1829737"/>
                    <a:pt x="3658685" y="1833215"/>
                    <a:pt x="3657386" y="1834623"/>
                  </a:cubicBezTo>
                  <a:cubicBezTo>
                    <a:pt x="3648825" y="1844555"/>
                    <a:pt x="3652850" y="1856481"/>
                    <a:pt x="3652762" y="1867218"/>
                  </a:cubicBezTo>
                  <a:cubicBezTo>
                    <a:pt x="3652727" y="1884414"/>
                    <a:pt x="3639638" y="1895780"/>
                    <a:pt x="3633034" y="1910323"/>
                  </a:cubicBezTo>
                  <a:cubicBezTo>
                    <a:pt x="3629940" y="1916284"/>
                    <a:pt x="3625356" y="1921470"/>
                    <a:pt x="3623144" y="1928646"/>
                  </a:cubicBezTo>
                  <a:cubicBezTo>
                    <a:pt x="3621872" y="1933283"/>
                    <a:pt x="3618170" y="1939684"/>
                    <a:pt x="3613368" y="1939462"/>
                  </a:cubicBezTo>
                  <a:cubicBezTo>
                    <a:pt x="3596779" y="1938984"/>
                    <a:pt x="3585374" y="1953304"/>
                    <a:pt x="3569227" y="1953435"/>
                  </a:cubicBezTo>
                  <a:cubicBezTo>
                    <a:pt x="3565473" y="1953378"/>
                    <a:pt x="3560254" y="1955777"/>
                    <a:pt x="3560447" y="1957957"/>
                  </a:cubicBezTo>
                  <a:cubicBezTo>
                    <a:pt x="3562732" y="1970683"/>
                    <a:pt x="3550115" y="1975673"/>
                    <a:pt x="3546964" y="1985387"/>
                  </a:cubicBezTo>
                  <a:cubicBezTo>
                    <a:pt x="3545858" y="1988975"/>
                    <a:pt x="3542764" y="1994935"/>
                    <a:pt x="3540059" y="1995045"/>
                  </a:cubicBezTo>
                  <a:cubicBezTo>
                    <a:pt x="3525927" y="1996032"/>
                    <a:pt x="3528487" y="2010413"/>
                    <a:pt x="3521556" y="2016841"/>
                  </a:cubicBezTo>
                  <a:cubicBezTo>
                    <a:pt x="3517745" y="2020538"/>
                    <a:pt x="3519537" y="2026197"/>
                    <a:pt x="3525497" y="2029292"/>
                  </a:cubicBezTo>
                  <a:lnTo>
                    <a:pt x="3539601" y="2030598"/>
                  </a:lnTo>
                  <a:lnTo>
                    <a:pt x="3522138" y="2053422"/>
                  </a:lnTo>
                  <a:lnTo>
                    <a:pt x="3498434" y="2099040"/>
                  </a:lnTo>
                  <a:lnTo>
                    <a:pt x="3498803" y="2096020"/>
                  </a:lnTo>
                  <a:cubicBezTo>
                    <a:pt x="3500048" y="2088155"/>
                    <a:pt x="3502701" y="2081586"/>
                    <a:pt x="3507452" y="2075350"/>
                  </a:cubicBezTo>
                  <a:cubicBezTo>
                    <a:pt x="3515047" y="2064727"/>
                    <a:pt x="3502217" y="2054094"/>
                    <a:pt x="3505010" y="2043248"/>
                  </a:cubicBezTo>
                  <a:cubicBezTo>
                    <a:pt x="3497503" y="2043135"/>
                    <a:pt x="3490161" y="2041972"/>
                    <a:pt x="3482570" y="2042383"/>
                  </a:cubicBezTo>
                  <a:cubicBezTo>
                    <a:pt x="3479259" y="2042933"/>
                    <a:pt x="3479119" y="2047211"/>
                    <a:pt x="3478178" y="2049750"/>
                  </a:cubicBezTo>
                  <a:cubicBezTo>
                    <a:pt x="3474586" y="2058857"/>
                    <a:pt x="3471434" y="2068571"/>
                    <a:pt x="3467318" y="2077595"/>
                  </a:cubicBezTo>
                  <a:cubicBezTo>
                    <a:pt x="3463808" y="2086178"/>
                    <a:pt x="3455444" y="2088078"/>
                    <a:pt x="3448518" y="2084293"/>
                  </a:cubicBezTo>
                  <a:cubicBezTo>
                    <a:pt x="3433699" y="2076035"/>
                    <a:pt x="3423045" y="2075421"/>
                    <a:pt x="3416302" y="2094243"/>
                  </a:cubicBezTo>
                  <a:cubicBezTo>
                    <a:pt x="3413733" y="2100286"/>
                    <a:pt x="3406583" y="2101305"/>
                    <a:pt x="3400649" y="2101439"/>
                  </a:cubicBezTo>
                  <a:cubicBezTo>
                    <a:pt x="3394715" y="2101575"/>
                    <a:pt x="3392118" y="2104389"/>
                    <a:pt x="3392861" y="2109883"/>
                  </a:cubicBezTo>
                  <a:cubicBezTo>
                    <a:pt x="3394045" y="2115983"/>
                    <a:pt x="3397690" y="2113335"/>
                    <a:pt x="3402050" y="2112950"/>
                  </a:cubicBezTo>
                  <a:cubicBezTo>
                    <a:pt x="3427943" y="2108987"/>
                    <a:pt x="3443639" y="2128675"/>
                    <a:pt x="3434326" y="2153540"/>
                  </a:cubicBezTo>
                  <a:cubicBezTo>
                    <a:pt x="3430402" y="2164744"/>
                    <a:pt x="3427608" y="2175591"/>
                    <a:pt x="3411986" y="2175804"/>
                  </a:cubicBezTo>
                  <a:cubicBezTo>
                    <a:pt x="3399593" y="2175991"/>
                    <a:pt x="3401961" y="2188192"/>
                    <a:pt x="3401240" y="2196142"/>
                  </a:cubicBezTo>
                  <a:cubicBezTo>
                    <a:pt x="3399994" y="2204007"/>
                    <a:pt x="3404656" y="2208509"/>
                    <a:pt x="3412689" y="2208706"/>
                  </a:cubicBezTo>
                  <a:cubicBezTo>
                    <a:pt x="3426131" y="2208684"/>
                    <a:pt x="3433026" y="2219453"/>
                    <a:pt x="3442159" y="2226274"/>
                  </a:cubicBezTo>
                  <a:cubicBezTo>
                    <a:pt x="3446022" y="2229036"/>
                    <a:pt x="3446849" y="2234005"/>
                    <a:pt x="3446101" y="2238724"/>
                  </a:cubicBezTo>
                  <a:cubicBezTo>
                    <a:pt x="3439955" y="2277530"/>
                    <a:pt x="3433892" y="2315810"/>
                    <a:pt x="3427747" y="2354615"/>
                  </a:cubicBezTo>
                  <a:cubicBezTo>
                    <a:pt x="3425587" y="2368250"/>
                    <a:pt x="3419315" y="2380695"/>
                    <a:pt x="3418205" y="2394495"/>
                  </a:cubicBezTo>
                  <a:cubicBezTo>
                    <a:pt x="3417650" y="2401395"/>
                    <a:pt x="3418476" y="2406364"/>
                    <a:pt x="3426176" y="2408659"/>
                  </a:cubicBezTo>
                  <a:cubicBezTo>
                    <a:pt x="3440003" y="2412998"/>
                    <a:pt x="3441570" y="2423461"/>
                    <a:pt x="3439494" y="2436571"/>
                  </a:cubicBezTo>
                  <a:cubicBezTo>
                    <a:pt x="3435508" y="2461742"/>
                    <a:pt x="3444059" y="2472234"/>
                    <a:pt x="3469785" y="2469320"/>
                  </a:cubicBezTo>
                  <a:cubicBezTo>
                    <a:pt x="3482869" y="2468167"/>
                    <a:pt x="3489075" y="2479901"/>
                    <a:pt x="3500336" y="2480071"/>
                  </a:cubicBezTo>
                  <a:cubicBezTo>
                    <a:pt x="3500860" y="2480154"/>
                    <a:pt x="3502459" y="2483633"/>
                    <a:pt x="3502210" y="2485206"/>
                  </a:cubicBezTo>
                  <a:cubicBezTo>
                    <a:pt x="3502289" y="2494894"/>
                    <a:pt x="3502367" y="2504582"/>
                    <a:pt x="3500872" y="2514022"/>
                  </a:cubicBezTo>
                  <a:cubicBezTo>
                    <a:pt x="3497939" y="2529146"/>
                    <a:pt x="3489846" y="2542916"/>
                    <a:pt x="3493729" y="2559120"/>
                  </a:cubicBezTo>
                  <a:cubicBezTo>
                    <a:pt x="3494997" y="2564697"/>
                    <a:pt x="3490495" y="2569358"/>
                    <a:pt x="3483071" y="2568720"/>
                  </a:cubicBezTo>
                  <a:cubicBezTo>
                    <a:pt x="3479150" y="2569711"/>
                    <a:pt x="3480917" y="2572142"/>
                    <a:pt x="3482158" y="2574489"/>
                  </a:cubicBezTo>
                  <a:cubicBezTo>
                    <a:pt x="3463440" y="2580662"/>
                    <a:pt x="3462964" y="2597251"/>
                    <a:pt x="3459948" y="2612900"/>
                  </a:cubicBezTo>
                  <a:cubicBezTo>
                    <a:pt x="3458177" y="2620683"/>
                    <a:pt x="3451495" y="2625538"/>
                    <a:pt x="3443380" y="2625865"/>
                  </a:cubicBezTo>
                  <a:cubicBezTo>
                    <a:pt x="3434216" y="2626027"/>
                    <a:pt x="3424087" y="2625497"/>
                    <a:pt x="3420587" y="2613654"/>
                  </a:cubicBezTo>
                  <a:cubicBezTo>
                    <a:pt x="3420120" y="2609818"/>
                    <a:pt x="3418822" y="2611224"/>
                    <a:pt x="3417441" y="2613156"/>
                  </a:cubicBezTo>
                  <a:cubicBezTo>
                    <a:pt x="3388787" y="2620983"/>
                    <a:pt x="3359722" y="2621217"/>
                    <a:pt x="3333756" y="2605278"/>
                  </a:cubicBezTo>
                  <a:cubicBezTo>
                    <a:pt x="3326912" y="2600969"/>
                    <a:pt x="3328132" y="2589874"/>
                    <a:pt x="3325100" y="2581868"/>
                  </a:cubicBezTo>
                  <a:cubicBezTo>
                    <a:pt x="3324025" y="2578473"/>
                    <a:pt x="3325547" y="2572262"/>
                    <a:pt x="3318589" y="2575462"/>
                  </a:cubicBezTo>
                  <a:cubicBezTo>
                    <a:pt x="3312764" y="2578302"/>
                    <a:pt x="3307270" y="2579044"/>
                    <a:pt x="3305204" y="2571729"/>
                  </a:cubicBezTo>
                  <a:cubicBezTo>
                    <a:pt x="3303303" y="2563365"/>
                    <a:pt x="3308687" y="2559917"/>
                    <a:pt x="3316361" y="2558982"/>
                  </a:cubicBezTo>
                  <a:cubicBezTo>
                    <a:pt x="3310982" y="2552217"/>
                    <a:pt x="3305437" y="2546501"/>
                    <a:pt x="3307290" y="2538194"/>
                  </a:cubicBezTo>
                  <a:cubicBezTo>
                    <a:pt x="3308313" y="2535131"/>
                    <a:pt x="3310384" y="2532233"/>
                    <a:pt x="3305747" y="2530962"/>
                  </a:cubicBezTo>
                  <a:cubicBezTo>
                    <a:pt x="3302160" y="2529856"/>
                    <a:pt x="3299731" y="2531621"/>
                    <a:pt x="3298183" y="2534601"/>
                  </a:cubicBezTo>
                  <a:cubicBezTo>
                    <a:pt x="3296028" y="2538022"/>
                    <a:pt x="3294066" y="2543625"/>
                    <a:pt x="3289953" y="2542436"/>
                  </a:cubicBezTo>
                  <a:cubicBezTo>
                    <a:pt x="3285144" y="2541406"/>
                    <a:pt x="3281730" y="2541537"/>
                    <a:pt x="3279280" y="2542477"/>
                  </a:cubicBezTo>
                  <a:lnTo>
                    <a:pt x="3278980" y="2542776"/>
                  </a:lnTo>
                  <a:lnTo>
                    <a:pt x="3288743" y="2549150"/>
                  </a:lnTo>
                  <a:cubicBezTo>
                    <a:pt x="3290250" y="2555156"/>
                    <a:pt x="3286584" y="2556263"/>
                    <a:pt x="3282013" y="2554876"/>
                  </a:cubicBezTo>
                  <a:lnTo>
                    <a:pt x="3273364" y="2553216"/>
                  </a:lnTo>
                  <a:lnTo>
                    <a:pt x="3271617" y="2563184"/>
                  </a:lnTo>
                  <a:cubicBezTo>
                    <a:pt x="3269348" y="2574114"/>
                    <a:pt x="3269702" y="2585458"/>
                    <a:pt x="3259817" y="2593568"/>
                  </a:cubicBezTo>
                  <a:cubicBezTo>
                    <a:pt x="3255481" y="2597182"/>
                    <a:pt x="3257522" y="2601269"/>
                    <a:pt x="3259480" y="2605879"/>
                  </a:cubicBezTo>
                  <a:cubicBezTo>
                    <a:pt x="3261796" y="2611621"/>
                    <a:pt x="3265107" y="2611071"/>
                    <a:pt x="3270159" y="2609720"/>
                  </a:cubicBezTo>
                  <a:cubicBezTo>
                    <a:pt x="3277999" y="2607736"/>
                    <a:pt x="3282911" y="2610664"/>
                    <a:pt x="3284287" y="2618945"/>
                  </a:cubicBezTo>
                  <a:cubicBezTo>
                    <a:pt x="3286931" y="2632802"/>
                    <a:pt x="3290706" y="2646302"/>
                    <a:pt x="3286808" y="2660735"/>
                  </a:cubicBezTo>
                  <a:cubicBezTo>
                    <a:pt x="3286213" y="2662792"/>
                    <a:pt x="3285991" y="2665041"/>
                    <a:pt x="3285386" y="2667163"/>
                  </a:cubicBezTo>
                  <a:lnTo>
                    <a:pt x="3283128" y="2670599"/>
                  </a:lnTo>
                  <a:lnTo>
                    <a:pt x="3292503" y="2683060"/>
                  </a:lnTo>
                  <a:lnTo>
                    <a:pt x="3298349" y="2682050"/>
                  </a:lnTo>
                  <a:cubicBezTo>
                    <a:pt x="3301910" y="2679926"/>
                    <a:pt x="3304962" y="2676781"/>
                    <a:pt x="3307862" y="2673746"/>
                  </a:cubicBezTo>
                  <a:cubicBezTo>
                    <a:pt x="3316339" y="2664337"/>
                    <a:pt x="3324429" y="2660781"/>
                    <a:pt x="3336874" y="2667053"/>
                  </a:cubicBezTo>
                  <a:cubicBezTo>
                    <a:pt x="3346339" y="2671777"/>
                    <a:pt x="3356551" y="2671781"/>
                    <a:pt x="3361333" y="2658563"/>
                  </a:cubicBezTo>
                  <a:cubicBezTo>
                    <a:pt x="3364152" y="2650945"/>
                    <a:pt x="3370475" y="2644959"/>
                    <a:pt x="3378700" y="2647336"/>
                  </a:cubicBezTo>
                  <a:cubicBezTo>
                    <a:pt x="3386924" y="2649714"/>
                    <a:pt x="3391613" y="2657445"/>
                    <a:pt x="3389842" y="2665227"/>
                  </a:cubicBezTo>
                  <a:cubicBezTo>
                    <a:pt x="3387932" y="2677289"/>
                    <a:pt x="3403441" y="2684583"/>
                    <a:pt x="3397694" y="2697111"/>
                  </a:cubicBezTo>
                  <a:cubicBezTo>
                    <a:pt x="3397694" y="2697111"/>
                    <a:pt x="3399101" y="2698409"/>
                    <a:pt x="3400149" y="2698576"/>
                  </a:cubicBezTo>
                  <a:cubicBezTo>
                    <a:pt x="3408457" y="2700428"/>
                    <a:pt x="3418089" y="2704104"/>
                    <a:pt x="3417201" y="2713102"/>
                  </a:cubicBezTo>
                  <a:cubicBezTo>
                    <a:pt x="3415815" y="2725246"/>
                    <a:pt x="3419149" y="2738138"/>
                    <a:pt x="3410947" y="2749202"/>
                  </a:cubicBezTo>
                  <a:cubicBezTo>
                    <a:pt x="3409040" y="2751051"/>
                    <a:pt x="3407301" y="2751850"/>
                    <a:pt x="3404597" y="2751959"/>
                  </a:cubicBezTo>
                  <a:cubicBezTo>
                    <a:pt x="3400650" y="2749721"/>
                    <a:pt x="3397394" y="2746518"/>
                    <a:pt x="3393284" y="2745329"/>
                  </a:cubicBezTo>
                  <a:cubicBezTo>
                    <a:pt x="3391710" y="2745080"/>
                    <a:pt x="3390827" y="2743865"/>
                    <a:pt x="3389862" y="2743175"/>
                  </a:cubicBezTo>
                  <a:cubicBezTo>
                    <a:pt x="3379597" y="2736711"/>
                    <a:pt x="3371762" y="2728483"/>
                    <a:pt x="3369393" y="2716281"/>
                  </a:cubicBezTo>
                  <a:cubicBezTo>
                    <a:pt x="3368210" y="2710181"/>
                    <a:pt x="3363739" y="2707860"/>
                    <a:pt x="3358136" y="2705898"/>
                  </a:cubicBezTo>
                  <a:cubicBezTo>
                    <a:pt x="3347981" y="2702139"/>
                    <a:pt x="3336969" y="2700395"/>
                    <a:pt x="3326206" y="2697078"/>
                  </a:cubicBezTo>
                  <a:cubicBezTo>
                    <a:pt x="3317015" y="2694010"/>
                    <a:pt x="3302759" y="2701932"/>
                    <a:pt x="3295330" y="2711615"/>
                  </a:cubicBezTo>
                  <a:lnTo>
                    <a:pt x="3292130" y="2718355"/>
                  </a:lnTo>
                  <a:lnTo>
                    <a:pt x="3297187" y="2727762"/>
                  </a:lnTo>
                  <a:lnTo>
                    <a:pt x="3289779" y="2725356"/>
                  </a:lnTo>
                  <a:lnTo>
                    <a:pt x="3287722" y="2734726"/>
                  </a:lnTo>
                  <a:cubicBezTo>
                    <a:pt x="3287026" y="2739119"/>
                    <a:pt x="3287128" y="2743569"/>
                    <a:pt x="3289609" y="2748262"/>
                  </a:cubicBezTo>
                  <a:cubicBezTo>
                    <a:pt x="3292175" y="2752432"/>
                    <a:pt x="3290295" y="2757509"/>
                    <a:pt x="3285161" y="2759383"/>
                  </a:cubicBezTo>
                  <a:cubicBezTo>
                    <a:pt x="3280026" y="2761258"/>
                    <a:pt x="3276329" y="2757447"/>
                    <a:pt x="3274895" y="2752920"/>
                  </a:cubicBezTo>
                  <a:lnTo>
                    <a:pt x="3271161" y="2736485"/>
                  </a:lnTo>
                  <a:lnTo>
                    <a:pt x="3266142" y="2736601"/>
                  </a:lnTo>
                  <a:lnTo>
                    <a:pt x="3258831" y="2739855"/>
                  </a:lnTo>
                  <a:lnTo>
                    <a:pt x="3262278" y="2745613"/>
                  </a:lnTo>
                  <a:cubicBezTo>
                    <a:pt x="3263394" y="2750023"/>
                    <a:pt x="3261025" y="2753948"/>
                    <a:pt x="3255571" y="2759535"/>
                  </a:cubicBezTo>
                  <a:cubicBezTo>
                    <a:pt x="3249305" y="2761769"/>
                    <a:pt x="3241355" y="2761047"/>
                    <a:pt x="3238454" y="2769189"/>
                  </a:cubicBezTo>
                  <a:cubicBezTo>
                    <a:pt x="3233288" y="2778045"/>
                    <a:pt x="3235796" y="2785969"/>
                    <a:pt x="3240926" y="2794307"/>
                  </a:cubicBezTo>
                  <a:cubicBezTo>
                    <a:pt x="3245615" y="2802038"/>
                    <a:pt x="3253615" y="2809218"/>
                    <a:pt x="3248725" y="2819731"/>
                  </a:cubicBezTo>
                  <a:cubicBezTo>
                    <a:pt x="3241851" y="2822406"/>
                    <a:pt x="3235060" y="2824555"/>
                    <a:pt x="3228986" y="2828968"/>
                  </a:cubicBezTo>
                  <a:cubicBezTo>
                    <a:pt x="3225341" y="2831618"/>
                    <a:pt x="3217200" y="2828715"/>
                    <a:pt x="3218493" y="2837521"/>
                  </a:cubicBezTo>
                  <a:cubicBezTo>
                    <a:pt x="3220010" y="2841524"/>
                    <a:pt x="3224039" y="2843237"/>
                    <a:pt x="3226246" y="2846274"/>
                  </a:cubicBezTo>
                  <a:cubicBezTo>
                    <a:pt x="3226687" y="2846882"/>
                    <a:pt x="3227735" y="2847048"/>
                    <a:pt x="3228785" y="2847214"/>
                  </a:cubicBezTo>
                  <a:cubicBezTo>
                    <a:pt x="3233529" y="2851191"/>
                    <a:pt x="3242060" y="2848241"/>
                    <a:pt x="3244569" y="2856164"/>
                  </a:cubicBezTo>
                  <a:cubicBezTo>
                    <a:pt x="3241474" y="2862124"/>
                    <a:pt x="3235872" y="2860162"/>
                    <a:pt x="3231069" y="2859939"/>
                  </a:cubicBezTo>
                  <a:cubicBezTo>
                    <a:pt x="3226267" y="2859716"/>
                    <a:pt x="3220940" y="2859411"/>
                    <a:pt x="3216055" y="2859712"/>
                  </a:cubicBezTo>
                  <a:cubicBezTo>
                    <a:pt x="3197119" y="2860475"/>
                    <a:pt x="3194108" y="2865911"/>
                    <a:pt x="3202712" y="2882863"/>
                  </a:cubicBezTo>
                  <a:cubicBezTo>
                    <a:pt x="3205277" y="2887032"/>
                    <a:pt x="3208366" y="2891284"/>
                    <a:pt x="3211539" y="2895012"/>
                  </a:cubicBezTo>
                  <a:cubicBezTo>
                    <a:pt x="3214073" y="2906164"/>
                    <a:pt x="3208082" y="2910053"/>
                    <a:pt x="3198034" y="2908999"/>
                  </a:cubicBezTo>
                  <a:cubicBezTo>
                    <a:pt x="3192708" y="2908693"/>
                    <a:pt x="3186940" y="2907781"/>
                    <a:pt x="3181779" y="2906425"/>
                  </a:cubicBezTo>
                  <a:cubicBezTo>
                    <a:pt x="3173471" y="2904572"/>
                    <a:pt x="3167978" y="2905314"/>
                    <a:pt x="3165269" y="2915636"/>
                  </a:cubicBezTo>
                  <a:cubicBezTo>
                    <a:pt x="3162392" y="2927007"/>
                    <a:pt x="3152205" y="2930232"/>
                    <a:pt x="3141111" y="2929013"/>
                  </a:cubicBezTo>
                  <a:cubicBezTo>
                    <a:pt x="3115166" y="2926516"/>
                    <a:pt x="3115166" y="2926516"/>
                    <a:pt x="3111788" y="2951246"/>
                  </a:cubicBezTo>
                  <a:cubicBezTo>
                    <a:pt x="3110957" y="2956489"/>
                    <a:pt x="3115921" y="2965877"/>
                    <a:pt x="3103501" y="2962833"/>
                  </a:cubicBezTo>
                  <a:cubicBezTo>
                    <a:pt x="3101736" y="2960405"/>
                    <a:pt x="3099970" y="2957975"/>
                    <a:pt x="3098730" y="2955628"/>
                  </a:cubicBezTo>
                  <a:cubicBezTo>
                    <a:pt x="3091336" y="2948006"/>
                    <a:pt x="3088766" y="2954051"/>
                    <a:pt x="3085672" y="2960010"/>
                  </a:cubicBezTo>
                  <a:lnTo>
                    <a:pt x="3081075" y="2967665"/>
                  </a:lnTo>
                  <a:lnTo>
                    <a:pt x="3086646" y="2973865"/>
                  </a:lnTo>
                  <a:cubicBezTo>
                    <a:pt x="3082765" y="2979344"/>
                    <a:pt x="3077484" y="2976633"/>
                    <a:pt x="3072757" y="2975754"/>
                  </a:cubicBezTo>
                  <a:lnTo>
                    <a:pt x="3067356" y="2974923"/>
                  </a:lnTo>
                  <a:lnTo>
                    <a:pt x="3062755" y="2975733"/>
                  </a:lnTo>
                  <a:cubicBezTo>
                    <a:pt x="3057070" y="2974295"/>
                    <a:pt x="3050720" y="2977052"/>
                    <a:pt x="3044703" y="2977712"/>
                  </a:cubicBezTo>
                  <a:lnTo>
                    <a:pt x="3040222" y="2977051"/>
                  </a:lnTo>
                  <a:lnTo>
                    <a:pt x="3038819" y="2983436"/>
                  </a:lnTo>
                  <a:cubicBezTo>
                    <a:pt x="3039046" y="2986401"/>
                    <a:pt x="3039976" y="2990082"/>
                    <a:pt x="3041525" y="2994574"/>
                  </a:cubicBezTo>
                  <a:cubicBezTo>
                    <a:pt x="3043494" y="2999055"/>
                    <a:pt x="3045971" y="3003690"/>
                    <a:pt x="3048604" y="3007817"/>
                  </a:cubicBezTo>
                  <a:cubicBezTo>
                    <a:pt x="3049585" y="3019212"/>
                    <a:pt x="3043117" y="3022243"/>
                    <a:pt x="3033310" y="3019823"/>
                  </a:cubicBezTo>
                  <a:cubicBezTo>
                    <a:pt x="3028074" y="3018789"/>
                    <a:pt x="3022487" y="3017094"/>
                    <a:pt x="3017560" y="3015045"/>
                  </a:cubicBezTo>
                  <a:cubicBezTo>
                    <a:pt x="3013572" y="3013557"/>
                    <a:pt x="3010193" y="3012808"/>
                    <a:pt x="3007298" y="3013664"/>
                  </a:cubicBezTo>
                  <a:lnTo>
                    <a:pt x="3000754" y="3020997"/>
                  </a:lnTo>
                  <a:lnTo>
                    <a:pt x="3001671" y="3021465"/>
                  </a:lnTo>
                  <a:cubicBezTo>
                    <a:pt x="3004090" y="3027015"/>
                    <a:pt x="2999125" y="3031007"/>
                    <a:pt x="2995069" y="3033588"/>
                  </a:cubicBezTo>
                  <a:cubicBezTo>
                    <a:pt x="2966756" y="3050907"/>
                    <a:pt x="2963849" y="3081180"/>
                    <a:pt x="2954465" y="3108485"/>
                  </a:cubicBezTo>
                  <a:cubicBezTo>
                    <a:pt x="2952244" y="3115040"/>
                    <a:pt x="2957144" y="3118592"/>
                    <a:pt x="2960471" y="3122730"/>
                  </a:cubicBezTo>
                  <a:cubicBezTo>
                    <a:pt x="2964716" y="3128855"/>
                    <a:pt x="2974348" y="3134054"/>
                    <a:pt x="2970885" y="3141609"/>
                  </a:cubicBezTo>
                  <a:cubicBezTo>
                    <a:pt x="2966513" y="3150575"/>
                    <a:pt x="2956954" y="3141230"/>
                    <a:pt x="2950245" y="3143900"/>
                  </a:cubicBezTo>
                  <a:cubicBezTo>
                    <a:pt x="2933758" y="3149664"/>
                    <a:pt x="2931698" y="3154727"/>
                    <a:pt x="2937957" y="3170134"/>
                  </a:cubicBezTo>
                  <a:cubicBezTo>
                    <a:pt x="2941292" y="3177671"/>
                    <a:pt x="2941813" y="3186791"/>
                    <a:pt x="2945149" y="3194327"/>
                  </a:cubicBezTo>
                  <a:cubicBezTo>
                    <a:pt x="2949672" y="3211811"/>
                    <a:pt x="2950876" y="3228558"/>
                    <a:pt x="2943374" y="3245492"/>
                  </a:cubicBezTo>
                  <a:cubicBezTo>
                    <a:pt x="2939748" y="3254539"/>
                    <a:pt x="2931141" y="3260780"/>
                    <a:pt x="2924099" y="3263038"/>
                  </a:cubicBezTo>
                  <a:cubicBezTo>
                    <a:pt x="2915896" y="3265546"/>
                    <a:pt x="2912505" y="3268954"/>
                    <a:pt x="2910544" y="3280070"/>
                  </a:cubicBezTo>
                  <a:cubicBezTo>
                    <a:pt x="2904942" y="3262092"/>
                    <a:pt x="2899979" y="3266085"/>
                    <a:pt x="2895111" y="3276129"/>
                  </a:cubicBezTo>
                  <a:cubicBezTo>
                    <a:pt x="2885713" y="3265292"/>
                    <a:pt x="2878556" y="3254697"/>
                    <a:pt x="2863294" y="3252663"/>
                  </a:cubicBezTo>
                  <a:cubicBezTo>
                    <a:pt x="2853589" y="3251609"/>
                    <a:pt x="2844372" y="3246078"/>
                    <a:pt x="2834578" y="3242372"/>
                  </a:cubicBezTo>
                  <a:cubicBezTo>
                    <a:pt x="2815404" y="3234626"/>
                    <a:pt x="2799080" y="3238897"/>
                    <a:pt x="2785273" y="3254770"/>
                  </a:cubicBezTo>
                  <a:cubicBezTo>
                    <a:pt x="2782296" y="3257845"/>
                    <a:pt x="2778905" y="3261253"/>
                    <a:pt x="2775514" y="3264662"/>
                  </a:cubicBezTo>
                  <a:cubicBezTo>
                    <a:pt x="2771296" y="3268736"/>
                    <a:pt x="2767500" y="3275876"/>
                    <a:pt x="2760612" y="3273241"/>
                  </a:cubicBezTo>
                  <a:cubicBezTo>
                    <a:pt x="2754055" y="3271019"/>
                    <a:pt x="2757519" y="3263464"/>
                    <a:pt x="2756924" y="3258492"/>
                  </a:cubicBezTo>
                  <a:cubicBezTo>
                    <a:pt x="2756502" y="3255424"/>
                    <a:pt x="2756908" y="3251691"/>
                    <a:pt x="2754004" y="3250621"/>
                  </a:cubicBezTo>
                  <a:cubicBezTo>
                    <a:pt x="2750019" y="3249056"/>
                    <a:pt x="2748786" y="3253454"/>
                    <a:pt x="2747464" y="3255198"/>
                  </a:cubicBezTo>
                  <a:cubicBezTo>
                    <a:pt x="2734745" y="3274966"/>
                    <a:pt x="2715086" y="3271699"/>
                    <a:pt x="2697171" y="3269754"/>
                  </a:cubicBezTo>
                  <a:cubicBezTo>
                    <a:pt x="2690702" y="3269336"/>
                    <a:pt x="2681718" y="3270557"/>
                    <a:pt x="2675868" y="3265425"/>
                  </a:cubicBezTo>
                  <a:lnTo>
                    <a:pt x="2673392" y="3261362"/>
                  </a:lnTo>
                  <a:lnTo>
                    <a:pt x="2671104" y="3263092"/>
                  </a:lnTo>
                  <a:cubicBezTo>
                    <a:pt x="2666552" y="3263613"/>
                    <a:pt x="2664247" y="3261124"/>
                    <a:pt x="2662639" y="3257802"/>
                  </a:cubicBezTo>
                  <a:lnTo>
                    <a:pt x="2660869" y="3253543"/>
                  </a:lnTo>
                  <a:lnTo>
                    <a:pt x="2650158" y="3249077"/>
                  </a:lnTo>
                  <a:lnTo>
                    <a:pt x="2645756" y="3244534"/>
                  </a:lnTo>
                  <a:lnTo>
                    <a:pt x="2645179" y="3248918"/>
                  </a:lnTo>
                  <a:cubicBezTo>
                    <a:pt x="2641114" y="3279761"/>
                    <a:pt x="2615735" y="3286951"/>
                    <a:pt x="2593191" y="3294739"/>
                  </a:cubicBezTo>
                  <a:cubicBezTo>
                    <a:pt x="2582551" y="3298941"/>
                    <a:pt x="2568205" y="3309155"/>
                    <a:pt x="2555482" y="3295150"/>
                  </a:cubicBezTo>
                  <a:cubicBezTo>
                    <a:pt x="2534031" y="3302297"/>
                    <a:pt x="2515642" y="3294718"/>
                    <a:pt x="2497398" y="3286039"/>
                  </a:cubicBezTo>
                  <a:lnTo>
                    <a:pt x="2490388" y="3282957"/>
                  </a:lnTo>
                  <a:lnTo>
                    <a:pt x="2483284" y="3290519"/>
                  </a:lnTo>
                  <a:lnTo>
                    <a:pt x="2482076" y="3297985"/>
                  </a:lnTo>
                  <a:lnTo>
                    <a:pt x="2485672" y="3308429"/>
                  </a:lnTo>
                  <a:cubicBezTo>
                    <a:pt x="2485806" y="3310799"/>
                    <a:pt x="2485025" y="3312769"/>
                    <a:pt x="2482573" y="3314037"/>
                  </a:cubicBezTo>
                  <a:lnTo>
                    <a:pt x="2480335" y="3314275"/>
                  </a:lnTo>
                  <a:lnTo>
                    <a:pt x="2480624" y="3329114"/>
                  </a:lnTo>
                  <a:cubicBezTo>
                    <a:pt x="2479979" y="3335540"/>
                    <a:pt x="2477620" y="3341494"/>
                    <a:pt x="2470723" y="3346053"/>
                  </a:cubicBezTo>
                  <a:cubicBezTo>
                    <a:pt x="2460376" y="3344167"/>
                    <a:pt x="2450521" y="3341704"/>
                    <a:pt x="2439847" y="3342529"/>
                  </a:cubicBezTo>
                  <a:cubicBezTo>
                    <a:pt x="2433442" y="3343024"/>
                    <a:pt x="2425721" y="3333418"/>
                    <a:pt x="2420715" y="3345080"/>
                  </a:cubicBezTo>
                  <a:cubicBezTo>
                    <a:pt x="2419567" y="3351075"/>
                    <a:pt x="2423182" y="3356165"/>
                    <a:pt x="2423593" y="3361502"/>
                  </a:cubicBezTo>
                  <a:cubicBezTo>
                    <a:pt x="2423675" y="3362570"/>
                    <a:pt x="2424824" y="3363555"/>
                    <a:pt x="2425975" y="3364541"/>
                  </a:cubicBezTo>
                  <a:cubicBezTo>
                    <a:pt x="2428769" y="3372915"/>
                    <a:pt x="2441333" y="3375703"/>
                    <a:pt x="2438462" y="3387201"/>
                  </a:cubicBezTo>
                  <a:cubicBezTo>
                    <a:pt x="2430252" y="3392130"/>
                    <a:pt x="2424912" y="3385562"/>
                    <a:pt x="2419245" y="3381705"/>
                  </a:cubicBezTo>
                  <a:cubicBezTo>
                    <a:pt x="2413579" y="3377846"/>
                    <a:pt x="2407338" y="3373495"/>
                    <a:pt x="2401177" y="3370212"/>
                  </a:cubicBezTo>
                  <a:cubicBezTo>
                    <a:pt x="2377607" y="3356996"/>
                    <a:pt x="2369889" y="3361351"/>
                    <a:pt x="2367679" y="3388368"/>
                  </a:cubicBezTo>
                  <a:cubicBezTo>
                    <a:pt x="2367681" y="3395347"/>
                    <a:pt x="2368257" y="3402819"/>
                    <a:pt x="2369327" y="3409717"/>
                  </a:cubicBezTo>
                  <a:cubicBezTo>
                    <a:pt x="2364076" y="3425156"/>
                    <a:pt x="2353893" y="3425405"/>
                    <a:pt x="2342476" y="3416622"/>
                  </a:cubicBezTo>
                  <a:cubicBezTo>
                    <a:pt x="2336234" y="3412270"/>
                    <a:pt x="2329910" y="3406853"/>
                    <a:pt x="2324654" y="3401353"/>
                  </a:cubicBezTo>
                  <a:cubicBezTo>
                    <a:pt x="2320301" y="3397124"/>
                    <a:pt x="2316317" y="3394210"/>
                    <a:pt x="2312047" y="3393667"/>
                  </a:cubicBezTo>
                  <a:lnTo>
                    <a:pt x="2299300" y="3399488"/>
                  </a:lnTo>
                  <a:lnTo>
                    <a:pt x="2300228" y="3400626"/>
                  </a:lnTo>
                  <a:cubicBezTo>
                    <a:pt x="2300204" y="3409258"/>
                    <a:pt x="2291433" y="3411624"/>
                    <a:pt x="2284657" y="3412668"/>
                  </a:cubicBezTo>
                  <a:cubicBezTo>
                    <a:pt x="2237761" y="3419045"/>
                    <a:pt x="2216610" y="3456901"/>
                    <a:pt x="2188704" y="3487168"/>
                  </a:cubicBezTo>
                  <a:cubicBezTo>
                    <a:pt x="2182045" y="3494454"/>
                    <a:pt x="2186406" y="3501902"/>
                    <a:pt x="2188378" y="3509212"/>
                  </a:cubicBezTo>
                  <a:cubicBezTo>
                    <a:pt x="2190408" y="3519642"/>
                    <a:pt x="2200003" y="3531952"/>
                    <a:pt x="2191148" y="3539830"/>
                  </a:cubicBezTo>
                  <a:cubicBezTo>
                    <a:pt x="2180300" y="3549029"/>
                    <a:pt x="2173177" y="3531348"/>
                    <a:pt x="2162887" y="3530987"/>
                  </a:cubicBezTo>
                  <a:cubicBezTo>
                    <a:pt x="2138058" y="3529060"/>
                    <a:pt x="2132466" y="3534489"/>
                    <a:pt x="2131803" y="3558191"/>
                  </a:cubicBezTo>
                  <a:cubicBezTo>
                    <a:pt x="2131837" y="3569945"/>
                    <a:pt x="2127289" y="3582150"/>
                    <a:pt x="2127323" y="3593902"/>
                  </a:cubicBezTo>
                  <a:cubicBezTo>
                    <a:pt x="2123203" y="3619322"/>
                    <a:pt x="2115173" y="3641877"/>
                    <a:pt x="2095670" y="3659684"/>
                  </a:cubicBezTo>
                  <a:cubicBezTo>
                    <a:pt x="2085748" y="3669416"/>
                    <a:pt x="2070932" y="3672630"/>
                    <a:pt x="2060444" y="3671539"/>
                  </a:cubicBezTo>
                  <a:cubicBezTo>
                    <a:pt x="2048297" y="3670111"/>
                    <a:pt x="2041916" y="3672616"/>
                    <a:pt x="2032982" y="3686004"/>
                  </a:cubicBezTo>
                  <a:cubicBezTo>
                    <a:pt x="2035977" y="3659320"/>
                    <a:pt x="2027206" y="3661688"/>
                    <a:pt x="2015093" y="3672010"/>
                  </a:cubicBezTo>
                  <a:cubicBezTo>
                    <a:pt x="2009037" y="3652473"/>
                    <a:pt x="2005767" y="3634536"/>
                    <a:pt x="1987008" y="3623131"/>
                  </a:cubicBezTo>
                  <a:cubicBezTo>
                    <a:pt x="1974942" y="3616191"/>
                    <a:pt x="1966079" y="3603684"/>
                    <a:pt x="1955418" y="3593230"/>
                  </a:cubicBezTo>
                  <a:cubicBezTo>
                    <a:pt x="1934826" y="3572124"/>
                    <a:pt x="1911064" y="3568340"/>
                    <a:pt x="1883937" y="3581147"/>
                  </a:cubicBezTo>
                  <a:cubicBezTo>
                    <a:pt x="1878288" y="3583457"/>
                    <a:pt x="1871906" y="3585962"/>
                    <a:pt x="1865526" y="3588467"/>
                  </a:cubicBezTo>
                  <a:cubicBezTo>
                    <a:pt x="1857682" y="3591367"/>
                    <a:pt x="1848632" y="3598513"/>
                    <a:pt x="1841150" y="3591124"/>
                  </a:cubicBezTo>
                  <a:cubicBezTo>
                    <a:pt x="1833863" y="3584462"/>
                    <a:pt x="1842717" y="3576586"/>
                    <a:pt x="1844793" y="3569752"/>
                  </a:cubicBezTo>
                  <a:cubicBezTo>
                    <a:pt x="1846001" y="3565506"/>
                    <a:pt x="1848670" y="3560865"/>
                    <a:pt x="1845492" y="3557803"/>
                  </a:cubicBezTo>
                  <a:cubicBezTo>
                    <a:pt x="1841187" y="3553474"/>
                    <a:pt x="1837057" y="3558510"/>
                    <a:pt x="1834329" y="3560030"/>
                  </a:cubicBezTo>
                  <a:cubicBezTo>
                    <a:pt x="1806391" y="3578544"/>
                    <a:pt x="1782596" y="3563008"/>
                    <a:pt x="1760322" y="3550197"/>
                  </a:cubicBezTo>
                  <a:cubicBezTo>
                    <a:pt x="1749380" y="3544524"/>
                    <a:pt x="1730935" y="3540090"/>
                    <a:pt x="1733314" y="3519845"/>
                  </a:cubicBezTo>
                  <a:cubicBezTo>
                    <a:pt x="1691352" y="3495095"/>
                    <a:pt x="1705916" y="3438629"/>
                    <a:pt x="1671934" y="3408590"/>
                  </a:cubicBezTo>
                  <a:cubicBezTo>
                    <a:pt x="1665972" y="3403926"/>
                    <a:pt x="1663072" y="3396083"/>
                    <a:pt x="1655345" y="3405224"/>
                  </a:cubicBezTo>
                  <a:cubicBezTo>
                    <a:pt x="1645285" y="3417348"/>
                    <a:pt x="1642722" y="3407845"/>
                    <a:pt x="1640552" y="3399806"/>
                  </a:cubicBezTo>
                  <a:lnTo>
                    <a:pt x="1637976" y="3390256"/>
                  </a:lnTo>
                  <a:lnTo>
                    <a:pt x="1618072" y="3387135"/>
                  </a:lnTo>
                  <a:lnTo>
                    <a:pt x="1615043" y="3382230"/>
                  </a:lnTo>
                  <a:lnTo>
                    <a:pt x="1596941" y="3395104"/>
                  </a:lnTo>
                  <a:cubicBezTo>
                    <a:pt x="1583413" y="3388558"/>
                    <a:pt x="1595388" y="3380625"/>
                    <a:pt x="1596004" y="3374186"/>
                  </a:cubicBezTo>
                  <a:cubicBezTo>
                    <a:pt x="1589899" y="3371911"/>
                    <a:pt x="1581976" y="3380323"/>
                    <a:pt x="1578147" y="3371945"/>
                  </a:cubicBezTo>
                  <a:lnTo>
                    <a:pt x="1578554" y="3370072"/>
                  </a:lnTo>
                  <a:lnTo>
                    <a:pt x="1564569" y="3381484"/>
                  </a:lnTo>
                  <a:cubicBezTo>
                    <a:pt x="1555951" y="3391072"/>
                    <a:pt x="1549450" y="3404954"/>
                    <a:pt x="1533082" y="3402615"/>
                  </a:cubicBezTo>
                  <a:cubicBezTo>
                    <a:pt x="1526596" y="3394333"/>
                    <a:pt x="1520861" y="3385951"/>
                    <a:pt x="1512331" y="3379479"/>
                  </a:cubicBezTo>
                  <a:cubicBezTo>
                    <a:pt x="1507215" y="3375597"/>
                    <a:pt x="1507818" y="3363287"/>
                    <a:pt x="1496332" y="3368684"/>
                  </a:cubicBezTo>
                  <a:cubicBezTo>
                    <a:pt x="1491493" y="3372404"/>
                    <a:pt x="1490817" y="3378610"/>
                    <a:pt x="1487582" y="3382875"/>
                  </a:cubicBezTo>
                  <a:cubicBezTo>
                    <a:pt x="1486932" y="3383729"/>
                    <a:pt x="1487139" y="3385227"/>
                    <a:pt x="1487345" y="3386728"/>
                  </a:cubicBezTo>
                  <a:cubicBezTo>
                    <a:pt x="1483873" y="3394847"/>
                    <a:pt x="1491418" y="3405273"/>
                    <a:pt x="1481637" y="3411963"/>
                  </a:cubicBezTo>
                  <a:cubicBezTo>
                    <a:pt x="1472225" y="3410198"/>
                    <a:pt x="1472594" y="3401742"/>
                    <a:pt x="1470917" y="3395095"/>
                  </a:cubicBezTo>
                  <a:cubicBezTo>
                    <a:pt x="1469241" y="3388447"/>
                    <a:pt x="1467462" y="3381050"/>
                    <a:pt x="1465036" y="3374505"/>
                  </a:cubicBezTo>
                  <a:cubicBezTo>
                    <a:pt x="1456185" y="3348974"/>
                    <a:pt x="1447523" y="3347105"/>
                    <a:pt x="1427933" y="3365840"/>
                  </a:cubicBezTo>
                  <a:cubicBezTo>
                    <a:pt x="1423299" y="3371059"/>
                    <a:pt x="1418769" y="3377031"/>
                    <a:pt x="1414989" y="3382899"/>
                  </a:cubicBezTo>
                  <a:cubicBezTo>
                    <a:pt x="1400812" y="3390958"/>
                    <a:pt x="1393032" y="3384383"/>
                    <a:pt x="1390328" y="3370234"/>
                  </a:cubicBezTo>
                  <a:cubicBezTo>
                    <a:pt x="1388548" y="3362836"/>
                    <a:pt x="1387417" y="3354586"/>
                    <a:pt x="1387138" y="3346982"/>
                  </a:cubicBezTo>
                  <a:cubicBezTo>
                    <a:pt x="1386242" y="3334879"/>
                    <a:pt x="1382963" y="3327687"/>
                    <a:pt x="1367757" y="3328245"/>
                  </a:cubicBezTo>
                  <a:cubicBezTo>
                    <a:pt x="1351050" y="3329009"/>
                    <a:pt x="1342448" y="3316434"/>
                    <a:pt x="1339537" y="3300787"/>
                  </a:cubicBezTo>
                  <a:cubicBezTo>
                    <a:pt x="1332245" y="3264343"/>
                    <a:pt x="1332245" y="3264343"/>
                    <a:pt x="1297095" y="3269929"/>
                  </a:cubicBezTo>
                  <a:cubicBezTo>
                    <a:pt x="1289595" y="3270957"/>
                    <a:pt x="1278829" y="3281605"/>
                    <a:pt x="1277860" y="3263398"/>
                  </a:cubicBezTo>
                  <a:cubicBezTo>
                    <a:pt x="1280448" y="3259987"/>
                    <a:pt x="1283036" y="3256573"/>
                    <a:pt x="1285729" y="3253912"/>
                  </a:cubicBezTo>
                  <a:cubicBezTo>
                    <a:pt x="1293083" y="3240677"/>
                    <a:pt x="1283773" y="3239661"/>
                    <a:pt x="1274362" y="3237896"/>
                  </a:cubicBezTo>
                  <a:cubicBezTo>
                    <a:pt x="1257450" y="3237158"/>
                    <a:pt x="1245376" y="3232702"/>
                    <a:pt x="1243451" y="3213097"/>
                  </a:cubicBezTo>
                  <a:cubicBezTo>
                    <a:pt x="1243069" y="3204745"/>
                    <a:pt x="1236687" y="3197214"/>
                    <a:pt x="1233305" y="3189274"/>
                  </a:cubicBezTo>
                  <a:lnTo>
                    <a:pt x="1231404" y="3176435"/>
                  </a:lnTo>
                  <a:lnTo>
                    <a:pt x="1223095" y="3189026"/>
                  </a:lnTo>
                  <a:cubicBezTo>
                    <a:pt x="1218169" y="3198801"/>
                    <a:pt x="1211403" y="3208052"/>
                    <a:pt x="1202226" y="3214473"/>
                  </a:cubicBezTo>
                  <a:cubicBezTo>
                    <a:pt x="1187451" y="3224966"/>
                    <a:pt x="1169354" y="3229919"/>
                    <a:pt x="1160715" y="3248436"/>
                  </a:cubicBezTo>
                  <a:cubicBezTo>
                    <a:pt x="1157062" y="3256430"/>
                    <a:pt x="1148006" y="3261353"/>
                    <a:pt x="1140446" y="3266397"/>
                  </a:cubicBezTo>
                  <a:cubicBezTo>
                    <a:pt x="1136060" y="3269437"/>
                    <a:pt x="1131389" y="3271323"/>
                    <a:pt x="1126105" y="3266756"/>
                  </a:cubicBezTo>
                  <a:cubicBezTo>
                    <a:pt x="1132527" y="3275932"/>
                    <a:pt x="1130774" y="3283701"/>
                    <a:pt x="1123155" y="3289494"/>
                  </a:cubicBezTo>
                  <a:cubicBezTo>
                    <a:pt x="1107107" y="3301768"/>
                    <a:pt x="1095191" y="3318892"/>
                    <a:pt x="1074384" y="3324758"/>
                  </a:cubicBezTo>
                  <a:cubicBezTo>
                    <a:pt x="1069369" y="3326241"/>
                    <a:pt x="1065553" y="3331585"/>
                    <a:pt x="1061166" y="3334623"/>
                  </a:cubicBezTo>
                  <a:cubicBezTo>
                    <a:pt x="1047258" y="3343678"/>
                    <a:pt x="1034041" y="3353543"/>
                    <a:pt x="1018008" y="3360921"/>
                  </a:cubicBezTo>
                  <a:cubicBezTo>
                    <a:pt x="1002036" y="3367552"/>
                    <a:pt x="982097" y="3371981"/>
                    <a:pt x="969896" y="3387953"/>
                  </a:cubicBezTo>
                  <a:cubicBezTo>
                    <a:pt x="963654" y="3395362"/>
                    <a:pt x="955166" y="3402592"/>
                    <a:pt x="943250" y="3400885"/>
                  </a:cubicBezTo>
                  <a:lnTo>
                    <a:pt x="942382" y="3402321"/>
                  </a:lnTo>
                  <a:lnTo>
                    <a:pt x="942381" y="3402321"/>
                  </a:lnTo>
                  <a:cubicBezTo>
                    <a:pt x="942292" y="3403444"/>
                    <a:pt x="942120" y="3403242"/>
                    <a:pt x="942165" y="3402681"/>
                  </a:cubicBezTo>
                  <a:lnTo>
                    <a:pt x="942382" y="3402321"/>
                  </a:lnTo>
                  <a:lnTo>
                    <a:pt x="943534" y="3402037"/>
                  </a:lnTo>
                  <a:cubicBezTo>
                    <a:pt x="950854" y="3399987"/>
                    <a:pt x="953264" y="3402816"/>
                    <a:pt x="950824" y="3409777"/>
                  </a:cubicBezTo>
                  <a:cubicBezTo>
                    <a:pt x="950240" y="3412366"/>
                    <a:pt x="948219" y="3414088"/>
                    <a:pt x="946198" y="3415809"/>
                  </a:cubicBezTo>
                  <a:cubicBezTo>
                    <a:pt x="923055" y="3432035"/>
                    <a:pt x="911392" y="3460101"/>
                    <a:pt x="885435" y="3473841"/>
                  </a:cubicBezTo>
                  <a:cubicBezTo>
                    <a:pt x="881513" y="3475787"/>
                    <a:pt x="878849" y="3480846"/>
                    <a:pt x="874462" y="3483885"/>
                  </a:cubicBezTo>
                  <a:cubicBezTo>
                    <a:pt x="873653" y="3484573"/>
                    <a:pt x="872097" y="3485202"/>
                    <a:pt x="870944" y="3485487"/>
                  </a:cubicBezTo>
                  <a:cubicBezTo>
                    <a:pt x="867142" y="3485935"/>
                    <a:pt x="863984" y="3483046"/>
                    <a:pt x="860406" y="3485396"/>
                  </a:cubicBezTo>
                  <a:cubicBezTo>
                    <a:pt x="858909" y="3485276"/>
                    <a:pt x="857817" y="3484812"/>
                    <a:pt x="856724" y="3484348"/>
                  </a:cubicBezTo>
                  <a:cubicBezTo>
                    <a:pt x="853849" y="3482611"/>
                    <a:pt x="851380" y="3480530"/>
                    <a:pt x="849315" y="3478105"/>
                  </a:cubicBezTo>
                  <a:cubicBezTo>
                    <a:pt x="847533" y="3476833"/>
                    <a:pt x="846155" y="3475216"/>
                    <a:pt x="844719" y="3474347"/>
                  </a:cubicBezTo>
                  <a:cubicBezTo>
                    <a:pt x="834465" y="3475410"/>
                    <a:pt x="830184" y="3481847"/>
                    <a:pt x="828312" y="3491112"/>
                  </a:cubicBezTo>
                  <a:cubicBezTo>
                    <a:pt x="825408" y="3499166"/>
                    <a:pt x="819929" y="3501740"/>
                    <a:pt x="811816" y="3499584"/>
                  </a:cubicBezTo>
                  <a:cubicBezTo>
                    <a:pt x="805544" y="3497952"/>
                    <a:pt x="803313" y="3492878"/>
                    <a:pt x="806443" y="3486725"/>
                  </a:cubicBezTo>
                  <a:cubicBezTo>
                    <a:pt x="829451" y="3476892"/>
                    <a:pt x="845693" y="3457477"/>
                    <a:pt x="865663" y="3443258"/>
                  </a:cubicBezTo>
                  <a:cubicBezTo>
                    <a:pt x="874030" y="3437526"/>
                    <a:pt x="892757" y="3434129"/>
                    <a:pt x="891545" y="3416330"/>
                  </a:cubicBezTo>
                  <a:cubicBezTo>
                    <a:pt x="891322" y="3414428"/>
                    <a:pt x="894210" y="3411271"/>
                    <a:pt x="896111" y="3411046"/>
                  </a:cubicBezTo>
                  <a:cubicBezTo>
                    <a:pt x="912129" y="3408562"/>
                    <a:pt x="921560" y="3394252"/>
                    <a:pt x="936260" y="3389402"/>
                  </a:cubicBezTo>
                  <a:cubicBezTo>
                    <a:pt x="944389" y="3386664"/>
                    <a:pt x="951424" y="3383461"/>
                    <a:pt x="950766" y="3372862"/>
                  </a:cubicBezTo>
                  <a:cubicBezTo>
                    <a:pt x="950437" y="3367564"/>
                    <a:pt x="954479" y="3364121"/>
                    <a:pt x="958401" y="3362175"/>
                  </a:cubicBezTo>
                  <a:cubicBezTo>
                    <a:pt x="974897" y="3353704"/>
                    <a:pt x="989043" y="3341655"/>
                    <a:pt x="1002097" y="3329141"/>
                  </a:cubicBezTo>
                  <a:cubicBezTo>
                    <a:pt x="1011454" y="3320474"/>
                    <a:pt x="1021094" y="3312960"/>
                    <a:pt x="1027292" y="3301404"/>
                  </a:cubicBezTo>
                  <a:cubicBezTo>
                    <a:pt x="1032562" y="3292035"/>
                    <a:pt x="1042083" y="3286017"/>
                    <a:pt x="1054298" y="3283982"/>
                  </a:cubicBezTo>
                  <a:cubicBezTo>
                    <a:pt x="1071812" y="3281618"/>
                    <a:pt x="1077157" y="3266603"/>
                    <a:pt x="1066200" y="3252921"/>
                  </a:cubicBezTo>
                  <a:cubicBezTo>
                    <a:pt x="1064823" y="3251305"/>
                    <a:pt x="1063101" y="3249284"/>
                    <a:pt x="1061380" y="3247263"/>
                  </a:cubicBezTo>
                  <a:cubicBezTo>
                    <a:pt x="1043478" y="3226245"/>
                    <a:pt x="1045754" y="3216635"/>
                    <a:pt x="1070214" y="3202775"/>
                  </a:cubicBezTo>
                  <a:cubicBezTo>
                    <a:pt x="1079675" y="3197507"/>
                    <a:pt x="1086022" y="3193495"/>
                    <a:pt x="1077715" y="3179648"/>
                  </a:cubicBezTo>
                  <a:lnTo>
                    <a:pt x="1077647" y="3179528"/>
                  </a:lnTo>
                  <a:lnTo>
                    <a:pt x="1068969" y="3165555"/>
                  </a:lnTo>
                  <a:lnTo>
                    <a:pt x="1069713" y="3165435"/>
                  </a:lnTo>
                  <a:lnTo>
                    <a:pt x="1068029" y="3162443"/>
                  </a:lnTo>
                  <a:cubicBezTo>
                    <a:pt x="1065277" y="3156243"/>
                    <a:pt x="1063556" y="3149514"/>
                    <a:pt x="1064529" y="3142060"/>
                  </a:cubicBezTo>
                  <a:lnTo>
                    <a:pt x="1063050" y="3137376"/>
                  </a:lnTo>
                  <a:lnTo>
                    <a:pt x="1062498" y="3137761"/>
                  </a:lnTo>
                  <a:cubicBezTo>
                    <a:pt x="1052435" y="3148475"/>
                    <a:pt x="1037477" y="3156143"/>
                    <a:pt x="1034473" y="3173009"/>
                  </a:cubicBezTo>
                  <a:cubicBezTo>
                    <a:pt x="1027398" y="3176098"/>
                    <a:pt x="1020944" y="3178756"/>
                    <a:pt x="1013870" y="3181846"/>
                  </a:cubicBezTo>
                  <a:cubicBezTo>
                    <a:pt x="1010144" y="3184446"/>
                    <a:pt x="1007040" y="3186611"/>
                    <a:pt x="1003316" y="3189210"/>
                  </a:cubicBezTo>
                  <a:cubicBezTo>
                    <a:pt x="995792" y="3200920"/>
                    <a:pt x="982826" y="3203507"/>
                    <a:pt x="970293" y="3206712"/>
                  </a:cubicBezTo>
                  <a:cubicBezTo>
                    <a:pt x="961052" y="3206699"/>
                    <a:pt x="951190" y="3207117"/>
                    <a:pt x="947984" y="3194585"/>
                  </a:cubicBezTo>
                  <a:cubicBezTo>
                    <a:pt x="960126" y="3163033"/>
                    <a:pt x="976297" y="3133287"/>
                    <a:pt x="1001074" y="3113231"/>
                  </a:cubicBezTo>
                  <a:cubicBezTo>
                    <a:pt x="999831" y="3114098"/>
                    <a:pt x="998777" y="3113909"/>
                    <a:pt x="996669" y="3113534"/>
                  </a:cubicBezTo>
                  <a:cubicBezTo>
                    <a:pt x="1005163" y="3105531"/>
                    <a:pt x="1013126" y="3097263"/>
                    <a:pt x="1020438" y="3088642"/>
                  </a:cubicBezTo>
                  <a:lnTo>
                    <a:pt x="1038396" y="3064220"/>
                  </a:lnTo>
                  <a:lnTo>
                    <a:pt x="1027366" y="3055851"/>
                  </a:lnTo>
                  <a:cubicBezTo>
                    <a:pt x="1022201" y="3049788"/>
                    <a:pt x="1016290" y="3043665"/>
                    <a:pt x="1011529" y="3037259"/>
                  </a:cubicBezTo>
                  <a:cubicBezTo>
                    <a:pt x="1005392" y="3029234"/>
                    <a:pt x="1000812" y="3020582"/>
                    <a:pt x="989315" y="3032467"/>
                  </a:cubicBezTo>
                  <a:cubicBezTo>
                    <a:pt x="984405" y="3037347"/>
                    <a:pt x="973538" y="3031957"/>
                    <a:pt x="967639" y="3039771"/>
                  </a:cubicBezTo>
                  <a:cubicBezTo>
                    <a:pt x="963478" y="3044710"/>
                    <a:pt x="957190" y="3047973"/>
                    <a:pt x="956876" y="3056610"/>
                  </a:cubicBezTo>
                  <a:cubicBezTo>
                    <a:pt x="956561" y="3065247"/>
                    <a:pt x="949465" y="3069199"/>
                    <a:pt x="941712" y="3062552"/>
                  </a:cubicBezTo>
                  <a:cubicBezTo>
                    <a:pt x="934647" y="3056714"/>
                    <a:pt x="924872" y="3051788"/>
                    <a:pt x="926580" y="3039873"/>
                  </a:cubicBezTo>
                  <a:cubicBezTo>
                    <a:pt x="927222" y="3036535"/>
                    <a:pt x="924754" y="3034454"/>
                    <a:pt x="921415" y="3033810"/>
                  </a:cubicBezTo>
                  <a:cubicBezTo>
                    <a:pt x="918825" y="3033227"/>
                    <a:pt x="916236" y="3032642"/>
                    <a:pt x="914050" y="3031714"/>
                  </a:cubicBezTo>
                  <a:cubicBezTo>
                    <a:pt x="906342" y="3029214"/>
                    <a:pt x="907644" y="3017642"/>
                    <a:pt x="899127" y="3015831"/>
                  </a:cubicBezTo>
                  <a:cubicBezTo>
                    <a:pt x="890265" y="3013615"/>
                    <a:pt x="893214" y="3028539"/>
                    <a:pt x="883887" y="3027417"/>
                  </a:cubicBezTo>
                  <a:cubicBezTo>
                    <a:pt x="881642" y="3027237"/>
                    <a:pt x="878530" y="3028494"/>
                    <a:pt x="877840" y="3027685"/>
                  </a:cubicBezTo>
                  <a:cubicBezTo>
                    <a:pt x="865672" y="3015035"/>
                    <a:pt x="847633" y="3019241"/>
                    <a:pt x="833143" y="3012056"/>
                  </a:cubicBezTo>
                  <a:cubicBezTo>
                    <a:pt x="830958" y="3011127"/>
                    <a:pt x="827276" y="3010080"/>
                    <a:pt x="827051" y="3008178"/>
                  </a:cubicBezTo>
                  <a:cubicBezTo>
                    <a:pt x="825076" y="2995215"/>
                    <a:pt x="813400" y="2990513"/>
                    <a:pt x="805303" y="2983463"/>
                  </a:cubicBezTo>
                  <a:cubicBezTo>
                    <a:pt x="792265" y="2972251"/>
                    <a:pt x="792146" y="2954915"/>
                    <a:pt x="785396" y="2940440"/>
                  </a:cubicBezTo>
                  <a:cubicBezTo>
                    <a:pt x="782882" y="2934213"/>
                    <a:pt x="781923" y="2927357"/>
                    <a:pt x="777912" y="2921010"/>
                  </a:cubicBezTo>
                  <a:cubicBezTo>
                    <a:pt x="775218" y="2917027"/>
                    <a:pt x="772764" y="2910052"/>
                    <a:pt x="776057" y="2906550"/>
                  </a:cubicBezTo>
                  <a:cubicBezTo>
                    <a:pt x="787210" y="2894261"/>
                    <a:pt x="783753" y="2876283"/>
                    <a:pt x="794156" y="2863934"/>
                  </a:cubicBezTo>
                  <a:cubicBezTo>
                    <a:pt x="796642" y="2861120"/>
                    <a:pt x="798214" y="2855595"/>
                    <a:pt x="796433" y="2854323"/>
                  </a:cubicBezTo>
                  <a:cubicBezTo>
                    <a:pt x="785281" y="2847781"/>
                    <a:pt x="789697" y="2834952"/>
                    <a:pt x="784369" y="2826241"/>
                  </a:cubicBezTo>
                  <a:cubicBezTo>
                    <a:pt x="782364" y="2823067"/>
                    <a:pt x="779849" y="2816840"/>
                    <a:pt x="781525" y="2814714"/>
                  </a:cubicBezTo>
                  <a:cubicBezTo>
                    <a:pt x="789969" y="2803338"/>
                    <a:pt x="777380" y="2795928"/>
                    <a:pt x="777006" y="2786482"/>
                  </a:cubicBezTo>
                  <a:cubicBezTo>
                    <a:pt x="776678" y="2781183"/>
                    <a:pt x="771214" y="2778863"/>
                    <a:pt x="764987" y="2781377"/>
                  </a:cubicBezTo>
                  <a:lnTo>
                    <a:pt x="754819" y="2791238"/>
                  </a:lnTo>
                  <a:lnTo>
                    <a:pt x="748844" y="2763129"/>
                  </a:lnTo>
                  <a:lnTo>
                    <a:pt x="730809" y="2718412"/>
                  </a:lnTo>
                  <a:lnTo>
                    <a:pt x="725651" y="2720140"/>
                  </a:lnTo>
                  <a:lnTo>
                    <a:pt x="727215" y="2721285"/>
                  </a:lnTo>
                  <a:cubicBezTo>
                    <a:pt x="727327" y="2723643"/>
                    <a:pt x="724670" y="2726304"/>
                    <a:pt x="719629" y="2729726"/>
                  </a:cubicBezTo>
                  <a:cubicBezTo>
                    <a:pt x="711195" y="2735805"/>
                    <a:pt x="706468" y="2743552"/>
                    <a:pt x="704062" y="2753308"/>
                  </a:cubicBezTo>
                  <a:cubicBezTo>
                    <a:pt x="703253" y="2757538"/>
                    <a:pt x="703040" y="2762726"/>
                    <a:pt x="700079" y="2765644"/>
                  </a:cubicBezTo>
                  <a:cubicBezTo>
                    <a:pt x="684219" y="2781958"/>
                    <a:pt x="678430" y="2805005"/>
                    <a:pt x="663000" y="2821583"/>
                  </a:cubicBezTo>
                  <a:cubicBezTo>
                    <a:pt x="652802" y="2832489"/>
                    <a:pt x="654837" y="2837867"/>
                    <a:pt x="668823" y="2841084"/>
                  </a:cubicBezTo>
                  <a:cubicBezTo>
                    <a:pt x="689025" y="2845729"/>
                    <a:pt x="695491" y="2860305"/>
                    <a:pt x="685585" y="2878480"/>
                  </a:cubicBezTo>
                  <a:cubicBezTo>
                    <a:pt x="683484" y="2881923"/>
                    <a:pt x="681646" y="2884936"/>
                    <a:pt x="680405" y="2888905"/>
                  </a:cubicBezTo>
                  <a:cubicBezTo>
                    <a:pt x="674490" y="2905378"/>
                    <a:pt x="674584" y="2904256"/>
                    <a:pt x="659234" y="2898435"/>
                  </a:cubicBezTo>
                  <a:cubicBezTo>
                    <a:pt x="630256" y="2887843"/>
                    <a:pt x="608271" y="2866754"/>
                    <a:pt x="583400" y="2850398"/>
                  </a:cubicBezTo>
                  <a:cubicBezTo>
                    <a:pt x="577374" y="2846722"/>
                    <a:pt x="572040" y="2842878"/>
                    <a:pt x="565656" y="2840755"/>
                  </a:cubicBezTo>
                  <a:cubicBezTo>
                    <a:pt x="562811" y="2839609"/>
                    <a:pt x="559820" y="2834832"/>
                    <a:pt x="557530" y="2840523"/>
                  </a:cubicBezTo>
                  <a:cubicBezTo>
                    <a:pt x="555597" y="2844659"/>
                    <a:pt x="555218" y="2849154"/>
                    <a:pt x="559953" y="2852042"/>
                  </a:cubicBezTo>
                  <a:cubicBezTo>
                    <a:pt x="561675" y="2853093"/>
                    <a:pt x="563490" y="2853019"/>
                    <a:pt x="565475" y="2853639"/>
                  </a:cubicBezTo>
                  <a:cubicBezTo>
                    <a:pt x="569444" y="2854879"/>
                    <a:pt x="575609" y="2851552"/>
                    <a:pt x="577550" y="2858053"/>
                  </a:cubicBezTo>
                  <a:cubicBezTo>
                    <a:pt x="579491" y="2864554"/>
                    <a:pt x="572035" y="2867092"/>
                    <a:pt x="567497" y="2872594"/>
                  </a:cubicBezTo>
                  <a:cubicBezTo>
                    <a:pt x="577799" y="2871199"/>
                    <a:pt x="585663" y="2871862"/>
                    <a:pt x="592456" y="2877187"/>
                  </a:cubicBezTo>
                  <a:cubicBezTo>
                    <a:pt x="596236" y="2880675"/>
                    <a:pt x="599322" y="2884329"/>
                    <a:pt x="592034" y="2887562"/>
                  </a:cubicBezTo>
                  <a:cubicBezTo>
                    <a:pt x="582513" y="2877028"/>
                    <a:pt x="570373" y="2881436"/>
                    <a:pt x="558685" y="2883167"/>
                  </a:cubicBezTo>
                  <a:cubicBezTo>
                    <a:pt x="548814" y="2884822"/>
                    <a:pt x="539732" y="2885188"/>
                    <a:pt x="536016" y="2872881"/>
                  </a:cubicBezTo>
                  <a:cubicBezTo>
                    <a:pt x="531996" y="2866884"/>
                    <a:pt x="534550" y="2860763"/>
                    <a:pt x="534593" y="2854883"/>
                  </a:cubicBezTo>
                  <a:cubicBezTo>
                    <a:pt x="534468" y="2848310"/>
                    <a:pt x="532863" y="2843194"/>
                    <a:pt x="524713" y="2845902"/>
                  </a:cubicBezTo>
                  <a:cubicBezTo>
                    <a:pt x="519054" y="2851309"/>
                    <a:pt x="513392" y="2856715"/>
                    <a:pt x="507469" y="2862552"/>
                  </a:cubicBezTo>
                  <a:cubicBezTo>
                    <a:pt x="505200" y="2865303"/>
                    <a:pt x="503719" y="2866762"/>
                    <a:pt x="500538" y="2864230"/>
                  </a:cubicBezTo>
                  <a:cubicBezTo>
                    <a:pt x="507365" y="2853039"/>
                    <a:pt x="512735" y="2840365"/>
                    <a:pt x="517410" y="2827861"/>
                  </a:cubicBezTo>
                  <a:cubicBezTo>
                    <a:pt x="521990" y="2816479"/>
                    <a:pt x="517182" y="2811774"/>
                    <a:pt x="505852" y="2811950"/>
                  </a:cubicBezTo>
                  <a:cubicBezTo>
                    <a:pt x="499279" y="2812074"/>
                    <a:pt x="492611" y="2813322"/>
                    <a:pt x="485775" y="2813877"/>
                  </a:cubicBezTo>
                  <a:cubicBezTo>
                    <a:pt x="473919" y="2814915"/>
                    <a:pt x="470665" y="2810566"/>
                    <a:pt x="475676" y="2799448"/>
                  </a:cubicBezTo>
                  <a:cubicBezTo>
                    <a:pt x="477610" y="2795311"/>
                    <a:pt x="479974" y="2791437"/>
                    <a:pt x="482504" y="2788255"/>
                  </a:cubicBezTo>
                  <a:cubicBezTo>
                    <a:pt x="489406" y="2778880"/>
                    <a:pt x="491623" y="2771373"/>
                    <a:pt x="480453" y="2761605"/>
                  </a:cubicBezTo>
                  <a:cubicBezTo>
                    <a:pt x="470311" y="2753056"/>
                    <a:pt x="476015" y="2741769"/>
                    <a:pt x="482055" y="2731868"/>
                  </a:cubicBezTo>
                  <a:cubicBezTo>
                    <a:pt x="492034" y="2715511"/>
                    <a:pt x="490932" y="2712476"/>
                    <a:pt x="474837" y="2702067"/>
                  </a:cubicBezTo>
                  <a:cubicBezTo>
                    <a:pt x="469839" y="2699608"/>
                    <a:pt x="462835" y="2699470"/>
                    <a:pt x="461682" y="2691678"/>
                  </a:cubicBezTo>
                  <a:cubicBezTo>
                    <a:pt x="463710" y="2686418"/>
                    <a:pt x="467700" y="2684718"/>
                    <a:pt x="472720" y="2684237"/>
                  </a:cubicBezTo>
                  <a:cubicBezTo>
                    <a:pt x="478863" y="2683848"/>
                    <a:pt x="478716" y="2680216"/>
                    <a:pt x="476156" y="2675700"/>
                  </a:cubicBezTo>
                  <a:cubicBezTo>
                    <a:pt x="464890" y="2667056"/>
                    <a:pt x="455968" y="2657477"/>
                    <a:pt x="465852" y="2642243"/>
                  </a:cubicBezTo>
                  <a:cubicBezTo>
                    <a:pt x="464582" y="2638514"/>
                    <a:pt x="466252" y="2634808"/>
                    <a:pt x="466201" y="2630051"/>
                  </a:cubicBezTo>
                  <a:cubicBezTo>
                    <a:pt x="458650" y="2633715"/>
                    <a:pt x="457629" y="2643133"/>
                    <a:pt x="450174" y="2645673"/>
                  </a:cubicBezTo>
                  <a:cubicBezTo>
                    <a:pt x="446111" y="2645556"/>
                    <a:pt x="442382" y="2646826"/>
                    <a:pt x="438844" y="2645849"/>
                  </a:cubicBezTo>
                  <a:cubicBezTo>
                    <a:pt x="424690" y="2641940"/>
                    <a:pt x="413863" y="2644196"/>
                    <a:pt x="407612" y="2659282"/>
                  </a:cubicBezTo>
                  <a:cubicBezTo>
                    <a:pt x="403652" y="2668680"/>
                    <a:pt x="396144" y="2666462"/>
                    <a:pt x="388301" y="2662859"/>
                  </a:cubicBezTo>
                  <a:cubicBezTo>
                    <a:pt x="371323" y="2654864"/>
                    <a:pt x="371323" y="2654864"/>
                    <a:pt x="372054" y="2673030"/>
                  </a:cubicBezTo>
                  <a:cubicBezTo>
                    <a:pt x="371938" y="2677094"/>
                    <a:pt x="370195" y="2678982"/>
                    <a:pt x="366153" y="2675927"/>
                  </a:cubicBezTo>
                  <a:cubicBezTo>
                    <a:pt x="358184" y="2665750"/>
                    <a:pt x="353442" y="2652225"/>
                    <a:pt x="337020" y="2651066"/>
                  </a:cubicBezTo>
                  <a:cubicBezTo>
                    <a:pt x="326908" y="2650213"/>
                    <a:pt x="318497" y="2653351"/>
                    <a:pt x="309559" y="2657350"/>
                  </a:cubicBezTo>
                  <a:cubicBezTo>
                    <a:pt x="292546" y="2665872"/>
                    <a:pt x="287549" y="2663415"/>
                    <a:pt x="286125" y="2645417"/>
                  </a:cubicBezTo>
                  <a:cubicBezTo>
                    <a:pt x="285087" y="2633560"/>
                    <a:pt x="279325" y="2629453"/>
                    <a:pt x="268162" y="2630323"/>
                  </a:cubicBezTo>
                  <a:cubicBezTo>
                    <a:pt x="242635" y="2632470"/>
                    <a:pt x="242203" y="2632206"/>
                    <a:pt x="242903" y="2607826"/>
                  </a:cubicBezTo>
                  <a:cubicBezTo>
                    <a:pt x="243398" y="2599267"/>
                    <a:pt x="240122" y="2597859"/>
                    <a:pt x="232834" y="2601092"/>
                  </a:cubicBezTo>
                  <a:cubicBezTo>
                    <a:pt x="226669" y="2604420"/>
                    <a:pt x="224707" y="2600860"/>
                    <a:pt x="223794" y="2595578"/>
                  </a:cubicBezTo>
                  <a:cubicBezTo>
                    <a:pt x="225991" y="2591010"/>
                    <a:pt x="227492" y="2586611"/>
                    <a:pt x="229257" y="2581782"/>
                  </a:cubicBezTo>
                  <a:cubicBezTo>
                    <a:pt x="230761" y="2577383"/>
                    <a:pt x="235612" y="2576207"/>
                    <a:pt x="239172" y="2574244"/>
                  </a:cubicBezTo>
                  <a:cubicBezTo>
                    <a:pt x="244643" y="2571085"/>
                    <a:pt x="247532" y="2566350"/>
                    <a:pt x="246021" y="2560112"/>
                  </a:cubicBezTo>
                  <a:cubicBezTo>
                    <a:pt x="244846" y="2555259"/>
                    <a:pt x="240709" y="2553327"/>
                    <a:pt x="236215" y="2552948"/>
                  </a:cubicBezTo>
                  <a:cubicBezTo>
                    <a:pt x="229475" y="2552379"/>
                    <a:pt x="225389" y="2555203"/>
                    <a:pt x="222405" y="2561062"/>
                  </a:cubicBezTo>
                  <a:cubicBezTo>
                    <a:pt x="220472" y="2565200"/>
                    <a:pt x="222414" y="2571700"/>
                    <a:pt x="216081" y="2574334"/>
                  </a:cubicBezTo>
                  <a:cubicBezTo>
                    <a:pt x="208028" y="2575917"/>
                    <a:pt x="200309" y="2578887"/>
                    <a:pt x="191941" y="2576145"/>
                  </a:cubicBezTo>
                  <a:cubicBezTo>
                    <a:pt x="187059" y="2569623"/>
                    <a:pt x="191333" y="2564552"/>
                    <a:pt x="194915" y="2559649"/>
                  </a:cubicBezTo>
                  <a:cubicBezTo>
                    <a:pt x="200073" y="2552163"/>
                    <a:pt x="203414" y="2544751"/>
                    <a:pt x="194993" y="2537251"/>
                  </a:cubicBezTo>
                  <a:cubicBezTo>
                    <a:pt x="192076" y="2534290"/>
                    <a:pt x="191761" y="2529963"/>
                    <a:pt x="192141" y="2525470"/>
                  </a:cubicBezTo>
                  <a:cubicBezTo>
                    <a:pt x="191586" y="2518633"/>
                    <a:pt x="194306" y="2513205"/>
                    <a:pt x="197888" y="2508302"/>
                  </a:cubicBezTo>
                  <a:cubicBezTo>
                    <a:pt x="200682" y="2504692"/>
                    <a:pt x="202090" y="2501415"/>
                    <a:pt x="200221" y="2496731"/>
                  </a:cubicBezTo>
                  <a:cubicBezTo>
                    <a:pt x="201148" y="2488435"/>
                    <a:pt x="188191" y="2486439"/>
                    <a:pt x="191458" y="2477209"/>
                  </a:cubicBezTo>
                  <a:cubicBezTo>
                    <a:pt x="199410" y="2466112"/>
                    <a:pt x="184373" y="2464618"/>
                    <a:pt x="183220" y="2456827"/>
                  </a:cubicBezTo>
                  <a:cubicBezTo>
                    <a:pt x="183036" y="2434860"/>
                    <a:pt x="191344" y="2422207"/>
                    <a:pt x="210079" y="2414736"/>
                  </a:cubicBezTo>
                  <a:cubicBezTo>
                    <a:pt x="220832" y="2410663"/>
                    <a:pt x="223240" y="2400908"/>
                    <a:pt x="221583" y="2391038"/>
                  </a:cubicBezTo>
                  <a:cubicBezTo>
                    <a:pt x="218845" y="2375192"/>
                    <a:pt x="220749" y="2363360"/>
                    <a:pt x="240133" y="2361599"/>
                  </a:cubicBezTo>
                  <a:cubicBezTo>
                    <a:pt x="245152" y="2361117"/>
                    <a:pt x="248377" y="2357768"/>
                    <a:pt x="247894" y="2352749"/>
                  </a:cubicBezTo>
                  <a:cubicBezTo>
                    <a:pt x="247266" y="2344097"/>
                    <a:pt x="248717" y="2334941"/>
                    <a:pt x="240633" y="2328828"/>
                  </a:cubicBezTo>
                  <a:cubicBezTo>
                    <a:pt x="237620" y="2326989"/>
                    <a:pt x="234177" y="2324888"/>
                    <a:pt x="229872" y="2322262"/>
                  </a:cubicBezTo>
                  <a:cubicBezTo>
                    <a:pt x="243638" y="2320029"/>
                    <a:pt x="255347" y="2315359"/>
                    <a:pt x="267736" y="2324097"/>
                  </a:cubicBezTo>
                  <a:cubicBezTo>
                    <a:pt x="274361" y="2328730"/>
                    <a:pt x="280694" y="2326095"/>
                    <a:pt x="284895" y="2319208"/>
                  </a:cubicBezTo>
                  <a:cubicBezTo>
                    <a:pt x="288309" y="2313612"/>
                    <a:pt x="291986" y="2307586"/>
                    <a:pt x="294969" y="2301727"/>
                  </a:cubicBezTo>
                  <a:cubicBezTo>
                    <a:pt x="300579" y="2291564"/>
                    <a:pt x="307290" y="2284435"/>
                    <a:pt x="319825" y="2296809"/>
                  </a:cubicBezTo>
                  <a:cubicBezTo>
                    <a:pt x="321414" y="2280649"/>
                    <a:pt x="327746" y="2278015"/>
                    <a:pt x="338486" y="2287520"/>
                  </a:cubicBezTo>
                  <a:cubicBezTo>
                    <a:pt x="340208" y="2288570"/>
                    <a:pt x="342360" y="2289882"/>
                    <a:pt x="344964" y="2288518"/>
                  </a:cubicBezTo>
                  <a:cubicBezTo>
                    <a:pt x="347832" y="2286723"/>
                    <a:pt x="346467" y="2284119"/>
                    <a:pt x="345963" y="2282040"/>
                  </a:cubicBezTo>
                  <a:cubicBezTo>
                    <a:pt x="343178" y="2272809"/>
                    <a:pt x="343376" y="2261411"/>
                    <a:pt x="334886" y="2257174"/>
                  </a:cubicBezTo>
                  <a:lnTo>
                    <a:pt x="328066" y="2256305"/>
                  </a:lnTo>
                  <a:lnTo>
                    <a:pt x="326915" y="2256930"/>
                  </a:lnTo>
                  <a:cubicBezTo>
                    <a:pt x="323018" y="2257983"/>
                    <a:pt x="319190" y="2257583"/>
                    <a:pt x="316061" y="2254318"/>
                  </a:cubicBezTo>
                  <a:cubicBezTo>
                    <a:pt x="307739" y="2245367"/>
                    <a:pt x="295779" y="2239513"/>
                    <a:pt x="292711" y="2226086"/>
                  </a:cubicBezTo>
                  <a:lnTo>
                    <a:pt x="293665" y="2222983"/>
                  </a:lnTo>
                  <a:lnTo>
                    <a:pt x="287973" y="2218310"/>
                  </a:lnTo>
                  <a:cubicBezTo>
                    <a:pt x="279889" y="2212198"/>
                    <a:pt x="272959" y="2213875"/>
                    <a:pt x="268137" y="2222747"/>
                  </a:cubicBezTo>
                  <a:cubicBezTo>
                    <a:pt x="263672" y="2230065"/>
                    <a:pt x="259901" y="2237215"/>
                    <a:pt x="255699" y="2244103"/>
                  </a:cubicBezTo>
                  <a:cubicBezTo>
                    <a:pt x="253862" y="2247115"/>
                    <a:pt x="252694" y="2252901"/>
                    <a:pt x="246742" y="2251040"/>
                  </a:cubicBezTo>
                  <a:cubicBezTo>
                    <a:pt x="242342" y="2249538"/>
                    <a:pt x="242983" y="2244614"/>
                    <a:pt x="242837" y="2240980"/>
                  </a:cubicBezTo>
                  <a:cubicBezTo>
                    <a:pt x="243019" y="2228097"/>
                    <a:pt x="243893" y="2215045"/>
                    <a:pt x="244074" y="2202161"/>
                  </a:cubicBezTo>
                  <a:cubicBezTo>
                    <a:pt x="245241" y="2196375"/>
                    <a:pt x="250186" y="2194077"/>
                    <a:pt x="254872" y="2192209"/>
                  </a:cubicBezTo>
                  <a:cubicBezTo>
                    <a:pt x="261467" y="2189144"/>
                    <a:pt x="267140" y="2184927"/>
                    <a:pt x="272556" y="2180404"/>
                  </a:cubicBezTo>
                  <a:lnTo>
                    <a:pt x="280288" y="2173876"/>
                  </a:lnTo>
                  <a:lnTo>
                    <a:pt x="280101" y="2172712"/>
                  </a:lnTo>
                  <a:cubicBezTo>
                    <a:pt x="280627" y="2170945"/>
                    <a:pt x="281671" y="2169160"/>
                    <a:pt x="282418" y="2167586"/>
                  </a:cubicBezTo>
                  <a:cubicBezTo>
                    <a:pt x="283225" y="2166276"/>
                    <a:pt x="283768" y="2165030"/>
                    <a:pt x="284250" y="2163518"/>
                  </a:cubicBezTo>
                  <a:cubicBezTo>
                    <a:pt x="284933" y="2161679"/>
                    <a:pt x="284697" y="2159499"/>
                    <a:pt x="282733" y="2158286"/>
                  </a:cubicBezTo>
                  <a:cubicBezTo>
                    <a:pt x="281034" y="2157010"/>
                    <a:pt x="279307" y="2157977"/>
                    <a:pt x="277970" y="2159412"/>
                  </a:cubicBezTo>
                  <a:cubicBezTo>
                    <a:pt x="275901" y="2161299"/>
                    <a:pt x="273770" y="2162920"/>
                    <a:pt x="270762" y="2160837"/>
                  </a:cubicBezTo>
                  <a:cubicBezTo>
                    <a:pt x="268019" y="2158689"/>
                    <a:pt x="268716" y="2155728"/>
                    <a:pt x="269741" y="2152970"/>
                  </a:cubicBezTo>
                  <a:cubicBezTo>
                    <a:pt x="269942" y="2152643"/>
                    <a:pt x="270346" y="2151989"/>
                    <a:pt x="270486" y="2151396"/>
                  </a:cubicBezTo>
                  <a:cubicBezTo>
                    <a:pt x="273684" y="2143652"/>
                    <a:pt x="272780" y="2142187"/>
                    <a:pt x="264354" y="2140825"/>
                  </a:cubicBezTo>
                  <a:cubicBezTo>
                    <a:pt x="260337" y="2140376"/>
                    <a:pt x="257112" y="2139742"/>
                    <a:pt x="256578" y="2135115"/>
                  </a:cubicBezTo>
                  <a:cubicBezTo>
                    <a:pt x="256326" y="2134056"/>
                    <a:pt x="256139" y="2133262"/>
                    <a:pt x="256216" y="2132405"/>
                  </a:cubicBezTo>
                  <a:cubicBezTo>
                    <a:pt x="256739" y="2127529"/>
                    <a:pt x="253683" y="2124057"/>
                    <a:pt x="249309" y="2125651"/>
                  </a:cubicBezTo>
                  <a:cubicBezTo>
                    <a:pt x="244936" y="2127244"/>
                    <a:pt x="242784" y="2125236"/>
                    <a:pt x="241768" y="2122122"/>
                  </a:cubicBezTo>
                  <a:cubicBezTo>
                    <a:pt x="238798" y="2111921"/>
                    <a:pt x="231946" y="2111306"/>
                    <a:pt x="222886" y="2113166"/>
                  </a:cubicBezTo>
                  <a:cubicBezTo>
                    <a:pt x="216472" y="2114404"/>
                    <a:pt x="209745" y="2114317"/>
                    <a:pt x="202956" y="2113965"/>
                  </a:cubicBezTo>
                  <a:cubicBezTo>
                    <a:pt x="199794" y="2113595"/>
                    <a:pt x="197566" y="2112444"/>
                    <a:pt x="196020" y="2109455"/>
                  </a:cubicBezTo>
                  <a:cubicBezTo>
                    <a:pt x="193150" y="2104402"/>
                    <a:pt x="190873" y="2099210"/>
                    <a:pt x="189879" y="2093818"/>
                  </a:cubicBezTo>
                  <a:lnTo>
                    <a:pt x="190909" y="2082560"/>
                  </a:lnTo>
                  <a:lnTo>
                    <a:pt x="176927" y="2076952"/>
                  </a:lnTo>
                  <a:cubicBezTo>
                    <a:pt x="171587" y="2075541"/>
                    <a:pt x="166146" y="2074290"/>
                    <a:pt x="161150" y="2071832"/>
                  </a:cubicBezTo>
                  <a:cubicBezTo>
                    <a:pt x="149169" y="2066295"/>
                    <a:pt x="147827" y="2060750"/>
                    <a:pt x="156976" y="2051565"/>
                  </a:cubicBezTo>
                  <a:cubicBezTo>
                    <a:pt x="159412" y="2049507"/>
                    <a:pt x="162015" y="2048143"/>
                    <a:pt x="164190" y="2046515"/>
                  </a:cubicBezTo>
                  <a:cubicBezTo>
                    <a:pt x="174965" y="2039504"/>
                    <a:pt x="180216" y="2030894"/>
                    <a:pt x="176598" y="2017463"/>
                  </a:cubicBezTo>
                  <a:cubicBezTo>
                    <a:pt x="173744" y="2005682"/>
                    <a:pt x="173400" y="1993659"/>
                    <a:pt x="172362" y="1981804"/>
                  </a:cubicBezTo>
                  <a:cubicBezTo>
                    <a:pt x="171137" y="1972194"/>
                    <a:pt x="167715" y="1967155"/>
                    <a:pt x="157391" y="1971489"/>
                  </a:cubicBezTo>
                  <a:cubicBezTo>
                    <a:pt x="151490" y="1974385"/>
                    <a:pt x="145515" y="1975465"/>
                    <a:pt x="140371" y="1969374"/>
                  </a:cubicBezTo>
                  <a:cubicBezTo>
                    <a:pt x="138378" y="1958117"/>
                    <a:pt x="144754" y="1949602"/>
                    <a:pt x="147853" y="1939681"/>
                  </a:cubicBezTo>
                  <a:cubicBezTo>
                    <a:pt x="150238" y="1932866"/>
                    <a:pt x="154177" y="1926409"/>
                    <a:pt x="158285" y="1920645"/>
                  </a:cubicBezTo>
                  <a:lnTo>
                    <a:pt x="160830" y="1915989"/>
                  </a:lnTo>
                  <a:lnTo>
                    <a:pt x="159493" y="1915963"/>
                  </a:lnTo>
                  <a:cubicBezTo>
                    <a:pt x="156770" y="1917445"/>
                    <a:pt x="154758" y="1914846"/>
                    <a:pt x="153790" y="1913117"/>
                  </a:cubicBezTo>
                  <a:cubicBezTo>
                    <a:pt x="149781" y="1906797"/>
                    <a:pt x="144530" y="1904683"/>
                    <a:pt x="137462" y="1905516"/>
                  </a:cubicBezTo>
                  <a:cubicBezTo>
                    <a:pt x="133103" y="1905988"/>
                    <a:pt x="131933" y="1904586"/>
                    <a:pt x="133579" y="1899724"/>
                  </a:cubicBezTo>
                  <a:lnTo>
                    <a:pt x="133105" y="1895728"/>
                  </a:lnTo>
                  <a:lnTo>
                    <a:pt x="129392" y="1898293"/>
                  </a:lnTo>
                  <a:cubicBezTo>
                    <a:pt x="125128" y="1901895"/>
                    <a:pt x="120702" y="1904068"/>
                    <a:pt x="116047" y="1904919"/>
                  </a:cubicBezTo>
                  <a:lnTo>
                    <a:pt x="112975" y="1904648"/>
                  </a:lnTo>
                  <a:lnTo>
                    <a:pt x="113239" y="1905442"/>
                  </a:lnTo>
                  <a:cubicBezTo>
                    <a:pt x="112962" y="1906485"/>
                    <a:pt x="111881" y="1907231"/>
                    <a:pt x="109733" y="1907599"/>
                  </a:cubicBezTo>
                  <a:cubicBezTo>
                    <a:pt x="103848" y="1908711"/>
                    <a:pt x="98521" y="1907454"/>
                    <a:pt x="93271" y="1905341"/>
                  </a:cubicBezTo>
                  <a:cubicBezTo>
                    <a:pt x="86510" y="1902745"/>
                    <a:pt x="83272" y="1903231"/>
                    <a:pt x="78716" y="1908782"/>
                  </a:cubicBezTo>
                  <a:cubicBezTo>
                    <a:pt x="76912" y="1910606"/>
                    <a:pt x="75560" y="1913163"/>
                    <a:pt x="74146" y="1915454"/>
                  </a:cubicBezTo>
                  <a:cubicBezTo>
                    <a:pt x="73540" y="1916436"/>
                    <a:pt x="73060" y="1917947"/>
                    <a:pt x="71611" y="1917731"/>
                  </a:cubicBezTo>
                  <a:cubicBezTo>
                    <a:pt x="69898" y="1917576"/>
                    <a:pt x="69320" y="1916316"/>
                    <a:pt x="69334" y="1915194"/>
                  </a:cubicBezTo>
                  <a:cubicBezTo>
                    <a:pt x="69267" y="1910178"/>
                    <a:pt x="66898" y="1909619"/>
                    <a:pt x="62727" y="1910885"/>
                  </a:cubicBezTo>
                  <a:cubicBezTo>
                    <a:pt x="57497" y="1912401"/>
                    <a:pt x="52978" y="1909836"/>
                    <a:pt x="49191" y="1906817"/>
                  </a:cubicBezTo>
                  <a:cubicBezTo>
                    <a:pt x="46121" y="1904467"/>
                    <a:pt x="44205" y="1904641"/>
                    <a:pt x="42777" y="1908054"/>
                  </a:cubicBezTo>
                  <a:cubicBezTo>
                    <a:pt x="42094" y="1909893"/>
                    <a:pt x="41286" y="1911202"/>
                    <a:pt x="39043" y="1911174"/>
                  </a:cubicBezTo>
                  <a:cubicBezTo>
                    <a:pt x="36008" y="1911332"/>
                    <a:pt x="36036" y="1909089"/>
                    <a:pt x="35068" y="1907360"/>
                  </a:cubicBezTo>
                  <a:cubicBezTo>
                    <a:pt x="34553" y="1906364"/>
                    <a:pt x="34240" y="1905040"/>
                    <a:pt x="33663" y="1903778"/>
                  </a:cubicBezTo>
                  <a:cubicBezTo>
                    <a:pt x="31179" y="1896818"/>
                    <a:pt x="26833" y="1896168"/>
                    <a:pt x="21749" y="1901843"/>
                  </a:cubicBezTo>
                  <a:cubicBezTo>
                    <a:pt x="21079" y="1902560"/>
                    <a:pt x="20676" y="1903216"/>
                    <a:pt x="19945" y="1903668"/>
                  </a:cubicBezTo>
                  <a:cubicBezTo>
                    <a:pt x="18544" y="1904837"/>
                    <a:pt x="16552" y="1905867"/>
                    <a:pt x="15118" y="1904528"/>
                  </a:cubicBezTo>
                  <a:cubicBezTo>
                    <a:pt x="13747" y="1903456"/>
                    <a:pt x="14367" y="1901352"/>
                    <a:pt x="15175" y="1900043"/>
                  </a:cubicBezTo>
                  <a:cubicBezTo>
                    <a:pt x="15983" y="1898733"/>
                    <a:pt x="16854" y="1897689"/>
                    <a:pt x="17990" y="1896581"/>
                  </a:cubicBezTo>
                  <a:cubicBezTo>
                    <a:pt x="19467" y="1894554"/>
                    <a:pt x="19621" y="1892840"/>
                    <a:pt x="17531" y="1891099"/>
                  </a:cubicBezTo>
                  <a:cubicBezTo>
                    <a:pt x="12901" y="1886881"/>
                    <a:pt x="11058" y="1881446"/>
                    <a:pt x="9478" y="1875949"/>
                  </a:cubicBezTo>
                  <a:cubicBezTo>
                    <a:pt x="7384" y="1869454"/>
                    <a:pt x="6551" y="1862383"/>
                    <a:pt x="3397" y="1856139"/>
                  </a:cubicBezTo>
                  <a:cubicBezTo>
                    <a:pt x="2305" y="1853881"/>
                    <a:pt x="3580" y="1852182"/>
                    <a:pt x="4652" y="1850811"/>
                  </a:cubicBezTo>
                  <a:lnTo>
                    <a:pt x="7981" y="1845163"/>
                  </a:lnTo>
                  <a:lnTo>
                    <a:pt x="7180" y="1842047"/>
                  </a:lnTo>
                  <a:cubicBezTo>
                    <a:pt x="5049" y="1837794"/>
                    <a:pt x="219" y="1836029"/>
                    <a:pt x="0" y="1830579"/>
                  </a:cubicBezTo>
                  <a:cubicBezTo>
                    <a:pt x="5734" y="1826989"/>
                    <a:pt x="926" y="1822283"/>
                    <a:pt x="1735" y="1818053"/>
                  </a:cubicBezTo>
                  <a:cubicBezTo>
                    <a:pt x="5675" y="1811595"/>
                    <a:pt x="6170" y="1803037"/>
                    <a:pt x="16041" y="1801382"/>
                  </a:cubicBezTo>
                  <a:cubicBezTo>
                    <a:pt x="19674" y="1801234"/>
                    <a:pt x="20484" y="1797003"/>
                    <a:pt x="19907" y="1793107"/>
                  </a:cubicBezTo>
                  <a:cubicBezTo>
                    <a:pt x="18659" y="1786439"/>
                    <a:pt x="20423" y="1781609"/>
                    <a:pt x="27281" y="1778114"/>
                  </a:cubicBezTo>
                  <a:cubicBezTo>
                    <a:pt x="35357" y="1773591"/>
                    <a:pt x="29520" y="1767666"/>
                    <a:pt x="27243" y="1759781"/>
                  </a:cubicBezTo>
                  <a:cubicBezTo>
                    <a:pt x="39843" y="1763333"/>
                    <a:pt x="49115" y="1760721"/>
                    <a:pt x="55513" y="1749265"/>
                  </a:cubicBezTo>
                  <a:cubicBezTo>
                    <a:pt x="56826" y="1747112"/>
                    <a:pt x="64544" y="1744143"/>
                    <a:pt x="70592" y="1744880"/>
                  </a:cubicBezTo>
                  <a:cubicBezTo>
                    <a:pt x="81996" y="1746519"/>
                    <a:pt x="88372" y="1738006"/>
                    <a:pt x="96805" y="1731928"/>
                  </a:cubicBezTo>
                  <a:cubicBezTo>
                    <a:pt x="96718" y="1743688"/>
                    <a:pt x="102335" y="1744163"/>
                    <a:pt x="110075" y="1738252"/>
                  </a:cubicBezTo>
                  <a:cubicBezTo>
                    <a:pt x="113972" y="1737675"/>
                    <a:pt x="117941" y="1738915"/>
                    <a:pt x="121332" y="1736259"/>
                  </a:cubicBezTo>
                  <a:cubicBezTo>
                    <a:pt x="123244" y="1735062"/>
                    <a:pt x="125418" y="1733436"/>
                    <a:pt x="127329" y="1732239"/>
                  </a:cubicBezTo>
                  <a:cubicBezTo>
                    <a:pt x="129503" y="1730611"/>
                    <a:pt x="132034" y="1727432"/>
                    <a:pt x="133588" y="1727788"/>
                  </a:cubicBezTo>
                  <a:cubicBezTo>
                    <a:pt x="137558" y="1729028"/>
                    <a:pt x="134333" y="1732377"/>
                    <a:pt x="134144" y="1734624"/>
                  </a:cubicBezTo>
                  <a:cubicBezTo>
                    <a:pt x="134027" y="1738688"/>
                    <a:pt x="133743" y="1742059"/>
                    <a:pt x="133196" y="1745861"/>
                  </a:cubicBezTo>
                  <a:cubicBezTo>
                    <a:pt x="134109" y="1751141"/>
                    <a:pt x="138507" y="1752644"/>
                    <a:pt x="143265" y="1752593"/>
                  </a:cubicBezTo>
                  <a:cubicBezTo>
                    <a:pt x="146132" y="1750798"/>
                    <a:pt x="149429" y="1749265"/>
                    <a:pt x="152296" y="1747470"/>
                  </a:cubicBezTo>
                  <a:cubicBezTo>
                    <a:pt x="155929" y="1747324"/>
                    <a:pt x="155215" y="1750431"/>
                    <a:pt x="155718" y="1752512"/>
                  </a:cubicBezTo>
                  <a:cubicBezTo>
                    <a:pt x="150371" y="1762244"/>
                    <a:pt x="150306" y="1771063"/>
                    <a:pt x="161592" y="1776769"/>
                  </a:cubicBezTo>
                  <a:cubicBezTo>
                    <a:pt x="166160" y="1778965"/>
                    <a:pt x="169940" y="1782451"/>
                    <a:pt x="166956" y="1788310"/>
                  </a:cubicBezTo>
                  <a:lnTo>
                    <a:pt x="166316" y="1794564"/>
                  </a:lnTo>
                  <a:lnTo>
                    <a:pt x="168319" y="1794045"/>
                  </a:lnTo>
                  <a:cubicBezTo>
                    <a:pt x="170704" y="1792608"/>
                    <a:pt x="172889" y="1790623"/>
                    <a:pt x="174958" y="1788737"/>
                  </a:cubicBezTo>
                  <a:cubicBezTo>
                    <a:pt x="177089" y="1787114"/>
                    <a:pt x="178552" y="1786209"/>
                    <a:pt x="181371" y="1787500"/>
                  </a:cubicBezTo>
                  <a:lnTo>
                    <a:pt x="198329" y="1792737"/>
                  </a:lnTo>
                  <a:lnTo>
                    <a:pt x="201544" y="1788737"/>
                  </a:lnTo>
                  <a:cubicBezTo>
                    <a:pt x="209117" y="1782135"/>
                    <a:pt x="212049" y="1771518"/>
                    <a:pt x="221079" y="1766397"/>
                  </a:cubicBezTo>
                  <a:cubicBezTo>
                    <a:pt x="222656" y="1763814"/>
                    <a:pt x="223969" y="1761662"/>
                    <a:pt x="225545" y="1759079"/>
                  </a:cubicBezTo>
                  <a:cubicBezTo>
                    <a:pt x="224274" y="1755351"/>
                    <a:pt x="226807" y="1752170"/>
                    <a:pt x="226230" y="1748274"/>
                  </a:cubicBezTo>
                  <a:cubicBezTo>
                    <a:pt x="225266" y="1738235"/>
                    <a:pt x="215533" y="1732889"/>
                    <a:pt x="211965" y="1724214"/>
                  </a:cubicBezTo>
                  <a:cubicBezTo>
                    <a:pt x="209666" y="1719269"/>
                    <a:pt x="206937" y="1714059"/>
                    <a:pt x="210257" y="1709587"/>
                  </a:cubicBezTo>
                  <a:cubicBezTo>
                    <a:pt x="213576" y="1705115"/>
                    <a:pt x="219361" y="1706282"/>
                    <a:pt x="224023" y="1707353"/>
                  </a:cubicBezTo>
                  <a:cubicBezTo>
                    <a:pt x="230239" y="1708782"/>
                    <a:pt x="235835" y="1712197"/>
                    <a:pt x="242241" y="1711379"/>
                  </a:cubicBezTo>
                  <a:cubicBezTo>
                    <a:pt x="246757" y="1708818"/>
                    <a:pt x="250966" y="1712568"/>
                    <a:pt x="255293" y="1712253"/>
                  </a:cubicBezTo>
                  <a:cubicBezTo>
                    <a:pt x="258160" y="1710459"/>
                    <a:pt x="260858" y="1707971"/>
                    <a:pt x="264324" y="1707132"/>
                  </a:cubicBezTo>
                  <a:cubicBezTo>
                    <a:pt x="276339" y="1696151"/>
                    <a:pt x="287494" y="1684644"/>
                    <a:pt x="281407" y="1665575"/>
                  </a:cubicBezTo>
                  <a:cubicBezTo>
                    <a:pt x="278364" y="1656039"/>
                    <a:pt x="285842" y="1650559"/>
                    <a:pt x="295355" y="1650457"/>
                  </a:cubicBezTo>
                  <a:cubicBezTo>
                    <a:pt x="303052" y="1650427"/>
                    <a:pt x="310654" y="1651521"/>
                    <a:pt x="318183" y="1650798"/>
                  </a:cubicBezTo>
                  <a:cubicBezTo>
                    <a:pt x="334890" y="1648585"/>
                    <a:pt x="347239" y="1638991"/>
                    <a:pt x="336105" y="1612706"/>
                  </a:cubicBezTo>
                  <a:cubicBezTo>
                    <a:pt x="337965" y="1606753"/>
                    <a:pt x="331771" y="1602383"/>
                    <a:pt x="332244" y="1596765"/>
                  </a:cubicBezTo>
                  <a:cubicBezTo>
                    <a:pt x="336227" y="1584428"/>
                    <a:pt x="336920" y="1584260"/>
                    <a:pt x="345508" y="1592453"/>
                  </a:cubicBezTo>
                  <a:cubicBezTo>
                    <a:pt x="353067" y="1599427"/>
                    <a:pt x="362894" y="1603650"/>
                    <a:pt x="372459" y="1608304"/>
                  </a:cubicBezTo>
                  <a:cubicBezTo>
                    <a:pt x="369037" y="1603263"/>
                    <a:pt x="371159" y="1596879"/>
                    <a:pt x="366520" y="1592867"/>
                  </a:cubicBezTo>
                  <a:cubicBezTo>
                    <a:pt x="363768" y="1590598"/>
                    <a:pt x="361974" y="1587731"/>
                    <a:pt x="362257" y="1584360"/>
                  </a:cubicBezTo>
                  <a:cubicBezTo>
                    <a:pt x="362796" y="1569922"/>
                    <a:pt x="353663" y="1565531"/>
                    <a:pt x="341471" y="1565181"/>
                  </a:cubicBezTo>
                  <a:cubicBezTo>
                    <a:pt x="335707" y="1561075"/>
                    <a:pt x="329214" y="1573653"/>
                    <a:pt x="324093" y="1564622"/>
                  </a:cubicBezTo>
                  <a:cubicBezTo>
                    <a:pt x="317985" y="1548492"/>
                    <a:pt x="331985" y="1538131"/>
                    <a:pt x="335369" y="1524838"/>
                  </a:cubicBezTo>
                  <a:cubicBezTo>
                    <a:pt x="339279" y="1510684"/>
                    <a:pt x="344741" y="1496888"/>
                    <a:pt x="346666" y="1482115"/>
                  </a:cubicBezTo>
                  <a:cubicBezTo>
                    <a:pt x="348117" y="1472959"/>
                    <a:pt x="345841" y="1465071"/>
                    <a:pt x="338449" y="1458790"/>
                  </a:cubicBezTo>
                  <a:cubicBezTo>
                    <a:pt x="329768" y="1451722"/>
                    <a:pt x="322428" y="1450197"/>
                    <a:pt x="315695" y="1460266"/>
                  </a:cubicBezTo>
                  <a:cubicBezTo>
                    <a:pt x="311063" y="1466891"/>
                    <a:pt x="303008" y="1468475"/>
                    <a:pt x="297610" y="1473451"/>
                  </a:cubicBezTo>
                  <a:cubicBezTo>
                    <a:pt x="279874" y="1474445"/>
                    <a:pt x="263547" y="1472163"/>
                    <a:pt x="259036" y="1450509"/>
                  </a:cubicBezTo>
                  <a:cubicBezTo>
                    <a:pt x="258291" y="1445920"/>
                    <a:pt x="254542" y="1450129"/>
                    <a:pt x="253178" y="1447526"/>
                  </a:cubicBezTo>
                  <a:cubicBezTo>
                    <a:pt x="251667" y="1441288"/>
                    <a:pt x="255511" y="1435955"/>
                    <a:pt x="255985" y="1430337"/>
                  </a:cubicBezTo>
                  <a:cubicBezTo>
                    <a:pt x="259063" y="1423355"/>
                    <a:pt x="266614" y="1419692"/>
                    <a:pt x="268401" y="1411922"/>
                  </a:cubicBezTo>
                  <a:cubicBezTo>
                    <a:pt x="279943" y="1406560"/>
                    <a:pt x="291482" y="1401195"/>
                    <a:pt x="304630" y="1400946"/>
                  </a:cubicBezTo>
                  <a:cubicBezTo>
                    <a:pt x="306877" y="1401137"/>
                    <a:pt x="319527" y="1409445"/>
                    <a:pt x="320032" y="1411524"/>
                  </a:cubicBezTo>
                  <a:cubicBezTo>
                    <a:pt x="321017" y="1418623"/>
                    <a:pt x="325416" y="1420125"/>
                    <a:pt x="331486" y="1417921"/>
                  </a:cubicBezTo>
                  <a:cubicBezTo>
                    <a:pt x="350483" y="1410019"/>
                    <a:pt x="370414" y="1404458"/>
                    <a:pt x="388646" y="1394907"/>
                  </a:cubicBezTo>
                  <a:cubicBezTo>
                    <a:pt x="403578" y="1386888"/>
                    <a:pt x="406773" y="1375842"/>
                    <a:pt x="399615" y="1361433"/>
                  </a:cubicBezTo>
                  <a:cubicBezTo>
                    <a:pt x="397820" y="1358567"/>
                    <a:pt x="396025" y="1355699"/>
                    <a:pt x="394231" y="1352832"/>
                  </a:cubicBezTo>
                  <a:cubicBezTo>
                    <a:pt x="381089" y="1328867"/>
                    <a:pt x="383664" y="1319806"/>
                    <a:pt x="408825" y="1308576"/>
                  </a:cubicBezTo>
                  <a:cubicBezTo>
                    <a:pt x="419842" y="1304074"/>
                    <a:pt x="428107" y="1297303"/>
                    <a:pt x="433980" y="1286710"/>
                  </a:cubicBezTo>
                  <a:cubicBezTo>
                    <a:pt x="443097" y="1269827"/>
                    <a:pt x="459782" y="1270555"/>
                    <a:pt x="475774" y="1271450"/>
                  </a:cubicBezTo>
                  <a:cubicBezTo>
                    <a:pt x="480721" y="1269153"/>
                    <a:pt x="486673" y="1271012"/>
                    <a:pt x="492912" y="1269501"/>
                  </a:cubicBezTo>
                  <a:cubicBezTo>
                    <a:pt x="482391" y="1265445"/>
                    <a:pt x="472469" y="1262347"/>
                    <a:pt x="466485" y="1252791"/>
                  </a:cubicBezTo>
                  <a:cubicBezTo>
                    <a:pt x="466317" y="1252096"/>
                    <a:pt x="465456" y="1251572"/>
                    <a:pt x="464596" y="1251046"/>
                  </a:cubicBezTo>
                  <a:cubicBezTo>
                    <a:pt x="464166" y="1250783"/>
                    <a:pt x="463997" y="1250091"/>
                    <a:pt x="464260" y="1249660"/>
                  </a:cubicBezTo>
                  <a:cubicBezTo>
                    <a:pt x="466074" y="1214735"/>
                    <a:pt x="452261" y="1187999"/>
                    <a:pt x="426403" y="1164545"/>
                  </a:cubicBezTo>
                  <a:cubicBezTo>
                    <a:pt x="410593" y="1150766"/>
                    <a:pt x="412139" y="1140485"/>
                    <a:pt x="424723" y="1122763"/>
                  </a:cubicBezTo>
                  <a:cubicBezTo>
                    <a:pt x="435204" y="1108485"/>
                    <a:pt x="431176" y="1091852"/>
                    <a:pt x="431810" y="1076290"/>
                  </a:cubicBezTo>
                  <a:cubicBezTo>
                    <a:pt x="430971" y="1072825"/>
                    <a:pt x="431256" y="1069454"/>
                    <a:pt x="432233" y="1065915"/>
                  </a:cubicBezTo>
                  <a:cubicBezTo>
                    <a:pt x="435777" y="1042679"/>
                    <a:pt x="438627" y="1019610"/>
                    <a:pt x="433350" y="996308"/>
                  </a:cubicBezTo>
                  <a:cubicBezTo>
                    <a:pt x="435904" y="990187"/>
                    <a:pt x="432911" y="985409"/>
                    <a:pt x="429489" y="980368"/>
                  </a:cubicBezTo>
                  <a:cubicBezTo>
                    <a:pt x="425659" y="972124"/>
                    <a:pt x="427541" y="963231"/>
                    <a:pt x="426913" y="954578"/>
                  </a:cubicBezTo>
                  <a:cubicBezTo>
                    <a:pt x="419457" y="957118"/>
                    <a:pt x="416809" y="964362"/>
                    <a:pt x="412104" y="969171"/>
                  </a:cubicBezTo>
                  <a:cubicBezTo>
                    <a:pt x="404174" y="977327"/>
                    <a:pt x="396835" y="975803"/>
                    <a:pt x="396826" y="965166"/>
                  </a:cubicBezTo>
                  <a:cubicBezTo>
                    <a:pt x="396190" y="945876"/>
                    <a:pt x="383779" y="940077"/>
                    <a:pt x="368670" y="936766"/>
                  </a:cubicBezTo>
                  <a:cubicBezTo>
                    <a:pt x="360039" y="934455"/>
                    <a:pt x="353488" y="931639"/>
                    <a:pt x="354173" y="920835"/>
                  </a:cubicBezTo>
                  <a:cubicBezTo>
                    <a:pt x="354457" y="917463"/>
                    <a:pt x="353188" y="913735"/>
                    <a:pt x="350867" y="911730"/>
                  </a:cubicBezTo>
                  <a:cubicBezTo>
                    <a:pt x="338143" y="901603"/>
                    <a:pt x="338061" y="889151"/>
                    <a:pt x="344649" y="875449"/>
                  </a:cubicBezTo>
                  <a:cubicBezTo>
                    <a:pt x="347128" y="867511"/>
                    <a:pt x="350039" y="859836"/>
                    <a:pt x="346207" y="851592"/>
                  </a:cubicBezTo>
                  <a:cubicBezTo>
                    <a:pt x="346063" y="847959"/>
                    <a:pt x="347732" y="844253"/>
                    <a:pt x="345076" y="840860"/>
                  </a:cubicBezTo>
                  <a:cubicBezTo>
                    <a:pt x="342992" y="836045"/>
                    <a:pt x="342027" y="832060"/>
                    <a:pt x="343163" y="828988"/>
                  </a:cubicBezTo>
                  <a:close/>
                </a:path>
              </a:pathLst>
            </a:custGeom>
            <a:grpFill/>
            <a:ln>
              <a:solidFill>
                <a:schemeClr val="accent1">
                  <a:lumMod val="50000"/>
                </a:schemeClr>
              </a:solidFill>
            </a:ln>
          </p:spPr>
          <p:txBody>
            <a:bodyPr vert="horz" wrap="square" lIns="91440" tIns="45720" rIns="91440" bIns="45720" numCol="1" anchor="t" anchorCtr="0" compatLnSpc="1">
              <a:prstTxWarp prst="textNoShape">
                <a:avLst/>
              </a:prstTxWarp>
              <a:noAutofit/>
            </a:bodyPr>
            <a:lstStyle/>
            <a:p>
              <a:endParaRPr lang="en-US" dirty="0">
                <a:ln w="0">
                  <a:solidFill>
                    <a:schemeClr val="tx1"/>
                  </a:solidFill>
                </a:ln>
                <a:effectLst>
                  <a:outerShdw blurRad="38100" dist="19050" dir="2700000" algn="tl" rotWithShape="0">
                    <a:schemeClr val="dk1">
                      <a:alpha val="40000"/>
                    </a:schemeClr>
                  </a:outerShdw>
                </a:effectLst>
              </a:endParaRPr>
            </a:p>
          </p:txBody>
        </p:sp>
        <p:sp>
          <p:nvSpPr>
            <p:cNvPr id="19" name="Freeform: Shape 184">
              <a:extLst>
                <a:ext uri="{FF2B5EF4-FFF2-40B4-BE49-F238E27FC236}">
                  <a16:creationId xmlns:a16="http://schemas.microsoft.com/office/drawing/2014/main" id="{7091CD35-1F9C-4D4A-A6DE-FA05B3BBC6FB}"/>
                </a:ext>
              </a:extLst>
            </p:cNvPr>
            <p:cNvSpPr/>
            <p:nvPr/>
          </p:nvSpPr>
          <p:spPr>
            <a:xfrm rot="19755688">
              <a:off x="7546561" y="2173018"/>
              <a:ext cx="1008159" cy="122201"/>
            </a:xfrm>
            <a:custGeom>
              <a:avLst/>
              <a:gdLst>
                <a:gd name="connsiteX0" fmla="*/ 15389 w 1270000"/>
                <a:gd name="connsiteY0" fmla="*/ 73891 h 153939"/>
                <a:gd name="connsiteX1" fmla="*/ 166250 w 1270000"/>
                <a:gd name="connsiteY1" fmla="*/ 35406 h 153939"/>
                <a:gd name="connsiteX2" fmla="*/ 250916 w 1270000"/>
                <a:gd name="connsiteY2" fmla="*/ 34636 h 153939"/>
                <a:gd name="connsiteX3" fmla="*/ 257843 w 1270000"/>
                <a:gd name="connsiteY3" fmla="*/ 26170 h 153939"/>
                <a:gd name="connsiteX4" fmla="*/ 406395 w 1270000"/>
                <a:gd name="connsiteY4" fmla="*/ 25400 h 153939"/>
                <a:gd name="connsiteX5" fmla="*/ 431025 w 1270000"/>
                <a:gd name="connsiteY5" fmla="*/ 61576 h 153939"/>
                <a:gd name="connsiteX6" fmla="*/ 442571 w 1270000"/>
                <a:gd name="connsiteY6" fmla="*/ 70812 h 153939"/>
                <a:gd name="connsiteX7" fmla="*/ 514153 w 1270000"/>
                <a:gd name="connsiteY7" fmla="*/ 61576 h 153939"/>
                <a:gd name="connsiteX8" fmla="*/ 667322 w 1270000"/>
                <a:gd name="connsiteY8" fmla="*/ 27709 h 153939"/>
                <a:gd name="connsiteX9" fmla="*/ 763534 w 1270000"/>
                <a:gd name="connsiteY9" fmla="*/ 9236 h 153939"/>
                <a:gd name="connsiteX10" fmla="*/ 1072183 w 1270000"/>
                <a:gd name="connsiteY10" fmla="*/ 0 h 153939"/>
                <a:gd name="connsiteX11" fmla="*/ 1118365 w 1270000"/>
                <a:gd name="connsiteY11" fmla="*/ 770 h 153939"/>
                <a:gd name="connsiteX12" fmla="*/ 1136838 w 1270000"/>
                <a:gd name="connsiteY12" fmla="*/ 8467 h 153939"/>
                <a:gd name="connsiteX13" fmla="*/ 1136838 w 1270000"/>
                <a:gd name="connsiteY13" fmla="*/ 8467 h 153939"/>
                <a:gd name="connsiteX14" fmla="*/ 1104510 w 1270000"/>
                <a:gd name="connsiteY14" fmla="*/ 19242 h 153939"/>
                <a:gd name="connsiteX15" fmla="*/ 1046013 w 1270000"/>
                <a:gd name="connsiteY15" fmla="*/ 32327 h 153939"/>
                <a:gd name="connsiteX16" fmla="*/ 996753 w 1270000"/>
                <a:gd name="connsiteY16" fmla="*/ 39255 h 153939"/>
                <a:gd name="connsiteX17" fmla="*/ 979820 w 1270000"/>
                <a:gd name="connsiteY17" fmla="*/ 40794 h 153939"/>
                <a:gd name="connsiteX18" fmla="*/ 922092 w 1270000"/>
                <a:gd name="connsiteY18" fmla="*/ 47721 h 153939"/>
                <a:gd name="connsiteX19" fmla="*/ 949801 w 1270000"/>
                <a:gd name="connsiteY19" fmla="*/ 48491 h 153939"/>
                <a:gd name="connsiteX20" fmla="*/ 1031389 w 1270000"/>
                <a:gd name="connsiteY20" fmla="*/ 71582 h 153939"/>
                <a:gd name="connsiteX21" fmla="*/ 1031389 w 1270000"/>
                <a:gd name="connsiteY21" fmla="*/ 71582 h 153939"/>
                <a:gd name="connsiteX22" fmla="*/ 1201492 w 1270000"/>
                <a:gd name="connsiteY22" fmla="*/ 90824 h 153939"/>
                <a:gd name="connsiteX23" fmla="*/ 1273843 w 1270000"/>
                <a:gd name="connsiteY23" fmla="*/ 94673 h 153939"/>
                <a:gd name="connsiteX24" fmla="*/ 1246904 w 1270000"/>
                <a:gd name="connsiteY24" fmla="*/ 106218 h 153939"/>
                <a:gd name="connsiteX25" fmla="*/ 1246904 w 1270000"/>
                <a:gd name="connsiteY25" fmla="*/ 106218 h 153939"/>
                <a:gd name="connsiteX26" fmla="*/ 1193795 w 1270000"/>
                <a:gd name="connsiteY26" fmla="*/ 115455 h 153939"/>
                <a:gd name="connsiteX27" fmla="*/ 1193795 w 1270000"/>
                <a:gd name="connsiteY27" fmla="*/ 115455 h 153939"/>
                <a:gd name="connsiteX28" fmla="*/ 1151461 w 1270000"/>
                <a:gd name="connsiteY28" fmla="*/ 120843 h 153939"/>
                <a:gd name="connsiteX29" fmla="*/ 1022922 w 1270000"/>
                <a:gd name="connsiteY29" fmla="*/ 131618 h 153939"/>
                <a:gd name="connsiteX30" fmla="*/ 923631 w 1270000"/>
                <a:gd name="connsiteY30" fmla="*/ 121612 h 153939"/>
                <a:gd name="connsiteX31" fmla="*/ 735056 w 1270000"/>
                <a:gd name="connsiteY31" fmla="*/ 103139 h 153939"/>
                <a:gd name="connsiteX32" fmla="*/ 670401 w 1270000"/>
                <a:gd name="connsiteY32" fmla="*/ 110067 h 153939"/>
                <a:gd name="connsiteX33" fmla="*/ 581886 w 1270000"/>
                <a:gd name="connsiteY33" fmla="*/ 115455 h 153939"/>
                <a:gd name="connsiteX34" fmla="*/ 531086 w 1270000"/>
                <a:gd name="connsiteY34" fmla="*/ 125461 h 153939"/>
                <a:gd name="connsiteX35" fmla="*/ 310183 w 1270000"/>
                <a:gd name="connsiteY35" fmla="*/ 160097 h 153939"/>
                <a:gd name="connsiteX36" fmla="*/ 297098 w 1270000"/>
                <a:gd name="connsiteY36" fmla="*/ 160097 h 153939"/>
                <a:gd name="connsiteX37" fmla="*/ 120068 w 1270000"/>
                <a:gd name="connsiteY37" fmla="*/ 159327 h 153939"/>
                <a:gd name="connsiteX38" fmla="*/ 49256 w 1270000"/>
                <a:gd name="connsiteY38" fmla="*/ 150861 h 153939"/>
                <a:gd name="connsiteX39" fmla="*/ 40789 w 1270000"/>
                <a:gd name="connsiteY39" fmla="*/ 150861 h 153939"/>
                <a:gd name="connsiteX40" fmla="*/ 33092 w 1270000"/>
                <a:gd name="connsiteY40" fmla="*/ 147782 h 153939"/>
                <a:gd name="connsiteX41" fmla="*/ 6922 w 1270000"/>
                <a:gd name="connsiteY41" fmla="*/ 93903 h 153939"/>
                <a:gd name="connsiteX42" fmla="*/ 15389 w 1270000"/>
                <a:gd name="connsiteY42" fmla="*/ 73891 h 15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270000" h="153939">
                  <a:moveTo>
                    <a:pt x="15389" y="73891"/>
                  </a:moveTo>
                  <a:cubicBezTo>
                    <a:pt x="60801" y="42333"/>
                    <a:pt x="113910" y="38485"/>
                    <a:pt x="166250" y="35406"/>
                  </a:cubicBezTo>
                  <a:cubicBezTo>
                    <a:pt x="193959" y="33867"/>
                    <a:pt x="222437" y="25400"/>
                    <a:pt x="250916" y="34636"/>
                  </a:cubicBezTo>
                  <a:cubicBezTo>
                    <a:pt x="257074" y="36176"/>
                    <a:pt x="260922" y="33867"/>
                    <a:pt x="257843" y="26170"/>
                  </a:cubicBezTo>
                  <a:cubicBezTo>
                    <a:pt x="307104" y="22321"/>
                    <a:pt x="357134" y="18473"/>
                    <a:pt x="406395" y="25400"/>
                  </a:cubicBezTo>
                  <a:cubicBezTo>
                    <a:pt x="434874" y="29249"/>
                    <a:pt x="438722" y="34636"/>
                    <a:pt x="431025" y="61576"/>
                  </a:cubicBezTo>
                  <a:cubicBezTo>
                    <a:pt x="427177" y="73891"/>
                    <a:pt x="437953" y="70042"/>
                    <a:pt x="442571" y="70812"/>
                  </a:cubicBezTo>
                  <a:cubicBezTo>
                    <a:pt x="467201" y="73121"/>
                    <a:pt x="490292" y="66194"/>
                    <a:pt x="514153" y="61576"/>
                  </a:cubicBezTo>
                  <a:cubicBezTo>
                    <a:pt x="565722" y="51570"/>
                    <a:pt x="617292" y="42333"/>
                    <a:pt x="667322" y="27709"/>
                  </a:cubicBezTo>
                  <a:cubicBezTo>
                    <a:pt x="700419" y="25400"/>
                    <a:pt x="731207" y="13085"/>
                    <a:pt x="763534" y="9236"/>
                  </a:cubicBezTo>
                  <a:cubicBezTo>
                    <a:pt x="865904" y="-1539"/>
                    <a:pt x="969813" y="770"/>
                    <a:pt x="1072183" y="0"/>
                  </a:cubicBezTo>
                  <a:cubicBezTo>
                    <a:pt x="1087577" y="0"/>
                    <a:pt x="1102971" y="0"/>
                    <a:pt x="1118365" y="770"/>
                  </a:cubicBezTo>
                  <a:cubicBezTo>
                    <a:pt x="1125293" y="770"/>
                    <a:pt x="1133759" y="-770"/>
                    <a:pt x="1136838" y="8467"/>
                  </a:cubicBezTo>
                  <a:cubicBezTo>
                    <a:pt x="1136838" y="8467"/>
                    <a:pt x="1136838" y="8467"/>
                    <a:pt x="1136838" y="8467"/>
                  </a:cubicBezTo>
                  <a:cubicBezTo>
                    <a:pt x="1128371" y="17703"/>
                    <a:pt x="1115286" y="16933"/>
                    <a:pt x="1104510" y="19242"/>
                  </a:cubicBezTo>
                  <a:cubicBezTo>
                    <a:pt x="1084498" y="23091"/>
                    <a:pt x="1066025" y="30018"/>
                    <a:pt x="1046013" y="32327"/>
                  </a:cubicBezTo>
                  <a:cubicBezTo>
                    <a:pt x="1029080" y="30788"/>
                    <a:pt x="1012916" y="35406"/>
                    <a:pt x="996753" y="39255"/>
                  </a:cubicBezTo>
                  <a:cubicBezTo>
                    <a:pt x="991365" y="40024"/>
                    <a:pt x="985207" y="41564"/>
                    <a:pt x="979820" y="40794"/>
                  </a:cubicBezTo>
                  <a:cubicBezTo>
                    <a:pt x="959808" y="37715"/>
                    <a:pt x="942104" y="50030"/>
                    <a:pt x="922092" y="47721"/>
                  </a:cubicBezTo>
                  <a:cubicBezTo>
                    <a:pt x="931328" y="46952"/>
                    <a:pt x="940565" y="46952"/>
                    <a:pt x="949801" y="48491"/>
                  </a:cubicBezTo>
                  <a:cubicBezTo>
                    <a:pt x="975971" y="60806"/>
                    <a:pt x="1006759" y="56188"/>
                    <a:pt x="1031389" y="71582"/>
                  </a:cubicBezTo>
                  <a:lnTo>
                    <a:pt x="1031389" y="71582"/>
                  </a:lnTo>
                  <a:cubicBezTo>
                    <a:pt x="1086808" y="86976"/>
                    <a:pt x="1143764" y="93133"/>
                    <a:pt x="1201492" y="90824"/>
                  </a:cubicBezTo>
                  <a:cubicBezTo>
                    <a:pt x="1226123" y="90055"/>
                    <a:pt x="1249983" y="83897"/>
                    <a:pt x="1273843" y="94673"/>
                  </a:cubicBezTo>
                  <a:cubicBezTo>
                    <a:pt x="1269995" y="110836"/>
                    <a:pt x="1255371" y="100830"/>
                    <a:pt x="1246904" y="106218"/>
                  </a:cubicBezTo>
                  <a:lnTo>
                    <a:pt x="1246904" y="106218"/>
                  </a:lnTo>
                  <a:cubicBezTo>
                    <a:pt x="1230741" y="116224"/>
                    <a:pt x="1211498" y="110067"/>
                    <a:pt x="1193795" y="115455"/>
                  </a:cubicBezTo>
                  <a:lnTo>
                    <a:pt x="1193795" y="115455"/>
                  </a:lnTo>
                  <a:cubicBezTo>
                    <a:pt x="1180710" y="125461"/>
                    <a:pt x="1165316" y="120073"/>
                    <a:pt x="1151461" y="120843"/>
                  </a:cubicBezTo>
                  <a:cubicBezTo>
                    <a:pt x="1108359" y="123152"/>
                    <a:pt x="1066025" y="129309"/>
                    <a:pt x="1022922" y="131618"/>
                  </a:cubicBezTo>
                  <a:cubicBezTo>
                    <a:pt x="989056" y="133927"/>
                    <a:pt x="955959" y="128539"/>
                    <a:pt x="923631" y="121612"/>
                  </a:cubicBezTo>
                  <a:cubicBezTo>
                    <a:pt x="861286" y="107758"/>
                    <a:pt x="798171" y="101600"/>
                    <a:pt x="735056" y="103139"/>
                  </a:cubicBezTo>
                  <a:cubicBezTo>
                    <a:pt x="713504" y="103909"/>
                    <a:pt x="691953" y="107758"/>
                    <a:pt x="670401" y="110067"/>
                  </a:cubicBezTo>
                  <a:cubicBezTo>
                    <a:pt x="641153" y="113146"/>
                    <a:pt x="611135" y="112376"/>
                    <a:pt x="581886" y="115455"/>
                  </a:cubicBezTo>
                  <a:cubicBezTo>
                    <a:pt x="563413" y="113146"/>
                    <a:pt x="546480" y="118533"/>
                    <a:pt x="531086" y="125461"/>
                  </a:cubicBezTo>
                  <a:cubicBezTo>
                    <a:pt x="460274" y="156249"/>
                    <a:pt x="384843" y="156249"/>
                    <a:pt x="310183" y="160097"/>
                  </a:cubicBezTo>
                  <a:cubicBezTo>
                    <a:pt x="305565" y="160097"/>
                    <a:pt x="301716" y="160097"/>
                    <a:pt x="297098" y="160097"/>
                  </a:cubicBezTo>
                  <a:cubicBezTo>
                    <a:pt x="237831" y="160097"/>
                    <a:pt x="179335" y="160097"/>
                    <a:pt x="120068" y="159327"/>
                  </a:cubicBezTo>
                  <a:cubicBezTo>
                    <a:pt x="96977" y="153939"/>
                    <a:pt x="72347" y="159327"/>
                    <a:pt x="49256" y="150861"/>
                  </a:cubicBezTo>
                  <a:cubicBezTo>
                    <a:pt x="46177" y="150861"/>
                    <a:pt x="43098" y="150861"/>
                    <a:pt x="40789" y="150861"/>
                  </a:cubicBezTo>
                  <a:cubicBezTo>
                    <a:pt x="38480" y="148552"/>
                    <a:pt x="35401" y="148552"/>
                    <a:pt x="33092" y="147782"/>
                  </a:cubicBezTo>
                  <a:cubicBezTo>
                    <a:pt x="765" y="141624"/>
                    <a:pt x="-7702" y="124691"/>
                    <a:pt x="6922" y="93903"/>
                  </a:cubicBezTo>
                  <a:cubicBezTo>
                    <a:pt x="10771" y="85436"/>
                    <a:pt x="11540" y="79279"/>
                    <a:pt x="15389" y="7389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0" name="Freeform: Shape 185">
              <a:extLst>
                <a:ext uri="{FF2B5EF4-FFF2-40B4-BE49-F238E27FC236}">
                  <a16:creationId xmlns:a16="http://schemas.microsoft.com/office/drawing/2014/main" id="{5BB1A1A2-BEEA-408E-905B-76E688ECB083}"/>
                </a:ext>
              </a:extLst>
            </p:cNvPr>
            <p:cNvSpPr/>
            <p:nvPr/>
          </p:nvSpPr>
          <p:spPr>
            <a:xfrm>
              <a:off x="4316175" y="1486475"/>
              <a:ext cx="627162" cy="377529"/>
            </a:xfrm>
            <a:custGeom>
              <a:avLst/>
              <a:gdLst>
                <a:gd name="connsiteX0" fmla="*/ 332897 w 790050"/>
                <a:gd name="connsiteY0" fmla="*/ 80354 h 475582"/>
                <a:gd name="connsiteX1" fmla="*/ 356710 w 790050"/>
                <a:gd name="connsiteY1" fmla="*/ 98430 h 475582"/>
                <a:gd name="connsiteX2" fmla="*/ 371334 w 790050"/>
                <a:gd name="connsiteY2" fmla="*/ 105357 h 475582"/>
                <a:gd name="connsiteX3" fmla="*/ 463699 w 790050"/>
                <a:gd name="connsiteY3" fmla="*/ 184636 h 475582"/>
                <a:gd name="connsiteX4" fmla="*/ 500644 w 790050"/>
                <a:gd name="connsiteY4" fmla="*/ 219272 h 475582"/>
                <a:gd name="connsiteX5" fmla="*/ 620717 w 790050"/>
                <a:gd name="connsiteY5" fmla="*/ 320103 h 475582"/>
                <a:gd name="connsiteX6" fmla="*/ 629183 w 790050"/>
                <a:gd name="connsiteY6" fmla="*/ 336266 h 475582"/>
                <a:gd name="connsiteX7" fmla="*/ 636880 w 790050"/>
                <a:gd name="connsiteY7" fmla="*/ 341654 h 475582"/>
                <a:gd name="connsiteX8" fmla="*/ 646886 w 790050"/>
                <a:gd name="connsiteY8" fmla="*/ 347042 h 475582"/>
                <a:gd name="connsiteX9" fmla="*/ 699996 w 790050"/>
                <a:gd name="connsiteY9" fmla="*/ 380909 h 475582"/>
                <a:gd name="connsiteX10" fmla="*/ 710002 w 790050"/>
                <a:gd name="connsiteY10" fmla="*/ 382448 h 475582"/>
                <a:gd name="connsiteX11" fmla="*/ 778505 w 790050"/>
                <a:gd name="connsiteY11" fmla="*/ 460188 h 475582"/>
                <a:gd name="connsiteX12" fmla="*/ 790050 w 790050"/>
                <a:gd name="connsiteY12" fmla="*/ 475582 h 475582"/>
                <a:gd name="connsiteX13" fmla="*/ 689989 w 790050"/>
                <a:gd name="connsiteY13" fmla="*/ 437866 h 475582"/>
                <a:gd name="connsiteX14" fmla="*/ 633032 w 790050"/>
                <a:gd name="connsiteY14" fmla="*/ 381679 h 475582"/>
                <a:gd name="connsiteX15" fmla="*/ 499874 w 790050"/>
                <a:gd name="connsiteY15" fmla="*/ 307788 h 475582"/>
                <a:gd name="connsiteX16" fmla="*/ 423674 w 790050"/>
                <a:gd name="connsiteY16" fmla="*/ 273151 h 475582"/>
                <a:gd name="connsiteX17" fmla="*/ 355940 w 790050"/>
                <a:gd name="connsiteY17" fmla="*/ 245442 h 475582"/>
                <a:gd name="connsiteX18" fmla="*/ 268195 w 790050"/>
                <a:gd name="connsiteY18" fmla="*/ 170012 h 475582"/>
                <a:gd name="connsiteX19" fmla="*/ 285897 w 790050"/>
                <a:gd name="connsiteY19" fmla="*/ 160775 h 475582"/>
                <a:gd name="connsiteX20" fmla="*/ 338237 w 790050"/>
                <a:gd name="connsiteY20" fmla="*/ 173860 h 475582"/>
                <a:gd name="connsiteX21" fmla="*/ 362097 w 790050"/>
                <a:gd name="connsiteY21" fmla="*/ 166163 h 475582"/>
                <a:gd name="connsiteX22" fmla="*/ 356710 w 790050"/>
                <a:gd name="connsiteY22" fmla="*/ 146151 h 475582"/>
                <a:gd name="connsiteX23" fmla="*/ 338237 w 790050"/>
                <a:gd name="connsiteY23" fmla="*/ 116903 h 475582"/>
                <a:gd name="connsiteX24" fmla="*/ 327461 w 790050"/>
                <a:gd name="connsiteY24" fmla="*/ 103818 h 475582"/>
                <a:gd name="connsiteX25" fmla="*/ 321304 w 790050"/>
                <a:gd name="connsiteY25" fmla="*/ 82266 h 475582"/>
                <a:gd name="connsiteX26" fmla="*/ 332897 w 790050"/>
                <a:gd name="connsiteY26" fmla="*/ 80354 h 475582"/>
                <a:gd name="connsiteX27" fmla="*/ 9287 w 790050"/>
                <a:gd name="connsiteY27" fmla="*/ 6 h 475582"/>
                <a:gd name="connsiteX28" fmla="*/ 21121 w 790050"/>
                <a:gd name="connsiteY28" fmla="*/ 1449 h 475582"/>
                <a:gd name="connsiteX29" fmla="*/ 133497 w 790050"/>
                <a:gd name="connsiteY29" fmla="*/ 41473 h 475582"/>
                <a:gd name="connsiteX30" fmla="*/ 197382 w 790050"/>
                <a:gd name="connsiteY30" fmla="*/ 88426 h 475582"/>
                <a:gd name="connsiteX31" fmla="*/ 186606 w 790050"/>
                <a:gd name="connsiteY31" fmla="*/ 99201 h 475582"/>
                <a:gd name="connsiteX32" fmla="*/ 135806 w 790050"/>
                <a:gd name="connsiteY32" fmla="*/ 79959 h 475582"/>
                <a:gd name="connsiteX33" fmla="*/ 99631 w 790050"/>
                <a:gd name="connsiteY33" fmla="*/ 63795 h 475582"/>
                <a:gd name="connsiteX34" fmla="*/ 14194 w 790050"/>
                <a:gd name="connsiteY34" fmla="*/ 20691 h 475582"/>
                <a:gd name="connsiteX35" fmla="*/ 339 w 790050"/>
                <a:gd name="connsiteY35" fmla="*/ 6067 h 475582"/>
                <a:gd name="connsiteX36" fmla="*/ 9287 w 790050"/>
                <a:gd name="connsiteY36" fmla="*/ 6 h 47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90050" h="475582">
                  <a:moveTo>
                    <a:pt x="332897" y="80354"/>
                  </a:moveTo>
                  <a:cubicBezTo>
                    <a:pt x="342999" y="81833"/>
                    <a:pt x="349205" y="92080"/>
                    <a:pt x="356710" y="98430"/>
                  </a:cubicBezTo>
                  <a:cubicBezTo>
                    <a:pt x="359019" y="105357"/>
                    <a:pt x="365946" y="103818"/>
                    <a:pt x="371334" y="105357"/>
                  </a:cubicBezTo>
                  <a:cubicBezTo>
                    <a:pt x="403662" y="129988"/>
                    <a:pt x="432911" y="158466"/>
                    <a:pt x="463699" y="184636"/>
                  </a:cubicBezTo>
                  <a:cubicBezTo>
                    <a:pt x="476014" y="196181"/>
                    <a:pt x="486789" y="210036"/>
                    <a:pt x="500644" y="219272"/>
                  </a:cubicBezTo>
                  <a:cubicBezTo>
                    <a:pt x="539898" y="253909"/>
                    <a:pt x="578383" y="289315"/>
                    <a:pt x="620717" y="320103"/>
                  </a:cubicBezTo>
                  <a:cubicBezTo>
                    <a:pt x="626105" y="323951"/>
                    <a:pt x="631492" y="328569"/>
                    <a:pt x="629183" y="336266"/>
                  </a:cubicBezTo>
                  <a:cubicBezTo>
                    <a:pt x="629953" y="340885"/>
                    <a:pt x="633802" y="340885"/>
                    <a:pt x="636880" y="341654"/>
                  </a:cubicBezTo>
                  <a:cubicBezTo>
                    <a:pt x="640729" y="342424"/>
                    <a:pt x="644577" y="343194"/>
                    <a:pt x="646886" y="347042"/>
                  </a:cubicBezTo>
                  <a:cubicBezTo>
                    <a:pt x="662280" y="362436"/>
                    <a:pt x="683062" y="368594"/>
                    <a:pt x="699996" y="380909"/>
                  </a:cubicBezTo>
                  <a:cubicBezTo>
                    <a:pt x="703844" y="379369"/>
                    <a:pt x="707693" y="380139"/>
                    <a:pt x="710002" y="382448"/>
                  </a:cubicBezTo>
                  <a:cubicBezTo>
                    <a:pt x="734632" y="405539"/>
                    <a:pt x="760032" y="430169"/>
                    <a:pt x="778505" y="460188"/>
                  </a:cubicBezTo>
                  <a:cubicBezTo>
                    <a:pt x="781583" y="464806"/>
                    <a:pt x="785432" y="469424"/>
                    <a:pt x="790050" y="475582"/>
                  </a:cubicBezTo>
                  <a:cubicBezTo>
                    <a:pt x="752335" y="471733"/>
                    <a:pt x="720777" y="456339"/>
                    <a:pt x="689989" y="437866"/>
                  </a:cubicBezTo>
                  <a:cubicBezTo>
                    <a:pt x="679983" y="410157"/>
                    <a:pt x="659971" y="390915"/>
                    <a:pt x="633032" y="381679"/>
                  </a:cubicBezTo>
                  <a:cubicBezTo>
                    <a:pt x="584541" y="364745"/>
                    <a:pt x="542208" y="335497"/>
                    <a:pt x="499874" y="307788"/>
                  </a:cubicBezTo>
                  <a:cubicBezTo>
                    <a:pt x="476014" y="291624"/>
                    <a:pt x="452923" y="277769"/>
                    <a:pt x="423674" y="273151"/>
                  </a:cubicBezTo>
                  <a:cubicBezTo>
                    <a:pt x="399813" y="269303"/>
                    <a:pt x="377491" y="257757"/>
                    <a:pt x="355940" y="245442"/>
                  </a:cubicBezTo>
                  <a:cubicBezTo>
                    <a:pt x="326692" y="220042"/>
                    <a:pt x="297443" y="194642"/>
                    <a:pt x="268195" y="170012"/>
                  </a:cubicBezTo>
                  <a:cubicBezTo>
                    <a:pt x="266655" y="152309"/>
                    <a:pt x="278200" y="160006"/>
                    <a:pt x="285897" y="160775"/>
                  </a:cubicBezTo>
                  <a:cubicBezTo>
                    <a:pt x="303601" y="165394"/>
                    <a:pt x="320534" y="170012"/>
                    <a:pt x="338237" y="173860"/>
                  </a:cubicBezTo>
                  <a:cubicBezTo>
                    <a:pt x="346703" y="175400"/>
                    <a:pt x="356710" y="174630"/>
                    <a:pt x="362097" y="166163"/>
                  </a:cubicBezTo>
                  <a:cubicBezTo>
                    <a:pt x="366716" y="159236"/>
                    <a:pt x="359788" y="152309"/>
                    <a:pt x="356710" y="146151"/>
                  </a:cubicBezTo>
                  <a:cubicBezTo>
                    <a:pt x="350552" y="136145"/>
                    <a:pt x="344394" y="126909"/>
                    <a:pt x="338237" y="116903"/>
                  </a:cubicBezTo>
                  <a:cubicBezTo>
                    <a:pt x="334388" y="113054"/>
                    <a:pt x="332079" y="106897"/>
                    <a:pt x="327461" y="103818"/>
                  </a:cubicBezTo>
                  <a:cubicBezTo>
                    <a:pt x="324382" y="96891"/>
                    <a:pt x="316685" y="90733"/>
                    <a:pt x="321304" y="82266"/>
                  </a:cubicBezTo>
                  <a:cubicBezTo>
                    <a:pt x="325730" y="80342"/>
                    <a:pt x="329530" y="79861"/>
                    <a:pt x="332897" y="80354"/>
                  </a:cubicBezTo>
                  <a:close/>
                  <a:moveTo>
                    <a:pt x="9287" y="6"/>
                  </a:moveTo>
                  <a:cubicBezTo>
                    <a:pt x="13232" y="-91"/>
                    <a:pt x="17658" y="1064"/>
                    <a:pt x="21121" y="1449"/>
                  </a:cubicBezTo>
                  <a:cubicBezTo>
                    <a:pt x="61915" y="5297"/>
                    <a:pt x="97321" y="23770"/>
                    <a:pt x="133497" y="41473"/>
                  </a:cubicBezTo>
                  <a:cubicBezTo>
                    <a:pt x="157358" y="53020"/>
                    <a:pt x="182758" y="63795"/>
                    <a:pt x="197382" y="88426"/>
                  </a:cubicBezTo>
                  <a:cubicBezTo>
                    <a:pt x="200461" y="98432"/>
                    <a:pt x="196612" y="102280"/>
                    <a:pt x="186606" y="99201"/>
                  </a:cubicBezTo>
                  <a:cubicBezTo>
                    <a:pt x="169673" y="93044"/>
                    <a:pt x="152740" y="86886"/>
                    <a:pt x="135806" y="79959"/>
                  </a:cubicBezTo>
                  <a:cubicBezTo>
                    <a:pt x="125030" y="73801"/>
                    <a:pt x="109636" y="74571"/>
                    <a:pt x="99631" y="63795"/>
                  </a:cubicBezTo>
                  <a:cubicBezTo>
                    <a:pt x="71152" y="49171"/>
                    <a:pt x="40364" y="39164"/>
                    <a:pt x="14194" y="20691"/>
                  </a:cubicBezTo>
                  <a:cubicBezTo>
                    <a:pt x="8036" y="16843"/>
                    <a:pt x="-1970" y="12994"/>
                    <a:pt x="339" y="6067"/>
                  </a:cubicBezTo>
                  <a:cubicBezTo>
                    <a:pt x="1879" y="1449"/>
                    <a:pt x="5342" y="102"/>
                    <a:pt x="9287" y="6"/>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1" name="Freeform: Shape 186">
              <a:extLst>
                <a:ext uri="{FF2B5EF4-FFF2-40B4-BE49-F238E27FC236}">
                  <a16:creationId xmlns:a16="http://schemas.microsoft.com/office/drawing/2014/main" id="{E50435E7-01AD-45A9-BCA5-AC5AA3DA9D19}"/>
                </a:ext>
              </a:extLst>
            </p:cNvPr>
            <p:cNvSpPr/>
            <p:nvPr/>
          </p:nvSpPr>
          <p:spPr>
            <a:xfrm>
              <a:off x="4269662" y="3393335"/>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2" name="Freeform: Shape 187">
              <a:extLst>
                <a:ext uri="{FF2B5EF4-FFF2-40B4-BE49-F238E27FC236}">
                  <a16:creationId xmlns:a16="http://schemas.microsoft.com/office/drawing/2014/main" id="{642B625B-B81F-411E-AD4A-0C5E74D6A8AE}"/>
                </a:ext>
              </a:extLst>
            </p:cNvPr>
            <p:cNvSpPr/>
            <p:nvPr/>
          </p:nvSpPr>
          <p:spPr>
            <a:xfrm>
              <a:off x="7512692" y="3600560"/>
              <a:ext cx="293283" cy="317722"/>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3" name="Freeform: Shape 188">
              <a:extLst>
                <a:ext uri="{FF2B5EF4-FFF2-40B4-BE49-F238E27FC236}">
                  <a16:creationId xmlns:a16="http://schemas.microsoft.com/office/drawing/2014/main" id="{532E14CE-698E-4FD0-A5A2-4176ED31EAF9}"/>
                </a:ext>
              </a:extLst>
            </p:cNvPr>
            <p:cNvSpPr/>
            <p:nvPr/>
          </p:nvSpPr>
          <p:spPr>
            <a:xfrm>
              <a:off x="6618181" y="4448958"/>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4" name="Freeform: Shape 189">
              <a:extLst>
                <a:ext uri="{FF2B5EF4-FFF2-40B4-BE49-F238E27FC236}">
                  <a16:creationId xmlns:a16="http://schemas.microsoft.com/office/drawing/2014/main" id="{27838999-59AB-4B6E-B064-15A5D593F02E}"/>
                </a:ext>
              </a:extLst>
            </p:cNvPr>
            <p:cNvSpPr/>
            <p:nvPr/>
          </p:nvSpPr>
          <p:spPr>
            <a:xfrm>
              <a:off x="5798783" y="1436344"/>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5" name="Freeform: Shape 190">
              <a:extLst>
                <a:ext uri="{FF2B5EF4-FFF2-40B4-BE49-F238E27FC236}">
                  <a16:creationId xmlns:a16="http://schemas.microsoft.com/office/drawing/2014/main" id="{1CDC7C7E-B1C6-446F-B5DE-4C2E828C81CB}"/>
                </a:ext>
              </a:extLst>
            </p:cNvPr>
            <p:cNvSpPr/>
            <p:nvPr/>
          </p:nvSpPr>
          <p:spPr>
            <a:xfrm>
              <a:off x="8063833" y="3698838"/>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6" name="Freeform: Shape 191">
              <a:extLst>
                <a:ext uri="{FF2B5EF4-FFF2-40B4-BE49-F238E27FC236}">
                  <a16:creationId xmlns:a16="http://schemas.microsoft.com/office/drawing/2014/main" id="{813278CB-FD7E-40C1-9E28-42501A357E00}"/>
                </a:ext>
              </a:extLst>
            </p:cNvPr>
            <p:cNvSpPr/>
            <p:nvPr/>
          </p:nvSpPr>
          <p:spPr>
            <a:xfrm>
              <a:off x="5177865" y="4287830"/>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7" name="Freeform: Shape 192">
              <a:extLst>
                <a:ext uri="{FF2B5EF4-FFF2-40B4-BE49-F238E27FC236}">
                  <a16:creationId xmlns:a16="http://schemas.microsoft.com/office/drawing/2014/main" id="{D61F4ADF-314A-4A4B-8ABF-6F63F8CF1AC1}"/>
                </a:ext>
              </a:extLst>
            </p:cNvPr>
            <p:cNvSpPr/>
            <p:nvPr/>
          </p:nvSpPr>
          <p:spPr>
            <a:xfrm>
              <a:off x="6305577" y="4199334"/>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8" name="Freeform: Shape 193">
              <a:extLst>
                <a:ext uri="{FF2B5EF4-FFF2-40B4-BE49-F238E27FC236}">
                  <a16:creationId xmlns:a16="http://schemas.microsoft.com/office/drawing/2014/main" id="{6F4359B8-2974-4708-818B-A6BEA4D7CFB5}"/>
                </a:ext>
              </a:extLst>
            </p:cNvPr>
            <p:cNvSpPr/>
            <p:nvPr/>
          </p:nvSpPr>
          <p:spPr>
            <a:xfrm>
              <a:off x="6441262" y="4690774"/>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29" name="Freeform: Shape 194">
              <a:extLst>
                <a:ext uri="{FF2B5EF4-FFF2-40B4-BE49-F238E27FC236}">
                  <a16:creationId xmlns:a16="http://schemas.microsoft.com/office/drawing/2014/main" id="{4FCA9D59-35D6-43C9-9D77-49FCA54FD124}"/>
                </a:ext>
              </a:extLst>
            </p:cNvPr>
            <p:cNvSpPr/>
            <p:nvPr/>
          </p:nvSpPr>
          <p:spPr>
            <a:xfrm>
              <a:off x="8299510" y="2703528"/>
              <a:ext cx="103871" cy="134421"/>
            </a:xfrm>
            <a:custGeom>
              <a:avLst/>
              <a:gdLst>
                <a:gd name="connsiteX0" fmla="*/ 102370 w 130848"/>
                <a:gd name="connsiteY0" fmla="*/ 20619 h 169333"/>
                <a:gd name="connsiteX1" fmla="*/ 132388 w 130848"/>
                <a:gd name="connsiteY1" fmla="*/ 89892 h 169333"/>
                <a:gd name="connsiteX2" fmla="*/ 100831 w 130848"/>
                <a:gd name="connsiteY2" fmla="*/ 139922 h 169333"/>
                <a:gd name="connsiteX3" fmla="*/ 80818 w 130848"/>
                <a:gd name="connsiteY3" fmla="*/ 147619 h 169333"/>
                <a:gd name="connsiteX4" fmla="*/ 70812 w 130848"/>
                <a:gd name="connsiteY4" fmla="*/ 153007 h 169333"/>
                <a:gd name="connsiteX5" fmla="*/ 26939 w 130848"/>
                <a:gd name="connsiteY5" fmla="*/ 163013 h 169333"/>
                <a:gd name="connsiteX6" fmla="*/ 11545 w 130848"/>
                <a:gd name="connsiteY6" fmla="*/ 132225 h 169333"/>
                <a:gd name="connsiteX7" fmla="*/ 0 w 130848"/>
                <a:gd name="connsiteY7" fmla="*/ 109135 h 169333"/>
                <a:gd name="connsiteX8" fmla="*/ 5388 w 130848"/>
                <a:gd name="connsiteY8" fmla="*/ 73728 h 169333"/>
                <a:gd name="connsiteX9" fmla="*/ 53109 w 130848"/>
                <a:gd name="connsiteY9" fmla="*/ 12922 h 169333"/>
                <a:gd name="connsiteX10" fmla="*/ 58497 w 130848"/>
                <a:gd name="connsiteY10" fmla="*/ 9844 h 169333"/>
                <a:gd name="connsiteX11" fmla="*/ 83897 w 130848"/>
                <a:gd name="connsiteY11" fmla="*/ 12153 h 169333"/>
                <a:gd name="connsiteX12" fmla="*/ 90055 w 130848"/>
                <a:gd name="connsiteY12" fmla="*/ 12153 h 169333"/>
                <a:gd name="connsiteX13" fmla="*/ 102370 w 130848"/>
                <a:gd name="connsiteY13" fmla="*/ 20619 h 169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848" h="169333">
                  <a:moveTo>
                    <a:pt x="102370" y="20619"/>
                  </a:moveTo>
                  <a:cubicBezTo>
                    <a:pt x="124691" y="30625"/>
                    <a:pt x="142394" y="66801"/>
                    <a:pt x="132388" y="89892"/>
                  </a:cubicBezTo>
                  <a:cubicBezTo>
                    <a:pt x="124691" y="107595"/>
                    <a:pt x="119303" y="127607"/>
                    <a:pt x="100831" y="139922"/>
                  </a:cubicBezTo>
                  <a:cubicBezTo>
                    <a:pt x="93903" y="144541"/>
                    <a:pt x="89285" y="150698"/>
                    <a:pt x="80818" y="147619"/>
                  </a:cubicBezTo>
                  <a:cubicBezTo>
                    <a:pt x="75431" y="146080"/>
                    <a:pt x="72352" y="148389"/>
                    <a:pt x="70812" y="153007"/>
                  </a:cubicBezTo>
                  <a:cubicBezTo>
                    <a:pt x="61576" y="180716"/>
                    <a:pt x="43873" y="169171"/>
                    <a:pt x="26939" y="163013"/>
                  </a:cubicBezTo>
                  <a:cubicBezTo>
                    <a:pt x="15394" y="156086"/>
                    <a:pt x="17703" y="142231"/>
                    <a:pt x="11545" y="132225"/>
                  </a:cubicBezTo>
                  <a:cubicBezTo>
                    <a:pt x="7697" y="124529"/>
                    <a:pt x="5388" y="116062"/>
                    <a:pt x="0" y="109135"/>
                  </a:cubicBezTo>
                  <a:cubicBezTo>
                    <a:pt x="3079" y="97589"/>
                    <a:pt x="5388" y="84504"/>
                    <a:pt x="5388" y="73728"/>
                  </a:cubicBezTo>
                  <a:cubicBezTo>
                    <a:pt x="5388" y="39092"/>
                    <a:pt x="27709" y="25238"/>
                    <a:pt x="53109" y="12922"/>
                  </a:cubicBezTo>
                  <a:cubicBezTo>
                    <a:pt x="55418" y="12153"/>
                    <a:pt x="57727" y="11383"/>
                    <a:pt x="58497" y="9844"/>
                  </a:cubicBezTo>
                  <a:cubicBezTo>
                    <a:pt x="67734" y="-932"/>
                    <a:pt x="76970" y="-6320"/>
                    <a:pt x="83897" y="12153"/>
                  </a:cubicBezTo>
                  <a:cubicBezTo>
                    <a:pt x="83897" y="12922"/>
                    <a:pt x="87746" y="12153"/>
                    <a:pt x="90055" y="12153"/>
                  </a:cubicBezTo>
                  <a:cubicBezTo>
                    <a:pt x="100061" y="9074"/>
                    <a:pt x="96982" y="19850"/>
                    <a:pt x="102370" y="20619"/>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0" name="Freeform: Shape 195">
              <a:extLst>
                <a:ext uri="{FF2B5EF4-FFF2-40B4-BE49-F238E27FC236}">
                  <a16:creationId xmlns:a16="http://schemas.microsoft.com/office/drawing/2014/main" id="{620DA132-BFDE-47DA-90AC-2DB9197E8AFC}"/>
                </a:ext>
              </a:extLst>
            </p:cNvPr>
            <p:cNvSpPr/>
            <p:nvPr/>
          </p:nvSpPr>
          <p:spPr>
            <a:xfrm>
              <a:off x="3964928" y="2412651"/>
              <a:ext cx="116091" cy="103871"/>
            </a:xfrm>
            <a:custGeom>
              <a:avLst/>
              <a:gdLst>
                <a:gd name="connsiteX0" fmla="*/ 121132 w 146242"/>
                <a:gd name="connsiteY0" fmla="*/ 121043 h 130848"/>
                <a:gd name="connsiteX1" fmla="*/ 76489 w 146242"/>
                <a:gd name="connsiteY1" fmla="*/ 134897 h 130848"/>
                <a:gd name="connsiteX2" fmla="*/ 17223 w 146242"/>
                <a:gd name="connsiteY2" fmla="*/ 117964 h 130848"/>
                <a:gd name="connsiteX3" fmla="*/ 1829 w 146242"/>
                <a:gd name="connsiteY3" fmla="*/ 57158 h 130848"/>
                <a:gd name="connsiteX4" fmla="*/ 44932 w 146242"/>
                <a:gd name="connsiteY4" fmla="*/ 970 h 130848"/>
                <a:gd name="connsiteX5" fmla="*/ 106508 w 146242"/>
                <a:gd name="connsiteY5" fmla="*/ 4049 h 130848"/>
                <a:gd name="connsiteX6" fmla="*/ 131138 w 146242"/>
                <a:gd name="connsiteY6" fmla="*/ 27909 h 130848"/>
                <a:gd name="connsiteX7" fmla="*/ 142683 w 146242"/>
                <a:gd name="connsiteY7" fmla="*/ 37146 h 130848"/>
                <a:gd name="connsiteX8" fmla="*/ 152689 w 146242"/>
                <a:gd name="connsiteY8" fmla="*/ 75631 h 130848"/>
                <a:gd name="connsiteX9" fmla="*/ 126520 w 146242"/>
                <a:gd name="connsiteY9" fmla="*/ 109497 h 130848"/>
                <a:gd name="connsiteX10" fmla="*/ 123441 w 146242"/>
                <a:gd name="connsiteY10" fmla="*/ 119503 h 130848"/>
                <a:gd name="connsiteX11" fmla="*/ 121132 w 146242"/>
                <a:gd name="connsiteY11" fmla="*/ 121043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242" h="130848">
                  <a:moveTo>
                    <a:pt x="121132" y="121043"/>
                  </a:moveTo>
                  <a:cubicBezTo>
                    <a:pt x="104199" y="117194"/>
                    <a:pt x="91114" y="130279"/>
                    <a:pt x="76489" y="134897"/>
                  </a:cubicBezTo>
                  <a:cubicBezTo>
                    <a:pt x="51089" y="143364"/>
                    <a:pt x="30308" y="131818"/>
                    <a:pt x="17223" y="117964"/>
                  </a:cubicBezTo>
                  <a:cubicBezTo>
                    <a:pt x="3368" y="104109"/>
                    <a:pt x="-3559" y="83328"/>
                    <a:pt x="1829" y="57158"/>
                  </a:cubicBezTo>
                  <a:cubicBezTo>
                    <a:pt x="7217" y="27140"/>
                    <a:pt x="36465" y="23291"/>
                    <a:pt x="44932" y="970"/>
                  </a:cubicBezTo>
                  <a:cubicBezTo>
                    <a:pt x="64944" y="4818"/>
                    <a:pt x="85726" y="-5188"/>
                    <a:pt x="106508" y="4049"/>
                  </a:cubicBezTo>
                  <a:cubicBezTo>
                    <a:pt x="118053" y="9437"/>
                    <a:pt x="134986" y="7897"/>
                    <a:pt x="131138" y="27909"/>
                  </a:cubicBezTo>
                  <a:cubicBezTo>
                    <a:pt x="134217" y="31758"/>
                    <a:pt x="141144" y="30218"/>
                    <a:pt x="142683" y="37146"/>
                  </a:cubicBezTo>
                  <a:cubicBezTo>
                    <a:pt x="148071" y="49461"/>
                    <a:pt x="139605" y="65624"/>
                    <a:pt x="152689" y="75631"/>
                  </a:cubicBezTo>
                  <a:cubicBezTo>
                    <a:pt x="151150" y="92564"/>
                    <a:pt x="138835" y="101031"/>
                    <a:pt x="126520" y="109497"/>
                  </a:cubicBezTo>
                  <a:cubicBezTo>
                    <a:pt x="124980" y="112576"/>
                    <a:pt x="124980" y="116424"/>
                    <a:pt x="123441" y="119503"/>
                  </a:cubicBezTo>
                  <a:cubicBezTo>
                    <a:pt x="122671" y="119503"/>
                    <a:pt x="121901" y="120273"/>
                    <a:pt x="121132" y="121043"/>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1" name="Freeform: Shape 196">
              <a:extLst>
                <a:ext uri="{FF2B5EF4-FFF2-40B4-BE49-F238E27FC236}">
                  <a16:creationId xmlns:a16="http://schemas.microsoft.com/office/drawing/2014/main" id="{185ECDF6-62E7-4419-BDE2-952DAE1A03D1}"/>
                </a:ext>
              </a:extLst>
            </p:cNvPr>
            <p:cNvSpPr/>
            <p:nvPr/>
          </p:nvSpPr>
          <p:spPr>
            <a:xfrm>
              <a:off x="4058641" y="2453136"/>
              <a:ext cx="122201" cy="103871"/>
            </a:xfrm>
            <a:custGeom>
              <a:avLst/>
              <a:gdLst>
                <a:gd name="connsiteX0" fmla="*/ 3079 w 153939"/>
                <a:gd name="connsiteY0" fmla="*/ 56958 h 130848"/>
                <a:gd name="connsiteX1" fmla="*/ 0 w 153939"/>
                <a:gd name="connsiteY1" fmla="*/ 52339 h 130848"/>
                <a:gd name="connsiteX2" fmla="*/ 33097 w 153939"/>
                <a:gd name="connsiteY2" fmla="*/ 26170 h 130848"/>
                <a:gd name="connsiteX3" fmla="*/ 33097 w 153939"/>
                <a:gd name="connsiteY3" fmla="*/ 17703 h 130848"/>
                <a:gd name="connsiteX4" fmla="*/ 55418 w 153939"/>
                <a:gd name="connsiteY4" fmla="*/ 8467 h 130848"/>
                <a:gd name="connsiteX5" fmla="*/ 72352 w 153939"/>
                <a:gd name="connsiteY5" fmla="*/ 0 h 130848"/>
                <a:gd name="connsiteX6" fmla="*/ 107758 w 153939"/>
                <a:gd name="connsiteY6" fmla="*/ 6927 h 130848"/>
                <a:gd name="connsiteX7" fmla="*/ 147012 w 153939"/>
                <a:gd name="connsiteY7" fmla="*/ 101600 h 130848"/>
                <a:gd name="connsiteX8" fmla="*/ 81588 w 153939"/>
                <a:gd name="connsiteY8" fmla="*/ 131618 h 130848"/>
                <a:gd name="connsiteX9" fmla="*/ 10006 w 153939"/>
                <a:gd name="connsiteY9" fmla="*/ 80048 h 130848"/>
                <a:gd name="connsiteX10" fmla="*/ 6927 w 153939"/>
                <a:gd name="connsiteY10" fmla="*/ 72351 h 130848"/>
                <a:gd name="connsiteX11" fmla="*/ 3079 w 153939"/>
                <a:gd name="connsiteY11" fmla="*/ 56958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3939" h="130848">
                  <a:moveTo>
                    <a:pt x="3079" y="56958"/>
                  </a:moveTo>
                  <a:cubicBezTo>
                    <a:pt x="2309" y="55418"/>
                    <a:pt x="770" y="53879"/>
                    <a:pt x="0" y="52339"/>
                  </a:cubicBezTo>
                  <a:cubicBezTo>
                    <a:pt x="19242" y="53879"/>
                    <a:pt x="22321" y="34636"/>
                    <a:pt x="33097" y="26170"/>
                  </a:cubicBezTo>
                  <a:cubicBezTo>
                    <a:pt x="30788" y="23091"/>
                    <a:pt x="30788" y="20782"/>
                    <a:pt x="33097" y="17703"/>
                  </a:cubicBezTo>
                  <a:cubicBezTo>
                    <a:pt x="40024" y="13085"/>
                    <a:pt x="46182" y="8467"/>
                    <a:pt x="55418" y="8467"/>
                  </a:cubicBezTo>
                  <a:cubicBezTo>
                    <a:pt x="58497" y="770"/>
                    <a:pt x="67733" y="4618"/>
                    <a:pt x="72352" y="0"/>
                  </a:cubicBezTo>
                  <a:cubicBezTo>
                    <a:pt x="83897" y="2309"/>
                    <a:pt x="96212" y="4618"/>
                    <a:pt x="107758" y="6927"/>
                  </a:cubicBezTo>
                  <a:cubicBezTo>
                    <a:pt x="144703" y="14624"/>
                    <a:pt x="171643" y="75430"/>
                    <a:pt x="147012" y="101600"/>
                  </a:cubicBezTo>
                  <a:cubicBezTo>
                    <a:pt x="130848" y="118533"/>
                    <a:pt x="110067" y="133157"/>
                    <a:pt x="81588" y="131618"/>
                  </a:cubicBezTo>
                  <a:cubicBezTo>
                    <a:pt x="45412" y="129309"/>
                    <a:pt x="26170" y="107758"/>
                    <a:pt x="10006" y="80048"/>
                  </a:cubicBezTo>
                  <a:cubicBezTo>
                    <a:pt x="8467" y="77739"/>
                    <a:pt x="6927" y="75430"/>
                    <a:pt x="6927" y="72351"/>
                  </a:cubicBezTo>
                  <a:cubicBezTo>
                    <a:pt x="9236" y="65424"/>
                    <a:pt x="7697" y="60806"/>
                    <a:pt x="3079" y="5695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2" name="Freeform: Shape 197">
              <a:extLst>
                <a:ext uri="{FF2B5EF4-FFF2-40B4-BE49-F238E27FC236}">
                  <a16:creationId xmlns:a16="http://schemas.microsoft.com/office/drawing/2014/main" id="{1CE6FBB1-4F95-48D5-8D94-B69E7746E899}"/>
                </a:ext>
              </a:extLst>
            </p:cNvPr>
            <p:cNvSpPr/>
            <p:nvPr/>
          </p:nvSpPr>
          <p:spPr>
            <a:xfrm>
              <a:off x="5965135" y="1238153"/>
              <a:ext cx="134421" cy="128311"/>
            </a:xfrm>
            <a:custGeom>
              <a:avLst/>
              <a:gdLst>
                <a:gd name="connsiteX0" fmla="*/ 0 w 169333"/>
                <a:gd name="connsiteY0" fmla="*/ 60932 h 161636"/>
                <a:gd name="connsiteX1" fmla="*/ 27709 w 169333"/>
                <a:gd name="connsiteY1" fmla="*/ 21678 h 161636"/>
                <a:gd name="connsiteX2" fmla="*/ 123921 w 169333"/>
                <a:gd name="connsiteY2" fmla="*/ 11672 h 161636"/>
                <a:gd name="connsiteX3" fmla="*/ 170873 w 169333"/>
                <a:gd name="connsiteY3" fmla="*/ 60163 h 161636"/>
                <a:gd name="connsiteX4" fmla="*/ 170873 w 169333"/>
                <a:gd name="connsiteY4" fmla="*/ 108654 h 161636"/>
                <a:gd name="connsiteX5" fmla="*/ 167024 w 169333"/>
                <a:gd name="connsiteY5" fmla="*/ 127126 h 161636"/>
                <a:gd name="connsiteX6" fmla="*/ 149321 w 169333"/>
                <a:gd name="connsiteY6" fmla="*/ 138672 h 161636"/>
                <a:gd name="connsiteX7" fmla="*/ 159327 w 169333"/>
                <a:gd name="connsiteY7" fmla="*/ 161763 h 161636"/>
                <a:gd name="connsiteX8" fmla="*/ 94673 w 169333"/>
                <a:gd name="connsiteY8" fmla="*/ 162532 h 161636"/>
                <a:gd name="connsiteX9" fmla="*/ 50030 w 169333"/>
                <a:gd name="connsiteY9" fmla="*/ 156375 h 161636"/>
                <a:gd name="connsiteX10" fmla="*/ 40794 w 169333"/>
                <a:gd name="connsiteY10" fmla="*/ 140211 h 161636"/>
                <a:gd name="connsiteX11" fmla="*/ 14624 w 169333"/>
                <a:gd name="connsiteY11" fmla="*/ 117120 h 161636"/>
                <a:gd name="connsiteX12" fmla="*/ 6927 w 169333"/>
                <a:gd name="connsiteY12" fmla="*/ 82484 h 161636"/>
                <a:gd name="connsiteX13" fmla="*/ 0 w 169333"/>
                <a:gd name="connsiteY13" fmla="*/ 60932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9333" h="161636">
                  <a:moveTo>
                    <a:pt x="0" y="60932"/>
                  </a:moveTo>
                  <a:cubicBezTo>
                    <a:pt x="15394" y="52466"/>
                    <a:pt x="13855" y="33223"/>
                    <a:pt x="27709" y="21678"/>
                  </a:cubicBezTo>
                  <a:cubicBezTo>
                    <a:pt x="55418" y="-2183"/>
                    <a:pt x="90055" y="-7571"/>
                    <a:pt x="123921" y="11672"/>
                  </a:cubicBezTo>
                  <a:cubicBezTo>
                    <a:pt x="145473" y="23987"/>
                    <a:pt x="162406" y="40151"/>
                    <a:pt x="170873" y="60163"/>
                  </a:cubicBezTo>
                  <a:cubicBezTo>
                    <a:pt x="176261" y="72478"/>
                    <a:pt x="179340" y="93260"/>
                    <a:pt x="170873" y="108654"/>
                  </a:cubicBezTo>
                  <a:cubicBezTo>
                    <a:pt x="167794" y="114811"/>
                    <a:pt x="165485" y="120199"/>
                    <a:pt x="167024" y="127126"/>
                  </a:cubicBezTo>
                  <a:cubicBezTo>
                    <a:pt x="167794" y="140981"/>
                    <a:pt x="151630" y="128666"/>
                    <a:pt x="149321" y="138672"/>
                  </a:cubicBezTo>
                  <a:cubicBezTo>
                    <a:pt x="152400" y="145599"/>
                    <a:pt x="154709" y="151757"/>
                    <a:pt x="159327" y="161763"/>
                  </a:cubicBezTo>
                  <a:cubicBezTo>
                    <a:pt x="136236" y="150217"/>
                    <a:pt x="116224" y="163302"/>
                    <a:pt x="94673" y="162532"/>
                  </a:cubicBezTo>
                  <a:cubicBezTo>
                    <a:pt x="79279" y="162532"/>
                    <a:pt x="66964" y="146369"/>
                    <a:pt x="50030" y="156375"/>
                  </a:cubicBezTo>
                  <a:cubicBezTo>
                    <a:pt x="46182" y="158684"/>
                    <a:pt x="50030" y="144060"/>
                    <a:pt x="40794" y="140211"/>
                  </a:cubicBezTo>
                  <a:cubicBezTo>
                    <a:pt x="30788" y="135593"/>
                    <a:pt x="25400" y="124048"/>
                    <a:pt x="14624" y="117120"/>
                  </a:cubicBezTo>
                  <a:cubicBezTo>
                    <a:pt x="3079" y="109423"/>
                    <a:pt x="8467" y="94799"/>
                    <a:pt x="6927" y="82484"/>
                  </a:cubicBezTo>
                  <a:cubicBezTo>
                    <a:pt x="3848" y="77096"/>
                    <a:pt x="5388" y="67860"/>
                    <a:pt x="0" y="60932"/>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3" name="Freeform: Shape 198">
              <a:extLst>
                <a:ext uri="{FF2B5EF4-FFF2-40B4-BE49-F238E27FC236}">
                  <a16:creationId xmlns:a16="http://schemas.microsoft.com/office/drawing/2014/main" id="{5D30C98D-0CFC-4328-A1E8-7A3F7E63A389}"/>
                </a:ext>
              </a:extLst>
            </p:cNvPr>
            <p:cNvSpPr/>
            <p:nvPr/>
          </p:nvSpPr>
          <p:spPr>
            <a:xfrm>
              <a:off x="7116801" y="1465377"/>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4" name="Freeform: Shape 199">
              <a:extLst>
                <a:ext uri="{FF2B5EF4-FFF2-40B4-BE49-F238E27FC236}">
                  <a16:creationId xmlns:a16="http://schemas.microsoft.com/office/drawing/2014/main" id="{60DF1F23-5741-4962-8B82-1F7518122730}"/>
                </a:ext>
              </a:extLst>
            </p:cNvPr>
            <p:cNvSpPr/>
            <p:nvPr/>
          </p:nvSpPr>
          <p:spPr>
            <a:xfrm>
              <a:off x="7288565" y="1871796"/>
              <a:ext cx="226423" cy="245291"/>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5" name="Freeform: Shape 200">
              <a:extLst>
                <a:ext uri="{FF2B5EF4-FFF2-40B4-BE49-F238E27FC236}">
                  <a16:creationId xmlns:a16="http://schemas.microsoft.com/office/drawing/2014/main" id="{87E0F268-6D63-402F-9BEA-F06871772998}"/>
                </a:ext>
              </a:extLst>
            </p:cNvPr>
            <p:cNvSpPr/>
            <p:nvPr/>
          </p:nvSpPr>
          <p:spPr>
            <a:xfrm>
              <a:off x="4605851" y="2177875"/>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6" name="Freeform: Shape 201">
              <a:extLst>
                <a:ext uri="{FF2B5EF4-FFF2-40B4-BE49-F238E27FC236}">
                  <a16:creationId xmlns:a16="http://schemas.microsoft.com/office/drawing/2014/main" id="{E9E53785-0C0A-4F71-8C20-ED4B153D682B}"/>
                </a:ext>
              </a:extLst>
            </p:cNvPr>
            <p:cNvSpPr/>
            <p:nvPr/>
          </p:nvSpPr>
          <p:spPr>
            <a:xfrm>
              <a:off x="4850424" y="4349799"/>
              <a:ext cx="116091" cy="103871"/>
            </a:xfrm>
            <a:custGeom>
              <a:avLst/>
              <a:gdLst>
                <a:gd name="connsiteX0" fmla="*/ 121132 w 146242"/>
                <a:gd name="connsiteY0" fmla="*/ 121043 h 130848"/>
                <a:gd name="connsiteX1" fmla="*/ 76489 w 146242"/>
                <a:gd name="connsiteY1" fmla="*/ 134897 h 130848"/>
                <a:gd name="connsiteX2" fmla="*/ 17223 w 146242"/>
                <a:gd name="connsiteY2" fmla="*/ 117964 h 130848"/>
                <a:gd name="connsiteX3" fmla="*/ 1829 w 146242"/>
                <a:gd name="connsiteY3" fmla="*/ 57158 h 130848"/>
                <a:gd name="connsiteX4" fmla="*/ 44932 w 146242"/>
                <a:gd name="connsiteY4" fmla="*/ 970 h 130848"/>
                <a:gd name="connsiteX5" fmla="*/ 106508 w 146242"/>
                <a:gd name="connsiteY5" fmla="*/ 4049 h 130848"/>
                <a:gd name="connsiteX6" fmla="*/ 131138 w 146242"/>
                <a:gd name="connsiteY6" fmla="*/ 27909 h 130848"/>
                <a:gd name="connsiteX7" fmla="*/ 142683 w 146242"/>
                <a:gd name="connsiteY7" fmla="*/ 37146 h 130848"/>
                <a:gd name="connsiteX8" fmla="*/ 152689 w 146242"/>
                <a:gd name="connsiteY8" fmla="*/ 75631 h 130848"/>
                <a:gd name="connsiteX9" fmla="*/ 126520 w 146242"/>
                <a:gd name="connsiteY9" fmla="*/ 109497 h 130848"/>
                <a:gd name="connsiteX10" fmla="*/ 123441 w 146242"/>
                <a:gd name="connsiteY10" fmla="*/ 119503 h 130848"/>
                <a:gd name="connsiteX11" fmla="*/ 121132 w 146242"/>
                <a:gd name="connsiteY11" fmla="*/ 121043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242" h="130848">
                  <a:moveTo>
                    <a:pt x="121132" y="121043"/>
                  </a:moveTo>
                  <a:cubicBezTo>
                    <a:pt x="104199" y="117194"/>
                    <a:pt x="91114" y="130279"/>
                    <a:pt x="76489" y="134897"/>
                  </a:cubicBezTo>
                  <a:cubicBezTo>
                    <a:pt x="51089" y="143364"/>
                    <a:pt x="30308" y="131818"/>
                    <a:pt x="17223" y="117964"/>
                  </a:cubicBezTo>
                  <a:cubicBezTo>
                    <a:pt x="3368" y="104109"/>
                    <a:pt x="-3559" y="83328"/>
                    <a:pt x="1829" y="57158"/>
                  </a:cubicBezTo>
                  <a:cubicBezTo>
                    <a:pt x="7217" y="27140"/>
                    <a:pt x="36465" y="23291"/>
                    <a:pt x="44932" y="970"/>
                  </a:cubicBezTo>
                  <a:cubicBezTo>
                    <a:pt x="64944" y="4818"/>
                    <a:pt x="85726" y="-5188"/>
                    <a:pt x="106508" y="4049"/>
                  </a:cubicBezTo>
                  <a:cubicBezTo>
                    <a:pt x="118053" y="9437"/>
                    <a:pt x="134986" y="7897"/>
                    <a:pt x="131138" y="27909"/>
                  </a:cubicBezTo>
                  <a:cubicBezTo>
                    <a:pt x="134217" y="31758"/>
                    <a:pt x="141144" y="30218"/>
                    <a:pt x="142683" y="37146"/>
                  </a:cubicBezTo>
                  <a:cubicBezTo>
                    <a:pt x="148071" y="49461"/>
                    <a:pt x="139605" y="65624"/>
                    <a:pt x="152689" y="75631"/>
                  </a:cubicBezTo>
                  <a:cubicBezTo>
                    <a:pt x="151150" y="92564"/>
                    <a:pt x="138835" y="101031"/>
                    <a:pt x="126520" y="109497"/>
                  </a:cubicBezTo>
                  <a:cubicBezTo>
                    <a:pt x="124980" y="112576"/>
                    <a:pt x="124980" y="116424"/>
                    <a:pt x="123441" y="119503"/>
                  </a:cubicBezTo>
                  <a:cubicBezTo>
                    <a:pt x="122671" y="119503"/>
                    <a:pt x="121901" y="120273"/>
                    <a:pt x="121132" y="121043"/>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sp>
          <p:nvSpPr>
            <p:cNvPr id="37" name="Freeform: Shape 202">
              <a:extLst>
                <a:ext uri="{FF2B5EF4-FFF2-40B4-BE49-F238E27FC236}">
                  <a16:creationId xmlns:a16="http://schemas.microsoft.com/office/drawing/2014/main" id="{9BB6D3DB-023F-4275-8909-27BB60FE2069}"/>
                </a:ext>
              </a:extLst>
            </p:cNvPr>
            <p:cNvSpPr/>
            <p:nvPr/>
          </p:nvSpPr>
          <p:spPr>
            <a:xfrm>
              <a:off x="4821136" y="2984695"/>
              <a:ext cx="122201" cy="103871"/>
            </a:xfrm>
            <a:custGeom>
              <a:avLst/>
              <a:gdLst>
                <a:gd name="connsiteX0" fmla="*/ 3079 w 153939"/>
                <a:gd name="connsiteY0" fmla="*/ 56958 h 130848"/>
                <a:gd name="connsiteX1" fmla="*/ 0 w 153939"/>
                <a:gd name="connsiteY1" fmla="*/ 52339 h 130848"/>
                <a:gd name="connsiteX2" fmla="*/ 33097 w 153939"/>
                <a:gd name="connsiteY2" fmla="*/ 26170 h 130848"/>
                <a:gd name="connsiteX3" fmla="*/ 33097 w 153939"/>
                <a:gd name="connsiteY3" fmla="*/ 17703 h 130848"/>
                <a:gd name="connsiteX4" fmla="*/ 55418 w 153939"/>
                <a:gd name="connsiteY4" fmla="*/ 8467 h 130848"/>
                <a:gd name="connsiteX5" fmla="*/ 72352 w 153939"/>
                <a:gd name="connsiteY5" fmla="*/ 0 h 130848"/>
                <a:gd name="connsiteX6" fmla="*/ 107758 w 153939"/>
                <a:gd name="connsiteY6" fmla="*/ 6927 h 130848"/>
                <a:gd name="connsiteX7" fmla="*/ 147012 w 153939"/>
                <a:gd name="connsiteY7" fmla="*/ 101600 h 130848"/>
                <a:gd name="connsiteX8" fmla="*/ 81588 w 153939"/>
                <a:gd name="connsiteY8" fmla="*/ 131618 h 130848"/>
                <a:gd name="connsiteX9" fmla="*/ 10006 w 153939"/>
                <a:gd name="connsiteY9" fmla="*/ 80048 h 130848"/>
                <a:gd name="connsiteX10" fmla="*/ 6927 w 153939"/>
                <a:gd name="connsiteY10" fmla="*/ 72351 h 130848"/>
                <a:gd name="connsiteX11" fmla="*/ 3079 w 153939"/>
                <a:gd name="connsiteY11" fmla="*/ 56958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3939" h="130848">
                  <a:moveTo>
                    <a:pt x="3079" y="56958"/>
                  </a:moveTo>
                  <a:cubicBezTo>
                    <a:pt x="2309" y="55418"/>
                    <a:pt x="770" y="53879"/>
                    <a:pt x="0" y="52339"/>
                  </a:cubicBezTo>
                  <a:cubicBezTo>
                    <a:pt x="19242" y="53879"/>
                    <a:pt x="22321" y="34636"/>
                    <a:pt x="33097" y="26170"/>
                  </a:cubicBezTo>
                  <a:cubicBezTo>
                    <a:pt x="30788" y="23091"/>
                    <a:pt x="30788" y="20782"/>
                    <a:pt x="33097" y="17703"/>
                  </a:cubicBezTo>
                  <a:cubicBezTo>
                    <a:pt x="40024" y="13085"/>
                    <a:pt x="46182" y="8467"/>
                    <a:pt x="55418" y="8467"/>
                  </a:cubicBezTo>
                  <a:cubicBezTo>
                    <a:pt x="58497" y="770"/>
                    <a:pt x="67733" y="4618"/>
                    <a:pt x="72352" y="0"/>
                  </a:cubicBezTo>
                  <a:cubicBezTo>
                    <a:pt x="83897" y="2309"/>
                    <a:pt x="96212" y="4618"/>
                    <a:pt x="107758" y="6927"/>
                  </a:cubicBezTo>
                  <a:cubicBezTo>
                    <a:pt x="144703" y="14624"/>
                    <a:pt x="171643" y="75430"/>
                    <a:pt x="147012" y="101600"/>
                  </a:cubicBezTo>
                  <a:cubicBezTo>
                    <a:pt x="130848" y="118533"/>
                    <a:pt x="110067" y="133157"/>
                    <a:pt x="81588" y="131618"/>
                  </a:cubicBezTo>
                  <a:cubicBezTo>
                    <a:pt x="45412" y="129309"/>
                    <a:pt x="26170" y="107758"/>
                    <a:pt x="10006" y="80048"/>
                  </a:cubicBezTo>
                  <a:cubicBezTo>
                    <a:pt x="8467" y="77739"/>
                    <a:pt x="6927" y="75430"/>
                    <a:pt x="6927" y="72351"/>
                  </a:cubicBezTo>
                  <a:cubicBezTo>
                    <a:pt x="9236" y="65424"/>
                    <a:pt x="7697" y="60806"/>
                    <a:pt x="3079" y="56958"/>
                  </a:cubicBezTo>
                  <a:close/>
                </a:path>
              </a:pathLst>
            </a:custGeom>
            <a:grpFill/>
            <a:ln w="7692" cap="flat">
              <a:solidFill>
                <a:schemeClr val="accent1">
                  <a:lumMod val="50000"/>
                </a:schemeClr>
              </a:solidFill>
              <a:prstDash val="solid"/>
              <a:miter/>
            </a:ln>
          </p:spPr>
          <p:txBody>
            <a:bodyPr rtlCol="0" anchor="ctr"/>
            <a:lstStyle/>
            <a:p>
              <a:endParaRPr lang="en-US">
                <a:ln w="0">
                  <a:solidFill>
                    <a:schemeClr val="tx1"/>
                  </a:solidFill>
                </a:ln>
                <a:effectLst>
                  <a:outerShdw blurRad="38100" dist="19050" dir="2700000" algn="tl" rotWithShape="0">
                    <a:schemeClr val="dk1">
                      <a:alpha val="40000"/>
                    </a:schemeClr>
                  </a:outerShdw>
                </a:effectLst>
              </a:endParaRPr>
            </a:p>
          </p:txBody>
        </p:sp>
      </p:grpSp>
      <p:grpSp>
        <p:nvGrpSpPr>
          <p:cNvPr id="38" name="Group 37">
            <a:extLst>
              <a:ext uri="{FF2B5EF4-FFF2-40B4-BE49-F238E27FC236}">
                <a16:creationId xmlns:a16="http://schemas.microsoft.com/office/drawing/2014/main" id="{B1023E50-40F3-4031-B7DC-5746EF7FA95D}"/>
              </a:ext>
            </a:extLst>
          </p:cNvPr>
          <p:cNvGrpSpPr/>
          <p:nvPr/>
        </p:nvGrpSpPr>
        <p:grpSpPr>
          <a:xfrm>
            <a:off x="4209196" y="3370505"/>
            <a:ext cx="3534356" cy="1212089"/>
            <a:chOff x="5055005" y="2364737"/>
            <a:chExt cx="2111264" cy="1189645"/>
          </a:xfrm>
        </p:grpSpPr>
        <p:sp>
          <p:nvSpPr>
            <p:cNvPr id="40" name="Freeform: Shape 179">
              <a:extLst>
                <a:ext uri="{FF2B5EF4-FFF2-40B4-BE49-F238E27FC236}">
                  <a16:creationId xmlns:a16="http://schemas.microsoft.com/office/drawing/2014/main" id="{277EF986-3ED5-41B8-BFF0-0833533153F9}"/>
                </a:ext>
              </a:extLst>
            </p:cNvPr>
            <p:cNvSpPr/>
            <p:nvPr/>
          </p:nvSpPr>
          <p:spPr>
            <a:xfrm rot="9899570" flipH="1">
              <a:off x="6795542" y="3110152"/>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bg1"/>
            </a:solidFill>
            <a:ln w="9525" cap="flat">
              <a:noFill/>
              <a:prstDash val="solid"/>
              <a:miter/>
            </a:ln>
          </p:spPr>
          <p:txBody>
            <a:bodyPr rtlCol="0" anchor="ctr"/>
            <a:lstStyle/>
            <a:p>
              <a:endParaRPr lang="en-US">
                <a:solidFill>
                  <a:schemeClr val="bg1"/>
                </a:solidFill>
              </a:endParaRPr>
            </a:p>
          </p:txBody>
        </p:sp>
        <p:sp>
          <p:nvSpPr>
            <p:cNvPr id="41" name="Freeform: Shape 180">
              <a:extLst>
                <a:ext uri="{FF2B5EF4-FFF2-40B4-BE49-F238E27FC236}">
                  <a16:creationId xmlns:a16="http://schemas.microsoft.com/office/drawing/2014/main" id="{EBC75480-C4D0-4219-8C93-F312A21FFAA4}"/>
                </a:ext>
              </a:extLst>
            </p:cNvPr>
            <p:cNvSpPr/>
            <p:nvPr/>
          </p:nvSpPr>
          <p:spPr>
            <a:xfrm rot="12368234" flipH="1">
              <a:off x="6552204" y="3214907"/>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bg1"/>
            </a:solidFill>
            <a:ln w="9525" cap="flat">
              <a:noFill/>
              <a:prstDash val="solid"/>
              <a:miter/>
            </a:ln>
          </p:spPr>
          <p:txBody>
            <a:bodyPr rtlCol="0" anchor="ctr"/>
            <a:lstStyle/>
            <a:p>
              <a:endParaRPr lang="en-US">
                <a:solidFill>
                  <a:schemeClr val="bg1"/>
                </a:solidFill>
              </a:endParaRPr>
            </a:p>
          </p:txBody>
        </p:sp>
        <p:sp>
          <p:nvSpPr>
            <p:cNvPr id="42" name="Freeform: Shape 181">
              <a:extLst>
                <a:ext uri="{FF2B5EF4-FFF2-40B4-BE49-F238E27FC236}">
                  <a16:creationId xmlns:a16="http://schemas.microsoft.com/office/drawing/2014/main" id="{74A1C076-67BD-444F-8617-945AD6E9FB86}"/>
                </a:ext>
              </a:extLst>
            </p:cNvPr>
            <p:cNvSpPr/>
            <p:nvPr/>
          </p:nvSpPr>
          <p:spPr>
            <a:xfrm rot="2020309" flipH="1">
              <a:off x="5055005" y="2364737"/>
              <a:ext cx="370727" cy="431438"/>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solidFill>
              <a:schemeClr val="bg1"/>
            </a:solidFill>
            <a:ln w="9525" cap="flat">
              <a:noFill/>
              <a:prstDash val="solid"/>
              <a:miter/>
            </a:ln>
          </p:spPr>
          <p:txBody>
            <a:bodyPr rtlCol="0" anchor="ctr"/>
            <a:lstStyle/>
            <a:p>
              <a:endParaRPr lang="en-US">
                <a:solidFill>
                  <a:schemeClr val="bg1"/>
                </a:solidFill>
              </a:endParaRPr>
            </a:p>
          </p:txBody>
        </p:sp>
        <p:sp>
          <p:nvSpPr>
            <p:cNvPr id="43" name="Freeform: Shape 182">
              <a:extLst>
                <a:ext uri="{FF2B5EF4-FFF2-40B4-BE49-F238E27FC236}">
                  <a16:creationId xmlns:a16="http://schemas.microsoft.com/office/drawing/2014/main" id="{84590BF6-7CB2-4D57-B257-2E134D878CE5}"/>
                </a:ext>
              </a:extLst>
            </p:cNvPr>
            <p:cNvSpPr/>
            <p:nvPr/>
          </p:nvSpPr>
          <p:spPr>
            <a:xfrm rot="4488973" flipH="1">
              <a:off x="5392735" y="2614791"/>
              <a:ext cx="210609" cy="339475"/>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solidFill>
              <a:schemeClr val="bg1"/>
            </a:solidFill>
            <a:ln w="9525" cap="flat">
              <a:noFill/>
              <a:prstDash val="solid"/>
              <a:miter/>
            </a:ln>
          </p:spPr>
          <p:txBody>
            <a:bodyPr rtlCol="0" anchor="ctr"/>
            <a:lstStyle/>
            <a:p>
              <a:endParaRPr lang="en-US">
                <a:solidFill>
                  <a:schemeClr val="bg1"/>
                </a:solidFill>
              </a:endParaRPr>
            </a:p>
          </p:txBody>
        </p:sp>
      </p:grpSp>
      <p:sp>
        <p:nvSpPr>
          <p:cNvPr id="44" name="Freeform: Shape 204">
            <a:extLst>
              <a:ext uri="{FF2B5EF4-FFF2-40B4-BE49-F238E27FC236}">
                <a16:creationId xmlns:a16="http://schemas.microsoft.com/office/drawing/2014/main" id="{FB854EFF-5877-4760-9EB2-581329265610}"/>
              </a:ext>
            </a:extLst>
          </p:cNvPr>
          <p:cNvSpPr/>
          <p:nvPr/>
        </p:nvSpPr>
        <p:spPr>
          <a:xfrm rot="18753163" flipH="1">
            <a:off x="5669461" y="1539249"/>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bg1"/>
          </a:solidFill>
          <a:ln w="7692" cap="flat">
            <a:noFill/>
            <a:prstDash val="solid"/>
            <a:miter/>
          </a:ln>
        </p:spPr>
        <p:txBody>
          <a:bodyPr rtlCol="0" anchor="ctr"/>
          <a:lstStyle/>
          <a:p>
            <a:endParaRPr lang="en-US"/>
          </a:p>
        </p:txBody>
      </p:sp>
      <p:sp>
        <p:nvSpPr>
          <p:cNvPr id="45" name="TextBox 44"/>
          <p:cNvSpPr txBox="1"/>
          <p:nvPr/>
        </p:nvSpPr>
        <p:spPr>
          <a:xfrm>
            <a:off x="4424394" y="2468158"/>
            <a:ext cx="3712656" cy="1015663"/>
          </a:xfrm>
          <a:prstGeom prst="rect">
            <a:avLst/>
          </a:prstGeom>
          <a:noFill/>
        </p:spPr>
        <p:txBody>
          <a:bodyPr wrap="square" rtlCol="0">
            <a:spAutoFit/>
          </a:bodyPr>
          <a:lstStyle/>
          <a:p>
            <a:r>
              <a:rPr lang="en-US" sz="6000" b="1" dirty="0">
                <a:solidFill>
                  <a:schemeClr val="bg1"/>
                </a:solidFill>
              </a:rPr>
              <a:t>Thank you </a:t>
            </a:r>
          </a:p>
        </p:txBody>
      </p:sp>
    </p:spTree>
    <p:extLst>
      <p:ext uri="{BB962C8B-B14F-4D97-AF65-F5344CB8AC3E}">
        <p14:creationId xmlns:p14="http://schemas.microsoft.com/office/powerpoint/2010/main" val="2117207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1000"/>
                                        <p:tgtEl>
                                          <p:spTgt spid="45"/>
                                        </p:tgtEl>
                                      </p:cBhvr>
                                    </p:animEffect>
                                    <p:anim calcmode="lin" valueType="num">
                                      <p:cBhvr>
                                        <p:cTn id="13" dur="1000" fill="hold"/>
                                        <p:tgtEl>
                                          <p:spTgt spid="45"/>
                                        </p:tgtEl>
                                        <p:attrNameLst>
                                          <p:attrName>ppt_x</p:attrName>
                                        </p:attrNameLst>
                                      </p:cBhvr>
                                      <p:tavLst>
                                        <p:tav tm="0">
                                          <p:val>
                                            <p:strVal val="#ppt_x"/>
                                          </p:val>
                                        </p:tav>
                                        <p:tav tm="100000">
                                          <p:val>
                                            <p:strVal val="#ppt_x"/>
                                          </p:val>
                                        </p:tav>
                                      </p:tavLst>
                                    </p:anim>
                                    <p:anim calcmode="lin" valueType="num">
                                      <p:cBhvr>
                                        <p:cTn id="14" dur="1000" fill="hold"/>
                                        <p:tgtEl>
                                          <p:spTgt spid="4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ppt_x</p:attrName>
                                        </p:attrNameLst>
                                      </p:cBhvr>
                                      <p:tavLst>
                                        <p:tav tm="0">
                                          <p:val>
                                            <p:strVal val="#ppt_x"/>
                                          </p:val>
                                        </p:tav>
                                        <p:tav tm="100000">
                                          <p:val>
                                            <p:strVal val="#ppt_x"/>
                                          </p:val>
                                        </p:tav>
                                      </p:tavLst>
                                    </p:anim>
                                    <p:anim calcmode="lin" valueType="num">
                                      <p:cBhvr>
                                        <p:cTn id="19" dur="1000" fill="hold"/>
                                        <p:tgtEl>
                                          <p:spTgt spid="4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anim calcmode="lin" valueType="num">
                                      <p:cBhvr>
                                        <p:cTn id="23" dur="1000" fill="hold"/>
                                        <p:tgtEl>
                                          <p:spTgt spid="38"/>
                                        </p:tgtEl>
                                        <p:attrNameLst>
                                          <p:attrName>ppt_x</p:attrName>
                                        </p:attrNameLst>
                                      </p:cBhvr>
                                      <p:tavLst>
                                        <p:tav tm="0">
                                          <p:val>
                                            <p:strVal val="#ppt_x"/>
                                          </p:val>
                                        </p:tav>
                                        <p:tav tm="100000">
                                          <p:val>
                                            <p:strVal val="#ppt_x"/>
                                          </p:val>
                                        </p:tav>
                                      </p:tavLst>
                                    </p:anim>
                                    <p:anim calcmode="lin" valueType="num">
                                      <p:cBhvr>
                                        <p:cTn id="24"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A4BDA0-C270-4764-9C18-A593BCE2C965}"/>
              </a:ext>
            </a:extLst>
          </p:cNvPr>
          <p:cNvSpPr txBox="1"/>
          <p:nvPr/>
        </p:nvSpPr>
        <p:spPr>
          <a:xfrm>
            <a:off x="214347" y="2132137"/>
            <a:ext cx="2719767" cy="1754326"/>
          </a:xfrm>
          <a:prstGeom prst="rect">
            <a:avLst/>
          </a:prstGeom>
          <a:noFill/>
        </p:spPr>
        <p:txBody>
          <a:bodyPr wrap="square" rtlCol="0" anchor="ctr">
            <a:spAutoFit/>
          </a:bodyPr>
          <a:lstStyle/>
          <a:p>
            <a:r>
              <a:rPr lang="en-US" altLang="ko-KR" sz="5400" b="1" dirty="0">
                <a:cs typeface="Arial" pitchFamily="34" charset="0"/>
              </a:rPr>
              <a:t>Agenda Style</a:t>
            </a:r>
            <a:endParaRPr lang="ko-KR" altLang="en-US" sz="5400" b="1" dirty="0">
              <a:cs typeface="Arial" pitchFamily="34" charset="0"/>
            </a:endParaRPr>
          </a:p>
        </p:txBody>
      </p:sp>
      <p:grpSp>
        <p:nvGrpSpPr>
          <p:cNvPr id="20" name="Group 19">
            <a:extLst>
              <a:ext uri="{FF2B5EF4-FFF2-40B4-BE49-F238E27FC236}">
                <a16:creationId xmlns:a16="http://schemas.microsoft.com/office/drawing/2014/main" id="{AF1F44DF-1433-4269-BAEB-1DB36164CCEA}"/>
              </a:ext>
            </a:extLst>
          </p:cNvPr>
          <p:cNvGrpSpPr/>
          <p:nvPr/>
        </p:nvGrpSpPr>
        <p:grpSpPr>
          <a:xfrm>
            <a:off x="5489511" y="144963"/>
            <a:ext cx="5813077" cy="780795"/>
            <a:chOff x="4745820" y="1491808"/>
            <a:chExt cx="5813077" cy="780795"/>
          </a:xfrm>
        </p:grpSpPr>
        <p:sp>
          <p:nvSpPr>
            <p:cNvPr id="26" name="TextBox 25">
              <a:extLst>
                <a:ext uri="{FF2B5EF4-FFF2-40B4-BE49-F238E27FC236}">
                  <a16:creationId xmlns:a16="http://schemas.microsoft.com/office/drawing/2014/main" id="{65F20684-B00B-40D7-981D-6E8499F2A4A1}"/>
                </a:ext>
              </a:extLst>
            </p:cNvPr>
            <p:cNvSpPr txBox="1"/>
            <p:nvPr/>
          </p:nvSpPr>
          <p:spPr>
            <a:xfrm>
              <a:off x="6051205" y="1582736"/>
              <a:ext cx="4507692" cy="584775"/>
            </a:xfrm>
            <a:prstGeom prst="rect">
              <a:avLst/>
            </a:prstGeom>
            <a:noFill/>
          </p:spPr>
          <p:txBody>
            <a:bodyPr wrap="square" lIns="108000" rIns="108000" rtlCol="0">
              <a:spAutoFit/>
            </a:bodyPr>
            <a:lstStyle/>
            <a:p>
              <a:r>
                <a:rPr lang="en-US" altLang="ko-KR" sz="3200" b="1" dirty="0">
                  <a:cs typeface="Arial" pitchFamily="34" charset="0"/>
                </a:rPr>
                <a:t>Introduction</a:t>
              </a:r>
            </a:p>
          </p:txBody>
        </p:sp>
        <p:grpSp>
          <p:nvGrpSpPr>
            <p:cNvPr id="22" name="Group 21">
              <a:extLst>
                <a:ext uri="{FF2B5EF4-FFF2-40B4-BE49-F238E27FC236}">
                  <a16:creationId xmlns:a16="http://schemas.microsoft.com/office/drawing/2014/main" id="{0F72FDF0-AFDB-4AAC-BA75-9A3E56F9F685}"/>
                </a:ext>
              </a:extLst>
            </p:cNvPr>
            <p:cNvGrpSpPr/>
            <p:nvPr/>
          </p:nvGrpSpPr>
          <p:grpSpPr>
            <a:xfrm>
              <a:off x="4745820" y="1491808"/>
              <a:ext cx="958096" cy="780795"/>
              <a:chOff x="5324331" y="1449052"/>
              <a:chExt cx="958096" cy="780795"/>
            </a:xfrm>
          </p:grpSpPr>
          <p:sp>
            <p:nvSpPr>
              <p:cNvPr id="23" name="Oval 22">
                <a:extLst>
                  <a:ext uri="{FF2B5EF4-FFF2-40B4-BE49-F238E27FC236}">
                    <a16:creationId xmlns:a16="http://schemas.microsoft.com/office/drawing/2014/main" id="{2F76A61B-BBB3-4BC2-B00F-CACC2E9E478B}"/>
                  </a:ext>
                </a:extLst>
              </p:cNvPr>
              <p:cNvSpPr/>
              <p:nvPr/>
            </p:nvSpPr>
            <p:spPr>
              <a:xfrm>
                <a:off x="5412981" y="1449052"/>
                <a:ext cx="780795" cy="780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4" name="TextBox 23">
                <a:extLst>
                  <a:ext uri="{FF2B5EF4-FFF2-40B4-BE49-F238E27FC236}">
                    <a16:creationId xmlns:a16="http://schemas.microsoft.com/office/drawing/2014/main" id="{E788E527-30EE-4E9A-A1C3-10BFAC66E2B8}"/>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01</a:t>
                </a:r>
                <a:endParaRPr lang="ko-KR" altLang="en-US" sz="3600" b="1" dirty="0">
                  <a:solidFill>
                    <a:schemeClr val="bg1"/>
                  </a:solidFill>
                  <a:cs typeface="Arial" pitchFamily="34" charset="0"/>
                </a:endParaRPr>
              </a:p>
            </p:txBody>
          </p:sp>
        </p:grpSp>
      </p:grpSp>
      <p:grpSp>
        <p:nvGrpSpPr>
          <p:cNvPr id="27" name="Group 26">
            <a:extLst>
              <a:ext uri="{FF2B5EF4-FFF2-40B4-BE49-F238E27FC236}">
                <a16:creationId xmlns:a16="http://schemas.microsoft.com/office/drawing/2014/main" id="{7021E8EB-FBF1-4A89-A789-BAAEF8C0740D}"/>
              </a:ext>
            </a:extLst>
          </p:cNvPr>
          <p:cNvGrpSpPr/>
          <p:nvPr/>
        </p:nvGrpSpPr>
        <p:grpSpPr>
          <a:xfrm>
            <a:off x="6057208" y="1068267"/>
            <a:ext cx="5554438" cy="780795"/>
            <a:chOff x="4745820" y="1491808"/>
            <a:chExt cx="5554438" cy="780795"/>
          </a:xfrm>
        </p:grpSpPr>
        <p:sp>
          <p:nvSpPr>
            <p:cNvPr id="33" name="TextBox 32">
              <a:extLst>
                <a:ext uri="{FF2B5EF4-FFF2-40B4-BE49-F238E27FC236}">
                  <a16:creationId xmlns:a16="http://schemas.microsoft.com/office/drawing/2014/main" id="{E3652E34-3CBD-4896-9715-7FE950671F4F}"/>
                </a:ext>
              </a:extLst>
            </p:cNvPr>
            <p:cNvSpPr txBox="1"/>
            <p:nvPr/>
          </p:nvSpPr>
          <p:spPr>
            <a:xfrm>
              <a:off x="5792566" y="1580609"/>
              <a:ext cx="4507692" cy="584775"/>
            </a:xfrm>
            <a:prstGeom prst="rect">
              <a:avLst/>
            </a:prstGeom>
            <a:noFill/>
          </p:spPr>
          <p:txBody>
            <a:bodyPr wrap="square" lIns="108000" rIns="108000" rtlCol="0">
              <a:spAutoFit/>
            </a:bodyPr>
            <a:lstStyle/>
            <a:p>
              <a:r>
                <a:rPr lang="en-US" altLang="ko-KR" sz="3200" b="1" dirty="0">
                  <a:cs typeface="Arial" pitchFamily="34" charset="0"/>
                </a:rPr>
                <a:t>Problem Statement</a:t>
              </a:r>
              <a:endParaRPr lang="ko-KR" altLang="en-US" sz="3200" b="1" dirty="0">
                <a:cs typeface="Arial" pitchFamily="34" charset="0"/>
              </a:endParaRPr>
            </a:p>
          </p:txBody>
        </p:sp>
        <p:grpSp>
          <p:nvGrpSpPr>
            <p:cNvPr id="29" name="Group 28">
              <a:extLst>
                <a:ext uri="{FF2B5EF4-FFF2-40B4-BE49-F238E27FC236}">
                  <a16:creationId xmlns:a16="http://schemas.microsoft.com/office/drawing/2014/main" id="{AC9D7DAD-71B3-4F89-90F9-C4587CC286C3}"/>
                </a:ext>
              </a:extLst>
            </p:cNvPr>
            <p:cNvGrpSpPr/>
            <p:nvPr/>
          </p:nvGrpSpPr>
          <p:grpSpPr>
            <a:xfrm>
              <a:off x="4745820" y="1491808"/>
              <a:ext cx="958096" cy="780795"/>
              <a:chOff x="5324331" y="1449052"/>
              <a:chExt cx="958096" cy="780795"/>
            </a:xfrm>
          </p:grpSpPr>
          <p:sp>
            <p:nvSpPr>
              <p:cNvPr id="30" name="Oval 29">
                <a:extLst>
                  <a:ext uri="{FF2B5EF4-FFF2-40B4-BE49-F238E27FC236}">
                    <a16:creationId xmlns:a16="http://schemas.microsoft.com/office/drawing/2014/main" id="{476CFD45-5BF4-4F7C-8D67-88D95359E801}"/>
                  </a:ext>
                </a:extLst>
              </p:cNvPr>
              <p:cNvSpPr/>
              <p:nvPr/>
            </p:nvSpPr>
            <p:spPr>
              <a:xfrm>
                <a:off x="5412981" y="1449052"/>
                <a:ext cx="780795" cy="780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1" name="TextBox 30">
                <a:extLst>
                  <a:ext uri="{FF2B5EF4-FFF2-40B4-BE49-F238E27FC236}">
                    <a16:creationId xmlns:a16="http://schemas.microsoft.com/office/drawing/2014/main" id="{A52AC6DA-66C2-40A4-961B-03F1A65784F3}"/>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02</a:t>
                </a:r>
                <a:endParaRPr lang="ko-KR" altLang="en-US" sz="3600" b="1" dirty="0">
                  <a:solidFill>
                    <a:schemeClr val="bg1"/>
                  </a:solidFill>
                  <a:cs typeface="Arial" pitchFamily="34" charset="0"/>
                </a:endParaRPr>
              </a:p>
            </p:txBody>
          </p:sp>
        </p:grpSp>
      </p:grpSp>
      <p:grpSp>
        <p:nvGrpSpPr>
          <p:cNvPr id="34" name="Group 33">
            <a:extLst>
              <a:ext uri="{FF2B5EF4-FFF2-40B4-BE49-F238E27FC236}">
                <a16:creationId xmlns:a16="http://schemas.microsoft.com/office/drawing/2014/main" id="{3FB89279-087F-44F8-A447-C6EC9BFE2F1E}"/>
              </a:ext>
            </a:extLst>
          </p:cNvPr>
          <p:cNvGrpSpPr/>
          <p:nvPr/>
        </p:nvGrpSpPr>
        <p:grpSpPr>
          <a:xfrm>
            <a:off x="6536255" y="2064904"/>
            <a:ext cx="5794001" cy="780795"/>
            <a:chOff x="4745820" y="1491808"/>
            <a:chExt cx="5794001" cy="780795"/>
          </a:xfrm>
        </p:grpSpPr>
        <p:sp>
          <p:nvSpPr>
            <p:cNvPr id="40" name="TextBox 39">
              <a:extLst>
                <a:ext uri="{FF2B5EF4-FFF2-40B4-BE49-F238E27FC236}">
                  <a16:creationId xmlns:a16="http://schemas.microsoft.com/office/drawing/2014/main" id="{DD7CB427-32B9-437D-9B10-9AD4C098AFBE}"/>
                </a:ext>
              </a:extLst>
            </p:cNvPr>
            <p:cNvSpPr txBox="1"/>
            <p:nvPr/>
          </p:nvSpPr>
          <p:spPr>
            <a:xfrm>
              <a:off x="6032129" y="1595724"/>
              <a:ext cx="4507692" cy="584775"/>
            </a:xfrm>
            <a:prstGeom prst="rect">
              <a:avLst/>
            </a:prstGeom>
            <a:noFill/>
          </p:spPr>
          <p:txBody>
            <a:bodyPr wrap="square" lIns="108000" rIns="108000" rtlCol="0">
              <a:spAutoFit/>
            </a:bodyPr>
            <a:lstStyle/>
            <a:p>
              <a:r>
                <a:rPr lang="en-US" altLang="ko-KR" sz="3200" b="1" dirty="0">
                  <a:cs typeface="Arial" pitchFamily="34" charset="0"/>
                </a:rPr>
                <a:t>Objectives</a:t>
              </a:r>
            </a:p>
          </p:txBody>
        </p:sp>
        <p:grpSp>
          <p:nvGrpSpPr>
            <p:cNvPr id="36" name="Group 35">
              <a:extLst>
                <a:ext uri="{FF2B5EF4-FFF2-40B4-BE49-F238E27FC236}">
                  <a16:creationId xmlns:a16="http://schemas.microsoft.com/office/drawing/2014/main" id="{675D2B13-BD99-40B8-B665-10830ACD7788}"/>
                </a:ext>
              </a:extLst>
            </p:cNvPr>
            <p:cNvGrpSpPr/>
            <p:nvPr/>
          </p:nvGrpSpPr>
          <p:grpSpPr>
            <a:xfrm>
              <a:off x="4745820" y="1491808"/>
              <a:ext cx="958096" cy="780795"/>
              <a:chOff x="5324331" y="1449052"/>
              <a:chExt cx="958096" cy="780795"/>
            </a:xfrm>
          </p:grpSpPr>
          <p:sp>
            <p:nvSpPr>
              <p:cNvPr id="37" name="Oval 36">
                <a:extLst>
                  <a:ext uri="{FF2B5EF4-FFF2-40B4-BE49-F238E27FC236}">
                    <a16:creationId xmlns:a16="http://schemas.microsoft.com/office/drawing/2014/main" id="{91A66CFE-D30D-4D12-B97B-DBA73318A598}"/>
                  </a:ext>
                </a:extLst>
              </p:cNvPr>
              <p:cNvSpPr/>
              <p:nvPr/>
            </p:nvSpPr>
            <p:spPr>
              <a:xfrm>
                <a:off x="5412981" y="1449052"/>
                <a:ext cx="780795" cy="780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8" name="TextBox 37">
                <a:extLst>
                  <a:ext uri="{FF2B5EF4-FFF2-40B4-BE49-F238E27FC236}">
                    <a16:creationId xmlns:a16="http://schemas.microsoft.com/office/drawing/2014/main" id="{6EDC8021-A97F-4B92-845E-F69F9FE188A7}"/>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03</a:t>
                </a:r>
                <a:endParaRPr lang="ko-KR" altLang="en-US" sz="3600" b="1" dirty="0">
                  <a:solidFill>
                    <a:schemeClr val="bg1"/>
                  </a:solidFill>
                  <a:cs typeface="Arial" pitchFamily="34" charset="0"/>
                </a:endParaRPr>
              </a:p>
            </p:txBody>
          </p:sp>
        </p:grpSp>
      </p:grpSp>
      <p:grpSp>
        <p:nvGrpSpPr>
          <p:cNvPr id="41" name="Group 40">
            <a:extLst>
              <a:ext uri="{FF2B5EF4-FFF2-40B4-BE49-F238E27FC236}">
                <a16:creationId xmlns:a16="http://schemas.microsoft.com/office/drawing/2014/main" id="{96DB1565-13FD-456B-8604-FC1457FE88BE}"/>
              </a:ext>
            </a:extLst>
          </p:cNvPr>
          <p:cNvGrpSpPr/>
          <p:nvPr/>
        </p:nvGrpSpPr>
        <p:grpSpPr>
          <a:xfrm>
            <a:off x="7103954" y="3044225"/>
            <a:ext cx="5794001" cy="780795"/>
            <a:chOff x="4745820" y="1491808"/>
            <a:chExt cx="5794001" cy="780795"/>
          </a:xfrm>
        </p:grpSpPr>
        <p:sp>
          <p:nvSpPr>
            <p:cNvPr id="47" name="TextBox 46">
              <a:extLst>
                <a:ext uri="{FF2B5EF4-FFF2-40B4-BE49-F238E27FC236}">
                  <a16:creationId xmlns:a16="http://schemas.microsoft.com/office/drawing/2014/main" id="{5BC92517-61F6-4A0E-9425-ECA293932074}"/>
                </a:ext>
              </a:extLst>
            </p:cNvPr>
            <p:cNvSpPr txBox="1"/>
            <p:nvPr/>
          </p:nvSpPr>
          <p:spPr>
            <a:xfrm>
              <a:off x="6032129" y="1620597"/>
              <a:ext cx="4507692" cy="584775"/>
            </a:xfrm>
            <a:prstGeom prst="rect">
              <a:avLst/>
            </a:prstGeom>
            <a:noFill/>
          </p:spPr>
          <p:txBody>
            <a:bodyPr wrap="square" lIns="108000" rIns="108000" rtlCol="0">
              <a:spAutoFit/>
            </a:bodyPr>
            <a:lstStyle/>
            <a:p>
              <a:r>
                <a:rPr lang="en-US" altLang="ko-KR" sz="3200" b="1" dirty="0">
                  <a:cs typeface="Arial" pitchFamily="34" charset="0"/>
                </a:rPr>
                <a:t>Project Outcomes</a:t>
              </a:r>
              <a:endParaRPr lang="ko-KR" altLang="en-US" sz="3200" b="1" dirty="0">
                <a:cs typeface="Arial" pitchFamily="34" charset="0"/>
              </a:endParaRPr>
            </a:p>
          </p:txBody>
        </p:sp>
        <p:grpSp>
          <p:nvGrpSpPr>
            <p:cNvPr id="43" name="Group 42">
              <a:extLst>
                <a:ext uri="{FF2B5EF4-FFF2-40B4-BE49-F238E27FC236}">
                  <a16:creationId xmlns:a16="http://schemas.microsoft.com/office/drawing/2014/main" id="{1E248F8C-69AD-4F08-98A4-6900867E2D8D}"/>
                </a:ext>
              </a:extLst>
            </p:cNvPr>
            <p:cNvGrpSpPr/>
            <p:nvPr/>
          </p:nvGrpSpPr>
          <p:grpSpPr>
            <a:xfrm>
              <a:off x="4745820" y="1491808"/>
              <a:ext cx="958096" cy="780795"/>
              <a:chOff x="5324331" y="1449052"/>
              <a:chExt cx="958096" cy="780795"/>
            </a:xfrm>
          </p:grpSpPr>
          <p:sp>
            <p:nvSpPr>
              <p:cNvPr id="44" name="Oval 43">
                <a:extLst>
                  <a:ext uri="{FF2B5EF4-FFF2-40B4-BE49-F238E27FC236}">
                    <a16:creationId xmlns:a16="http://schemas.microsoft.com/office/drawing/2014/main" id="{D2CE9A34-59D5-46D1-9BA1-3537E61016A0}"/>
                  </a:ext>
                </a:extLst>
              </p:cNvPr>
              <p:cNvSpPr/>
              <p:nvPr/>
            </p:nvSpPr>
            <p:spPr>
              <a:xfrm>
                <a:off x="5412981" y="1449052"/>
                <a:ext cx="780795" cy="780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45" name="TextBox 44">
                <a:extLst>
                  <a:ext uri="{FF2B5EF4-FFF2-40B4-BE49-F238E27FC236}">
                    <a16:creationId xmlns:a16="http://schemas.microsoft.com/office/drawing/2014/main" id="{620A6781-2F35-44C0-A653-3BC28C0A0E19}"/>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04</a:t>
                </a:r>
                <a:endParaRPr lang="ko-KR" altLang="en-US" sz="3600" b="1" dirty="0">
                  <a:solidFill>
                    <a:schemeClr val="bg1"/>
                  </a:solidFill>
                  <a:cs typeface="Arial" pitchFamily="34" charset="0"/>
                </a:endParaRPr>
              </a:p>
            </p:txBody>
          </p:sp>
        </p:grpSp>
      </p:grpSp>
      <p:grpSp>
        <p:nvGrpSpPr>
          <p:cNvPr id="48" name="Group 47">
            <a:extLst>
              <a:ext uri="{FF2B5EF4-FFF2-40B4-BE49-F238E27FC236}">
                <a16:creationId xmlns:a16="http://schemas.microsoft.com/office/drawing/2014/main" id="{9017099F-F228-4D8B-BB1E-53A8DD0BEB09}"/>
              </a:ext>
            </a:extLst>
          </p:cNvPr>
          <p:cNvGrpSpPr/>
          <p:nvPr/>
        </p:nvGrpSpPr>
        <p:grpSpPr>
          <a:xfrm>
            <a:off x="5968558" y="4905999"/>
            <a:ext cx="5813077" cy="780795"/>
            <a:chOff x="4745820" y="1491808"/>
            <a:chExt cx="5813077" cy="780795"/>
          </a:xfrm>
        </p:grpSpPr>
        <p:sp>
          <p:nvSpPr>
            <p:cNvPr id="54" name="TextBox 53">
              <a:extLst>
                <a:ext uri="{FF2B5EF4-FFF2-40B4-BE49-F238E27FC236}">
                  <a16:creationId xmlns:a16="http://schemas.microsoft.com/office/drawing/2014/main" id="{6FF260A7-00AD-4F83-B89E-977B9EBEB1A9}"/>
                </a:ext>
              </a:extLst>
            </p:cNvPr>
            <p:cNvSpPr txBox="1"/>
            <p:nvPr/>
          </p:nvSpPr>
          <p:spPr>
            <a:xfrm>
              <a:off x="6051205" y="1595496"/>
              <a:ext cx="4507692" cy="584775"/>
            </a:xfrm>
            <a:prstGeom prst="rect">
              <a:avLst/>
            </a:prstGeom>
            <a:noFill/>
          </p:spPr>
          <p:txBody>
            <a:bodyPr wrap="square" lIns="108000" rIns="108000" rtlCol="0">
              <a:spAutoFit/>
            </a:bodyPr>
            <a:lstStyle/>
            <a:p>
              <a:r>
                <a:rPr lang="en-US" altLang="ko-KR" sz="3200" b="1" dirty="0">
                  <a:cs typeface="Arial" pitchFamily="34" charset="0"/>
                </a:rPr>
                <a:t>System Design</a:t>
              </a:r>
              <a:endParaRPr lang="ko-KR" altLang="en-US" sz="3200" b="1" dirty="0">
                <a:cs typeface="Arial" pitchFamily="34" charset="0"/>
              </a:endParaRPr>
            </a:p>
          </p:txBody>
        </p:sp>
        <p:grpSp>
          <p:nvGrpSpPr>
            <p:cNvPr id="50" name="Group 49">
              <a:extLst>
                <a:ext uri="{FF2B5EF4-FFF2-40B4-BE49-F238E27FC236}">
                  <a16:creationId xmlns:a16="http://schemas.microsoft.com/office/drawing/2014/main" id="{6BA64C59-37D1-43D9-8BEA-ABB13582DD16}"/>
                </a:ext>
              </a:extLst>
            </p:cNvPr>
            <p:cNvGrpSpPr/>
            <p:nvPr/>
          </p:nvGrpSpPr>
          <p:grpSpPr>
            <a:xfrm>
              <a:off x="4745820" y="1491808"/>
              <a:ext cx="958096" cy="780795"/>
              <a:chOff x="5324331" y="1449052"/>
              <a:chExt cx="958096" cy="780795"/>
            </a:xfrm>
          </p:grpSpPr>
          <p:sp>
            <p:nvSpPr>
              <p:cNvPr id="51" name="Oval 50">
                <a:extLst>
                  <a:ext uri="{FF2B5EF4-FFF2-40B4-BE49-F238E27FC236}">
                    <a16:creationId xmlns:a16="http://schemas.microsoft.com/office/drawing/2014/main" id="{92AC1410-1E7D-4C58-8B38-2EAF9FC96BA1}"/>
                  </a:ext>
                </a:extLst>
              </p:cNvPr>
              <p:cNvSpPr/>
              <p:nvPr/>
            </p:nvSpPr>
            <p:spPr>
              <a:xfrm>
                <a:off x="5412981" y="1449052"/>
                <a:ext cx="780795" cy="7807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52" name="TextBox 51">
                <a:extLst>
                  <a:ext uri="{FF2B5EF4-FFF2-40B4-BE49-F238E27FC236}">
                    <a16:creationId xmlns:a16="http://schemas.microsoft.com/office/drawing/2014/main" id="{885C6600-AAAC-4D5D-B579-3C8ED0D0769D}"/>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06</a:t>
                </a:r>
                <a:endParaRPr lang="ko-KR" altLang="en-US" sz="3600" b="1" dirty="0">
                  <a:solidFill>
                    <a:schemeClr val="bg1"/>
                  </a:solidFill>
                  <a:cs typeface="Arial" pitchFamily="34" charset="0"/>
                </a:endParaRPr>
              </a:p>
            </p:txBody>
          </p:sp>
        </p:grpSp>
      </p:grpSp>
      <p:grpSp>
        <p:nvGrpSpPr>
          <p:cNvPr id="55" name="Group 54">
            <a:extLst>
              <a:ext uri="{FF2B5EF4-FFF2-40B4-BE49-F238E27FC236}">
                <a16:creationId xmlns:a16="http://schemas.microsoft.com/office/drawing/2014/main" id="{9017099F-F228-4D8B-BB1E-53A8DD0BEB09}"/>
              </a:ext>
            </a:extLst>
          </p:cNvPr>
          <p:cNvGrpSpPr/>
          <p:nvPr/>
        </p:nvGrpSpPr>
        <p:grpSpPr>
          <a:xfrm>
            <a:off x="5489511" y="5860493"/>
            <a:ext cx="5813077" cy="780795"/>
            <a:chOff x="4745820" y="1491808"/>
            <a:chExt cx="5813077" cy="780795"/>
          </a:xfrm>
        </p:grpSpPr>
        <p:sp>
          <p:nvSpPr>
            <p:cNvPr id="56" name="TextBox 55">
              <a:extLst>
                <a:ext uri="{FF2B5EF4-FFF2-40B4-BE49-F238E27FC236}">
                  <a16:creationId xmlns:a16="http://schemas.microsoft.com/office/drawing/2014/main" id="{6FF260A7-00AD-4F83-B89E-977B9EBEB1A9}"/>
                </a:ext>
              </a:extLst>
            </p:cNvPr>
            <p:cNvSpPr txBox="1"/>
            <p:nvPr/>
          </p:nvSpPr>
          <p:spPr>
            <a:xfrm>
              <a:off x="6051205" y="1613506"/>
              <a:ext cx="4507692" cy="584775"/>
            </a:xfrm>
            <a:prstGeom prst="rect">
              <a:avLst/>
            </a:prstGeom>
            <a:noFill/>
          </p:spPr>
          <p:txBody>
            <a:bodyPr wrap="square" lIns="108000" rIns="108000" rtlCol="0">
              <a:spAutoFit/>
            </a:bodyPr>
            <a:lstStyle/>
            <a:p>
              <a:r>
                <a:rPr lang="en-US" altLang="ko-KR" sz="3200" b="1" dirty="0">
                  <a:cs typeface="Arial" pitchFamily="34" charset="0"/>
                </a:rPr>
                <a:t>Future Work</a:t>
              </a:r>
              <a:endParaRPr lang="ko-KR" altLang="en-US" sz="3200" b="1" dirty="0">
                <a:cs typeface="Arial" pitchFamily="34" charset="0"/>
              </a:endParaRPr>
            </a:p>
          </p:txBody>
        </p:sp>
        <p:grpSp>
          <p:nvGrpSpPr>
            <p:cNvPr id="57" name="Group 56">
              <a:extLst>
                <a:ext uri="{FF2B5EF4-FFF2-40B4-BE49-F238E27FC236}">
                  <a16:creationId xmlns:a16="http://schemas.microsoft.com/office/drawing/2014/main" id="{6BA64C59-37D1-43D9-8BEA-ABB13582DD16}"/>
                </a:ext>
              </a:extLst>
            </p:cNvPr>
            <p:cNvGrpSpPr/>
            <p:nvPr/>
          </p:nvGrpSpPr>
          <p:grpSpPr>
            <a:xfrm>
              <a:off x="4745820" y="1491808"/>
              <a:ext cx="958096" cy="780795"/>
              <a:chOff x="5324331" y="1449052"/>
              <a:chExt cx="958096" cy="780795"/>
            </a:xfrm>
          </p:grpSpPr>
          <p:sp>
            <p:nvSpPr>
              <p:cNvPr id="58" name="Oval 57">
                <a:extLst>
                  <a:ext uri="{FF2B5EF4-FFF2-40B4-BE49-F238E27FC236}">
                    <a16:creationId xmlns:a16="http://schemas.microsoft.com/office/drawing/2014/main" id="{92AC1410-1E7D-4C58-8B38-2EAF9FC96BA1}"/>
                  </a:ext>
                </a:extLst>
              </p:cNvPr>
              <p:cNvSpPr/>
              <p:nvPr/>
            </p:nvSpPr>
            <p:spPr>
              <a:xfrm>
                <a:off x="5412981" y="1449052"/>
                <a:ext cx="780795" cy="780795"/>
              </a:xfrm>
              <a:prstGeom prst="ellipse">
                <a:avLst/>
              </a:prstGeom>
              <a:ln/>
            </p:spPr>
            <p:style>
              <a:lnRef idx="0">
                <a:schemeClr val="dk1"/>
              </a:lnRef>
              <a:fillRef idx="3">
                <a:schemeClr val="dk1"/>
              </a:fillRef>
              <a:effectRef idx="3">
                <a:schemeClr val="dk1"/>
              </a:effectRef>
              <a:fontRef idx="minor">
                <a:schemeClr val="lt1"/>
              </a:fontRef>
            </p:style>
            <p:txBody>
              <a:bodyPr rtlCol="0" anchor="ctr"/>
              <a:lstStyle/>
              <a:p>
                <a:pPr algn="ctr"/>
                <a:endParaRPr lang="en-US">
                  <a:solidFill>
                    <a:schemeClr val="tx1">
                      <a:lumMod val="85000"/>
                      <a:lumOff val="15000"/>
                    </a:schemeClr>
                  </a:solidFill>
                </a:endParaRPr>
              </a:p>
            </p:txBody>
          </p:sp>
          <p:sp>
            <p:nvSpPr>
              <p:cNvPr id="59" name="TextBox 58">
                <a:extLst>
                  <a:ext uri="{FF2B5EF4-FFF2-40B4-BE49-F238E27FC236}">
                    <a16:creationId xmlns:a16="http://schemas.microsoft.com/office/drawing/2014/main" id="{885C6600-AAAC-4D5D-B579-3C8ED0D0769D}"/>
                  </a:ext>
                </a:extLst>
              </p:cNvPr>
              <p:cNvSpPr txBox="1"/>
              <p:nvPr/>
            </p:nvSpPr>
            <p:spPr>
              <a:xfrm>
                <a:off x="5324331" y="151628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07</a:t>
                </a:r>
                <a:endParaRPr lang="ko-KR" altLang="en-US" sz="3600" b="1" dirty="0">
                  <a:solidFill>
                    <a:schemeClr val="bg1"/>
                  </a:solidFill>
                  <a:cs typeface="Arial" pitchFamily="34" charset="0"/>
                </a:endParaRPr>
              </a:p>
            </p:txBody>
          </p:sp>
        </p:grpSp>
      </p:grpSp>
      <p:grpSp>
        <p:nvGrpSpPr>
          <p:cNvPr id="35" name="Group 34">
            <a:extLst>
              <a:ext uri="{FF2B5EF4-FFF2-40B4-BE49-F238E27FC236}">
                <a16:creationId xmlns:a16="http://schemas.microsoft.com/office/drawing/2014/main" id="{96DB1565-13FD-456B-8604-FC1457FE88BE}"/>
              </a:ext>
            </a:extLst>
          </p:cNvPr>
          <p:cNvGrpSpPr/>
          <p:nvPr/>
        </p:nvGrpSpPr>
        <p:grpSpPr>
          <a:xfrm>
            <a:off x="6536255" y="4023547"/>
            <a:ext cx="5794001" cy="780795"/>
            <a:chOff x="4745820" y="1491808"/>
            <a:chExt cx="5794001" cy="780795"/>
          </a:xfrm>
        </p:grpSpPr>
        <p:sp>
          <p:nvSpPr>
            <p:cNvPr id="39" name="TextBox 38">
              <a:extLst>
                <a:ext uri="{FF2B5EF4-FFF2-40B4-BE49-F238E27FC236}">
                  <a16:creationId xmlns:a16="http://schemas.microsoft.com/office/drawing/2014/main" id="{5BC92517-61F6-4A0E-9425-ECA293932074}"/>
                </a:ext>
              </a:extLst>
            </p:cNvPr>
            <p:cNvSpPr txBox="1"/>
            <p:nvPr/>
          </p:nvSpPr>
          <p:spPr>
            <a:xfrm>
              <a:off x="6032129" y="1620597"/>
              <a:ext cx="4507692" cy="584775"/>
            </a:xfrm>
            <a:prstGeom prst="rect">
              <a:avLst/>
            </a:prstGeom>
            <a:noFill/>
          </p:spPr>
          <p:txBody>
            <a:bodyPr wrap="square" lIns="108000" rIns="108000" rtlCol="0">
              <a:spAutoFit/>
            </a:bodyPr>
            <a:lstStyle/>
            <a:p>
              <a:r>
                <a:rPr lang="en-US" altLang="ko-KR" sz="3200" b="1" dirty="0">
                  <a:cs typeface="Arial" pitchFamily="34" charset="0"/>
                </a:rPr>
                <a:t>System Analysis</a:t>
              </a:r>
              <a:endParaRPr lang="ko-KR" altLang="en-US" sz="3200" b="1" dirty="0">
                <a:cs typeface="Arial" pitchFamily="34" charset="0"/>
              </a:endParaRPr>
            </a:p>
          </p:txBody>
        </p:sp>
        <p:grpSp>
          <p:nvGrpSpPr>
            <p:cNvPr id="42" name="Group 41">
              <a:extLst>
                <a:ext uri="{FF2B5EF4-FFF2-40B4-BE49-F238E27FC236}">
                  <a16:creationId xmlns:a16="http://schemas.microsoft.com/office/drawing/2014/main" id="{1E248F8C-69AD-4F08-98A4-6900867E2D8D}"/>
                </a:ext>
              </a:extLst>
            </p:cNvPr>
            <p:cNvGrpSpPr/>
            <p:nvPr/>
          </p:nvGrpSpPr>
          <p:grpSpPr>
            <a:xfrm>
              <a:off x="4745820" y="1491808"/>
              <a:ext cx="958096" cy="780795"/>
              <a:chOff x="5324331" y="1449052"/>
              <a:chExt cx="958096" cy="780795"/>
            </a:xfrm>
          </p:grpSpPr>
          <p:sp>
            <p:nvSpPr>
              <p:cNvPr id="46" name="Oval 45">
                <a:extLst>
                  <a:ext uri="{FF2B5EF4-FFF2-40B4-BE49-F238E27FC236}">
                    <a16:creationId xmlns:a16="http://schemas.microsoft.com/office/drawing/2014/main" id="{D2CE9A34-59D5-46D1-9BA1-3537E61016A0}"/>
                  </a:ext>
                </a:extLst>
              </p:cNvPr>
              <p:cNvSpPr/>
              <p:nvPr/>
            </p:nvSpPr>
            <p:spPr>
              <a:xfrm>
                <a:off x="5412981" y="1449052"/>
                <a:ext cx="780795" cy="780795"/>
              </a:xfrm>
              <a:prstGeom prst="ellipse">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solidFill>
                    <a:schemeClr val="tx1">
                      <a:lumMod val="85000"/>
                      <a:lumOff val="15000"/>
                    </a:schemeClr>
                  </a:solidFill>
                </a:endParaRPr>
              </a:p>
            </p:txBody>
          </p:sp>
          <p:sp>
            <p:nvSpPr>
              <p:cNvPr id="49" name="TextBox 48">
                <a:extLst>
                  <a:ext uri="{FF2B5EF4-FFF2-40B4-BE49-F238E27FC236}">
                    <a16:creationId xmlns:a16="http://schemas.microsoft.com/office/drawing/2014/main" id="{620A6781-2F35-44C0-A653-3BC28C0A0E19}"/>
                  </a:ext>
                </a:extLst>
              </p:cNvPr>
              <p:cNvSpPr txBox="1"/>
              <p:nvPr/>
            </p:nvSpPr>
            <p:spPr>
              <a:xfrm>
                <a:off x="5324331" y="1516285"/>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05</a:t>
                </a:r>
                <a:endParaRPr lang="ko-KR" altLang="en-US" sz="3600" b="1" dirty="0">
                  <a:solidFill>
                    <a:schemeClr val="bg1"/>
                  </a:solidFill>
                  <a:cs typeface="Arial" pitchFamily="34" charset="0"/>
                </a:endParaRPr>
              </a:p>
            </p:txBody>
          </p:sp>
        </p:grpSp>
      </p:grpSp>
    </p:spTree>
    <p:extLst>
      <p:ext uri="{BB962C8B-B14F-4D97-AF65-F5344CB8AC3E}">
        <p14:creationId xmlns:p14="http://schemas.microsoft.com/office/powerpoint/2010/main" val="314882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1000"/>
                                        <p:tgtEl>
                                          <p:spTgt spid="55"/>
                                        </p:tgtEl>
                                      </p:cBhvr>
                                    </p:animEffect>
                                    <p:anim calcmode="lin" valueType="num">
                                      <p:cBhvr>
                                        <p:cTn id="13" dur="1000" fill="hold"/>
                                        <p:tgtEl>
                                          <p:spTgt spid="55"/>
                                        </p:tgtEl>
                                        <p:attrNameLst>
                                          <p:attrName>ppt_x</p:attrName>
                                        </p:attrNameLst>
                                      </p:cBhvr>
                                      <p:tavLst>
                                        <p:tav tm="0">
                                          <p:val>
                                            <p:strVal val="#ppt_x"/>
                                          </p:val>
                                        </p:tav>
                                        <p:tav tm="100000">
                                          <p:val>
                                            <p:strVal val="#ppt_x"/>
                                          </p:val>
                                        </p:tav>
                                      </p:tavLst>
                                    </p:anim>
                                    <p:anim calcmode="lin" valueType="num">
                                      <p:cBhvr>
                                        <p:cTn id="14" dur="1000" fill="hold"/>
                                        <p:tgtEl>
                                          <p:spTgt spid="5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1000"/>
                                        <p:tgtEl>
                                          <p:spTgt spid="48"/>
                                        </p:tgtEl>
                                      </p:cBhvr>
                                    </p:animEffect>
                                    <p:anim calcmode="lin" valueType="num">
                                      <p:cBhvr>
                                        <p:cTn id="18" dur="1000" fill="hold"/>
                                        <p:tgtEl>
                                          <p:spTgt spid="48"/>
                                        </p:tgtEl>
                                        <p:attrNameLst>
                                          <p:attrName>ppt_x</p:attrName>
                                        </p:attrNameLst>
                                      </p:cBhvr>
                                      <p:tavLst>
                                        <p:tav tm="0">
                                          <p:val>
                                            <p:strVal val="#ppt_x"/>
                                          </p:val>
                                        </p:tav>
                                        <p:tav tm="100000">
                                          <p:val>
                                            <p:strVal val="#ppt_x"/>
                                          </p:val>
                                        </p:tav>
                                      </p:tavLst>
                                    </p:anim>
                                    <p:anim calcmode="lin" valueType="num">
                                      <p:cBhvr>
                                        <p:cTn id="19" dur="1000" fill="hold"/>
                                        <p:tgtEl>
                                          <p:spTgt spid="4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1000" fill="hold"/>
                                        <p:tgtEl>
                                          <p:spTgt spid="3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1000"/>
                                        <p:tgtEl>
                                          <p:spTgt spid="41"/>
                                        </p:tgtEl>
                                      </p:cBhvr>
                                    </p:animEffect>
                                    <p:anim calcmode="lin" valueType="num">
                                      <p:cBhvr>
                                        <p:cTn id="28" dur="1000" fill="hold"/>
                                        <p:tgtEl>
                                          <p:spTgt spid="41"/>
                                        </p:tgtEl>
                                        <p:attrNameLst>
                                          <p:attrName>ppt_x</p:attrName>
                                        </p:attrNameLst>
                                      </p:cBhvr>
                                      <p:tavLst>
                                        <p:tav tm="0">
                                          <p:val>
                                            <p:strVal val="#ppt_x"/>
                                          </p:val>
                                        </p:tav>
                                        <p:tav tm="100000">
                                          <p:val>
                                            <p:strVal val="#ppt_x"/>
                                          </p:val>
                                        </p:tav>
                                      </p:tavLst>
                                    </p:anim>
                                    <p:anim calcmode="lin" valueType="num">
                                      <p:cBhvr>
                                        <p:cTn id="29" dur="1000" fill="hold"/>
                                        <p:tgtEl>
                                          <p:spTgt spid="41"/>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1000"/>
                                        <p:tgtEl>
                                          <p:spTgt spid="34"/>
                                        </p:tgtEl>
                                      </p:cBhvr>
                                    </p:animEffect>
                                    <p:anim calcmode="lin" valueType="num">
                                      <p:cBhvr>
                                        <p:cTn id="33" dur="1000" fill="hold"/>
                                        <p:tgtEl>
                                          <p:spTgt spid="34"/>
                                        </p:tgtEl>
                                        <p:attrNameLst>
                                          <p:attrName>ppt_x</p:attrName>
                                        </p:attrNameLst>
                                      </p:cBhvr>
                                      <p:tavLst>
                                        <p:tav tm="0">
                                          <p:val>
                                            <p:strVal val="#ppt_x"/>
                                          </p:val>
                                        </p:tav>
                                        <p:tav tm="100000">
                                          <p:val>
                                            <p:strVal val="#ppt_x"/>
                                          </p:val>
                                        </p:tav>
                                      </p:tavLst>
                                    </p:anim>
                                    <p:anim calcmode="lin" valueType="num">
                                      <p:cBhvr>
                                        <p:cTn id="34" dur="1000" fill="hold"/>
                                        <p:tgtEl>
                                          <p:spTgt spid="34"/>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ppt_x</p:attrName>
                                        </p:attrNameLst>
                                      </p:cBhvr>
                                      <p:tavLst>
                                        <p:tav tm="0">
                                          <p:val>
                                            <p:strVal val="#ppt_x"/>
                                          </p:val>
                                        </p:tav>
                                        <p:tav tm="100000">
                                          <p:val>
                                            <p:strVal val="#ppt_x"/>
                                          </p:val>
                                        </p:tav>
                                      </p:tavLst>
                                    </p:anim>
                                    <p:anim calcmode="lin" valueType="num">
                                      <p:cBhvr>
                                        <p:cTn id="39" dur="1000" fill="hold"/>
                                        <p:tgtEl>
                                          <p:spTgt spid="2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09F8985-DB9A-450F-AE50-A456FEFCC14B}"/>
              </a:ext>
            </a:extLst>
          </p:cNvPr>
          <p:cNvGrpSpPr/>
          <p:nvPr/>
        </p:nvGrpSpPr>
        <p:grpSpPr>
          <a:xfrm>
            <a:off x="0" y="1469707"/>
            <a:ext cx="12192000" cy="4016392"/>
            <a:chOff x="0" y="2092574"/>
            <a:chExt cx="12192000" cy="2597869"/>
          </a:xfrm>
          <a:solidFill>
            <a:schemeClr val="accent1">
              <a:lumMod val="60000"/>
              <a:lumOff val="40000"/>
            </a:schemeClr>
          </a:solidFill>
        </p:grpSpPr>
        <p:sp>
          <p:nvSpPr>
            <p:cNvPr id="2" name="Rectangle 1">
              <a:extLst>
                <a:ext uri="{FF2B5EF4-FFF2-40B4-BE49-F238E27FC236}">
                  <a16:creationId xmlns:a16="http://schemas.microsoft.com/office/drawing/2014/main" id="{1BD6D9B2-F343-42BF-84B2-B257FAF0C92B}"/>
                </a:ext>
              </a:extLst>
            </p:cNvPr>
            <p:cNvSpPr/>
            <p:nvPr/>
          </p:nvSpPr>
          <p:spPr>
            <a:xfrm>
              <a:off x="0" y="2092574"/>
              <a:ext cx="12192000" cy="45719"/>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65" name="Rectangle 64">
              <a:extLst>
                <a:ext uri="{FF2B5EF4-FFF2-40B4-BE49-F238E27FC236}">
                  <a16:creationId xmlns:a16="http://schemas.microsoft.com/office/drawing/2014/main" id="{C0FE38A2-D5FB-4137-96B7-D67804F18A3E}"/>
                </a:ext>
              </a:extLst>
            </p:cNvPr>
            <p:cNvSpPr/>
            <p:nvPr/>
          </p:nvSpPr>
          <p:spPr>
            <a:xfrm>
              <a:off x="0" y="4644724"/>
              <a:ext cx="12192000" cy="45719"/>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50" name="Rectangle 49">
              <a:extLst>
                <a:ext uri="{FF2B5EF4-FFF2-40B4-BE49-F238E27FC236}">
                  <a16:creationId xmlns:a16="http://schemas.microsoft.com/office/drawing/2014/main" id="{95C8A077-0151-4717-A793-5EE0732D5A3F}"/>
                </a:ext>
              </a:extLst>
            </p:cNvPr>
            <p:cNvSpPr/>
            <p:nvPr/>
          </p:nvSpPr>
          <p:spPr>
            <a:xfrm>
              <a:off x="0" y="2187799"/>
              <a:ext cx="12192000" cy="2407420"/>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grpSp>
      <p:grpSp>
        <p:nvGrpSpPr>
          <p:cNvPr id="5" name="Group 4">
            <a:extLst>
              <a:ext uri="{FF2B5EF4-FFF2-40B4-BE49-F238E27FC236}">
                <a16:creationId xmlns:a16="http://schemas.microsoft.com/office/drawing/2014/main" id="{844828CC-6F61-47EC-85E2-B21863D23656}"/>
              </a:ext>
            </a:extLst>
          </p:cNvPr>
          <p:cNvGrpSpPr/>
          <p:nvPr/>
        </p:nvGrpSpPr>
        <p:grpSpPr>
          <a:xfrm>
            <a:off x="6763110" y="815042"/>
            <a:ext cx="5741827" cy="5325723"/>
            <a:chOff x="5899198" y="853604"/>
            <a:chExt cx="5668989" cy="4896566"/>
          </a:xfrm>
        </p:grpSpPr>
        <p:sp>
          <p:nvSpPr>
            <p:cNvPr id="145" name="Freeform: Shape 144">
              <a:extLst>
                <a:ext uri="{FF2B5EF4-FFF2-40B4-BE49-F238E27FC236}">
                  <a16:creationId xmlns:a16="http://schemas.microsoft.com/office/drawing/2014/main" id="{18D175AA-4F47-4729-B0F3-B094AA2B4497}"/>
                </a:ext>
              </a:extLst>
            </p:cNvPr>
            <p:cNvSpPr>
              <a:spLocks/>
            </p:cNvSpPr>
            <p:nvPr/>
          </p:nvSpPr>
          <p:spPr bwMode="auto">
            <a:xfrm rot="3516856">
              <a:off x="6331046" y="1303566"/>
              <a:ext cx="4651277" cy="4241931"/>
            </a:xfrm>
            <a:custGeom>
              <a:avLst/>
              <a:gdLst>
                <a:gd name="connsiteX0" fmla="*/ 3897079 w 4651277"/>
                <a:gd name="connsiteY0" fmla="*/ 2775104 h 4241931"/>
                <a:gd name="connsiteX1" fmla="*/ 3897072 w 4651277"/>
                <a:gd name="connsiteY1" fmla="*/ 2775245 h 4241931"/>
                <a:gd name="connsiteX2" fmla="*/ 3897236 w 4651277"/>
                <a:gd name="connsiteY2" fmla="*/ 2775218 h 4241931"/>
                <a:gd name="connsiteX3" fmla="*/ 3870002 w 4651277"/>
                <a:gd name="connsiteY3" fmla="*/ 2525312 h 4241931"/>
                <a:gd name="connsiteX4" fmla="*/ 3868144 w 4651277"/>
                <a:gd name="connsiteY4" fmla="*/ 2533137 h 4241931"/>
                <a:gd name="connsiteX5" fmla="*/ 3873257 w 4651277"/>
                <a:gd name="connsiteY5" fmla="*/ 2535878 h 4241931"/>
                <a:gd name="connsiteX6" fmla="*/ 3875291 w 4651277"/>
                <a:gd name="connsiteY6" fmla="*/ 2517798 h 4241931"/>
                <a:gd name="connsiteX7" fmla="*/ 3877729 w 4651277"/>
                <a:gd name="connsiteY7" fmla="*/ 2513815 h 4241931"/>
                <a:gd name="connsiteX8" fmla="*/ 3877901 w 4651277"/>
                <a:gd name="connsiteY8" fmla="*/ 2487464 h 4241931"/>
                <a:gd name="connsiteX9" fmla="*/ 3888276 w 4651277"/>
                <a:gd name="connsiteY9" fmla="*/ 2487069 h 4241931"/>
                <a:gd name="connsiteX10" fmla="*/ 3891886 w 4651277"/>
                <a:gd name="connsiteY10" fmla="*/ 2490770 h 4241931"/>
                <a:gd name="connsiteX11" fmla="*/ 3891216 w 4651277"/>
                <a:gd name="connsiteY11" fmla="*/ 2494296 h 4241931"/>
                <a:gd name="connsiteX12" fmla="*/ 3905570 w 4651277"/>
                <a:gd name="connsiteY12" fmla="*/ 2476507 h 4241931"/>
                <a:gd name="connsiteX13" fmla="*/ 3910941 w 4651277"/>
                <a:gd name="connsiteY13" fmla="*/ 2469934 h 4241931"/>
                <a:gd name="connsiteX14" fmla="*/ 3903635 w 4651277"/>
                <a:gd name="connsiteY14" fmla="*/ 2473107 h 4241931"/>
                <a:gd name="connsiteX15" fmla="*/ 3861532 w 4651277"/>
                <a:gd name="connsiteY15" fmla="*/ 2480806 h 4241931"/>
                <a:gd name="connsiteX16" fmla="*/ 3861510 w 4651277"/>
                <a:gd name="connsiteY16" fmla="*/ 2481282 h 4241931"/>
                <a:gd name="connsiteX17" fmla="*/ 3864548 w 4651277"/>
                <a:gd name="connsiteY17" fmla="*/ 2490422 h 4241931"/>
                <a:gd name="connsiteX18" fmla="*/ 3870148 w 4651277"/>
                <a:gd name="connsiteY18" fmla="*/ 2488776 h 4241931"/>
                <a:gd name="connsiteX19" fmla="*/ 3869606 w 4651277"/>
                <a:gd name="connsiteY19" fmla="*/ 2488750 h 4241931"/>
                <a:gd name="connsiteX20" fmla="*/ 3844058 w 4651277"/>
                <a:gd name="connsiteY20" fmla="*/ 2490243 h 4241931"/>
                <a:gd name="connsiteX21" fmla="*/ 3842985 w 4651277"/>
                <a:gd name="connsiteY21" fmla="*/ 2493698 h 4241931"/>
                <a:gd name="connsiteX22" fmla="*/ 3843598 w 4651277"/>
                <a:gd name="connsiteY22" fmla="*/ 2492828 h 4241931"/>
                <a:gd name="connsiteX23" fmla="*/ 4088505 w 4651277"/>
                <a:gd name="connsiteY23" fmla="*/ 2054563 h 4241931"/>
                <a:gd name="connsiteX24" fmla="*/ 4088402 w 4651277"/>
                <a:gd name="connsiteY24" fmla="*/ 2054951 h 4241931"/>
                <a:gd name="connsiteX25" fmla="*/ 4089266 w 4651277"/>
                <a:gd name="connsiteY25" fmla="*/ 2055669 h 4241931"/>
                <a:gd name="connsiteX26" fmla="*/ 3885513 w 4651277"/>
                <a:gd name="connsiteY26" fmla="*/ 1821923 h 4241931"/>
                <a:gd name="connsiteX27" fmla="*/ 3885167 w 4651277"/>
                <a:gd name="connsiteY27" fmla="*/ 1822589 h 4241931"/>
                <a:gd name="connsiteX28" fmla="*/ 3886626 w 4651277"/>
                <a:gd name="connsiteY28" fmla="*/ 1822716 h 4241931"/>
                <a:gd name="connsiteX29" fmla="*/ 3891162 w 4651277"/>
                <a:gd name="connsiteY29" fmla="*/ 1820860 h 4241931"/>
                <a:gd name="connsiteX30" fmla="*/ 3821509 w 4651277"/>
                <a:gd name="connsiteY30" fmla="*/ 1811281 h 4241931"/>
                <a:gd name="connsiteX31" fmla="*/ 3822504 w 4651277"/>
                <a:gd name="connsiteY31" fmla="*/ 1811642 h 4241931"/>
                <a:gd name="connsiteX32" fmla="*/ 3822243 w 4651277"/>
                <a:gd name="connsiteY32" fmla="*/ 1811284 h 4241931"/>
                <a:gd name="connsiteX33" fmla="*/ 3767516 w 4651277"/>
                <a:gd name="connsiteY33" fmla="*/ 1561443 h 4241931"/>
                <a:gd name="connsiteX34" fmla="*/ 3765081 w 4651277"/>
                <a:gd name="connsiteY34" fmla="*/ 1577440 h 4241931"/>
                <a:gd name="connsiteX35" fmla="*/ 3767063 w 4651277"/>
                <a:gd name="connsiteY35" fmla="*/ 1592964 h 4241931"/>
                <a:gd name="connsiteX36" fmla="*/ 3763927 w 4651277"/>
                <a:gd name="connsiteY36" fmla="*/ 1607782 h 4241931"/>
                <a:gd name="connsiteX37" fmla="*/ 3761546 w 4651277"/>
                <a:gd name="connsiteY37" fmla="*/ 1609280 h 4241931"/>
                <a:gd name="connsiteX38" fmla="*/ 3797457 w 4651277"/>
                <a:gd name="connsiteY38" fmla="*/ 1614968 h 4241931"/>
                <a:gd name="connsiteX39" fmla="*/ 3788624 w 4651277"/>
                <a:gd name="connsiteY39" fmla="*/ 1604063 h 4241931"/>
                <a:gd name="connsiteX40" fmla="*/ 3776032 w 4651277"/>
                <a:gd name="connsiteY40" fmla="*/ 1576162 h 4241931"/>
                <a:gd name="connsiteX41" fmla="*/ 2526548 w 4651277"/>
                <a:gd name="connsiteY41" fmla="*/ 3066943 h 4241931"/>
                <a:gd name="connsiteX42" fmla="*/ 2526941 w 4651277"/>
                <a:gd name="connsiteY42" fmla="*/ 3067714 h 4241931"/>
                <a:gd name="connsiteX43" fmla="*/ 2540254 w 4651277"/>
                <a:gd name="connsiteY43" fmla="*/ 3062845 h 4241931"/>
                <a:gd name="connsiteX44" fmla="*/ 2539881 w 4651277"/>
                <a:gd name="connsiteY44" fmla="*/ 3062027 h 4241931"/>
                <a:gd name="connsiteX45" fmla="*/ 2539743 w 4651277"/>
                <a:gd name="connsiteY45" fmla="*/ 3061741 h 4241931"/>
                <a:gd name="connsiteX46" fmla="*/ 3386337 w 4651277"/>
                <a:gd name="connsiteY46" fmla="*/ 529816 h 4241931"/>
                <a:gd name="connsiteX47" fmla="*/ 3387319 w 4651277"/>
                <a:gd name="connsiteY47" fmla="*/ 533022 h 4241931"/>
                <a:gd name="connsiteX48" fmla="*/ 3390370 w 4651277"/>
                <a:gd name="connsiteY48" fmla="*/ 545620 h 4241931"/>
                <a:gd name="connsiteX49" fmla="*/ 3423565 w 4651277"/>
                <a:gd name="connsiteY49" fmla="*/ 548694 h 4241931"/>
                <a:gd name="connsiteX50" fmla="*/ 3424013 w 4651277"/>
                <a:gd name="connsiteY50" fmla="*/ 548364 h 4241931"/>
                <a:gd name="connsiteX51" fmla="*/ 3429555 w 4651277"/>
                <a:gd name="connsiteY51" fmla="*/ 530803 h 4241931"/>
                <a:gd name="connsiteX52" fmla="*/ 3427865 w 4651277"/>
                <a:gd name="connsiteY52" fmla="*/ 511430 h 4241931"/>
                <a:gd name="connsiteX53" fmla="*/ 3425437 w 4651277"/>
                <a:gd name="connsiteY53" fmla="*/ 507611 h 4241931"/>
                <a:gd name="connsiteX54" fmla="*/ 3420176 w 4651277"/>
                <a:gd name="connsiteY54" fmla="*/ 511007 h 4241931"/>
                <a:gd name="connsiteX55" fmla="*/ 3392266 w 4651277"/>
                <a:gd name="connsiteY55" fmla="*/ 521522 h 4241931"/>
                <a:gd name="connsiteX56" fmla="*/ 1071940 w 4651277"/>
                <a:gd name="connsiteY56" fmla="*/ 3407137 h 4241931"/>
                <a:gd name="connsiteX57" fmla="*/ 1073275 w 4651277"/>
                <a:gd name="connsiteY57" fmla="*/ 3407279 h 4241931"/>
                <a:gd name="connsiteX58" fmla="*/ 1073048 w 4651277"/>
                <a:gd name="connsiteY58" fmla="*/ 3406948 h 4241931"/>
                <a:gd name="connsiteX59" fmla="*/ 842232 w 4651277"/>
                <a:gd name="connsiteY59" fmla="*/ 3128002 h 4241931"/>
                <a:gd name="connsiteX60" fmla="*/ 853613 w 4651277"/>
                <a:gd name="connsiteY60" fmla="*/ 3150615 h 4241931"/>
                <a:gd name="connsiteX61" fmla="*/ 883500 w 4651277"/>
                <a:gd name="connsiteY61" fmla="*/ 3172512 h 4241931"/>
                <a:gd name="connsiteX62" fmla="*/ 895668 w 4651277"/>
                <a:gd name="connsiteY62" fmla="*/ 3159366 h 4241931"/>
                <a:gd name="connsiteX63" fmla="*/ 895051 w 4651277"/>
                <a:gd name="connsiteY63" fmla="*/ 3159242 h 4241931"/>
                <a:gd name="connsiteX64" fmla="*/ 884086 w 4651277"/>
                <a:gd name="connsiteY64" fmla="*/ 3150235 h 4241931"/>
                <a:gd name="connsiteX65" fmla="*/ 861788 w 4651277"/>
                <a:gd name="connsiteY65" fmla="*/ 3130176 h 4241931"/>
                <a:gd name="connsiteX66" fmla="*/ 846830 w 4651277"/>
                <a:gd name="connsiteY66" fmla="*/ 3126461 h 4241931"/>
                <a:gd name="connsiteX67" fmla="*/ 1182718 w 4651277"/>
                <a:gd name="connsiteY67" fmla="*/ 1487138 h 4241931"/>
                <a:gd name="connsiteX68" fmla="*/ 1184885 w 4651277"/>
                <a:gd name="connsiteY68" fmla="*/ 1486780 h 4241931"/>
                <a:gd name="connsiteX69" fmla="*/ 1184389 w 4651277"/>
                <a:gd name="connsiteY69" fmla="*/ 1486142 h 4241931"/>
                <a:gd name="connsiteX70" fmla="*/ 1183954 w 4651277"/>
                <a:gd name="connsiteY70" fmla="*/ 1486556 h 4241931"/>
                <a:gd name="connsiteX71" fmla="*/ 1182718 w 4651277"/>
                <a:gd name="connsiteY71" fmla="*/ 1487138 h 4241931"/>
                <a:gd name="connsiteX72" fmla="*/ 1148542 w 4651277"/>
                <a:gd name="connsiteY72" fmla="*/ 1390278 h 4241931"/>
                <a:gd name="connsiteX73" fmla="*/ 1148805 w 4651277"/>
                <a:gd name="connsiteY73" fmla="*/ 1398307 h 4241931"/>
                <a:gd name="connsiteX74" fmla="*/ 1150120 w 4651277"/>
                <a:gd name="connsiteY74" fmla="*/ 1419807 h 4241931"/>
                <a:gd name="connsiteX75" fmla="*/ 1148674 w 4651277"/>
                <a:gd name="connsiteY75" fmla="*/ 1423488 h 4241931"/>
                <a:gd name="connsiteX76" fmla="*/ 1150306 w 4651277"/>
                <a:gd name="connsiteY76" fmla="*/ 1421569 h 4241931"/>
                <a:gd name="connsiteX77" fmla="*/ 1150446 w 4651277"/>
                <a:gd name="connsiteY77" fmla="*/ 1406292 h 4241931"/>
                <a:gd name="connsiteX78" fmla="*/ 1150974 w 4651277"/>
                <a:gd name="connsiteY78" fmla="*/ 1390797 h 4241931"/>
                <a:gd name="connsiteX79" fmla="*/ 1160764 w 4651277"/>
                <a:gd name="connsiteY79" fmla="*/ 1385670 h 4241931"/>
                <a:gd name="connsiteX80" fmla="*/ 1158556 w 4651277"/>
                <a:gd name="connsiteY80" fmla="*/ 1383721 h 4241931"/>
                <a:gd name="connsiteX81" fmla="*/ 1152826 w 4651277"/>
                <a:gd name="connsiteY81" fmla="*/ 1383736 h 4241931"/>
                <a:gd name="connsiteX82" fmla="*/ 1148542 w 4651277"/>
                <a:gd name="connsiteY82" fmla="*/ 1390278 h 4241931"/>
                <a:gd name="connsiteX83" fmla="*/ 1176775 w 4651277"/>
                <a:gd name="connsiteY83" fmla="*/ 1335146 h 4241931"/>
                <a:gd name="connsiteX84" fmla="*/ 1176922 w 4651277"/>
                <a:gd name="connsiteY84" fmla="*/ 1344593 h 4241931"/>
                <a:gd name="connsiteX85" fmla="*/ 1178171 w 4651277"/>
                <a:gd name="connsiteY85" fmla="*/ 1355232 h 4241931"/>
                <a:gd name="connsiteX86" fmla="*/ 1178988 w 4651277"/>
                <a:gd name="connsiteY86" fmla="*/ 1344413 h 4241931"/>
                <a:gd name="connsiteX87" fmla="*/ 1434125 w 4651277"/>
                <a:gd name="connsiteY87" fmla="*/ 357635 h 4241931"/>
                <a:gd name="connsiteX88" fmla="*/ 1444615 w 4651277"/>
                <a:gd name="connsiteY88" fmla="*/ 349964 h 4241931"/>
                <a:gd name="connsiteX89" fmla="*/ 1442833 w 4651277"/>
                <a:gd name="connsiteY89" fmla="*/ 352363 h 4241931"/>
                <a:gd name="connsiteX90" fmla="*/ 1435282 w 4651277"/>
                <a:gd name="connsiteY90" fmla="*/ 357773 h 4241931"/>
                <a:gd name="connsiteX91" fmla="*/ 901578 w 4651277"/>
                <a:gd name="connsiteY91" fmla="*/ 1089026 h 4241931"/>
                <a:gd name="connsiteX92" fmla="*/ 902450 w 4651277"/>
                <a:gd name="connsiteY92" fmla="*/ 1097146 h 4241931"/>
                <a:gd name="connsiteX93" fmla="*/ 902526 w 4651277"/>
                <a:gd name="connsiteY93" fmla="*/ 1097155 h 4241931"/>
                <a:gd name="connsiteX94" fmla="*/ 903198 w 4651277"/>
                <a:gd name="connsiteY94" fmla="*/ 1086956 h 4241931"/>
                <a:gd name="connsiteX95" fmla="*/ 757666 w 4651277"/>
                <a:gd name="connsiteY95" fmla="*/ 1050727 h 4241931"/>
                <a:gd name="connsiteX96" fmla="*/ 751018 w 4651277"/>
                <a:gd name="connsiteY96" fmla="*/ 1071490 h 4241931"/>
                <a:gd name="connsiteX97" fmla="*/ 758841 w 4651277"/>
                <a:gd name="connsiteY97" fmla="*/ 1071058 h 4241931"/>
                <a:gd name="connsiteX98" fmla="*/ 769344 w 4651277"/>
                <a:gd name="connsiteY98" fmla="*/ 1066423 h 4241931"/>
                <a:gd name="connsiteX99" fmla="*/ 764664 w 4651277"/>
                <a:gd name="connsiteY99" fmla="*/ 1057752 h 4241931"/>
                <a:gd name="connsiteX100" fmla="*/ 394920 w 4651277"/>
                <a:gd name="connsiteY100" fmla="*/ 954017 h 4241931"/>
                <a:gd name="connsiteX101" fmla="*/ 407227 w 4651277"/>
                <a:gd name="connsiteY101" fmla="*/ 946656 h 4241931"/>
                <a:gd name="connsiteX102" fmla="*/ 424128 w 4651277"/>
                <a:gd name="connsiteY102" fmla="*/ 922299 h 4241931"/>
                <a:gd name="connsiteX103" fmla="*/ 452395 w 4651277"/>
                <a:gd name="connsiteY103" fmla="*/ 908274 h 4241931"/>
                <a:gd name="connsiteX104" fmla="*/ 459935 w 4651277"/>
                <a:gd name="connsiteY104" fmla="*/ 911515 h 4241931"/>
                <a:gd name="connsiteX105" fmla="*/ 483116 w 4651277"/>
                <a:gd name="connsiteY105" fmla="*/ 899146 h 4241931"/>
                <a:gd name="connsiteX106" fmla="*/ 490125 w 4651277"/>
                <a:gd name="connsiteY106" fmla="*/ 893227 h 4241931"/>
                <a:gd name="connsiteX107" fmla="*/ 505508 w 4651277"/>
                <a:gd name="connsiteY107" fmla="*/ 899211 h 4241931"/>
                <a:gd name="connsiteX108" fmla="*/ 533045 w 4651277"/>
                <a:gd name="connsiteY108" fmla="*/ 903097 h 4241931"/>
                <a:gd name="connsiteX109" fmla="*/ 549057 w 4651277"/>
                <a:gd name="connsiteY109" fmla="*/ 904707 h 4241931"/>
                <a:gd name="connsiteX110" fmla="*/ 576911 w 4651277"/>
                <a:gd name="connsiteY110" fmla="*/ 960445 h 4241931"/>
                <a:gd name="connsiteX111" fmla="*/ 592268 w 4651277"/>
                <a:gd name="connsiteY111" fmla="*/ 969814 h 4241931"/>
                <a:gd name="connsiteX112" fmla="*/ 635566 w 4651277"/>
                <a:gd name="connsiteY112" fmla="*/ 969038 h 4241931"/>
                <a:gd name="connsiteX113" fmla="*/ 656699 w 4651277"/>
                <a:gd name="connsiteY113" fmla="*/ 977852 h 4241931"/>
                <a:gd name="connsiteX114" fmla="*/ 677578 w 4651277"/>
                <a:gd name="connsiteY114" fmla="*/ 980396 h 4241931"/>
                <a:gd name="connsiteX115" fmla="*/ 708863 w 4651277"/>
                <a:gd name="connsiteY115" fmla="*/ 989282 h 4241931"/>
                <a:gd name="connsiteX116" fmla="*/ 709249 w 4651277"/>
                <a:gd name="connsiteY116" fmla="*/ 990880 h 4241931"/>
                <a:gd name="connsiteX117" fmla="*/ 730538 w 4651277"/>
                <a:gd name="connsiteY117" fmla="*/ 987041 h 4241931"/>
                <a:gd name="connsiteX118" fmla="*/ 733369 w 4651277"/>
                <a:gd name="connsiteY118" fmla="*/ 981508 h 4241931"/>
                <a:gd name="connsiteX119" fmla="*/ 741250 w 4651277"/>
                <a:gd name="connsiteY119" fmla="*/ 939228 h 4241931"/>
                <a:gd name="connsiteX120" fmla="*/ 770388 w 4651277"/>
                <a:gd name="connsiteY120" fmla="*/ 922209 h 4241931"/>
                <a:gd name="connsiteX121" fmla="*/ 772846 w 4651277"/>
                <a:gd name="connsiteY121" fmla="*/ 931130 h 4241931"/>
                <a:gd name="connsiteX122" fmla="*/ 771985 w 4651277"/>
                <a:gd name="connsiteY122" fmla="*/ 935690 h 4241931"/>
                <a:gd name="connsiteX123" fmla="*/ 777370 w 4651277"/>
                <a:gd name="connsiteY123" fmla="*/ 940500 h 4241931"/>
                <a:gd name="connsiteX124" fmla="*/ 782283 w 4651277"/>
                <a:gd name="connsiteY124" fmla="*/ 952504 h 4241931"/>
                <a:gd name="connsiteX125" fmla="*/ 776624 w 4651277"/>
                <a:gd name="connsiteY125" fmla="*/ 964007 h 4241931"/>
                <a:gd name="connsiteX126" fmla="*/ 768714 w 4651277"/>
                <a:gd name="connsiteY126" fmla="*/ 968596 h 4241931"/>
                <a:gd name="connsiteX127" fmla="*/ 769873 w 4651277"/>
                <a:gd name="connsiteY127" fmla="*/ 975063 h 4241931"/>
                <a:gd name="connsiteX128" fmla="*/ 789860 w 4651277"/>
                <a:gd name="connsiteY128" fmla="*/ 1001522 h 4241931"/>
                <a:gd name="connsiteX129" fmla="*/ 801796 w 4651277"/>
                <a:gd name="connsiteY129" fmla="*/ 1013423 h 4241931"/>
                <a:gd name="connsiteX130" fmla="*/ 804836 w 4651277"/>
                <a:gd name="connsiteY130" fmla="*/ 1014108 h 4241931"/>
                <a:gd name="connsiteX131" fmla="*/ 810408 w 4651277"/>
                <a:gd name="connsiteY131" fmla="*/ 1011186 h 4241931"/>
                <a:gd name="connsiteX132" fmla="*/ 847470 w 4651277"/>
                <a:gd name="connsiteY132" fmla="*/ 994970 h 4241931"/>
                <a:gd name="connsiteX133" fmla="*/ 858657 w 4651277"/>
                <a:gd name="connsiteY133" fmla="*/ 987297 h 4241931"/>
                <a:gd name="connsiteX134" fmla="*/ 874361 w 4651277"/>
                <a:gd name="connsiteY134" fmla="*/ 995010 h 4241931"/>
                <a:gd name="connsiteX135" fmla="*/ 927779 w 4651277"/>
                <a:gd name="connsiteY135" fmla="*/ 1035418 h 4241931"/>
                <a:gd name="connsiteX136" fmla="*/ 932742 w 4651277"/>
                <a:gd name="connsiteY136" fmla="*/ 1035538 h 4241931"/>
                <a:gd name="connsiteX137" fmla="*/ 935226 w 4651277"/>
                <a:gd name="connsiteY137" fmla="*/ 1039553 h 4241931"/>
                <a:gd name="connsiteX138" fmla="*/ 940983 w 4651277"/>
                <a:gd name="connsiteY138" fmla="*/ 1033338 h 4241931"/>
                <a:gd name="connsiteX139" fmla="*/ 935821 w 4651277"/>
                <a:gd name="connsiteY139" fmla="*/ 1023593 h 4241931"/>
                <a:gd name="connsiteX140" fmla="*/ 913760 w 4651277"/>
                <a:gd name="connsiteY140" fmla="*/ 1010868 h 4241931"/>
                <a:gd name="connsiteX141" fmla="*/ 908193 w 4651277"/>
                <a:gd name="connsiteY141" fmla="*/ 1013124 h 4241931"/>
                <a:gd name="connsiteX142" fmla="*/ 918086 w 4651277"/>
                <a:gd name="connsiteY142" fmla="*/ 991595 h 4241931"/>
                <a:gd name="connsiteX143" fmla="*/ 923864 w 4651277"/>
                <a:gd name="connsiteY143" fmla="*/ 967585 h 4241931"/>
                <a:gd name="connsiteX144" fmla="*/ 911850 w 4651277"/>
                <a:gd name="connsiteY144" fmla="*/ 958668 h 4241931"/>
                <a:gd name="connsiteX145" fmla="*/ 893528 w 4651277"/>
                <a:gd name="connsiteY145" fmla="*/ 951841 h 4241931"/>
                <a:gd name="connsiteX146" fmla="*/ 898383 w 4651277"/>
                <a:gd name="connsiteY146" fmla="*/ 935411 h 4241931"/>
                <a:gd name="connsiteX147" fmla="*/ 900622 w 4651277"/>
                <a:gd name="connsiteY147" fmla="*/ 928906 h 4241931"/>
                <a:gd name="connsiteX148" fmla="*/ 889714 w 4651277"/>
                <a:gd name="connsiteY148" fmla="*/ 923737 h 4241931"/>
                <a:gd name="connsiteX149" fmla="*/ 871980 w 4651277"/>
                <a:gd name="connsiteY149" fmla="*/ 910814 h 4241931"/>
                <a:gd name="connsiteX150" fmla="*/ 847332 w 4651277"/>
                <a:gd name="connsiteY150" fmla="*/ 874932 h 4241931"/>
                <a:gd name="connsiteX151" fmla="*/ 841915 w 4651277"/>
                <a:gd name="connsiteY151" fmla="*/ 864377 h 4241931"/>
                <a:gd name="connsiteX152" fmla="*/ 826359 w 4651277"/>
                <a:gd name="connsiteY152" fmla="*/ 834814 h 4241931"/>
                <a:gd name="connsiteX153" fmla="*/ 827615 w 4651277"/>
                <a:gd name="connsiteY153" fmla="*/ 825752 h 4241931"/>
                <a:gd name="connsiteX154" fmla="*/ 837279 w 4651277"/>
                <a:gd name="connsiteY154" fmla="*/ 794828 h 4241931"/>
                <a:gd name="connsiteX155" fmla="*/ 836885 w 4651277"/>
                <a:gd name="connsiteY155" fmla="*/ 786176 h 4241931"/>
                <a:gd name="connsiteX156" fmla="*/ 852800 w 4651277"/>
                <a:gd name="connsiteY156" fmla="*/ 762101 h 4241931"/>
                <a:gd name="connsiteX157" fmla="*/ 864539 w 4651277"/>
                <a:gd name="connsiteY157" fmla="*/ 744488 h 4241931"/>
                <a:gd name="connsiteX158" fmla="*/ 871755 w 4651277"/>
                <a:gd name="connsiteY158" fmla="*/ 722748 h 4241931"/>
                <a:gd name="connsiteX159" fmla="*/ 872404 w 4651277"/>
                <a:gd name="connsiteY159" fmla="*/ 707713 h 4241931"/>
                <a:gd name="connsiteX160" fmla="*/ 866503 w 4651277"/>
                <a:gd name="connsiteY160" fmla="*/ 692377 h 4241931"/>
                <a:gd name="connsiteX161" fmla="*/ 859922 w 4651277"/>
                <a:gd name="connsiteY161" fmla="*/ 687011 h 4241931"/>
                <a:gd name="connsiteX162" fmla="*/ 847757 w 4651277"/>
                <a:gd name="connsiteY162" fmla="*/ 690905 h 4241931"/>
                <a:gd name="connsiteX163" fmla="*/ 831296 w 4651277"/>
                <a:gd name="connsiteY163" fmla="*/ 680990 h 4241931"/>
                <a:gd name="connsiteX164" fmla="*/ 830431 w 4651277"/>
                <a:gd name="connsiteY164" fmla="*/ 660556 h 4241931"/>
                <a:gd name="connsiteX165" fmla="*/ 842534 w 4651277"/>
                <a:gd name="connsiteY165" fmla="*/ 646527 h 4241931"/>
                <a:gd name="connsiteX166" fmla="*/ 847783 w 4651277"/>
                <a:gd name="connsiteY166" fmla="*/ 638749 h 4241931"/>
                <a:gd name="connsiteX167" fmla="*/ 835406 w 4651277"/>
                <a:gd name="connsiteY167" fmla="*/ 626246 h 4241931"/>
                <a:gd name="connsiteX168" fmla="*/ 833304 w 4651277"/>
                <a:gd name="connsiteY168" fmla="*/ 626943 h 4241931"/>
                <a:gd name="connsiteX169" fmla="*/ 819248 w 4651277"/>
                <a:gd name="connsiteY169" fmla="*/ 628857 h 4241931"/>
                <a:gd name="connsiteX170" fmla="*/ 813029 w 4651277"/>
                <a:gd name="connsiteY170" fmla="*/ 608001 h 4241931"/>
                <a:gd name="connsiteX171" fmla="*/ 821182 w 4651277"/>
                <a:gd name="connsiteY171" fmla="*/ 590753 h 4241931"/>
                <a:gd name="connsiteX172" fmla="*/ 831485 w 4651277"/>
                <a:gd name="connsiteY172" fmla="*/ 589945 h 4241931"/>
                <a:gd name="connsiteX173" fmla="*/ 836962 w 4651277"/>
                <a:gd name="connsiteY173" fmla="*/ 591560 h 4241931"/>
                <a:gd name="connsiteX174" fmla="*/ 838006 w 4651277"/>
                <a:gd name="connsiteY174" fmla="*/ 585177 h 4241931"/>
                <a:gd name="connsiteX175" fmla="*/ 832589 w 4651277"/>
                <a:gd name="connsiteY175" fmla="*/ 574621 h 4241931"/>
                <a:gd name="connsiteX176" fmla="*/ 844297 w 4651277"/>
                <a:gd name="connsiteY176" fmla="*/ 551941 h 4241931"/>
                <a:gd name="connsiteX177" fmla="*/ 848337 w 4651277"/>
                <a:gd name="connsiteY177" fmla="*/ 551287 h 4241931"/>
                <a:gd name="connsiteX178" fmla="*/ 866763 w 4651277"/>
                <a:gd name="connsiteY178" fmla="*/ 528166 h 4241931"/>
                <a:gd name="connsiteX179" fmla="*/ 874296 w 4651277"/>
                <a:gd name="connsiteY179" fmla="*/ 511946 h 4241931"/>
                <a:gd name="connsiteX180" fmla="*/ 881271 w 4651277"/>
                <a:gd name="connsiteY180" fmla="*/ 506890 h 4241931"/>
                <a:gd name="connsiteX181" fmla="*/ 895567 w 4651277"/>
                <a:gd name="connsiteY181" fmla="*/ 469218 h 4241931"/>
                <a:gd name="connsiteX182" fmla="*/ 893053 w 4651277"/>
                <a:gd name="connsiteY182" fmla="*/ 449192 h 4241931"/>
                <a:gd name="connsiteX183" fmla="*/ 900284 w 4651277"/>
                <a:gd name="connsiteY183" fmla="*/ 439523 h 4241931"/>
                <a:gd name="connsiteX184" fmla="*/ 908015 w 4651277"/>
                <a:gd name="connsiteY184" fmla="*/ 446703 h 4241931"/>
                <a:gd name="connsiteX185" fmla="*/ 935325 w 4651277"/>
                <a:gd name="connsiteY185" fmla="*/ 451650 h 4241931"/>
                <a:gd name="connsiteX186" fmla="*/ 955007 w 4651277"/>
                <a:gd name="connsiteY186" fmla="*/ 438541 h 4241931"/>
                <a:gd name="connsiteX187" fmla="*/ 977460 w 4651277"/>
                <a:gd name="connsiteY187" fmla="*/ 440844 h 4241931"/>
                <a:gd name="connsiteX188" fmla="*/ 1019519 w 4651277"/>
                <a:gd name="connsiteY188" fmla="*/ 426905 h 4241931"/>
                <a:gd name="connsiteX189" fmla="*/ 1024027 w 4651277"/>
                <a:gd name="connsiteY189" fmla="*/ 418962 h 4241931"/>
                <a:gd name="connsiteX190" fmla="*/ 1054530 w 4651277"/>
                <a:gd name="connsiteY190" fmla="*/ 433965 h 4241931"/>
                <a:gd name="connsiteX191" fmla="*/ 1082669 w 4651277"/>
                <a:gd name="connsiteY191" fmla="*/ 416132 h 4241931"/>
                <a:gd name="connsiteX192" fmla="*/ 1084016 w 4651277"/>
                <a:gd name="connsiteY192" fmla="*/ 422272 h 4241931"/>
                <a:gd name="connsiteX193" fmla="*/ 1107832 w 4651277"/>
                <a:gd name="connsiteY193" fmla="*/ 442787 h 4241931"/>
                <a:gd name="connsiteX194" fmla="*/ 1128122 w 4651277"/>
                <a:gd name="connsiteY194" fmla="*/ 454725 h 4241931"/>
                <a:gd name="connsiteX195" fmla="*/ 1153601 w 4651277"/>
                <a:gd name="connsiteY195" fmla="*/ 467827 h 4241931"/>
                <a:gd name="connsiteX196" fmla="*/ 1155642 w 4651277"/>
                <a:gd name="connsiteY196" fmla="*/ 456996 h 4241931"/>
                <a:gd name="connsiteX197" fmla="*/ 1156095 w 4651277"/>
                <a:gd name="connsiteY197" fmla="*/ 437634 h 4241931"/>
                <a:gd name="connsiteX198" fmla="*/ 1165444 w 4651277"/>
                <a:gd name="connsiteY198" fmla="*/ 439339 h 4241931"/>
                <a:gd name="connsiteX199" fmla="*/ 1198671 w 4651277"/>
                <a:gd name="connsiteY199" fmla="*/ 452617 h 4241931"/>
                <a:gd name="connsiteX200" fmla="*/ 1270353 w 4651277"/>
                <a:gd name="connsiteY200" fmla="*/ 440250 h 4241931"/>
                <a:gd name="connsiteX201" fmla="*/ 1308223 w 4651277"/>
                <a:gd name="connsiteY201" fmla="*/ 439777 h 4241931"/>
                <a:gd name="connsiteX202" fmla="*/ 1321763 w 4651277"/>
                <a:gd name="connsiteY202" fmla="*/ 428016 h 4241931"/>
                <a:gd name="connsiteX203" fmla="*/ 1334516 w 4651277"/>
                <a:gd name="connsiteY203" fmla="*/ 418027 h 4241931"/>
                <a:gd name="connsiteX204" fmla="*/ 1338527 w 4651277"/>
                <a:gd name="connsiteY204" fmla="*/ 431380 h 4241931"/>
                <a:gd name="connsiteX205" fmla="*/ 1348242 w 4651277"/>
                <a:gd name="connsiteY205" fmla="*/ 455745 h 4241931"/>
                <a:gd name="connsiteX206" fmla="*/ 1387252 w 4651277"/>
                <a:gd name="connsiteY206" fmla="*/ 495472 h 4241931"/>
                <a:gd name="connsiteX207" fmla="*/ 1391837 w 4651277"/>
                <a:gd name="connsiteY207" fmla="*/ 495408 h 4241931"/>
                <a:gd name="connsiteX208" fmla="*/ 1416978 w 4651277"/>
                <a:gd name="connsiteY208" fmla="*/ 473734 h 4241931"/>
                <a:gd name="connsiteX209" fmla="*/ 1459404 w 4651277"/>
                <a:gd name="connsiteY209" fmla="*/ 441306 h 4241931"/>
                <a:gd name="connsiteX210" fmla="*/ 1469781 w 4651277"/>
                <a:gd name="connsiteY210" fmla="*/ 440250 h 4241931"/>
                <a:gd name="connsiteX211" fmla="*/ 1481549 w 4651277"/>
                <a:gd name="connsiteY211" fmla="*/ 423949 h 4241931"/>
                <a:gd name="connsiteX212" fmla="*/ 1461863 w 4651277"/>
                <a:gd name="connsiteY212" fmla="*/ 391126 h 4241931"/>
                <a:gd name="connsiteX213" fmla="*/ 1459824 w 4651277"/>
                <a:gd name="connsiteY213" fmla="*/ 373082 h 4241931"/>
                <a:gd name="connsiteX214" fmla="*/ 1468739 w 4651277"/>
                <a:gd name="connsiteY214" fmla="*/ 351406 h 4241931"/>
                <a:gd name="connsiteX215" fmla="*/ 1464112 w 4651277"/>
                <a:gd name="connsiteY215" fmla="*/ 338871 h 4241931"/>
                <a:gd name="connsiteX216" fmla="*/ 1460545 w 4651277"/>
                <a:gd name="connsiteY216" fmla="*/ 338313 h 4241931"/>
                <a:gd name="connsiteX217" fmla="*/ 1512110 w 4651277"/>
                <a:gd name="connsiteY217" fmla="*/ 300603 h 4241931"/>
                <a:gd name="connsiteX218" fmla="*/ 1512639 w 4651277"/>
                <a:gd name="connsiteY218" fmla="*/ 301468 h 4241931"/>
                <a:gd name="connsiteX219" fmla="*/ 1518925 w 4651277"/>
                <a:gd name="connsiteY219" fmla="*/ 302455 h 4241931"/>
                <a:gd name="connsiteX220" fmla="*/ 1592775 w 4651277"/>
                <a:gd name="connsiteY220" fmla="*/ 337949 h 4241931"/>
                <a:gd name="connsiteX221" fmla="*/ 1609283 w 4651277"/>
                <a:gd name="connsiteY221" fmla="*/ 384943 h 4241931"/>
                <a:gd name="connsiteX222" fmla="*/ 1618784 w 4651277"/>
                <a:gd name="connsiteY222" fmla="*/ 393836 h 4241931"/>
                <a:gd name="connsiteX223" fmla="*/ 1646487 w 4651277"/>
                <a:gd name="connsiteY223" fmla="*/ 387871 h 4241931"/>
                <a:gd name="connsiteX224" fmla="*/ 1656853 w 4651277"/>
                <a:gd name="connsiteY224" fmla="*/ 392900 h 4241931"/>
                <a:gd name="connsiteX225" fmla="*/ 1697241 w 4651277"/>
                <a:gd name="connsiteY225" fmla="*/ 414806 h 4241931"/>
                <a:gd name="connsiteX226" fmla="*/ 1703912 w 4651277"/>
                <a:gd name="connsiteY226" fmla="*/ 406155 h 4241931"/>
                <a:gd name="connsiteX227" fmla="*/ 1723639 w 4651277"/>
                <a:gd name="connsiteY227" fmla="*/ 381491 h 4241931"/>
                <a:gd name="connsiteX228" fmla="*/ 1751084 w 4651277"/>
                <a:gd name="connsiteY228" fmla="*/ 397791 h 4241931"/>
                <a:gd name="connsiteX229" fmla="*/ 1750050 w 4651277"/>
                <a:gd name="connsiteY229" fmla="*/ 414469 h 4241931"/>
                <a:gd name="connsiteX230" fmla="*/ 1771479 w 4651277"/>
                <a:gd name="connsiteY230" fmla="*/ 433479 h 4241931"/>
                <a:gd name="connsiteX231" fmla="*/ 1791671 w 4651277"/>
                <a:gd name="connsiteY231" fmla="*/ 427858 h 4241931"/>
                <a:gd name="connsiteX232" fmla="*/ 1811648 w 4651277"/>
                <a:gd name="connsiteY232" fmla="*/ 420162 h 4241931"/>
                <a:gd name="connsiteX233" fmla="*/ 1828465 w 4651277"/>
                <a:gd name="connsiteY233" fmla="*/ 420549 h 4241931"/>
                <a:gd name="connsiteX234" fmla="*/ 1828507 w 4651277"/>
                <a:gd name="connsiteY234" fmla="*/ 435439 h 4241931"/>
                <a:gd name="connsiteX235" fmla="*/ 1831732 w 4651277"/>
                <a:gd name="connsiteY235" fmla="*/ 469308 h 4241931"/>
                <a:gd name="connsiteX236" fmla="*/ 1847892 w 4651277"/>
                <a:gd name="connsiteY236" fmla="*/ 475634 h 4241931"/>
                <a:gd name="connsiteX237" fmla="*/ 1880126 w 4651277"/>
                <a:gd name="connsiteY237" fmla="*/ 458510 h 4241931"/>
                <a:gd name="connsiteX238" fmla="*/ 1931438 w 4651277"/>
                <a:gd name="connsiteY238" fmla="*/ 455808 h 4241931"/>
                <a:gd name="connsiteX239" fmla="*/ 1943892 w 4651277"/>
                <a:gd name="connsiteY239" fmla="*/ 454541 h 4241931"/>
                <a:gd name="connsiteX240" fmla="*/ 1961453 w 4651277"/>
                <a:gd name="connsiteY240" fmla="*/ 439538 h 4241931"/>
                <a:gd name="connsiteX241" fmla="*/ 1987828 w 4651277"/>
                <a:gd name="connsiteY241" fmla="*/ 418394 h 4241931"/>
                <a:gd name="connsiteX242" fmla="*/ 1975043 w 4651277"/>
                <a:gd name="connsiteY242" fmla="*/ 406059 h 4241931"/>
                <a:gd name="connsiteX243" fmla="*/ 1967342 w 4651277"/>
                <a:gd name="connsiteY243" fmla="*/ 392156 h 4241931"/>
                <a:gd name="connsiteX244" fmla="*/ 1982906 w 4651277"/>
                <a:gd name="connsiteY244" fmla="*/ 373999 h 4241931"/>
                <a:gd name="connsiteX245" fmla="*/ 1993404 w 4651277"/>
                <a:gd name="connsiteY245" fmla="*/ 384469 h 4241931"/>
                <a:gd name="connsiteX246" fmla="*/ 2001183 w 4651277"/>
                <a:gd name="connsiteY246" fmla="*/ 395007 h 4241931"/>
                <a:gd name="connsiteX247" fmla="*/ 2026849 w 4651277"/>
                <a:gd name="connsiteY247" fmla="*/ 370998 h 4241931"/>
                <a:gd name="connsiteX248" fmla="*/ 2023876 w 4651277"/>
                <a:gd name="connsiteY248" fmla="*/ 354098 h 4241931"/>
                <a:gd name="connsiteX249" fmla="*/ 2033778 w 4651277"/>
                <a:gd name="connsiteY249" fmla="*/ 340083 h 4241931"/>
                <a:gd name="connsiteX250" fmla="*/ 2048794 w 4651277"/>
                <a:gd name="connsiteY250" fmla="*/ 345479 h 4241931"/>
                <a:gd name="connsiteX251" fmla="*/ 2057325 w 4651277"/>
                <a:gd name="connsiteY251" fmla="*/ 373772 h 4241931"/>
                <a:gd name="connsiteX252" fmla="*/ 2070321 w 4651277"/>
                <a:gd name="connsiteY252" fmla="*/ 397232 h 4241931"/>
                <a:gd name="connsiteX253" fmla="*/ 2071511 w 4651277"/>
                <a:gd name="connsiteY253" fmla="*/ 397143 h 4241931"/>
                <a:gd name="connsiteX254" fmla="*/ 2069934 w 4651277"/>
                <a:gd name="connsiteY254" fmla="*/ 387948 h 4241931"/>
                <a:gd name="connsiteX255" fmla="*/ 2060255 w 4651277"/>
                <a:gd name="connsiteY255" fmla="*/ 375986 h 4241931"/>
                <a:gd name="connsiteX256" fmla="*/ 2064924 w 4651277"/>
                <a:gd name="connsiteY256" fmla="*/ 367708 h 4241931"/>
                <a:gd name="connsiteX257" fmla="*/ 2081666 w 4651277"/>
                <a:gd name="connsiteY257" fmla="*/ 366819 h 4241931"/>
                <a:gd name="connsiteX258" fmla="*/ 2129578 w 4651277"/>
                <a:gd name="connsiteY258" fmla="*/ 334347 h 4241931"/>
                <a:gd name="connsiteX259" fmla="*/ 2116160 w 4651277"/>
                <a:gd name="connsiteY259" fmla="*/ 315351 h 4241931"/>
                <a:gd name="connsiteX260" fmla="*/ 2102325 w 4651277"/>
                <a:gd name="connsiteY260" fmla="*/ 302218 h 4241931"/>
                <a:gd name="connsiteX261" fmla="*/ 2119407 w 4651277"/>
                <a:gd name="connsiteY261" fmla="*/ 294010 h 4241931"/>
                <a:gd name="connsiteX262" fmla="*/ 2224738 w 4651277"/>
                <a:gd name="connsiteY262" fmla="*/ 243162 h 4241931"/>
                <a:gd name="connsiteX263" fmla="*/ 2229478 w 4651277"/>
                <a:gd name="connsiteY263" fmla="*/ 222474 h 4241931"/>
                <a:gd name="connsiteX264" fmla="*/ 2233028 w 4651277"/>
                <a:gd name="connsiteY264" fmla="*/ 193087 h 4241931"/>
                <a:gd name="connsiteX265" fmla="*/ 2257860 w 4651277"/>
                <a:gd name="connsiteY265" fmla="*/ 207097 h 4241931"/>
                <a:gd name="connsiteX266" fmla="*/ 2292598 w 4651277"/>
                <a:gd name="connsiteY266" fmla="*/ 187735 h 4241931"/>
                <a:gd name="connsiteX267" fmla="*/ 2292817 w 4651277"/>
                <a:gd name="connsiteY267" fmla="*/ 187109 h 4241931"/>
                <a:gd name="connsiteX268" fmla="*/ 2286426 w 4651277"/>
                <a:gd name="connsiteY268" fmla="*/ 166089 h 4241931"/>
                <a:gd name="connsiteX269" fmla="*/ 2271697 w 4651277"/>
                <a:gd name="connsiteY269" fmla="*/ 148167 h 4241931"/>
                <a:gd name="connsiteX270" fmla="*/ 2200551 w 4651277"/>
                <a:gd name="connsiteY270" fmla="*/ 141725 h 4241931"/>
                <a:gd name="connsiteX271" fmla="*/ 2177954 w 4651277"/>
                <a:gd name="connsiteY271" fmla="*/ 156063 h 4241931"/>
                <a:gd name="connsiteX272" fmla="*/ 2161941 w 4651277"/>
                <a:gd name="connsiteY272" fmla="*/ 156914 h 4241931"/>
                <a:gd name="connsiteX273" fmla="*/ 2166815 w 4651277"/>
                <a:gd name="connsiteY273" fmla="*/ 128838 h 4241931"/>
                <a:gd name="connsiteX274" fmla="*/ 2176178 w 4651277"/>
                <a:gd name="connsiteY274" fmla="*/ 122581 h 4241931"/>
                <a:gd name="connsiteX275" fmla="*/ 2220346 w 4651277"/>
                <a:gd name="connsiteY275" fmla="*/ 115856 h 4241931"/>
                <a:gd name="connsiteX276" fmla="*/ 2224591 w 4651277"/>
                <a:gd name="connsiteY276" fmla="*/ 99573 h 4241931"/>
                <a:gd name="connsiteX277" fmla="*/ 2236573 w 4651277"/>
                <a:gd name="connsiteY277" fmla="*/ 77768 h 4241931"/>
                <a:gd name="connsiteX278" fmla="*/ 2240288 w 4651277"/>
                <a:gd name="connsiteY278" fmla="*/ 79030 h 4241931"/>
                <a:gd name="connsiteX279" fmla="*/ 2269604 w 4651277"/>
                <a:gd name="connsiteY279" fmla="*/ 94992 h 4241931"/>
                <a:gd name="connsiteX280" fmla="*/ 2282204 w 4651277"/>
                <a:gd name="connsiteY280" fmla="*/ 84835 h 4241931"/>
                <a:gd name="connsiteX281" fmla="*/ 2285805 w 4651277"/>
                <a:gd name="connsiteY281" fmla="*/ 83914 h 4241931"/>
                <a:gd name="connsiteX282" fmla="*/ 2306411 w 4651277"/>
                <a:gd name="connsiteY282" fmla="*/ 73331 h 4241931"/>
                <a:gd name="connsiteX283" fmla="*/ 2339875 w 4651277"/>
                <a:gd name="connsiteY283" fmla="*/ 29946 h 4241931"/>
                <a:gd name="connsiteX284" fmla="*/ 2392011 w 4651277"/>
                <a:gd name="connsiteY284" fmla="*/ 22069 h 4241931"/>
                <a:gd name="connsiteX285" fmla="*/ 2449746 w 4651277"/>
                <a:gd name="connsiteY285" fmla="*/ 23384 h 4241931"/>
                <a:gd name="connsiteX286" fmla="*/ 2451124 w 4651277"/>
                <a:gd name="connsiteY286" fmla="*/ 21850 h 4241931"/>
                <a:gd name="connsiteX287" fmla="*/ 2508326 w 4651277"/>
                <a:gd name="connsiteY287" fmla="*/ 26842 h 4241931"/>
                <a:gd name="connsiteX288" fmla="*/ 2528565 w 4651277"/>
                <a:gd name="connsiteY288" fmla="*/ 50586 h 4241931"/>
                <a:gd name="connsiteX289" fmla="*/ 2545177 w 4651277"/>
                <a:gd name="connsiteY289" fmla="*/ 19776 h 4241931"/>
                <a:gd name="connsiteX290" fmla="*/ 2549345 w 4651277"/>
                <a:gd name="connsiteY290" fmla="*/ 2036 h 4241931"/>
                <a:gd name="connsiteX291" fmla="*/ 2559883 w 4651277"/>
                <a:gd name="connsiteY291" fmla="*/ 8046 h 4241931"/>
                <a:gd name="connsiteX292" fmla="*/ 2562074 w 4651277"/>
                <a:gd name="connsiteY292" fmla="*/ 21798 h 4241931"/>
                <a:gd name="connsiteX293" fmla="*/ 2568791 w 4651277"/>
                <a:gd name="connsiteY293" fmla="*/ 52100 h 4241931"/>
                <a:gd name="connsiteX294" fmla="*/ 2601553 w 4651277"/>
                <a:gd name="connsiteY294" fmla="*/ 64228 h 4241931"/>
                <a:gd name="connsiteX295" fmla="*/ 2625296 w 4651277"/>
                <a:gd name="connsiteY295" fmla="*/ 43989 h 4241931"/>
                <a:gd name="connsiteX296" fmla="*/ 2645290 w 4651277"/>
                <a:gd name="connsiteY296" fmla="*/ 35628 h 4241931"/>
                <a:gd name="connsiteX297" fmla="*/ 2655912 w 4651277"/>
                <a:gd name="connsiteY297" fmla="*/ 56963 h 4241931"/>
                <a:gd name="connsiteX298" fmla="*/ 2657690 w 4651277"/>
                <a:gd name="connsiteY298" fmla="*/ 90445 h 4241931"/>
                <a:gd name="connsiteX299" fmla="*/ 2676280 w 4651277"/>
                <a:gd name="connsiteY299" fmla="*/ 110626 h 4241931"/>
                <a:gd name="connsiteX300" fmla="*/ 2711006 w 4651277"/>
                <a:gd name="connsiteY300" fmla="*/ 146010 h 4241931"/>
                <a:gd name="connsiteX301" fmla="*/ 2766305 w 4651277"/>
                <a:gd name="connsiteY301" fmla="*/ 183951 h 4241931"/>
                <a:gd name="connsiteX302" fmla="*/ 2774785 w 4651277"/>
                <a:gd name="connsiteY302" fmla="*/ 182383 h 4241931"/>
                <a:gd name="connsiteX303" fmla="*/ 2787061 w 4651277"/>
                <a:gd name="connsiteY303" fmla="*/ 171241 h 4241931"/>
                <a:gd name="connsiteX304" fmla="*/ 2822613 w 4651277"/>
                <a:gd name="connsiteY304" fmla="*/ 167164 h 4241931"/>
                <a:gd name="connsiteX305" fmla="*/ 2851379 w 4651277"/>
                <a:gd name="connsiteY305" fmla="*/ 159068 h 4241931"/>
                <a:gd name="connsiteX306" fmla="*/ 2865410 w 4651277"/>
                <a:gd name="connsiteY306" fmla="*/ 175841 h 4241931"/>
                <a:gd name="connsiteX307" fmla="*/ 2868616 w 4651277"/>
                <a:gd name="connsiteY307" fmla="*/ 203591 h 4241931"/>
                <a:gd name="connsiteX308" fmla="*/ 2876460 w 4651277"/>
                <a:gd name="connsiteY308" fmla="*/ 217590 h 4241931"/>
                <a:gd name="connsiteX309" fmla="*/ 2879988 w 4651277"/>
                <a:gd name="connsiteY309" fmla="*/ 214776 h 4241931"/>
                <a:gd name="connsiteX310" fmla="*/ 2883159 w 4651277"/>
                <a:gd name="connsiteY310" fmla="*/ 198914 h 4241931"/>
                <a:gd name="connsiteX311" fmla="*/ 2919613 w 4651277"/>
                <a:gd name="connsiteY311" fmla="*/ 156832 h 4241931"/>
                <a:gd name="connsiteX312" fmla="*/ 2928147 w 4651277"/>
                <a:gd name="connsiteY312" fmla="*/ 138860 h 4241931"/>
                <a:gd name="connsiteX313" fmla="*/ 2945881 w 4651277"/>
                <a:gd name="connsiteY313" fmla="*/ 129160 h 4241931"/>
                <a:gd name="connsiteX314" fmla="*/ 3020035 w 4651277"/>
                <a:gd name="connsiteY314" fmla="*/ 96025 h 4241931"/>
                <a:gd name="connsiteX315" fmla="*/ 3059179 w 4651277"/>
                <a:gd name="connsiteY315" fmla="*/ 77157 h 4241931"/>
                <a:gd name="connsiteX316" fmla="*/ 3077043 w 4651277"/>
                <a:gd name="connsiteY316" fmla="*/ 97377 h 4241931"/>
                <a:gd name="connsiteX317" fmla="*/ 3110061 w 4651277"/>
                <a:gd name="connsiteY317" fmla="*/ 86865 h 4241931"/>
                <a:gd name="connsiteX318" fmla="*/ 3141966 w 4651277"/>
                <a:gd name="connsiteY318" fmla="*/ 69112 h 4241931"/>
                <a:gd name="connsiteX319" fmla="*/ 3160021 w 4651277"/>
                <a:gd name="connsiteY319" fmla="*/ 92972 h 4241931"/>
                <a:gd name="connsiteX320" fmla="*/ 3174507 w 4651277"/>
                <a:gd name="connsiteY320" fmla="*/ 104612 h 4241931"/>
                <a:gd name="connsiteX321" fmla="*/ 3184041 w 4651277"/>
                <a:gd name="connsiteY321" fmla="*/ 91696 h 4241931"/>
                <a:gd name="connsiteX322" fmla="*/ 3184575 w 4651277"/>
                <a:gd name="connsiteY322" fmla="*/ 88018 h 4241931"/>
                <a:gd name="connsiteX323" fmla="*/ 3192073 w 4651277"/>
                <a:gd name="connsiteY323" fmla="*/ 64262 h 4241931"/>
                <a:gd name="connsiteX324" fmla="*/ 3201007 w 4651277"/>
                <a:gd name="connsiteY324" fmla="*/ 81307 h 4241931"/>
                <a:gd name="connsiteX325" fmla="*/ 3205002 w 4651277"/>
                <a:gd name="connsiteY325" fmla="*/ 101532 h 4241931"/>
                <a:gd name="connsiteX326" fmla="*/ 3239907 w 4651277"/>
                <a:gd name="connsiteY326" fmla="*/ 112818 h 4241931"/>
                <a:gd name="connsiteX327" fmla="*/ 3253692 w 4651277"/>
                <a:gd name="connsiteY327" fmla="*/ 97487 h 4241931"/>
                <a:gd name="connsiteX328" fmla="*/ 3276340 w 4651277"/>
                <a:gd name="connsiteY328" fmla="*/ 111615 h 4241931"/>
                <a:gd name="connsiteX329" fmla="*/ 3277538 w 4651277"/>
                <a:gd name="connsiteY329" fmla="*/ 134178 h 4241931"/>
                <a:gd name="connsiteX330" fmla="*/ 3294633 w 4651277"/>
                <a:gd name="connsiteY330" fmla="*/ 153709 h 4241931"/>
                <a:gd name="connsiteX331" fmla="*/ 3319511 w 4651277"/>
                <a:gd name="connsiteY331" fmla="*/ 182315 h 4241931"/>
                <a:gd name="connsiteX332" fmla="*/ 3357761 w 4651277"/>
                <a:gd name="connsiteY332" fmla="*/ 215322 h 4241931"/>
                <a:gd name="connsiteX333" fmla="*/ 3375693 w 4651277"/>
                <a:gd name="connsiteY333" fmla="*/ 223128 h 4241931"/>
                <a:gd name="connsiteX334" fmla="*/ 3367384 w 4651277"/>
                <a:gd name="connsiteY334" fmla="*/ 231599 h 4241931"/>
                <a:gd name="connsiteX335" fmla="*/ 3377007 w 4651277"/>
                <a:gd name="connsiteY335" fmla="*/ 247876 h 4241931"/>
                <a:gd name="connsiteX336" fmla="*/ 3404679 w 4651277"/>
                <a:gd name="connsiteY336" fmla="*/ 274146 h 4241931"/>
                <a:gd name="connsiteX337" fmla="*/ 3412506 w 4651277"/>
                <a:gd name="connsiteY337" fmla="*/ 297817 h 4241931"/>
                <a:gd name="connsiteX338" fmla="*/ 3404705 w 4651277"/>
                <a:gd name="connsiteY338" fmla="*/ 329618 h 4241931"/>
                <a:gd name="connsiteX339" fmla="*/ 3403810 w 4651277"/>
                <a:gd name="connsiteY339" fmla="*/ 381492 h 4241931"/>
                <a:gd name="connsiteX340" fmla="*/ 3416229 w 4651277"/>
                <a:gd name="connsiteY340" fmla="*/ 395431 h 4241931"/>
                <a:gd name="connsiteX341" fmla="*/ 3415823 w 4651277"/>
                <a:gd name="connsiteY341" fmla="*/ 429030 h 4241931"/>
                <a:gd name="connsiteX342" fmla="*/ 3401628 w 4651277"/>
                <a:gd name="connsiteY342" fmla="*/ 453598 h 4241931"/>
                <a:gd name="connsiteX343" fmla="*/ 3406630 w 4651277"/>
                <a:gd name="connsiteY343" fmla="*/ 464271 h 4241931"/>
                <a:gd name="connsiteX344" fmla="*/ 3407669 w 4651277"/>
                <a:gd name="connsiteY344" fmla="*/ 464755 h 4241931"/>
                <a:gd name="connsiteX345" fmla="*/ 3418321 w 4651277"/>
                <a:gd name="connsiteY345" fmla="*/ 455507 h 4241931"/>
                <a:gd name="connsiteX346" fmla="*/ 3436938 w 4651277"/>
                <a:gd name="connsiteY346" fmla="*/ 446109 h 4241931"/>
                <a:gd name="connsiteX347" fmla="*/ 3438909 w 4651277"/>
                <a:gd name="connsiteY347" fmla="*/ 448742 h 4241931"/>
                <a:gd name="connsiteX348" fmla="*/ 3451615 w 4651277"/>
                <a:gd name="connsiteY348" fmla="*/ 473672 h 4241931"/>
                <a:gd name="connsiteX349" fmla="*/ 3465140 w 4651277"/>
                <a:gd name="connsiteY349" fmla="*/ 472618 h 4241931"/>
                <a:gd name="connsiteX350" fmla="*/ 3468067 w 4651277"/>
                <a:gd name="connsiteY350" fmla="*/ 473688 h 4241931"/>
                <a:gd name="connsiteX351" fmla="*/ 3487330 w 4651277"/>
                <a:gd name="connsiteY351" fmla="*/ 476135 h 4241931"/>
                <a:gd name="connsiteX352" fmla="*/ 3531027 w 4651277"/>
                <a:gd name="connsiteY352" fmla="*/ 461995 h 4241931"/>
                <a:gd name="connsiteX353" fmla="*/ 3570810 w 4651277"/>
                <a:gd name="connsiteY353" fmla="*/ 481255 h 4241931"/>
                <a:gd name="connsiteX354" fmla="*/ 3610106 w 4651277"/>
                <a:gd name="connsiteY354" fmla="*/ 509524 h 4241931"/>
                <a:gd name="connsiteX355" fmla="*/ 3611787 w 4651277"/>
                <a:gd name="connsiteY355" fmla="*/ 509117 h 4241931"/>
                <a:gd name="connsiteX356" fmla="*/ 3648972 w 4651277"/>
                <a:gd name="connsiteY356" fmla="*/ 539676 h 4241931"/>
                <a:gd name="connsiteX357" fmla="*/ 3651715 w 4651277"/>
                <a:gd name="connsiteY357" fmla="*/ 565684 h 4241931"/>
                <a:gd name="connsiteX358" fmla="*/ 3677800 w 4651277"/>
                <a:gd name="connsiteY358" fmla="*/ 552253 h 4241931"/>
                <a:gd name="connsiteX359" fmla="*/ 3689090 w 4651277"/>
                <a:gd name="connsiteY359" fmla="*/ 541962 h 4241931"/>
                <a:gd name="connsiteX360" fmla="*/ 3693528 w 4651277"/>
                <a:gd name="connsiteY360" fmla="*/ 551111 h 4241931"/>
                <a:gd name="connsiteX361" fmla="*/ 3688525 w 4651277"/>
                <a:gd name="connsiteY361" fmla="*/ 561659 h 4241931"/>
                <a:gd name="connsiteX362" fmla="*/ 3678811 w 4651277"/>
                <a:gd name="connsiteY362" fmla="*/ 585793 h 4241931"/>
                <a:gd name="connsiteX363" fmla="*/ 3695717 w 4651277"/>
                <a:gd name="connsiteY363" fmla="*/ 609705 h 4241931"/>
                <a:gd name="connsiteX364" fmla="*/ 3721724 w 4651277"/>
                <a:gd name="connsiteY364" fmla="*/ 606963 h 4241931"/>
                <a:gd name="connsiteX365" fmla="*/ 3739511 w 4651277"/>
                <a:gd name="connsiteY365" fmla="*/ 610656 h 4241931"/>
                <a:gd name="connsiteX366" fmla="*/ 3736745 w 4651277"/>
                <a:gd name="connsiteY366" fmla="*/ 630441 h 4241931"/>
                <a:gd name="connsiteX367" fmla="*/ 3722108 w 4651277"/>
                <a:gd name="connsiteY367" fmla="*/ 654435 h 4241931"/>
                <a:gd name="connsiteX368" fmla="*/ 3725398 w 4651277"/>
                <a:gd name="connsiteY368" fmla="*/ 677198 h 4241931"/>
                <a:gd name="connsiteX369" fmla="*/ 3732642 w 4651277"/>
                <a:gd name="connsiteY369" fmla="*/ 718120 h 4241931"/>
                <a:gd name="connsiteX370" fmla="*/ 3752899 w 4651277"/>
                <a:gd name="connsiteY370" fmla="*/ 770559 h 4241931"/>
                <a:gd name="connsiteX371" fmla="*/ 3759505 w 4651277"/>
                <a:gd name="connsiteY371" fmla="*/ 773492 h 4241931"/>
                <a:gd name="connsiteX372" fmla="*/ 3773273 w 4651277"/>
                <a:gd name="connsiteY372" fmla="*/ 771607 h 4241931"/>
                <a:gd name="connsiteX373" fmla="*/ 3799787 w 4651277"/>
                <a:gd name="connsiteY373" fmla="*/ 785635 h 4241931"/>
                <a:gd name="connsiteX374" fmla="*/ 3823514 w 4651277"/>
                <a:gd name="connsiteY374" fmla="*/ 793669 h 4241931"/>
                <a:gd name="connsiteX375" fmla="*/ 3825266 w 4651277"/>
                <a:gd name="connsiteY375" fmla="*/ 811916 h 4241931"/>
                <a:gd name="connsiteX376" fmla="*/ 3814334 w 4651277"/>
                <a:gd name="connsiteY376" fmla="*/ 832622 h 4241931"/>
                <a:gd name="connsiteX377" fmla="*/ 3813124 w 4651277"/>
                <a:gd name="connsiteY377" fmla="*/ 846019 h 4241931"/>
                <a:gd name="connsiteX378" fmla="*/ 3816896 w 4651277"/>
                <a:gd name="connsiteY378" fmla="*/ 845745 h 4241931"/>
                <a:gd name="connsiteX379" fmla="*/ 3826606 w 4651277"/>
                <a:gd name="connsiteY379" fmla="*/ 836281 h 4241931"/>
                <a:gd name="connsiteX380" fmla="*/ 3871753 w 4651277"/>
                <a:gd name="connsiteY380" fmla="*/ 824457 h 4241931"/>
                <a:gd name="connsiteX381" fmla="*/ 3886171 w 4651277"/>
                <a:gd name="connsiteY381" fmla="*/ 816075 h 4241931"/>
                <a:gd name="connsiteX382" fmla="*/ 3903030 w 4651277"/>
                <a:gd name="connsiteY382" fmla="*/ 817772 h 4241931"/>
                <a:gd name="connsiteX383" fmla="*/ 3970004 w 4651277"/>
                <a:gd name="connsiteY383" fmla="*/ 830001 h 4241931"/>
                <a:gd name="connsiteX384" fmla="*/ 4006011 w 4651277"/>
                <a:gd name="connsiteY384" fmla="*/ 835505 h 4241931"/>
                <a:gd name="connsiteX385" fmla="*/ 4008781 w 4651277"/>
                <a:gd name="connsiteY385" fmla="*/ 857952 h 4241931"/>
                <a:gd name="connsiteX386" fmla="*/ 4036593 w 4651277"/>
                <a:gd name="connsiteY386" fmla="*/ 866329 h 4241931"/>
                <a:gd name="connsiteX387" fmla="*/ 4067065 w 4651277"/>
                <a:gd name="connsiteY387" fmla="*/ 869173 h 4241931"/>
                <a:gd name="connsiteX388" fmla="*/ 4068243 w 4651277"/>
                <a:gd name="connsiteY388" fmla="*/ 894227 h 4241931"/>
                <a:gd name="connsiteX389" fmla="*/ 4072744 w 4651277"/>
                <a:gd name="connsiteY389" fmla="*/ 909141 h 4241931"/>
                <a:gd name="connsiteX390" fmla="*/ 4085456 w 4651277"/>
                <a:gd name="connsiteY390" fmla="*/ 904728 h 4241931"/>
                <a:gd name="connsiteX391" fmla="*/ 4087569 w 4651277"/>
                <a:gd name="connsiteY391" fmla="*/ 902438 h 4241931"/>
                <a:gd name="connsiteX392" fmla="*/ 4104011 w 4651277"/>
                <a:gd name="connsiteY392" fmla="*/ 889565 h 4241931"/>
                <a:gd name="connsiteX393" fmla="*/ 4102112 w 4651277"/>
                <a:gd name="connsiteY393" fmla="*/ 905585 h 4241931"/>
                <a:gd name="connsiteX394" fmla="*/ 4095288 w 4651277"/>
                <a:gd name="connsiteY394" fmla="*/ 921462 h 4241931"/>
                <a:gd name="connsiteX395" fmla="*/ 4114076 w 4651277"/>
                <a:gd name="connsiteY395" fmla="*/ 945806 h 4241931"/>
                <a:gd name="connsiteX396" fmla="*/ 4130871 w 4651277"/>
                <a:gd name="connsiteY396" fmla="*/ 941738 h 4241931"/>
                <a:gd name="connsiteX397" fmla="*/ 4139837 w 4651277"/>
                <a:gd name="connsiteY397" fmla="*/ 962239 h 4241931"/>
                <a:gd name="connsiteX398" fmla="*/ 4129972 w 4651277"/>
                <a:gd name="connsiteY398" fmla="*/ 978409 h 4241931"/>
                <a:gd name="connsiteX399" fmla="*/ 4132538 w 4651277"/>
                <a:gd name="connsiteY399" fmla="*/ 1000014 h 4241931"/>
                <a:gd name="connsiteX400" fmla="*/ 4136184 w 4651277"/>
                <a:gd name="connsiteY400" fmla="*/ 1031582 h 4241931"/>
                <a:gd name="connsiteX401" fmla="*/ 4146989 w 4651277"/>
                <a:gd name="connsiteY401" fmla="*/ 1072530 h 4241931"/>
                <a:gd name="connsiteX402" fmla="*/ 4155689 w 4651277"/>
                <a:gd name="connsiteY402" fmla="*/ 1086426 h 4241931"/>
                <a:gd name="connsiteX403" fmla="*/ 4145929 w 4651277"/>
                <a:gd name="connsiteY403" fmla="*/ 1088346 h 4241931"/>
                <a:gd name="connsiteX404" fmla="*/ 4144869 w 4651277"/>
                <a:gd name="connsiteY404" fmla="*/ 1104161 h 4241931"/>
                <a:gd name="connsiteX405" fmla="*/ 4151555 w 4651277"/>
                <a:gd name="connsiteY405" fmla="*/ 1135437 h 4241931"/>
                <a:gd name="connsiteX406" fmla="*/ 4145749 w 4651277"/>
                <a:gd name="connsiteY406" fmla="*/ 1155514 h 4241931"/>
                <a:gd name="connsiteX407" fmla="*/ 4125285 w 4651277"/>
                <a:gd name="connsiteY407" fmla="*/ 1173806 h 4241931"/>
                <a:gd name="connsiteX408" fmla="*/ 4100084 w 4651277"/>
                <a:gd name="connsiteY408" fmla="*/ 1209249 h 4241931"/>
                <a:gd name="connsiteX409" fmla="*/ 4102065 w 4651277"/>
                <a:gd name="connsiteY409" fmla="*/ 1224773 h 4241931"/>
                <a:gd name="connsiteX410" fmla="*/ 4085863 w 4651277"/>
                <a:gd name="connsiteY410" fmla="*/ 1247811 h 4241931"/>
                <a:gd name="connsiteX411" fmla="*/ 4062766 w 4651277"/>
                <a:gd name="connsiteY411" fmla="*/ 1268076 h 4241931"/>
                <a:gd name="connsiteX412" fmla="*/ 4083268 w 4651277"/>
                <a:gd name="connsiteY412" fmla="*/ 1301340 h 4241931"/>
                <a:gd name="connsiteX413" fmla="*/ 4087529 w 4651277"/>
                <a:gd name="connsiteY413" fmla="*/ 1306087 h 4241931"/>
                <a:gd name="connsiteX414" fmla="*/ 4075365 w 4651277"/>
                <a:gd name="connsiteY414" fmla="*/ 1307255 h 4241931"/>
                <a:gd name="connsiteX415" fmla="*/ 4025745 w 4651277"/>
                <a:gd name="connsiteY415" fmla="*/ 1300601 h 4241931"/>
                <a:gd name="connsiteX416" fmla="*/ 4008463 w 4651277"/>
                <a:gd name="connsiteY416" fmla="*/ 1313678 h 4241931"/>
                <a:gd name="connsiteX417" fmla="*/ 3997211 w 4651277"/>
                <a:gd name="connsiteY417" fmla="*/ 1333296 h 4241931"/>
                <a:gd name="connsiteX418" fmla="*/ 3959711 w 4651277"/>
                <a:gd name="connsiteY418" fmla="*/ 1345489 h 4241931"/>
                <a:gd name="connsiteX419" fmla="*/ 3934694 w 4651277"/>
                <a:gd name="connsiteY419" fmla="*/ 1355993 h 4241931"/>
                <a:gd name="connsiteX420" fmla="*/ 3923281 w 4651277"/>
                <a:gd name="connsiteY420" fmla="*/ 1354756 h 4241931"/>
                <a:gd name="connsiteX421" fmla="*/ 3922998 w 4651277"/>
                <a:gd name="connsiteY421" fmla="*/ 1364605 h 4241931"/>
                <a:gd name="connsiteX422" fmla="*/ 3927995 w 4651277"/>
                <a:gd name="connsiteY422" fmla="*/ 1383399 h 4241931"/>
                <a:gd name="connsiteX423" fmla="*/ 3949876 w 4651277"/>
                <a:gd name="connsiteY423" fmla="*/ 1400327 h 4241931"/>
                <a:gd name="connsiteX424" fmla="*/ 3968971 w 4651277"/>
                <a:gd name="connsiteY424" fmla="*/ 1411261 h 4241931"/>
                <a:gd name="connsiteX425" fmla="*/ 3957365 w 4651277"/>
                <a:gd name="connsiteY425" fmla="*/ 1422073 h 4241931"/>
                <a:gd name="connsiteX426" fmla="*/ 3884013 w 4651277"/>
                <a:gd name="connsiteY426" fmla="*/ 1478958 h 4241931"/>
                <a:gd name="connsiteX427" fmla="*/ 3859917 w 4651277"/>
                <a:gd name="connsiteY427" fmla="*/ 1489419 h 4241931"/>
                <a:gd name="connsiteX428" fmla="*/ 3852809 w 4651277"/>
                <a:gd name="connsiteY428" fmla="*/ 1481837 h 4241931"/>
                <a:gd name="connsiteX429" fmla="*/ 3841864 w 4651277"/>
                <a:gd name="connsiteY429" fmla="*/ 1492090 h 4241931"/>
                <a:gd name="connsiteX430" fmla="*/ 3840531 w 4651277"/>
                <a:gd name="connsiteY430" fmla="*/ 1496285 h 4241931"/>
                <a:gd name="connsiteX431" fmla="*/ 3850294 w 4651277"/>
                <a:gd name="connsiteY431" fmla="*/ 1497108 h 4241931"/>
                <a:gd name="connsiteX432" fmla="*/ 3872107 w 4651277"/>
                <a:gd name="connsiteY432" fmla="*/ 1537613 h 4241931"/>
                <a:gd name="connsiteX433" fmla="*/ 3857531 w 4651277"/>
                <a:gd name="connsiteY433" fmla="*/ 1567371 h 4241931"/>
                <a:gd name="connsiteX434" fmla="*/ 3876636 w 4651277"/>
                <a:gd name="connsiteY434" fmla="*/ 1591193 h 4241931"/>
                <a:gd name="connsiteX435" fmla="*/ 3893839 w 4651277"/>
                <a:gd name="connsiteY435" fmla="*/ 1588805 h 4241931"/>
                <a:gd name="connsiteX436" fmla="*/ 3910000 w 4651277"/>
                <a:gd name="connsiteY436" fmla="*/ 1585781 h 4241931"/>
                <a:gd name="connsiteX437" fmla="*/ 3841479 w 4651277"/>
                <a:gd name="connsiteY437" fmla="*/ 1598374 h 4241931"/>
                <a:gd name="connsiteX438" fmla="*/ 3820166 w 4651277"/>
                <a:gd name="connsiteY438" fmla="*/ 1603981 h 4241931"/>
                <a:gd name="connsiteX439" fmla="*/ 3821044 w 4651277"/>
                <a:gd name="connsiteY439" fmla="*/ 1616327 h 4241931"/>
                <a:gd name="connsiteX440" fmla="*/ 3820601 w 4651277"/>
                <a:gd name="connsiteY440" fmla="*/ 1618633 h 4241931"/>
                <a:gd name="connsiteX441" fmla="*/ 3856796 w 4651277"/>
                <a:gd name="connsiteY441" fmla="*/ 1624365 h 4241931"/>
                <a:gd name="connsiteX442" fmla="*/ 3878963 w 4651277"/>
                <a:gd name="connsiteY442" fmla="*/ 1632824 h 4241931"/>
                <a:gd name="connsiteX443" fmla="*/ 3881060 w 4651277"/>
                <a:gd name="connsiteY443" fmla="*/ 1631301 h 4241931"/>
                <a:gd name="connsiteX444" fmla="*/ 3946493 w 4651277"/>
                <a:gd name="connsiteY444" fmla="*/ 1636097 h 4241931"/>
                <a:gd name="connsiteX445" fmla="*/ 4070600 w 4651277"/>
                <a:gd name="connsiteY445" fmla="*/ 1629769 h 4241931"/>
                <a:gd name="connsiteX446" fmla="*/ 4108464 w 4651277"/>
                <a:gd name="connsiteY446" fmla="*/ 1628962 h 4241931"/>
                <a:gd name="connsiteX447" fmla="*/ 4169224 w 4651277"/>
                <a:gd name="connsiteY447" fmla="*/ 1639821 h 4241931"/>
                <a:gd name="connsiteX448" fmla="*/ 4200098 w 4651277"/>
                <a:gd name="connsiteY448" fmla="*/ 1644093 h 4241931"/>
                <a:gd name="connsiteX449" fmla="*/ 4211147 w 4651277"/>
                <a:gd name="connsiteY449" fmla="*/ 1656359 h 4241931"/>
                <a:gd name="connsiteX450" fmla="*/ 4233230 w 4651277"/>
                <a:gd name="connsiteY450" fmla="*/ 1641916 h 4241931"/>
                <a:gd name="connsiteX451" fmla="*/ 4300563 w 4651277"/>
                <a:gd name="connsiteY451" fmla="*/ 1658147 h 4241931"/>
                <a:gd name="connsiteX452" fmla="*/ 4319080 w 4651277"/>
                <a:gd name="connsiteY452" fmla="*/ 1662318 h 4241931"/>
                <a:gd name="connsiteX453" fmla="*/ 4374375 w 4651277"/>
                <a:gd name="connsiteY453" fmla="*/ 1680353 h 4241931"/>
                <a:gd name="connsiteX454" fmla="*/ 4434018 w 4651277"/>
                <a:gd name="connsiteY454" fmla="*/ 1702171 h 4241931"/>
                <a:gd name="connsiteX455" fmla="*/ 4465268 w 4651277"/>
                <a:gd name="connsiteY455" fmla="*/ 1715781 h 4241931"/>
                <a:gd name="connsiteX456" fmla="*/ 4467174 w 4651277"/>
                <a:gd name="connsiteY456" fmla="*/ 1715464 h 4241931"/>
                <a:gd name="connsiteX457" fmla="*/ 4467174 w 4651277"/>
                <a:gd name="connsiteY457" fmla="*/ 1715465 h 4241931"/>
                <a:gd name="connsiteX458" fmla="*/ 4467651 w 4651277"/>
                <a:gd name="connsiteY458" fmla="*/ 1715385 h 4241931"/>
                <a:gd name="connsiteX459" fmla="*/ 4467174 w 4651277"/>
                <a:gd name="connsiteY459" fmla="*/ 1715464 h 4241931"/>
                <a:gd name="connsiteX460" fmla="*/ 4466063 w 4651277"/>
                <a:gd name="connsiteY460" fmla="*/ 1714670 h 4241931"/>
                <a:gd name="connsiteX461" fmla="*/ 4467370 w 4651277"/>
                <a:gd name="connsiteY461" fmla="*/ 1702505 h 4241931"/>
                <a:gd name="connsiteX462" fmla="*/ 4476105 w 4651277"/>
                <a:gd name="connsiteY462" fmla="*/ 1702032 h 4241931"/>
                <a:gd name="connsiteX463" fmla="*/ 4572318 w 4651277"/>
                <a:gd name="connsiteY463" fmla="*/ 1711701 h 4241931"/>
                <a:gd name="connsiteX464" fmla="*/ 4589311 w 4651277"/>
                <a:gd name="connsiteY464" fmla="*/ 1713774 h 4241931"/>
                <a:gd name="connsiteX465" fmla="*/ 4593344 w 4651277"/>
                <a:gd name="connsiteY465" fmla="*/ 1715650 h 4241931"/>
                <a:gd name="connsiteX466" fmla="*/ 4601154 w 4651277"/>
                <a:gd name="connsiteY466" fmla="*/ 1724929 h 4241931"/>
                <a:gd name="connsiteX467" fmla="*/ 4602993 w 4651277"/>
                <a:gd name="connsiteY467" fmla="*/ 1728933 h 4241931"/>
                <a:gd name="connsiteX468" fmla="*/ 4603083 w 4651277"/>
                <a:gd name="connsiteY468" fmla="*/ 1740082 h 4241931"/>
                <a:gd name="connsiteX469" fmla="*/ 4603239 w 4651277"/>
                <a:gd name="connsiteY469" fmla="*/ 1746912 h 4241931"/>
                <a:gd name="connsiteX470" fmla="*/ 4630175 w 4651277"/>
                <a:gd name="connsiteY470" fmla="*/ 1748703 h 4241931"/>
                <a:gd name="connsiteX471" fmla="*/ 4649928 w 4651277"/>
                <a:gd name="connsiteY471" fmla="*/ 1756780 h 4241931"/>
                <a:gd name="connsiteX472" fmla="*/ 4642711 w 4651277"/>
                <a:gd name="connsiteY472" fmla="*/ 1771103 h 4241931"/>
                <a:gd name="connsiteX473" fmla="*/ 4560387 w 4651277"/>
                <a:gd name="connsiteY473" fmla="*/ 1751878 h 4241931"/>
                <a:gd name="connsiteX474" fmla="*/ 4517474 w 4651277"/>
                <a:gd name="connsiteY474" fmla="*/ 1749413 h 4241931"/>
                <a:gd name="connsiteX475" fmla="*/ 4509436 w 4651277"/>
                <a:gd name="connsiteY475" fmla="*/ 1749377 h 4241931"/>
                <a:gd name="connsiteX476" fmla="*/ 4460463 w 4651277"/>
                <a:gd name="connsiteY476" fmla="*/ 1730486 h 4241931"/>
                <a:gd name="connsiteX477" fmla="*/ 4435148 w 4651277"/>
                <a:gd name="connsiteY477" fmla="*/ 1730189 h 4241931"/>
                <a:gd name="connsiteX478" fmla="*/ 4420091 w 4651277"/>
                <a:gd name="connsiteY478" fmla="*/ 1731516 h 4241931"/>
                <a:gd name="connsiteX479" fmla="*/ 4358507 w 4651277"/>
                <a:gd name="connsiteY479" fmla="*/ 1718051 h 4241931"/>
                <a:gd name="connsiteX480" fmla="*/ 4315402 w 4651277"/>
                <a:gd name="connsiteY480" fmla="*/ 1716792 h 4241931"/>
                <a:gd name="connsiteX481" fmla="*/ 4279957 w 4651277"/>
                <a:gd name="connsiteY481" fmla="*/ 1706229 h 4241931"/>
                <a:gd name="connsiteX482" fmla="*/ 4243898 w 4651277"/>
                <a:gd name="connsiteY482" fmla="*/ 1719077 h 4241931"/>
                <a:gd name="connsiteX483" fmla="*/ 4242561 w 4651277"/>
                <a:gd name="connsiteY483" fmla="*/ 1727526 h 4241931"/>
                <a:gd name="connsiteX484" fmla="*/ 4197062 w 4651277"/>
                <a:gd name="connsiteY484" fmla="*/ 1753107 h 4241931"/>
                <a:gd name="connsiteX485" fmla="*/ 4171232 w 4651277"/>
                <a:gd name="connsiteY485" fmla="*/ 1763864 h 4241931"/>
                <a:gd name="connsiteX486" fmla="*/ 4148247 w 4651277"/>
                <a:gd name="connsiteY486" fmla="*/ 1803527 h 4241931"/>
                <a:gd name="connsiteX487" fmla="*/ 4142937 w 4651277"/>
                <a:gd name="connsiteY487" fmla="*/ 1817531 h 4241931"/>
                <a:gd name="connsiteX488" fmla="*/ 4116091 w 4651277"/>
                <a:gd name="connsiteY488" fmla="*/ 1826890 h 4241931"/>
                <a:gd name="connsiteX489" fmla="*/ 4104976 w 4651277"/>
                <a:gd name="connsiteY489" fmla="*/ 1818944 h 4241931"/>
                <a:gd name="connsiteX490" fmla="*/ 4097318 w 4651277"/>
                <a:gd name="connsiteY490" fmla="*/ 1828247 h 4241931"/>
                <a:gd name="connsiteX491" fmla="*/ 4085236 w 4651277"/>
                <a:gd name="connsiteY491" fmla="*/ 1849842 h 4241931"/>
                <a:gd name="connsiteX492" fmla="*/ 4074972 w 4651277"/>
                <a:gd name="connsiteY492" fmla="*/ 1859969 h 4241931"/>
                <a:gd name="connsiteX493" fmla="*/ 4084939 w 4651277"/>
                <a:gd name="connsiteY493" fmla="*/ 1875159 h 4241931"/>
                <a:gd name="connsiteX494" fmla="*/ 4100715 w 4651277"/>
                <a:gd name="connsiteY494" fmla="*/ 1900545 h 4241931"/>
                <a:gd name="connsiteX495" fmla="*/ 4096318 w 4651277"/>
                <a:gd name="connsiteY495" fmla="*/ 1928305 h 4241931"/>
                <a:gd name="connsiteX496" fmla="*/ 4108759 w 4651277"/>
                <a:gd name="connsiteY496" fmla="*/ 1951308 h 4241931"/>
                <a:gd name="connsiteX497" fmla="*/ 4131370 w 4651277"/>
                <a:gd name="connsiteY497" fmla="*/ 1964787 h 4241931"/>
                <a:gd name="connsiteX498" fmla="*/ 4154147 w 4651277"/>
                <a:gd name="connsiteY498" fmla="*/ 1961590 h 4241931"/>
                <a:gd name="connsiteX499" fmla="*/ 4170691 w 4651277"/>
                <a:gd name="connsiteY499" fmla="*/ 1970397 h 4241931"/>
                <a:gd name="connsiteX500" fmla="*/ 4162195 w 4651277"/>
                <a:gd name="connsiteY500" fmla="*/ 2000601 h 4241931"/>
                <a:gd name="connsiteX501" fmla="*/ 4160762 w 4651277"/>
                <a:gd name="connsiteY501" fmla="*/ 2009654 h 4241931"/>
                <a:gd name="connsiteX502" fmla="*/ 4164444 w 4651277"/>
                <a:gd name="connsiteY502" fmla="*/ 2017660 h 4241931"/>
                <a:gd name="connsiteX503" fmla="*/ 4161732 w 4651277"/>
                <a:gd name="connsiteY503" fmla="*/ 2042594 h 4241931"/>
                <a:gd name="connsiteX504" fmla="*/ 4183266 w 4651277"/>
                <a:gd name="connsiteY504" fmla="*/ 2047242 h 4241931"/>
                <a:gd name="connsiteX505" fmla="*/ 4188028 w 4651277"/>
                <a:gd name="connsiteY505" fmla="*/ 2052326 h 4241931"/>
                <a:gd name="connsiteX506" fmla="*/ 4207826 w 4651277"/>
                <a:gd name="connsiteY506" fmla="*/ 2103095 h 4241931"/>
                <a:gd name="connsiteX507" fmla="*/ 4208997 w 4651277"/>
                <a:gd name="connsiteY507" fmla="*/ 2111323 h 4241931"/>
                <a:gd name="connsiteX508" fmla="*/ 4203675 w 4651277"/>
                <a:gd name="connsiteY508" fmla="*/ 2148834 h 4241931"/>
                <a:gd name="connsiteX509" fmla="*/ 4180972 w 4651277"/>
                <a:gd name="connsiteY509" fmla="*/ 2198440 h 4241931"/>
                <a:gd name="connsiteX510" fmla="*/ 4169590 w 4651277"/>
                <a:gd name="connsiteY510" fmla="*/ 2219526 h 4241931"/>
                <a:gd name="connsiteX511" fmla="*/ 4158340 w 4651277"/>
                <a:gd name="connsiteY511" fmla="*/ 2231974 h 4241931"/>
                <a:gd name="connsiteX512" fmla="*/ 4107541 w 4651277"/>
                <a:gd name="connsiteY512" fmla="*/ 2248055 h 4241931"/>
                <a:gd name="connsiteX513" fmla="*/ 4097438 w 4651277"/>
                <a:gd name="connsiteY513" fmla="*/ 2253258 h 4241931"/>
                <a:gd name="connsiteX514" fmla="*/ 4081921 w 4651277"/>
                <a:gd name="connsiteY514" fmla="*/ 2284825 h 4241931"/>
                <a:gd name="connsiteX515" fmla="*/ 4073974 w 4651277"/>
                <a:gd name="connsiteY515" fmla="*/ 2295941 h 4241931"/>
                <a:gd name="connsiteX516" fmla="*/ 4052681 w 4651277"/>
                <a:gd name="connsiteY516" fmla="*/ 2321023 h 4241931"/>
                <a:gd name="connsiteX517" fmla="*/ 4057216 w 4651277"/>
                <a:gd name="connsiteY517" fmla="*/ 2335352 h 4241931"/>
                <a:gd name="connsiteX518" fmla="*/ 4073447 w 4651277"/>
                <a:gd name="connsiteY518" fmla="*/ 2336856 h 4241931"/>
                <a:gd name="connsiteX519" fmla="*/ 4053350 w 4651277"/>
                <a:gd name="connsiteY519" fmla="*/ 2363122 h 4241931"/>
                <a:gd name="connsiteX520" fmla="*/ 4026071 w 4651277"/>
                <a:gd name="connsiteY520" fmla="*/ 2415619 h 4241931"/>
                <a:gd name="connsiteX521" fmla="*/ 4026496 w 4651277"/>
                <a:gd name="connsiteY521" fmla="*/ 2412144 h 4241931"/>
                <a:gd name="connsiteX522" fmla="*/ 4036450 w 4651277"/>
                <a:gd name="connsiteY522" fmla="*/ 2388356 h 4241931"/>
                <a:gd name="connsiteX523" fmla="*/ 4033639 w 4651277"/>
                <a:gd name="connsiteY523" fmla="*/ 2351413 h 4241931"/>
                <a:gd name="connsiteX524" fmla="*/ 4007815 w 4651277"/>
                <a:gd name="connsiteY524" fmla="*/ 2350417 h 4241931"/>
                <a:gd name="connsiteX525" fmla="*/ 4002760 w 4651277"/>
                <a:gd name="connsiteY525" fmla="*/ 2358895 h 4241931"/>
                <a:gd name="connsiteX526" fmla="*/ 3990263 w 4651277"/>
                <a:gd name="connsiteY526" fmla="*/ 2390940 h 4241931"/>
                <a:gd name="connsiteX527" fmla="*/ 3968627 w 4651277"/>
                <a:gd name="connsiteY527" fmla="*/ 2398648 h 4241931"/>
                <a:gd name="connsiteX528" fmla="*/ 3931553 w 4651277"/>
                <a:gd name="connsiteY528" fmla="*/ 2410099 h 4241931"/>
                <a:gd name="connsiteX529" fmla="*/ 3913538 w 4651277"/>
                <a:gd name="connsiteY529" fmla="*/ 2418380 h 4241931"/>
                <a:gd name="connsiteX530" fmla="*/ 3904576 w 4651277"/>
                <a:gd name="connsiteY530" fmla="*/ 2428097 h 4241931"/>
                <a:gd name="connsiteX531" fmla="*/ 3915152 w 4651277"/>
                <a:gd name="connsiteY531" fmla="*/ 2431628 h 4241931"/>
                <a:gd name="connsiteX532" fmla="*/ 3952295 w 4651277"/>
                <a:gd name="connsiteY532" fmla="*/ 2478339 h 4241931"/>
                <a:gd name="connsiteX533" fmla="*/ 3926585 w 4651277"/>
                <a:gd name="connsiteY533" fmla="*/ 2503961 h 4241931"/>
                <a:gd name="connsiteX534" fmla="*/ 3914218 w 4651277"/>
                <a:gd name="connsiteY534" fmla="*/ 2527366 h 4241931"/>
                <a:gd name="connsiteX535" fmla="*/ 3927394 w 4651277"/>
                <a:gd name="connsiteY535" fmla="*/ 2541826 h 4241931"/>
                <a:gd name="connsiteX536" fmla="*/ 3961310 w 4651277"/>
                <a:gd name="connsiteY536" fmla="*/ 2562043 h 4241931"/>
                <a:gd name="connsiteX537" fmla="*/ 3965845 w 4651277"/>
                <a:gd name="connsiteY537" fmla="*/ 2576371 h 4241931"/>
                <a:gd name="connsiteX538" fmla="*/ 3944723 w 4651277"/>
                <a:gd name="connsiteY538" fmla="*/ 2709741 h 4241931"/>
                <a:gd name="connsiteX539" fmla="*/ 3933742 w 4651277"/>
                <a:gd name="connsiteY539" fmla="*/ 2755635 h 4241931"/>
                <a:gd name="connsiteX540" fmla="*/ 3942916 w 4651277"/>
                <a:gd name="connsiteY540" fmla="*/ 2771935 h 4241931"/>
                <a:gd name="connsiteX541" fmla="*/ 3958242 w 4651277"/>
                <a:gd name="connsiteY541" fmla="*/ 2804057 h 4241931"/>
                <a:gd name="connsiteX542" fmla="*/ 3993102 w 4651277"/>
                <a:gd name="connsiteY542" fmla="*/ 2841746 h 4241931"/>
                <a:gd name="connsiteX543" fmla="*/ 4028260 w 4651277"/>
                <a:gd name="connsiteY543" fmla="*/ 2854118 h 4241931"/>
                <a:gd name="connsiteX544" fmla="*/ 4030417 w 4651277"/>
                <a:gd name="connsiteY544" fmla="*/ 2860027 h 4241931"/>
                <a:gd name="connsiteX545" fmla="*/ 4028877 w 4651277"/>
                <a:gd name="connsiteY545" fmla="*/ 2893189 h 4241931"/>
                <a:gd name="connsiteX546" fmla="*/ 4020657 w 4651277"/>
                <a:gd name="connsiteY546" fmla="*/ 2945090 h 4241931"/>
                <a:gd name="connsiteX547" fmla="*/ 4008391 w 4651277"/>
                <a:gd name="connsiteY547" fmla="*/ 2956138 h 4241931"/>
                <a:gd name="connsiteX548" fmla="*/ 4007340 w 4651277"/>
                <a:gd name="connsiteY548" fmla="*/ 2962776 h 4241931"/>
                <a:gd name="connsiteX549" fmla="*/ 3981780 w 4651277"/>
                <a:gd name="connsiteY549" fmla="*/ 3006980 h 4241931"/>
                <a:gd name="connsiteX550" fmla="*/ 3962714 w 4651277"/>
                <a:gd name="connsiteY550" fmla="*/ 3021901 h 4241931"/>
                <a:gd name="connsiteX551" fmla="*/ 3936483 w 4651277"/>
                <a:gd name="connsiteY551" fmla="*/ 3007848 h 4241931"/>
                <a:gd name="connsiteX552" fmla="*/ 3932864 w 4651277"/>
                <a:gd name="connsiteY552" fmla="*/ 3007275 h 4241931"/>
                <a:gd name="connsiteX553" fmla="*/ 3836556 w 4651277"/>
                <a:gd name="connsiteY553" fmla="*/ 2998210 h 4241931"/>
                <a:gd name="connsiteX554" fmla="*/ 3826596 w 4651277"/>
                <a:gd name="connsiteY554" fmla="*/ 2971268 h 4241931"/>
                <a:gd name="connsiteX555" fmla="*/ 3819102 w 4651277"/>
                <a:gd name="connsiteY555" fmla="*/ 2963896 h 4241931"/>
                <a:gd name="connsiteX556" fmla="*/ 3803698 w 4651277"/>
                <a:gd name="connsiteY556" fmla="*/ 2959600 h 4241931"/>
                <a:gd name="connsiteX557" fmla="*/ 3816539 w 4651277"/>
                <a:gd name="connsiteY557" fmla="*/ 2944930 h 4241931"/>
                <a:gd name="connsiteX558" fmla="*/ 3806099 w 4651277"/>
                <a:gd name="connsiteY558" fmla="*/ 2921006 h 4241931"/>
                <a:gd name="connsiteX559" fmla="*/ 3804324 w 4651277"/>
                <a:gd name="connsiteY559" fmla="*/ 2912684 h 4241931"/>
                <a:gd name="connsiteX560" fmla="*/ 3795618 w 4651277"/>
                <a:gd name="connsiteY560" fmla="*/ 2916872 h 4241931"/>
                <a:gd name="connsiteX561" fmla="*/ 3786147 w 4651277"/>
                <a:gd name="connsiteY561" fmla="*/ 2925889 h 4241931"/>
                <a:gd name="connsiteX562" fmla="*/ 3773865 w 4651277"/>
                <a:gd name="connsiteY562" fmla="*/ 2925935 h 4241931"/>
                <a:gd name="connsiteX563" fmla="*/ 3773518 w 4651277"/>
                <a:gd name="connsiteY563" fmla="*/ 2926280 h 4241931"/>
                <a:gd name="connsiteX564" fmla="*/ 3784754 w 4651277"/>
                <a:gd name="connsiteY564" fmla="*/ 2933616 h 4241931"/>
                <a:gd name="connsiteX565" fmla="*/ 3777010 w 4651277"/>
                <a:gd name="connsiteY565" fmla="*/ 2940205 h 4241931"/>
                <a:gd name="connsiteX566" fmla="*/ 3767057 w 4651277"/>
                <a:gd name="connsiteY566" fmla="*/ 2938295 h 4241931"/>
                <a:gd name="connsiteX567" fmla="*/ 3765045 w 4651277"/>
                <a:gd name="connsiteY567" fmla="*/ 2949766 h 4241931"/>
                <a:gd name="connsiteX568" fmla="*/ 3751466 w 4651277"/>
                <a:gd name="connsiteY568" fmla="*/ 2984733 h 4241931"/>
                <a:gd name="connsiteX569" fmla="*/ 3751078 w 4651277"/>
                <a:gd name="connsiteY569" fmla="*/ 2998901 h 4241931"/>
                <a:gd name="connsiteX570" fmla="*/ 3763368 w 4651277"/>
                <a:gd name="connsiteY570" fmla="*/ 3003321 h 4241931"/>
                <a:gd name="connsiteX571" fmla="*/ 3779627 w 4651277"/>
                <a:gd name="connsiteY571" fmla="*/ 3013937 h 4241931"/>
                <a:gd name="connsiteX572" fmla="*/ 3782528 w 4651277"/>
                <a:gd name="connsiteY572" fmla="*/ 3062030 h 4241931"/>
                <a:gd name="connsiteX573" fmla="*/ 3780892 w 4651277"/>
                <a:gd name="connsiteY573" fmla="*/ 3069427 h 4241931"/>
                <a:gd name="connsiteX574" fmla="*/ 3778294 w 4651277"/>
                <a:gd name="connsiteY574" fmla="*/ 3073382 h 4241931"/>
                <a:gd name="connsiteX575" fmla="*/ 3789082 w 4651277"/>
                <a:gd name="connsiteY575" fmla="*/ 3087723 h 4241931"/>
                <a:gd name="connsiteX576" fmla="*/ 3795809 w 4651277"/>
                <a:gd name="connsiteY576" fmla="*/ 3086560 h 4241931"/>
                <a:gd name="connsiteX577" fmla="*/ 3806757 w 4651277"/>
                <a:gd name="connsiteY577" fmla="*/ 3077003 h 4241931"/>
                <a:gd name="connsiteX578" fmla="*/ 3840146 w 4651277"/>
                <a:gd name="connsiteY578" fmla="*/ 3069300 h 4241931"/>
                <a:gd name="connsiteX579" fmla="*/ 3868293 w 4651277"/>
                <a:gd name="connsiteY579" fmla="*/ 3059530 h 4241931"/>
                <a:gd name="connsiteX580" fmla="*/ 3888279 w 4651277"/>
                <a:gd name="connsiteY580" fmla="*/ 3046611 h 4241931"/>
                <a:gd name="connsiteX581" fmla="*/ 3901102 w 4651277"/>
                <a:gd name="connsiteY581" fmla="*/ 3067199 h 4241931"/>
                <a:gd name="connsiteX582" fmla="*/ 3910137 w 4651277"/>
                <a:gd name="connsiteY582" fmla="*/ 3103892 h 4241931"/>
                <a:gd name="connsiteX583" fmla="*/ 3912964 w 4651277"/>
                <a:gd name="connsiteY583" fmla="*/ 3105577 h 4241931"/>
                <a:gd name="connsiteX584" fmla="*/ 3932587 w 4651277"/>
                <a:gd name="connsiteY584" fmla="*/ 3122294 h 4241931"/>
                <a:gd name="connsiteX585" fmla="*/ 3925389 w 4651277"/>
                <a:gd name="connsiteY585" fmla="*/ 3163840 h 4241931"/>
                <a:gd name="connsiteX586" fmla="*/ 3918081 w 4651277"/>
                <a:gd name="connsiteY586" fmla="*/ 3167012 h 4241931"/>
                <a:gd name="connsiteX587" fmla="*/ 3905062 w 4651277"/>
                <a:gd name="connsiteY587" fmla="*/ 3159383 h 4241931"/>
                <a:gd name="connsiteX588" fmla="*/ 3901125 w 4651277"/>
                <a:gd name="connsiteY588" fmla="*/ 3156903 h 4241931"/>
                <a:gd name="connsiteX589" fmla="*/ 3877568 w 4651277"/>
                <a:gd name="connsiteY589" fmla="*/ 3125953 h 4241931"/>
                <a:gd name="connsiteX590" fmla="*/ 3864614 w 4651277"/>
                <a:gd name="connsiteY590" fmla="*/ 3114004 h 4241931"/>
                <a:gd name="connsiteX591" fmla="*/ 3827867 w 4651277"/>
                <a:gd name="connsiteY591" fmla="*/ 3103854 h 4241931"/>
                <a:gd name="connsiteX592" fmla="*/ 3792335 w 4651277"/>
                <a:gd name="connsiteY592" fmla="*/ 3120584 h 4241931"/>
                <a:gd name="connsiteX593" fmla="*/ 3788652 w 4651277"/>
                <a:gd name="connsiteY593" fmla="*/ 3128340 h 4241931"/>
                <a:gd name="connsiteX594" fmla="*/ 3794472 w 4651277"/>
                <a:gd name="connsiteY594" fmla="*/ 3139166 h 4241931"/>
                <a:gd name="connsiteX595" fmla="*/ 3785947 w 4651277"/>
                <a:gd name="connsiteY595" fmla="*/ 3136398 h 4241931"/>
                <a:gd name="connsiteX596" fmla="*/ 3783580 w 4651277"/>
                <a:gd name="connsiteY596" fmla="*/ 3147180 h 4241931"/>
                <a:gd name="connsiteX597" fmla="*/ 3785751 w 4651277"/>
                <a:gd name="connsiteY597" fmla="*/ 3162758 h 4241931"/>
                <a:gd name="connsiteX598" fmla="*/ 3780632 w 4651277"/>
                <a:gd name="connsiteY598" fmla="*/ 3175556 h 4241931"/>
                <a:gd name="connsiteX599" fmla="*/ 3768818 w 4651277"/>
                <a:gd name="connsiteY599" fmla="*/ 3168119 h 4241931"/>
                <a:gd name="connsiteX600" fmla="*/ 3764521 w 4651277"/>
                <a:gd name="connsiteY600" fmla="*/ 3149205 h 4241931"/>
                <a:gd name="connsiteX601" fmla="*/ 3758745 w 4651277"/>
                <a:gd name="connsiteY601" fmla="*/ 3149338 h 4241931"/>
                <a:gd name="connsiteX602" fmla="*/ 3750332 w 4651277"/>
                <a:gd name="connsiteY602" fmla="*/ 3153082 h 4241931"/>
                <a:gd name="connsiteX603" fmla="*/ 3754299 w 4651277"/>
                <a:gd name="connsiteY603" fmla="*/ 3159710 h 4241931"/>
                <a:gd name="connsiteX604" fmla="*/ 3746580 w 4651277"/>
                <a:gd name="connsiteY604" fmla="*/ 3175731 h 4241931"/>
                <a:gd name="connsiteX605" fmla="*/ 3726880 w 4651277"/>
                <a:gd name="connsiteY605" fmla="*/ 3186840 h 4241931"/>
                <a:gd name="connsiteX606" fmla="*/ 3729726 w 4651277"/>
                <a:gd name="connsiteY606" fmla="*/ 3215747 h 4241931"/>
                <a:gd name="connsiteX607" fmla="*/ 3738701 w 4651277"/>
                <a:gd name="connsiteY607" fmla="*/ 3245006 h 4241931"/>
                <a:gd name="connsiteX608" fmla="*/ 3715986 w 4651277"/>
                <a:gd name="connsiteY608" fmla="*/ 3255636 h 4241931"/>
                <a:gd name="connsiteX609" fmla="*/ 3703909 w 4651277"/>
                <a:gd name="connsiteY609" fmla="*/ 3265478 h 4241931"/>
                <a:gd name="connsiteX610" fmla="*/ 3712832 w 4651277"/>
                <a:gd name="connsiteY610" fmla="*/ 3275552 h 4241931"/>
                <a:gd name="connsiteX611" fmla="*/ 3715754 w 4651277"/>
                <a:gd name="connsiteY611" fmla="*/ 3276634 h 4241931"/>
                <a:gd name="connsiteX612" fmla="*/ 3733918 w 4651277"/>
                <a:gd name="connsiteY612" fmla="*/ 3286934 h 4241931"/>
                <a:gd name="connsiteX613" fmla="*/ 3718383 w 4651277"/>
                <a:gd name="connsiteY613" fmla="*/ 3291278 h 4241931"/>
                <a:gd name="connsiteX614" fmla="*/ 3701104 w 4651277"/>
                <a:gd name="connsiteY614" fmla="*/ 3291017 h 4241931"/>
                <a:gd name="connsiteX615" fmla="*/ 3685748 w 4651277"/>
                <a:gd name="connsiteY615" fmla="*/ 3317659 h 4241931"/>
                <a:gd name="connsiteX616" fmla="*/ 3695906 w 4651277"/>
                <a:gd name="connsiteY616" fmla="*/ 3331641 h 4241931"/>
                <a:gd name="connsiteX617" fmla="*/ 3680365 w 4651277"/>
                <a:gd name="connsiteY617" fmla="*/ 3347738 h 4241931"/>
                <a:gd name="connsiteX618" fmla="*/ 3661658 w 4651277"/>
                <a:gd name="connsiteY618" fmla="*/ 3344775 h 4241931"/>
                <a:gd name="connsiteX619" fmla="*/ 3642658 w 4651277"/>
                <a:gd name="connsiteY619" fmla="*/ 3355375 h 4241931"/>
                <a:gd name="connsiteX620" fmla="*/ 3614856 w 4651277"/>
                <a:gd name="connsiteY620" fmla="*/ 3370769 h 4241931"/>
                <a:gd name="connsiteX621" fmla="*/ 3581110 w 4651277"/>
                <a:gd name="connsiteY621" fmla="*/ 3396356 h 4241931"/>
                <a:gd name="connsiteX622" fmla="*/ 3571575 w 4651277"/>
                <a:gd name="connsiteY622" fmla="*/ 3409691 h 4241931"/>
                <a:gd name="connsiteX623" fmla="*/ 3566083 w 4651277"/>
                <a:gd name="connsiteY623" fmla="*/ 3401399 h 4241931"/>
                <a:gd name="connsiteX624" fmla="*/ 3551057 w 4651277"/>
                <a:gd name="connsiteY624" fmla="*/ 3406442 h 4241931"/>
                <a:gd name="connsiteX625" fmla="*/ 3545766 w 4651277"/>
                <a:gd name="connsiteY625" fmla="*/ 3415251 h 4241931"/>
                <a:gd name="connsiteX626" fmla="*/ 3552178 w 4651277"/>
                <a:gd name="connsiteY626" fmla="*/ 3422386 h 4241931"/>
                <a:gd name="connsiteX627" fmla="*/ 3536193 w 4651277"/>
                <a:gd name="connsiteY627" fmla="*/ 3424560 h 4241931"/>
                <a:gd name="connsiteX628" fmla="*/ 3529977 w 4651277"/>
                <a:gd name="connsiteY628" fmla="*/ 3423604 h 4241931"/>
                <a:gd name="connsiteX629" fmla="*/ 3524683 w 4651277"/>
                <a:gd name="connsiteY629" fmla="*/ 3424536 h 4241931"/>
                <a:gd name="connsiteX630" fmla="*/ 3503908 w 4651277"/>
                <a:gd name="connsiteY630" fmla="*/ 3426814 h 4241931"/>
                <a:gd name="connsiteX631" fmla="*/ 3498752 w 4651277"/>
                <a:gd name="connsiteY631" fmla="*/ 3426054 h 4241931"/>
                <a:gd name="connsiteX632" fmla="*/ 3497136 w 4651277"/>
                <a:gd name="connsiteY632" fmla="*/ 3433401 h 4241931"/>
                <a:gd name="connsiteX633" fmla="*/ 3500251 w 4651277"/>
                <a:gd name="connsiteY633" fmla="*/ 3446219 h 4241931"/>
                <a:gd name="connsiteX634" fmla="*/ 3508398 w 4651277"/>
                <a:gd name="connsiteY634" fmla="*/ 3461460 h 4241931"/>
                <a:gd name="connsiteX635" fmla="*/ 3490797 w 4651277"/>
                <a:gd name="connsiteY635" fmla="*/ 3475276 h 4241931"/>
                <a:gd name="connsiteX636" fmla="*/ 3472671 w 4651277"/>
                <a:gd name="connsiteY636" fmla="*/ 3469777 h 4241931"/>
                <a:gd name="connsiteX637" fmla="*/ 3460862 w 4651277"/>
                <a:gd name="connsiteY637" fmla="*/ 3468188 h 4241931"/>
                <a:gd name="connsiteX638" fmla="*/ 3453331 w 4651277"/>
                <a:gd name="connsiteY638" fmla="*/ 3476626 h 4241931"/>
                <a:gd name="connsiteX639" fmla="*/ 3454386 w 4651277"/>
                <a:gd name="connsiteY639" fmla="*/ 3477165 h 4241931"/>
                <a:gd name="connsiteX640" fmla="*/ 3446789 w 4651277"/>
                <a:gd name="connsiteY640" fmla="*/ 3491117 h 4241931"/>
                <a:gd name="connsiteX641" fmla="*/ 3400060 w 4651277"/>
                <a:gd name="connsiteY641" fmla="*/ 3577309 h 4241931"/>
                <a:gd name="connsiteX642" fmla="*/ 3406973 w 4651277"/>
                <a:gd name="connsiteY642" fmla="*/ 3593703 h 4241931"/>
                <a:gd name="connsiteX643" fmla="*/ 3418956 w 4651277"/>
                <a:gd name="connsiteY643" fmla="*/ 3615430 h 4241931"/>
                <a:gd name="connsiteX644" fmla="*/ 3395203 w 4651277"/>
                <a:gd name="connsiteY644" fmla="*/ 3618067 h 4241931"/>
                <a:gd name="connsiteX645" fmla="*/ 3381062 w 4651277"/>
                <a:gd name="connsiteY645" fmla="*/ 3648256 h 4241931"/>
                <a:gd name="connsiteX646" fmla="*/ 3389340 w 4651277"/>
                <a:gd name="connsiteY646" fmla="*/ 3676099 h 4241931"/>
                <a:gd name="connsiteX647" fmla="*/ 3387297 w 4651277"/>
                <a:gd name="connsiteY647" fmla="*/ 3734980 h 4241931"/>
                <a:gd name="connsiteX648" fmla="*/ 3365114 w 4651277"/>
                <a:gd name="connsiteY648" fmla="*/ 3755173 h 4241931"/>
                <a:gd name="connsiteX649" fmla="*/ 3349515 w 4651277"/>
                <a:gd name="connsiteY649" fmla="*/ 3774773 h 4241931"/>
                <a:gd name="connsiteX650" fmla="*/ 3331755 w 4651277"/>
                <a:gd name="connsiteY650" fmla="*/ 3770238 h 4241931"/>
                <a:gd name="connsiteX651" fmla="*/ 3295139 w 4651277"/>
                <a:gd name="connsiteY651" fmla="*/ 3743233 h 4241931"/>
                <a:gd name="connsiteX652" fmla="*/ 3262091 w 4651277"/>
                <a:gd name="connsiteY652" fmla="*/ 3731390 h 4241931"/>
                <a:gd name="connsiteX653" fmla="*/ 3205351 w 4651277"/>
                <a:gd name="connsiteY653" fmla="*/ 3745657 h 4241931"/>
                <a:gd name="connsiteX654" fmla="*/ 3194120 w 4651277"/>
                <a:gd name="connsiteY654" fmla="*/ 3757041 h 4241931"/>
                <a:gd name="connsiteX655" fmla="*/ 3176971 w 4651277"/>
                <a:gd name="connsiteY655" fmla="*/ 3766914 h 4241931"/>
                <a:gd name="connsiteX656" fmla="*/ 3172726 w 4651277"/>
                <a:gd name="connsiteY656" fmla="*/ 3749940 h 4241931"/>
                <a:gd name="connsiteX657" fmla="*/ 3169365 w 4651277"/>
                <a:gd name="connsiteY657" fmla="*/ 3740884 h 4241931"/>
                <a:gd name="connsiteX658" fmla="*/ 3161839 w 4651277"/>
                <a:gd name="connsiteY658" fmla="*/ 3746151 h 4241931"/>
                <a:gd name="connsiteX659" fmla="*/ 3103961 w 4651277"/>
                <a:gd name="connsiteY659" fmla="*/ 3762903 h 4241931"/>
                <a:gd name="connsiteX660" fmla="*/ 3079445 w 4651277"/>
                <a:gd name="connsiteY660" fmla="*/ 3757920 h 4241931"/>
                <a:gd name="connsiteX661" fmla="*/ 3076595 w 4651277"/>
                <a:gd name="connsiteY661" fmla="*/ 3753244 h 4241931"/>
                <a:gd name="connsiteX662" fmla="*/ 3073963 w 4651277"/>
                <a:gd name="connsiteY662" fmla="*/ 3755235 h 4241931"/>
                <a:gd name="connsiteX663" fmla="*/ 3064222 w 4651277"/>
                <a:gd name="connsiteY663" fmla="*/ 3749147 h 4241931"/>
                <a:gd name="connsiteX664" fmla="*/ 3062184 w 4651277"/>
                <a:gd name="connsiteY664" fmla="*/ 3744246 h 4241931"/>
                <a:gd name="connsiteX665" fmla="*/ 3049858 w 4651277"/>
                <a:gd name="connsiteY665" fmla="*/ 3739106 h 4241931"/>
                <a:gd name="connsiteX666" fmla="*/ 3044792 w 4651277"/>
                <a:gd name="connsiteY666" fmla="*/ 3733879 h 4241931"/>
                <a:gd name="connsiteX667" fmla="*/ 3044128 w 4651277"/>
                <a:gd name="connsiteY667" fmla="*/ 3738922 h 4241931"/>
                <a:gd name="connsiteX668" fmla="*/ 2984298 w 4651277"/>
                <a:gd name="connsiteY668" fmla="*/ 3791655 h 4241931"/>
                <a:gd name="connsiteX669" fmla="*/ 2940903 w 4651277"/>
                <a:gd name="connsiteY669" fmla="*/ 3792129 h 4241931"/>
                <a:gd name="connsiteX670" fmla="*/ 2874058 w 4651277"/>
                <a:gd name="connsiteY670" fmla="*/ 3781642 h 4241931"/>
                <a:gd name="connsiteX671" fmla="*/ 2865991 w 4651277"/>
                <a:gd name="connsiteY671" fmla="*/ 3778096 h 4241931"/>
                <a:gd name="connsiteX672" fmla="*/ 2857815 w 4651277"/>
                <a:gd name="connsiteY672" fmla="*/ 3786799 h 4241931"/>
                <a:gd name="connsiteX673" fmla="*/ 2856425 w 4651277"/>
                <a:gd name="connsiteY673" fmla="*/ 3795390 h 4241931"/>
                <a:gd name="connsiteX674" fmla="*/ 2860563 w 4651277"/>
                <a:gd name="connsiteY674" fmla="*/ 3807410 h 4241931"/>
                <a:gd name="connsiteX675" fmla="*/ 2856998 w 4651277"/>
                <a:gd name="connsiteY675" fmla="*/ 3813863 h 4241931"/>
                <a:gd name="connsiteX676" fmla="*/ 2854422 w 4651277"/>
                <a:gd name="connsiteY676" fmla="*/ 3814137 h 4241931"/>
                <a:gd name="connsiteX677" fmla="*/ 2854754 w 4651277"/>
                <a:gd name="connsiteY677" fmla="*/ 3831215 h 4241931"/>
                <a:gd name="connsiteX678" fmla="*/ 2843360 w 4651277"/>
                <a:gd name="connsiteY678" fmla="*/ 3850708 h 4241931"/>
                <a:gd name="connsiteX679" fmla="*/ 2807827 w 4651277"/>
                <a:gd name="connsiteY679" fmla="*/ 3846654 h 4241931"/>
                <a:gd name="connsiteX680" fmla="*/ 2785810 w 4651277"/>
                <a:gd name="connsiteY680" fmla="*/ 3849588 h 4241931"/>
                <a:gd name="connsiteX681" fmla="*/ 2789121 w 4651277"/>
                <a:gd name="connsiteY681" fmla="*/ 3868487 h 4241931"/>
                <a:gd name="connsiteX682" fmla="*/ 2791863 w 4651277"/>
                <a:gd name="connsiteY682" fmla="*/ 3871984 h 4241931"/>
                <a:gd name="connsiteX683" fmla="*/ 2806233 w 4651277"/>
                <a:gd name="connsiteY683" fmla="*/ 3898062 h 4241931"/>
                <a:gd name="connsiteX684" fmla="*/ 2784118 w 4651277"/>
                <a:gd name="connsiteY684" fmla="*/ 3891736 h 4241931"/>
                <a:gd name="connsiteX685" fmla="*/ 2763325 w 4651277"/>
                <a:gd name="connsiteY685" fmla="*/ 3878511 h 4241931"/>
                <a:gd name="connsiteX686" fmla="*/ 2724775 w 4651277"/>
                <a:gd name="connsiteY686" fmla="*/ 3899406 h 4241931"/>
                <a:gd name="connsiteX687" fmla="*/ 2726671 w 4651277"/>
                <a:gd name="connsiteY687" fmla="*/ 3923975 h 4241931"/>
                <a:gd name="connsiteX688" fmla="*/ 2695770 w 4651277"/>
                <a:gd name="connsiteY688" fmla="*/ 3931920 h 4241931"/>
                <a:gd name="connsiteX689" fmla="*/ 2675260 w 4651277"/>
                <a:gd name="connsiteY689" fmla="*/ 3914348 h 4241931"/>
                <a:gd name="connsiteX690" fmla="*/ 2660753 w 4651277"/>
                <a:gd name="connsiteY690" fmla="*/ 3905503 h 4241931"/>
                <a:gd name="connsiteX691" fmla="*/ 2646083 w 4651277"/>
                <a:gd name="connsiteY691" fmla="*/ 3912202 h 4241931"/>
                <a:gd name="connsiteX692" fmla="*/ 2647150 w 4651277"/>
                <a:gd name="connsiteY692" fmla="*/ 3913511 h 4241931"/>
                <a:gd name="connsiteX693" fmla="*/ 2629231 w 4651277"/>
                <a:gd name="connsiteY693" fmla="*/ 3927369 h 4241931"/>
                <a:gd name="connsiteX694" fmla="*/ 2518807 w 4651277"/>
                <a:gd name="connsiteY694" fmla="*/ 4013107 h 4241931"/>
                <a:gd name="connsiteX695" fmla="*/ 2518432 w 4651277"/>
                <a:gd name="connsiteY695" fmla="*/ 4038475 h 4241931"/>
                <a:gd name="connsiteX696" fmla="*/ 2521619 w 4651277"/>
                <a:gd name="connsiteY696" fmla="*/ 4073711 h 4241931"/>
                <a:gd name="connsiteX697" fmla="*/ 2489096 w 4651277"/>
                <a:gd name="connsiteY697" fmla="*/ 4063534 h 4241931"/>
                <a:gd name="connsiteX698" fmla="*/ 2453324 w 4651277"/>
                <a:gd name="connsiteY698" fmla="*/ 4094842 h 4241931"/>
                <a:gd name="connsiteX699" fmla="*/ 2448168 w 4651277"/>
                <a:gd name="connsiteY699" fmla="*/ 4135938 h 4241931"/>
                <a:gd name="connsiteX700" fmla="*/ 2411741 w 4651277"/>
                <a:gd name="connsiteY700" fmla="*/ 4211641 h 4241931"/>
                <a:gd name="connsiteX701" fmla="*/ 2371202 w 4651277"/>
                <a:gd name="connsiteY701" fmla="*/ 4225283 h 4241931"/>
                <a:gd name="connsiteX702" fmla="*/ 2339599 w 4651277"/>
                <a:gd name="connsiteY702" fmla="*/ 4241931 h 4241931"/>
                <a:gd name="connsiteX703" fmla="*/ 2319011 w 4651277"/>
                <a:gd name="connsiteY703" fmla="*/ 4225827 h 4241931"/>
                <a:gd name="connsiteX704" fmla="*/ 2286691 w 4651277"/>
                <a:gd name="connsiteY704" fmla="*/ 4169575 h 4241931"/>
                <a:gd name="connsiteX705" fmla="*/ 2250336 w 4651277"/>
                <a:gd name="connsiteY705" fmla="*/ 4135165 h 4241931"/>
                <a:gd name="connsiteX706" fmla="*/ 2168075 w 4651277"/>
                <a:gd name="connsiteY706" fmla="*/ 4121259 h 4241931"/>
                <a:gd name="connsiteX707" fmla="*/ 2146887 w 4651277"/>
                <a:gd name="connsiteY707" fmla="*/ 4129683 h 4241931"/>
                <a:gd name="connsiteX708" fmla="*/ 2118834 w 4651277"/>
                <a:gd name="connsiteY708" fmla="*/ 4132741 h 4241931"/>
                <a:gd name="connsiteX709" fmla="*/ 2123027 w 4651277"/>
                <a:gd name="connsiteY709" fmla="*/ 4108146 h 4241931"/>
                <a:gd name="connsiteX710" fmla="*/ 2123831 w 4651277"/>
                <a:gd name="connsiteY710" fmla="*/ 4094395 h 4241931"/>
                <a:gd name="connsiteX711" fmla="*/ 2110984 w 4651277"/>
                <a:gd name="connsiteY711" fmla="*/ 4096957 h 4241931"/>
                <a:gd name="connsiteX712" fmla="*/ 2025816 w 4651277"/>
                <a:gd name="connsiteY712" fmla="*/ 4085641 h 4241931"/>
                <a:gd name="connsiteX713" fmla="*/ 1994734 w 4651277"/>
                <a:gd name="connsiteY713" fmla="*/ 4050712 h 4241931"/>
                <a:gd name="connsiteX714" fmla="*/ 1924097 w 4651277"/>
                <a:gd name="connsiteY714" fmla="*/ 3922677 h 4241931"/>
                <a:gd name="connsiteX715" fmla="*/ 1905006 w 4651277"/>
                <a:gd name="connsiteY715" fmla="*/ 3918804 h 4241931"/>
                <a:gd name="connsiteX716" fmla="*/ 1887982 w 4651277"/>
                <a:gd name="connsiteY716" fmla="*/ 3912568 h 4241931"/>
                <a:gd name="connsiteX717" fmla="*/ 1885017 w 4651277"/>
                <a:gd name="connsiteY717" fmla="*/ 3901578 h 4241931"/>
                <a:gd name="connsiteX718" fmla="*/ 1862111 w 4651277"/>
                <a:gd name="connsiteY718" fmla="*/ 3897986 h 4241931"/>
                <a:gd name="connsiteX719" fmla="*/ 1858625 w 4651277"/>
                <a:gd name="connsiteY719" fmla="*/ 3892341 h 4241931"/>
                <a:gd name="connsiteX720" fmla="*/ 1837794 w 4651277"/>
                <a:gd name="connsiteY720" fmla="*/ 3907157 h 4241931"/>
                <a:gd name="connsiteX721" fmla="*/ 1836714 w 4651277"/>
                <a:gd name="connsiteY721" fmla="*/ 3883084 h 4241931"/>
                <a:gd name="connsiteX722" fmla="*/ 1816165 w 4651277"/>
                <a:gd name="connsiteY722" fmla="*/ 3880505 h 4241931"/>
                <a:gd name="connsiteX723" fmla="*/ 1816633 w 4651277"/>
                <a:gd name="connsiteY723" fmla="*/ 3878350 h 4241931"/>
                <a:gd name="connsiteX724" fmla="*/ 1800539 w 4651277"/>
                <a:gd name="connsiteY724" fmla="*/ 3891482 h 4241931"/>
                <a:gd name="connsiteX725" fmla="*/ 1764303 w 4651277"/>
                <a:gd name="connsiteY725" fmla="*/ 3915801 h 4241931"/>
                <a:gd name="connsiteX726" fmla="*/ 1740423 w 4651277"/>
                <a:gd name="connsiteY726" fmla="*/ 3889176 h 4241931"/>
                <a:gd name="connsiteX727" fmla="*/ 1722011 w 4651277"/>
                <a:gd name="connsiteY727" fmla="*/ 3876752 h 4241931"/>
                <a:gd name="connsiteX728" fmla="*/ 1711940 w 4651277"/>
                <a:gd name="connsiteY728" fmla="*/ 3893083 h 4241931"/>
                <a:gd name="connsiteX729" fmla="*/ 1711668 w 4651277"/>
                <a:gd name="connsiteY729" fmla="*/ 3897518 h 4241931"/>
                <a:gd name="connsiteX730" fmla="*/ 1705099 w 4651277"/>
                <a:gd name="connsiteY730" fmla="*/ 3926559 h 4241931"/>
                <a:gd name="connsiteX731" fmla="*/ 1692762 w 4651277"/>
                <a:gd name="connsiteY731" fmla="*/ 3907147 h 4241931"/>
                <a:gd name="connsiteX732" fmla="*/ 1685994 w 4651277"/>
                <a:gd name="connsiteY732" fmla="*/ 3883452 h 4241931"/>
                <a:gd name="connsiteX733" fmla="*/ 1643295 w 4651277"/>
                <a:gd name="connsiteY733" fmla="*/ 3873479 h 4241931"/>
                <a:gd name="connsiteX734" fmla="*/ 1628399 w 4651277"/>
                <a:gd name="connsiteY734" fmla="*/ 3893111 h 4241931"/>
                <a:gd name="connsiteX735" fmla="*/ 1600019 w 4651277"/>
                <a:gd name="connsiteY735" fmla="*/ 3878537 h 4241931"/>
                <a:gd name="connsiteX736" fmla="*/ 1596347 w 4651277"/>
                <a:gd name="connsiteY736" fmla="*/ 3851778 h 4241931"/>
                <a:gd name="connsiteX737" fmla="*/ 1574043 w 4651277"/>
                <a:gd name="connsiteY737" fmla="*/ 3830214 h 4241931"/>
                <a:gd name="connsiteX738" fmla="*/ 1541567 w 4651277"/>
                <a:gd name="connsiteY738" fmla="*/ 3798615 h 4241931"/>
                <a:gd name="connsiteX739" fmla="*/ 1492724 w 4651277"/>
                <a:gd name="connsiteY739" fmla="*/ 3763103 h 4241931"/>
                <a:gd name="connsiteX740" fmla="*/ 1470589 w 4651277"/>
                <a:gd name="connsiteY740" fmla="*/ 3755587 h 4241931"/>
                <a:gd name="connsiteX741" fmla="*/ 1479644 w 4651277"/>
                <a:gd name="connsiteY741" fmla="*/ 3744670 h 4241931"/>
                <a:gd name="connsiteX742" fmla="*/ 1466562 w 4651277"/>
                <a:gd name="connsiteY742" fmla="*/ 3726239 h 4241931"/>
                <a:gd name="connsiteX743" fmla="*/ 1430989 w 4651277"/>
                <a:gd name="connsiteY743" fmla="*/ 3697700 h 4241931"/>
                <a:gd name="connsiteX744" fmla="*/ 1419313 w 4651277"/>
                <a:gd name="connsiteY744" fmla="*/ 3670284 h 4241931"/>
                <a:gd name="connsiteX745" fmla="*/ 1417125 w 4651277"/>
                <a:gd name="connsiteY745" fmla="*/ 3655509 h 4241931"/>
                <a:gd name="connsiteX746" fmla="*/ 1407563 w 4651277"/>
                <a:gd name="connsiteY746" fmla="*/ 3669999 h 4241931"/>
                <a:gd name="connsiteX747" fmla="*/ 1383547 w 4651277"/>
                <a:gd name="connsiteY747" fmla="*/ 3699284 h 4241931"/>
                <a:gd name="connsiteX748" fmla="*/ 1335775 w 4651277"/>
                <a:gd name="connsiteY748" fmla="*/ 3738369 h 4241931"/>
                <a:gd name="connsiteX749" fmla="*/ 1312449 w 4651277"/>
                <a:gd name="connsiteY749" fmla="*/ 3759039 h 4241931"/>
                <a:gd name="connsiteX750" fmla="*/ 1295945 w 4651277"/>
                <a:gd name="connsiteY750" fmla="*/ 3759452 h 4241931"/>
                <a:gd name="connsiteX751" fmla="*/ 1292551 w 4651277"/>
                <a:gd name="connsiteY751" fmla="*/ 3785619 h 4241931"/>
                <a:gd name="connsiteX752" fmla="*/ 1236423 w 4651277"/>
                <a:gd name="connsiteY752" fmla="*/ 3826202 h 4241931"/>
                <a:gd name="connsiteX753" fmla="*/ 1221212 w 4651277"/>
                <a:gd name="connsiteY753" fmla="*/ 3837554 h 4241931"/>
                <a:gd name="connsiteX754" fmla="*/ 1171545 w 4651277"/>
                <a:gd name="connsiteY754" fmla="*/ 3867819 h 4241931"/>
                <a:gd name="connsiteX755" fmla="*/ 1116177 w 4651277"/>
                <a:gd name="connsiteY755" fmla="*/ 3898927 h 4241931"/>
                <a:gd name="connsiteX756" fmla="*/ 1085512 w 4651277"/>
                <a:gd name="connsiteY756" fmla="*/ 3913810 h 4241931"/>
                <a:gd name="connsiteX757" fmla="*/ 1084513 w 4651277"/>
                <a:gd name="connsiteY757" fmla="*/ 3915463 h 4241931"/>
                <a:gd name="connsiteX758" fmla="*/ 1084512 w 4651277"/>
                <a:gd name="connsiteY758" fmla="*/ 3915463 h 4241931"/>
                <a:gd name="connsiteX759" fmla="*/ 1084263 w 4651277"/>
                <a:gd name="connsiteY759" fmla="*/ 3915876 h 4241931"/>
                <a:gd name="connsiteX760" fmla="*/ 1084513 w 4651277"/>
                <a:gd name="connsiteY760" fmla="*/ 3915463 h 4241931"/>
                <a:gd name="connsiteX761" fmla="*/ 1085839 w 4651277"/>
                <a:gd name="connsiteY761" fmla="*/ 3915136 h 4241931"/>
                <a:gd name="connsiteX762" fmla="*/ 1094228 w 4651277"/>
                <a:gd name="connsiteY762" fmla="*/ 3924043 h 4241931"/>
                <a:gd name="connsiteX763" fmla="*/ 1088904 w 4651277"/>
                <a:gd name="connsiteY763" fmla="*/ 3930985 h 4241931"/>
                <a:gd name="connsiteX764" fmla="*/ 1018977 w 4651277"/>
                <a:gd name="connsiteY764" fmla="*/ 3997770 h 4241931"/>
                <a:gd name="connsiteX765" fmla="*/ 1006350 w 4651277"/>
                <a:gd name="connsiteY765" fmla="*/ 4009328 h 4241931"/>
                <a:gd name="connsiteX766" fmla="*/ 1002301 w 4651277"/>
                <a:gd name="connsiteY766" fmla="*/ 4011171 h 4241931"/>
                <a:gd name="connsiteX767" fmla="*/ 990173 w 4651277"/>
                <a:gd name="connsiteY767" fmla="*/ 4011068 h 4241931"/>
                <a:gd name="connsiteX768" fmla="*/ 985936 w 4651277"/>
                <a:gd name="connsiteY768" fmla="*/ 4009861 h 4241931"/>
                <a:gd name="connsiteX769" fmla="*/ 977409 w 4651277"/>
                <a:gd name="connsiteY769" fmla="*/ 4002677 h 4241931"/>
                <a:gd name="connsiteX770" fmla="*/ 972121 w 4651277"/>
                <a:gd name="connsiteY770" fmla="*/ 3998352 h 4241931"/>
                <a:gd name="connsiteX771" fmla="*/ 953239 w 4651277"/>
                <a:gd name="connsiteY771" fmla="*/ 4017645 h 4241931"/>
                <a:gd name="connsiteX772" fmla="*/ 934255 w 4651277"/>
                <a:gd name="connsiteY772" fmla="*/ 4027395 h 4241931"/>
                <a:gd name="connsiteX773" fmla="*/ 928071 w 4651277"/>
                <a:gd name="connsiteY773" fmla="*/ 4012596 h 4241931"/>
                <a:gd name="connsiteX774" fmla="*/ 996223 w 4651277"/>
                <a:gd name="connsiteY774" fmla="*/ 3962574 h 4241931"/>
                <a:gd name="connsiteX775" fmla="*/ 1026009 w 4651277"/>
                <a:gd name="connsiteY775" fmla="*/ 3931585 h 4241931"/>
                <a:gd name="connsiteX776" fmla="*/ 1031264 w 4651277"/>
                <a:gd name="connsiteY776" fmla="*/ 3925503 h 4241931"/>
                <a:gd name="connsiteX777" fmla="*/ 1077468 w 4651277"/>
                <a:gd name="connsiteY777" fmla="*/ 3900596 h 4241931"/>
                <a:gd name="connsiteX778" fmla="*/ 1094162 w 4651277"/>
                <a:gd name="connsiteY778" fmla="*/ 3881561 h 4241931"/>
                <a:gd name="connsiteX779" fmla="*/ 1102948 w 4651277"/>
                <a:gd name="connsiteY779" fmla="*/ 3869261 h 4241931"/>
                <a:gd name="connsiteX780" fmla="*/ 1153234 w 4651277"/>
                <a:gd name="connsiteY780" fmla="*/ 3831245 h 4241931"/>
                <a:gd name="connsiteX781" fmla="*/ 1182230 w 4651277"/>
                <a:gd name="connsiteY781" fmla="*/ 3799326 h 4241931"/>
                <a:gd name="connsiteX782" fmla="*/ 1213308 w 4651277"/>
                <a:gd name="connsiteY782" fmla="*/ 3779276 h 4241931"/>
                <a:gd name="connsiteX783" fmla="*/ 1227005 w 4651277"/>
                <a:gd name="connsiteY783" fmla="*/ 3743531 h 4241931"/>
                <a:gd name="connsiteX784" fmla="*/ 1221458 w 4651277"/>
                <a:gd name="connsiteY784" fmla="*/ 3737019 h 4241931"/>
                <a:gd name="connsiteX785" fmla="*/ 1231625 w 4651277"/>
                <a:gd name="connsiteY785" fmla="*/ 3685821 h 4241931"/>
                <a:gd name="connsiteX786" fmla="*/ 1240257 w 4651277"/>
                <a:gd name="connsiteY786" fmla="*/ 3659206 h 4241931"/>
                <a:gd name="connsiteX787" fmla="*/ 1240179 w 4651277"/>
                <a:gd name="connsiteY787" fmla="*/ 3659067 h 4241931"/>
                <a:gd name="connsiteX788" fmla="*/ 1230192 w 4651277"/>
                <a:gd name="connsiteY788" fmla="*/ 3642988 h 4241931"/>
                <a:gd name="connsiteX789" fmla="*/ 1231048 w 4651277"/>
                <a:gd name="connsiteY789" fmla="*/ 3642849 h 4241931"/>
                <a:gd name="connsiteX790" fmla="*/ 1229111 w 4651277"/>
                <a:gd name="connsiteY790" fmla="*/ 3639405 h 4241931"/>
                <a:gd name="connsiteX791" fmla="*/ 1225082 w 4651277"/>
                <a:gd name="connsiteY791" fmla="*/ 3615948 h 4241931"/>
                <a:gd name="connsiteX792" fmla="*/ 1223380 w 4651277"/>
                <a:gd name="connsiteY792" fmla="*/ 3610558 h 4241931"/>
                <a:gd name="connsiteX793" fmla="*/ 1222745 w 4651277"/>
                <a:gd name="connsiteY793" fmla="*/ 3611001 h 4241931"/>
                <a:gd name="connsiteX794" fmla="*/ 1190494 w 4651277"/>
                <a:gd name="connsiteY794" fmla="*/ 3651565 h 4241931"/>
                <a:gd name="connsiteX795" fmla="*/ 1166783 w 4651277"/>
                <a:gd name="connsiteY795" fmla="*/ 3661736 h 4241931"/>
                <a:gd name="connsiteX796" fmla="*/ 1154637 w 4651277"/>
                <a:gd name="connsiteY796" fmla="*/ 3670210 h 4241931"/>
                <a:gd name="connsiteX797" fmla="*/ 1116633 w 4651277"/>
                <a:gd name="connsiteY797" fmla="*/ 3690352 h 4241931"/>
                <a:gd name="connsiteX798" fmla="*/ 1090960 w 4651277"/>
                <a:gd name="connsiteY798" fmla="*/ 3676395 h 4241931"/>
                <a:gd name="connsiteX799" fmla="*/ 1152057 w 4651277"/>
                <a:gd name="connsiteY799" fmla="*/ 3582771 h 4241931"/>
                <a:gd name="connsiteX800" fmla="*/ 1146988 w 4651277"/>
                <a:gd name="connsiteY800" fmla="*/ 3583121 h 4241931"/>
                <a:gd name="connsiteX801" fmla="*/ 1174341 w 4651277"/>
                <a:gd name="connsiteY801" fmla="*/ 3554475 h 4241931"/>
                <a:gd name="connsiteX802" fmla="*/ 1195008 w 4651277"/>
                <a:gd name="connsiteY802" fmla="*/ 3526369 h 4241931"/>
                <a:gd name="connsiteX803" fmla="*/ 1182314 w 4651277"/>
                <a:gd name="connsiteY803" fmla="*/ 3516738 h 4241931"/>
                <a:gd name="connsiteX804" fmla="*/ 1164089 w 4651277"/>
                <a:gd name="connsiteY804" fmla="*/ 3495341 h 4241931"/>
                <a:gd name="connsiteX805" fmla="*/ 1138525 w 4651277"/>
                <a:gd name="connsiteY805" fmla="*/ 3489826 h 4241931"/>
                <a:gd name="connsiteX806" fmla="*/ 1113579 w 4651277"/>
                <a:gd name="connsiteY806" fmla="*/ 3498232 h 4241931"/>
                <a:gd name="connsiteX807" fmla="*/ 1101193 w 4651277"/>
                <a:gd name="connsiteY807" fmla="*/ 3517611 h 4241931"/>
                <a:gd name="connsiteX808" fmla="*/ 1083741 w 4651277"/>
                <a:gd name="connsiteY808" fmla="*/ 3524449 h 4241931"/>
                <a:gd name="connsiteX809" fmla="*/ 1066327 w 4651277"/>
                <a:gd name="connsiteY809" fmla="*/ 3498350 h 4241931"/>
                <a:gd name="connsiteX810" fmla="*/ 1060384 w 4651277"/>
                <a:gd name="connsiteY810" fmla="*/ 3491373 h 4241931"/>
                <a:gd name="connsiteX811" fmla="*/ 1051908 w 4651277"/>
                <a:gd name="connsiteY811" fmla="*/ 3488960 h 4241931"/>
                <a:gd name="connsiteX812" fmla="*/ 1034735 w 4651277"/>
                <a:gd name="connsiteY812" fmla="*/ 3470682 h 4241931"/>
                <a:gd name="connsiteX813" fmla="*/ 1017197 w 4651277"/>
                <a:gd name="connsiteY813" fmla="*/ 3484015 h 4241931"/>
                <a:gd name="connsiteX814" fmla="*/ 1010237 w 4651277"/>
                <a:gd name="connsiteY814" fmla="*/ 3484323 h 4241931"/>
                <a:gd name="connsiteX815" fmla="*/ 958799 w 4651277"/>
                <a:gd name="connsiteY815" fmla="*/ 3466337 h 4241931"/>
                <a:gd name="connsiteX816" fmla="*/ 951788 w 4651277"/>
                <a:gd name="connsiteY816" fmla="*/ 3461874 h 4241931"/>
                <a:gd name="connsiteX817" fmla="*/ 926759 w 4651277"/>
                <a:gd name="connsiteY817" fmla="*/ 3433431 h 4241931"/>
                <a:gd name="connsiteX818" fmla="*/ 903850 w 4651277"/>
                <a:gd name="connsiteY818" fmla="*/ 3383920 h 4241931"/>
                <a:gd name="connsiteX819" fmla="*/ 895238 w 4651277"/>
                <a:gd name="connsiteY819" fmla="*/ 3361559 h 4241931"/>
                <a:gd name="connsiteX820" fmla="*/ 893102 w 4651277"/>
                <a:gd name="connsiteY820" fmla="*/ 3344918 h 4241931"/>
                <a:gd name="connsiteX821" fmla="*/ 913932 w 4651277"/>
                <a:gd name="connsiteY821" fmla="*/ 3295875 h 4241931"/>
                <a:gd name="connsiteX822" fmla="*/ 916552 w 4651277"/>
                <a:gd name="connsiteY822" fmla="*/ 3284815 h 4241931"/>
                <a:gd name="connsiteX823" fmla="*/ 902668 w 4651277"/>
                <a:gd name="connsiteY823" fmla="*/ 3252497 h 4241931"/>
                <a:gd name="connsiteX824" fmla="*/ 899396 w 4651277"/>
                <a:gd name="connsiteY824" fmla="*/ 3239232 h 4241931"/>
                <a:gd name="connsiteX825" fmla="*/ 894195 w 4651277"/>
                <a:gd name="connsiteY825" fmla="*/ 3206742 h 4241931"/>
                <a:gd name="connsiteX826" fmla="*/ 880363 w 4651277"/>
                <a:gd name="connsiteY826" fmla="*/ 3200867 h 4241931"/>
                <a:gd name="connsiteX827" fmla="*/ 868662 w 4651277"/>
                <a:gd name="connsiteY827" fmla="*/ 3212216 h 4241931"/>
                <a:gd name="connsiteX828" fmla="*/ 861785 w 4651277"/>
                <a:gd name="connsiteY828" fmla="*/ 3179867 h 4241931"/>
                <a:gd name="connsiteX829" fmla="*/ 841031 w 4651277"/>
                <a:gd name="connsiteY829" fmla="*/ 3128406 h 4241931"/>
                <a:gd name="connsiteX830" fmla="*/ 835094 w 4651277"/>
                <a:gd name="connsiteY830" fmla="*/ 3130395 h 4241931"/>
                <a:gd name="connsiteX831" fmla="*/ 836894 w 4651277"/>
                <a:gd name="connsiteY831" fmla="*/ 3131712 h 4241931"/>
                <a:gd name="connsiteX832" fmla="*/ 828164 w 4651277"/>
                <a:gd name="connsiteY832" fmla="*/ 3141426 h 4241931"/>
                <a:gd name="connsiteX833" fmla="*/ 810249 w 4651277"/>
                <a:gd name="connsiteY833" fmla="*/ 3168564 h 4241931"/>
                <a:gd name="connsiteX834" fmla="*/ 805666 w 4651277"/>
                <a:gd name="connsiteY834" fmla="*/ 3182762 h 4241931"/>
                <a:gd name="connsiteX835" fmla="*/ 762994 w 4651277"/>
                <a:gd name="connsiteY835" fmla="*/ 3247137 h 4241931"/>
                <a:gd name="connsiteX836" fmla="*/ 769696 w 4651277"/>
                <a:gd name="connsiteY836" fmla="*/ 3269578 h 4241931"/>
                <a:gd name="connsiteX837" fmla="*/ 788985 w 4651277"/>
                <a:gd name="connsiteY837" fmla="*/ 3312615 h 4241931"/>
                <a:gd name="connsiteX838" fmla="*/ 783024 w 4651277"/>
                <a:gd name="connsiteY838" fmla="*/ 3324613 h 4241931"/>
                <a:gd name="connsiteX839" fmla="*/ 758660 w 4651277"/>
                <a:gd name="connsiteY839" fmla="*/ 3335580 h 4241931"/>
                <a:gd name="connsiteX840" fmla="*/ 671389 w 4651277"/>
                <a:gd name="connsiteY840" fmla="*/ 3280299 h 4241931"/>
                <a:gd name="connsiteX841" fmla="*/ 650969 w 4651277"/>
                <a:gd name="connsiteY841" fmla="*/ 3269201 h 4241931"/>
                <a:gd name="connsiteX842" fmla="*/ 641617 w 4651277"/>
                <a:gd name="connsiteY842" fmla="*/ 3268933 h 4241931"/>
                <a:gd name="connsiteX843" fmla="*/ 644406 w 4651277"/>
                <a:gd name="connsiteY843" fmla="*/ 3282190 h 4241931"/>
                <a:gd name="connsiteX844" fmla="*/ 650760 w 4651277"/>
                <a:gd name="connsiteY844" fmla="*/ 3284028 h 4241931"/>
                <a:gd name="connsiteX845" fmla="*/ 664657 w 4651277"/>
                <a:gd name="connsiteY845" fmla="*/ 3289107 h 4241931"/>
                <a:gd name="connsiteX846" fmla="*/ 653088 w 4651277"/>
                <a:gd name="connsiteY846" fmla="*/ 3305841 h 4241931"/>
                <a:gd name="connsiteX847" fmla="*/ 681811 w 4651277"/>
                <a:gd name="connsiteY847" fmla="*/ 3311127 h 4241931"/>
                <a:gd name="connsiteX848" fmla="*/ 681325 w 4651277"/>
                <a:gd name="connsiteY848" fmla="*/ 3323067 h 4241931"/>
                <a:gd name="connsiteX849" fmla="*/ 642947 w 4651277"/>
                <a:gd name="connsiteY849" fmla="*/ 3318009 h 4241931"/>
                <a:gd name="connsiteX850" fmla="*/ 616859 w 4651277"/>
                <a:gd name="connsiteY850" fmla="*/ 3306172 h 4241931"/>
                <a:gd name="connsiteX851" fmla="*/ 615221 w 4651277"/>
                <a:gd name="connsiteY851" fmla="*/ 3285459 h 4241931"/>
                <a:gd name="connsiteX852" fmla="*/ 603851 w 4651277"/>
                <a:gd name="connsiteY852" fmla="*/ 3275124 h 4241931"/>
                <a:gd name="connsiteX853" fmla="*/ 584006 w 4651277"/>
                <a:gd name="connsiteY853" fmla="*/ 3294285 h 4241931"/>
                <a:gd name="connsiteX854" fmla="*/ 576030 w 4651277"/>
                <a:gd name="connsiteY854" fmla="*/ 3296216 h 4241931"/>
                <a:gd name="connsiteX855" fmla="*/ 595446 w 4651277"/>
                <a:gd name="connsiteY855" fmla="*/ 3254362 h 4241931"/>
                <a:gd name="connsiteX856" fmla="*/ 582146 w 4651277"/>
                <a:gd name="connsiteY856" fmla="*/ 3236050 h 4241931"/>
                <a:gd name="connsiteX857" fmla="*/ 559040 w 4651277"/>
                <a:gd name="connsiteY857" fmla="*/ 3238269 h 4241931"/>
                <a:gd name="connsiteX858" fmla="*/ 547418 w 4651277"/>
                <a:gd name="connsiteY858" fmla="*/ 3221663 h 4241931"/>
                <a:gd name="connsiteX859" fmla="*/ 555276 w 4651277"/>
                <a:gd name="connsiteY859" fmla="*/ 3208783 h 4241931"/>
                <a:gd name="connsiteX860" fmla="*/ 552916 w 4651277"/>
                <a:gd name="connsiteY860" fmla="*/ 3178113 h 4241931"/>
                <a:gd name="connsiteX861" fmla="*/ 554759 w 4651277"/>
                <a:gd name="connsiteY861" fmla="*/ 3143891 h 4241931"/>
                <a:gd name="connsiteX862" fmla="*/ 546452 w 4651277"/>
                <a:gd name="connsiteY862" fmla="*/ 3109595 h 4241931"/>
                <a:gd name="connsiteX863" fmla="*/ 531314 w 4651277"/>
                <a:gd name="connsiteY863" fmla="*/ 3097640 h 4241931"/>
                <a:gd name="connsiteX864" fmla="*/ 544016 w 4651277"/>
                <a:gd name="connsiteY864" fmla="*/ 3089076 h 4241931"/>
                <a:gd name="connsiteX865" fmla="*/ 547970 w 4651277"/>
                <a:gd name="connsiteY865" fmla="*/ 3079252 h 4241931"/>
                <a:gd name="connsiteX866" fmla="*/ 536113 w 4651277"/>
                <a:gd name="connsiteY866" fmla="*/ 3040749 h 4241931"/>
                <a:gd name="connsiteX867" fmla="*/ 536514 w 4651277"/>
                <a:gd name="connsiteY867" fmla="*/ 3026719 h 4241931"/>
                <a:gd name="connsiteX868" fmla="*/ 518069 w 4651277"/>
                <a:gd name="connsiteY868" fmla="*/ 3044697 h 4241931"/>
                <a:gd name="connsiteX869" fmla="*/ 505030 w 4651277"/>
                <a:gd name="connsiteY869" fmla="*/ 3044899 h 4241931"/>
                <a:gd name="connsiteX870" fmla="*/ 469088 w 4651277"/>
                <a:gd name="connsiteY870" fmla="*/ 3060358 h 4241931"/>
                <a:gd name="connsiteX871" fmla="*/ 446865 w 4651277"/>
                <a:gd name="connsiteY871" fmla="*/ 3064475 h 4241931"/>
                <a:gd name="connsiteX872" fmla="*/ 428168 w 4651277"/>
                <a:gd name="connsiteY872" fmla="*/ 3076179 h 4241931"/>
                <a:gd name="connsiteX873" fmla="*/ 421376 w 4651277"/>
                <a:gd name="connsiteY873" fmla="*/ 3079513 h 4241931"/>
                <a:gd name="connsiteX874" fmla="*/ 387850 w 4651277"/>
                <a:gd name="connsiteY874" fmla="*/ 3050903 h 4241931"/>
                <a:gd name="connsiteX875" fmla="*/ 356247 w 4651277"/>
                <a:gd name="connsiteY875" fmla="*/ 3058134 h 4241931"/>
                <a:gd name="connsiteX876" fmla="*/ 329279 w 4651277"/>
                <a:gd name="connsiteY876" fmla="*/ 3044401 h 4241931"/>
                <a:gd name="connsiteX877" fmla="*/ 308607 w 4651277"/>
                <a:gd name="connsiteY877" fmla="*/ 3027031 h 4241931"/>
                <a:gd name="connsiteX878" fmla="*/ 279538 w 4651277"/>
                <a:gd name="connsiteY878" fmla="*/ 3001141 h 4241931"/>
                <a:gd name="connsiteX879" fmla="*/ 267950 w 4651277"/>
                <a:gd name="connsiteY879" fmla="*/ 2993392 h 4241931"/>
                <a:gd name="connsiteX880" fmla="*/ 257547 w 4651277"/>
                <a:gd name="connsiteY880" fmla="*/ 2987046 h 4241931"/>
                <a:gd name="connsiteX881" fmla="*/ 263834 w 4651277"/>
                <a:gd name="connsiteY881" fmla="*/ 2971168 h 4241931"/>
                <a:gd name="connsiteX882" fmla="*/ 275244 w 4651277"/>
                <a:gd name="connsiteY882" fmla="*/ 2962494 h 4241931"/>
                <a:gd name="connsiteX883" fmla="*/ 283127 w 4651277"/>
                <a:gd name="connsiteY883" fmla="*/ 2946230 h 4241931"/>
                <a:gd name="connsiteX884" fmla="*/ 271842 w 4651277"/>
                <a:gd name="connsiteY884" fmla="*/ 2937986 h 4241931"/>
                <a:gd name="connsiteX885" fmla="*/ 255949 w 4651277"/>
                <a:gd name="connsiteY885" fmla="*/ 2947324 h 4241931"/>
                <a:gd name="connsiteX886" fmla="*/ 248671 w 4651277"/>
                <a:gd name="connsiteY886" fmla="*/ 2962598 h 4241931"/>
                <a:gd name="connsiteX887" fmla="*/ 220889 w 4651277"/>
                <a:gd name="connsiteY887" fmla="*/ 2964682 h 4241931"/>
                <a:gd name="connsiteX888" fmla="*/ 224312 w 4651277"/>
                <a:gd name="connsiteY888" fmla="*/ 2945699 h 4241931"/>
                <a:gd name="connsiteX889" fmla="*/ 224403 w 4651277"/>
                <a:gd name="connsiteY889" fmla="*/ 2919922 h 4241931"/>
                <a:gd name="connsiteX890" fmla="*/ 221120 w 4651277"/>
                <a:gd name="connsiteY890" fmla="*/ 2906363 h 4241931"/>
                <a:gd name="connsiteX891" fmla="*/ 227734 w 4651277"/>
                <a:gd name="connsiteY891" fmla="*/ 2886607 h 4241931"/>
                <a:gd name="connsiteX892" fmla="*/ 230419 w 4651277"/>
                <a:gd name="connsiteY892" fmla="*/ 2873291 h 4241931"/>
                <a:gd name="connsiteX893" fmla="*/ 220334 w 4651277"/>
                <a:gd name="connsiteY893" fmla="*/ 2850825 h 4241931"/>
                <a:gd name="connsiteX894" fmla="*/ 210854 w 4651277"/>
                <a:gd name="connsiteY894" fmla="*/ 2827368 h 4241931"/>
                <a:gd name="connsiteX895" fmla="*/ 241764 w 4651277"/>
                <a:gd name="connsiteY895" fmla="*/ 2778929 h 4241931"/>
                <a:gd name="connsiteX896" fmla="*/ 255002 w 4651277"/>
                <a:gd name="connsiteY896" fmla="*/ 2751657 h 4241931"/>
                <a:gd name="connsiteX897" fmla="*/ 276350 w 4651277"/>
                <a:gd name="connsiteY897" fmla="*/ 2717777 h 4241931"/>
                <a:gd name="connsiteX898" fmla="*/ 285282 w 4651277"/>
                <a:gd name="connsiteY898" fmla="*/ 2707593 h 4241931"/>
                <a:gd name="connsiteX899" fmla="*/ 276926 w 4651277"/>
                <a:gd name="connsiteY899" fmla="*/ 2680064 h 4241931"/>
                <a:gd name="connsiteX900" fmla="*/ 264542 w 4651277"/>
                <a:gd name="connsiteY900" fmla="*/ 2672508 h 4241931"/>
                <a:gd name="connsiteX901" fmla="*/ 308116 w 4651277"/>
                <a:gd name="connsiteY901" fmla="*/ 2674621 h 4241931"/>
                <a:gd name="connsiteX902" fmla="*/ 327864 w 4651277"/>
                <a:gd name="connsiteY902" fmla="*/ 2668993 h 4241931"/>
                <a:gd name="connsiteX903" fmla="*/ 339456 w 4651277"/>
                <a:gd name="connsiteY903" fmla="*/ 2648876 h 4241931"/>
                <a:gd name="connsiteX904" fmla="*/ 368061 w 4651277"/>
                <a:gd name="connsiteY904" fmla="*/ 2643216 h 4241931"/>
                <a:gd name="connsiteX905" fmla="*/ 389537 w 4651277"/>
                <a:gd name="connsiteY905" fmla="*/ 2632526 h 4241931"/>
                <a:gd name="connsiteX906" fmla="*/ 396992 w 4651277"/>
                <a:gd name="connsiteY906" fmla="*/ 2633675 h 4241931"/>
                <a:gd name="connsiteX907" fmla="*/ 398142 w 4651277"/>
                <a:gd name="connsiteY907" fmla="*/ 2626219 h 4241931"/>
                <a:gd name="connsiteX908" fmla="*/ 385394 w 4651277"/>
                <a:gd name="connsiteY908" fmla="*/ 2597603 h 4241931"/>
                <a:gd name="connsiteX909" fmla="*/ 377546 w 4651277"/>
                <a:gd name="connsiteY909" fmla="*/ 2596603 h 4241931"/>
                <a:gd name="connsiteX910" fmla="*/ 376221 w 4651277"/>
                <a:gd name="connsiteY910" fmla="*/ 2597323 h 4241931"/>
                <a:gd name="connsiteX911" fmla="*/ 363730 w 4651277"/>
                <a:gd name="connsiteY911" fmla="*/ 2594317 h 4241931"/>
                <a:gd name="connsiteX912" fmla="*/ 336858 w 4651277"/>
                <a:gd name="connsiteY912" fmla="*/ 2561827 h 4241931"/>
                <a:gd name="connsiteX913" fmla="*/ 337956 w 4651277"/>
                <a:gd name="connsiteY913" fmla="*/ 2558256 h 4241931"/>
                <a:gd name="connsiteX914" fmla="*/ 331405 w 4651277"/>
                <a:gd name="connsiteY914" fmla="*/ 2552878 h 4241931"/>
                <a:gd name="connsiteX915" fmla="*/ 308578 w 4651277"/>
                <a:gd name="connsiteY915" fmla="*/ 2557984 h 4241931"/>
                <a:gd name="connsiteX916" fmla="*/ 294264 w 4651277"/>
                <a:gd name="connsiteY916" fmla="*/ 2582561 h 4241931"/>
                <a:gd name="connsiteX917" fmla="*/ 283956 w 4651277"/>
                <a:gd name="connsiteY917" fmla="*/ 2590545 h 4241931"/>
                <a:gd name="connsiteX918" fmla="*/ 279462 w 4651277"/>
                <a:gd name="connsiteY918" fmla="*/ 2578968 h 4241931"/>
                <a:gd name="connsiteX919" fmla="*/ 280886 w 4651277"/>
                <a:gd name="connsiteY919" fmla="*/ 2534293 h 4241931"/>
                <a:gd name="connsiteX920" fmla="*/ 293312 w 4651277"/>
                <a:gd name="connsiteY920" fmla="*/ 2522841 h 4241931"/>
                <a:gd name="connsiteX921" fmla="*/ 313664 w 4651277"/>
                <a:gd name="connsiteY921" fmla="*/ 2509256 h 4241931"/>
                <a:gd name="connsiteX922" fmla="*/ 322562 w 4651277"/>
                <a:gd name="connsiteY922" fmla="*/ 2501743 h 4241931"/>
                <a:gd name="connsiteX923" fmla="*/ 322347 w 4651277"/>
                <a:gd name="connsiteY923" fmla="*/ 2500403 h 4241931"/>
                <a:gd name="connsiteX924" fmla="*/ 325012 w 4651277"/>
                <a:gd name="connsiteY924" fmla="*/ 2494504 h 4241931"/>
                <a:gd name="connsiteX925" fmla="*/ 327121 w 4651277"/>
                <a:gd name="connsiteY925" fmla="*/ 2489822 h 4241931"/>
                <a:gd name="connsiteX926" fmla="*/ 325375 w 4651277"/>
                <a:gd name="connsiteY926" fmla="*/ 2483801 h 4241931"/>
                <a:gd name="connsiteX927" fmla="*/ 319894 w 4651277"/>
                <a:gd name="connsiteY927" fmla="*/ 2485096 h 4241931"/>
                <a:gd name="connsiteX928" fmla="*/ 311599 w 4651277"/>
                <a:gd name="connsiteY928" fmla="*/ 2486736 h 4241931"/>
                <a:gd name="connsiteX929" fmla="*/ 310423 w 4651277"/>
                <a:gd name="connsiteY929" fmla="*/ 2477683 h 4241931"/>
                <a:gd name="connsiteX930" fmla="*/ 311281 w 4651277"/>
                <a:gd name="connsiteY930" fmla="*/ 2475872 h 4241931"/>
                <a:gd name="connsiteX931" fmla="*/ 304224 w 4651277"/>
                <a:gd name="connsiteY931" fmla="*/ 2463706 h 4241931"/>
                <a:gd name="connsiteX932" fmla="*/ 295275 w 4651277"/>
                <a:gd name="connsiteY932" fmla="*/ 2457135 h 4241931"/>
                <a:gd name="connsiteX933" fmla="*/ 294859 w 4651277"/>
                <a:gd name="connsiteY933" fmla="*/ 2454016 h 4241931"/>
                <a:gd name="connsiteX934" fmla="*/ 286910 w 4651277"/>
                <a:gd name="connsiteY934" fmla="*/ 2446244 h 4241931"/>
                <a:gd name="connsiteX935" fmla="*/ 278232 w 4651277"/>
                <a:gd name="connsiteY935" fmla="*/ 2442183 h 4241931"/>
                <a:gd name="connsiteX936" fmla="*/ 256502 w 4651277"/>
                <a:gd name="connsiteY936" fmla="*/ 2431877 h 4241931"/>
                <a:gd name="connsiteX937" fmla="*/ 233566 w 4651277"/>
                <a:gd name="connsiteY937" fmla="*/ 2432796 h 4241931"/>
                <a:gd name="connsiteX938" fmla="*/ 225585 w 4651277"/>
                <a:gd name="connsiteY938" fmla="*/ 2427605 h 4241931"/>
                <a:gd name="connsiteX939" fmla="*/ 218516 w 4651277"/>
                <a:gd name="connsiteY939" fmla="*/ 2409611 h 4241931"/>
                <a:gd name="connsiteX940" fmla="*/ 219702 w 4651277"/>
                <a:gd name="connsiteY940" fmla="*/ 2396654 h 4241931"/>
                <a:gd name="connsiteX941" fmla="*/ 203612 w 4651277"/>
                <a:gd name="connsiteY941" fmla="*/ 2390201 h 4241931"/>
                <a:gd name="connsiteX942" fmla="*/ 185454 w 4651277"/>
                <a:gd name="connsiteY942" fmla="*/ 2384308 h 4241931"/>
                <a:gd name="connsiteX943" fmla="*/ 180651 w 4651277"/>
                <a:gd name="connsiteY943" fmla="*/ 2360984 h 4241931"/>
                <a:gd name="connsiteX944" fmla="*/ 188954 w 4651277"/>
                <a:gd name="connsiteY944" fmla="*/ 2355173 h 4241931"/>
                <a:gd name="connsiteX945" fmla="*/ 203232 w 4651277"/>
                <a:gd name="connsiteY945" fmla="*/ 2321739 h 4241931"/>
                <a:gd name="connsiteX946" fmla="*/ 198358 w 4651277"/>
                <a:gd name="connsiteY946" fmla="*/ 2280702 h 4241931"/>
                <a:gd name="connsiteX947" fmla="*/ 181129 w 4651277"/>
                <a:gd name="connsiteY947" fmla="*/ 2268831 h 4241931"/>
                <a:gd name="connsiteX948" fmla="*/ 161542 w 4651277"/>
                <a:gd name="connsiteY948" fmla="*/ 2266396 h 4241931"/>
                <a:gd name="connsiteX949" fmla="*/ 170152 w 4651277"/>
                <a:gd name="connsiteY949" fmla="*/ 2232225 h 4241931"/>
                <a:gd name="connsiteX950" fmla="*/ 182158 w 4651277"/>
                <a:gd name="connsiteY950" fmla="*/ 2210319 h 4241931"/>
                <a:gd name="connsiteX951" fmla="*/ 185087 w 4651277"/>
                <a:gd name="connsiteY951" fmla="*/ 2204960 h 4241931"/>
                <a:gd name="connsiteX952" fmla="*/ 183548 w 4651277"/>
                <a:gd name="connsiteY952" fmla="*/ 2204931 h 4241931"/>
                <a:gd name="connsiteX953" fmla="*/ 176985 w 4651277"/>
                <a:gd name="connsiteY953" fmla="*/ 2201655 h 4241931"/>
                <a:gd name="connsiteX954" fmla="*/ 158195 w 4651277"/>
                <a:gd name="connsiteY954" fmla="*/ 2192908 h 4241931"/>
                <a:gd name="connsiteX955" fmla="*/ 153725 w 4651277"/>
                <a:gd name="connsiteY955" fmla="*/ 2186242 h 4241931"/>
                <a:gd name="connsiteX956" fmla="*/ 153180 w 4651277"/>
                <a:gd name="connsiteY956" fmla="*/ 2181643 h 4241931"/>
                <a:gd name="connsiteX957" fmla="*/ 148907 w 4651277"/>
                <a:gd name="connsiteY957" fmla="*/ 2184596 h 4241931"/>
                <a:gd name="connsiteX958" fmla="*/ 133549 w 4651277"/>
                <a:gd name="connsiteY958" fmla="*/ 2192221 h 4241931"/>
                <a:gd name="connsiteX959" fmla="*/ 130014 w 4651277"/>
                <a:gd name="connsiteY959" fmla="*/ 2191909 h 4241931"/>
                <a:gd name="connsiteX960" fmla="*/ 130318 w 4651277"/>
                <a:gd name="connsiteY960" fmla="*/ 2192823 h 4241931"/>
                <a:gd name="connsiteX961" fmla="*/ 126283 w 4651277"/>
                <a:gd name="connsiteY961" fmla="*/ 2195305 h 4241931"/>
                <a:gd name="connsiteX962" fmla="*/ 107338 w 4651277"/>
                <a:gd name="connsiteY962" fmla="*/ 2192707 h 4241931"/>
                <a:gd name="connsiteX963" fmla="*/ 90588 w 4651277"/>
                <a:gd name="connsiteY963" fmla="*/ 2196667 h 4241931"/>
                <a:gd name="connsiteX964" fmla="*/ 85329 w 4651277"/>
                <a:gd name="connsiteY964" fmla="*/ 2204345 h 4241931"/>
                <a:gd name="connsiteX965" fmla="*/ 82412 w 4651277"/>
                <a:gd name="connsiteY965" fmla="*/ 2206965 h 4241931"/>
                <a:gd name="connsiteX966" fmla="*/ 79791 w 4651277"/>
                <a:gd name="connsiteY966" fmla="*/ 2204045 h 4241931"/>
                <a:gd name="connsiteX967" fmla="*/ 72187 w 4651277"/>
                <a:gd name="connsiteY967" fmla="*/ 2199087 h 4241931"/>
                <a:gd name="connsiteX968" fmla="*/ 56610 w 4651277"/>
                <a:gd name="connsiteY968" fmla="*/ 2194405 h 4241931"/>
                <a:gd name="connsiteX969" fmla="*/ 49228 w 4651277"/>
                <a:gd name="connsiteY969" fmla="*/ 2195828 h 4241931"/>
                <a:gd name="connsiteX970" fmla="*/ 44932 w 4651277"/>
                <a:gd name="connsiteY970" fmla="*/ 2199419 h 4241931"/>
                <a:gd name="connsiteX971" fmla="*/ 40358 w 4651277"/>
                <a:gd name="connsiteY971" fmla="*/ 2195030 h 4241931"/>
                <a:gd name="connsiteX972" fmla="*/ 38739 w 4651277"/>
                <a:gd name="connsiteY972" fmla="*/ 2190908 h 4241931"/>
                <a:gd name="connsiteX973" fmla="*/ 25029 w 4651277"/>
                <a:gd name="connsiteY973" fmla="*/ 2188681 h 4241931"/>
                <a:gd name="connsiteX974" fmla="*/ 22953 w 4651277"/>
                <a:gd name="connsiteY974" fmla="*/ 2190781 h 4241931"/>
                <a:gd name="connsiteX975" fmla="*/ 17398 w 4651277"/>
                <a:gd name="connsiteY975" fmla="*/ 2191771 h 4241931"/>
                <a:gd name="connsiteX976" fmla="*/ 17464 w 4651277"/>
                <a:gd name="connsiteY976" fmla="*/ 2186609 h 4241931"/>
                <a:gd name="connsiteX977" fmla="*/ 20703 w 4651277"/>
                <a:gd name="connsiteY977" fmla="*/ 2182626 h 4241931"/>
                <a:gd name="connsiteX978" fmla="*/ 20175 w 4651277"/>
                <a:gd name="connsiteY978" fmla="*/ 2176316 h 4241931"/>
                <a:gd name="connsiteX979" fmla="*/ 10908 w 4651277"/>
                <a:gd name="connsiteY979" fmla="*/ 2158882 h 4241931"/>
                <a:gd name="connsiteX980" fmla="*/ 3909 w 4651277"/>
                <a:gd name="connsiteY980" fmla="*/ 2136084 h 4241931"/>
                <a:gd name="connsiteX981" fmla="*/ 5354 w 4651277"/>
                <a:gd name="connsiteY981" fmla="*/ 2129952 h 4241931"/>
                <a:gd name="connsiteX982" fmla="*/ 9185 w 4651277"/>
                <a:gd name="connsiteY982" fmla="*/ 2123453 h 4241931"/>
                <a:gd name="connsiteX983" fmla="*/ 8263 w 4651277"/>
                <a:gd name="connsiteY983" fmla="*/ 2119867 h 4241931"/>
                <a:gd name="connsiteX984" fmla="*/ 0 w 4651277"/>
                <a:gd name="connsiteY984" fmla="*/ 2106669 h 4241931"/>
                <a:gd name="connsiteX985" fmla="*/ 1997 w 4651277"/>
                <a:gd name="connsiteY985" fmla="*/ 2092253 h 4241931"/>
                <a:gd name="connsiteX986" fmla="*/ 18461 w 4651277"/>
                <a:gd name="connsiteY986" fmla="*/ 2073068 h 4241931"/>
                <a:gd name="connsiteX987" fmla="*/ 22909 w 4651277"/>
                <a:gd name="connsiteY987" fmla="*/ 2063545 h 4241931"/>
                <a:gd name="connsiteX988" fmla="*/ 31396 w 4651277"/>
                <a:gd name="connsiteY988" fmla="*/ 2046292 h 4241931"/>
                <a:gd name="connsiteX989" fmla="*/ 31352 w 4651277"/>
                <a:gd name="connsiteY989" fmla="*/ 2025192 h 4241931"/>
                <a:gd name="connsiteX990" fmla="*/ 63886 w 4651277"/>
                <a:gd name="connsiteY990" fmla="*/ 2013091 h 4241931"/>
                <a:gd name="connsiteX991" fmla="*/ 81239 w 4651277"/>
                <a:gd name="connsiteY991" fmla="*/ 2008044 h 4241931"/>
                <a:gd name="connsiteX992" fmla="*/ 111405 w 4651277"/>
                <a:gd name="connsiteY992" fmla="*/ 1993139 h 4241931"/>
                <a:gd name="connsiteX993" fmla="*/ 126677 w 4651277"/>
                <a:gd name="connsiteY993" fmla="*/ 2000417 h 4241931"/>
                <a:gd name="connsiteX994" fmla="*/ 139632 w 4651277"/>
                <a:gd name="connsiteY994" fmla="*/ 1998124 h 4241931"/>
                <a:gd name="connsiteX995" fmla="*/ 146533 w 4651277"/>
                <a:gd name="connsiteY995" fmla="*/ 1993496 h 4241931"/>
                <a:gd name="connsiteX996" fmla="*/ 153736 w 4651277"/>
                <a:gd name="connsiteY996" fmla="*/ 1988375 h 4241931"/>
                <a:gd name="connsiteX997" fmla="*/ 154376 w 4651277"/>
                <a:gd name="connsiteY997" fmla="*/ 1996242 h 4241931"/>
                <a:gd name="connsiteX998" fmla="*/ 153285 w 4651277"/>
                <a:gd name="connsiteY998" fmla="*/ 2009173 h 4241931"/>
                <a:gd name="connsiteX999" fmla="*/ 164872 w 4651277"/>
                <a:gd name="connsiteY999" fmla="*/ 2016921 h 4241931"/>
                <a:gd name="connsiteX1000" fmla="*/ 175266 w 4651277"/>
                <a:gd name="connsiteY1000" fmla="*/ 2011025 h 4241931"/>
                <a:gd name="connsiteX1001" fmla="*/ 179204 w 4651277"/>
                <a:gd name="connsiteY1001" fmla="*/ 2016827 h 4241931"/>
                <a:gd name="connsiteX1002" fmla="*/ 185964 w 4651277"/>
                <a:gd name="connsiteY1002" fmla="*/ 2044743 h 4241931"/>
                <a:gd name="connsiteX1003" fmla="*/ 192136 w 4651277"/>
                <a:gd name="connsiteY1003" fmla="*/ 2058025 h 4241931"/>
                <a:gd name="connsiteX1004" fmla="*/ 191400 w 4651277"/>
                <a:gd name="connsiteY1004" fmla="*/ 2065222 h 4241931"/>
                <a:gd name="connsiteX1005" fmla="*/ 193705 w 4651277"/>
                <a:gd name="connsiteY1005" fmla="*/ 2064625 h 4241931"/>
                <a:gd name="connsiteX1006" fmla="*/ 201345 w 4651277"/>
                <a:gd name="connsiteY1006" fmla="*/ 2058516 h 4241931"/>
                <a:gd name="connsiteX1007" fmla="*/ 208726 w 4651277"/>
                <a:gd name="connsiteY1007" fmla="*/ 2057092 h 4241931"/>
                <a:gd name="connsiteX1008" fmla="*/ 228242 w 4651277"/>
                <a:gd name="connsiteY1008" fmla="*/ 2063119 h 4241931"/>
                <a:gd name="connsiteX1009" fmla="*/ 231942 w 4651277"/>
                <a:gd name="connsiteY1009" fmla="*/ 2058516 h 4241931"/>
                <a:gd name="connsiteX1010" fmla="*/ 254423 w 4651277"/>
                <a:gd name="connsiteY1010" fmla="*/ 2032807 h 4241931"/>
                <a:gd name="connsiteX1011" fmla="*/ 259562 w 4651277"/>
                <a:gd name="connsiteY1011" fmla="*/ 2024385 h 4241931"/>
                <a:gd name="connsiteX1012" fmla="*/ 260350 w 4651277"/>
                <a:gd name="connsiteY1012" fmla="*/ 2011951 h 4241931"/>
                <a:gd name="connsiteX1013" fmla="*/ 243934 w 4651277"/>
                <a:gd name="connsiteY1013" fmla="*/ 1984262 h 4241931"/>
                <a:gd name="connsiteX1014" fmla="*/ 241968 w 4651277"/>
                <a:gd name="connsiteY1014" fmla="*/ 1967429 h 4241931"/>
                <a:gd name="connsiteX1015" fmla="*/ 257810 w 4651277"/>
                <a:gd name="connsiteY1015" fmla="*/ 1964858 h 4241931"/>
                <a:gd name="connsiteX1016" fmla="*/ 278777 w 4651277"/>
                <a:gd name="connsiteY1016" fmla="*/ 1969490 h 4241931"/>
                <a:gd name="connsiteX1017" fmla="*/ 293797 w 4651277"/>
                <a:gd name="connsiteY1017" fmla="*/ 1970497 h 4241931"/>
                <a:gd name="connsiteX1018" fmla="*/ 304189 w 4651277"/>
                <a:gd name="connsiteY1018" fmla="*/ 1964603 h 4241931"/>
                <a:gd name="connsiteX1019" fmla="*/ 323849 w 4651277"/>
                <a:gd name="connsiteY1019" fmla="*/ 1916778 h 4241931"/>
                <a:gd name="connsiteX1020" fmla="*/ 339900 w 4651277"/>
                <a:gd name="connsiteY1020" fmla="*/ 1899380 h 4241931"/>
                <a:gd name="connsiteX1021" fmla="*/ 366172 w 4651277"/>
                <a:gd name="connsiteY1021" fmla="*/ 1899774 h 4241931"/>
                <a:gd name="connsiteX1022" fmla="*/ 386796 w 4651277"/>
                <a:gd name="connsiteY1022" fmla="*/ 1855936 h 4241931"/>
                <a:gd name="connsiteX1023" fmla="*/ 382353 w 4651277"/>
                <a:gd name="connsiteY1023" fmla="*/ 1837591 h 4241931"/>
                <a:gd name="connsiteX1024" fmla="*/ 397618 w 4651277"/>
                <a:gd name="connsiteY1024" fmla="*/ 1832628 h 4241931"/>
                <a:gd name="connsiteX1025" fmla="*/ 428633 w 4651277"/>
                <a:gd name="connsiteY1025" fmla="*/ 1850870 h 4241931"/>
                <a:gd name="connsiteX1026" fmla="*/ 421799 w 4651277"/>
                <a:gd name="connsiteY1026" fmla="*/ 1833105 h 4241931"/>
                <a:gd name="connsiteX1027" fmla="*/ 416893 w 4651277"/>
                <a:gd name="connsiteY1027" fmla="*/ 1823315 h 4241931"/>
                <a:gd name="connsiteX1028" fmla="*/ 392973 w 4651277"/>
                <a:gd name="connsiteY1028" fmla="*/ 1801244 h 4241931"/>
                <a:gd name="connsiteX1029" fmla="*/ 372974 w 4651277"/>
                <a:gd name="connsiteY1029" fmla="*/ 1800599 h 4241931"/>
                <a:gd name="connsiteX1030" fmla="*/ 385949 w 4651277"/>
                <a:gd name="connsiteY1030" fmla="*/ 1754815 h 4241931"/>
                <a:gd name="connsiteX1031" fmla="*/ 398951 w 4651277"/>
                <a:gd name="connsiteY1031" fmla="*/ 1705649 h 4241931"/>
                <a:gd name="connsiteX1032" fmla="*/ 389494 w 4651277"/>
                <a:gd name="connsiteY1032" fmla="*/ 1678807 h 4241931"/>
                <a:gd name="connsiteX1033" fmla="*/ 363309 w 4651277"/>
                <a:gd name="connsiteY1033" fmla="*/ 1680505 h 4241931"/>
                <a:gd name="connsiteX1034" fmla="*/ 342496 w 4651277"/>
                <a:gd name="connsiteY1034" fmla="*/ 1695679 h 4241931"/>
                <a:gd name="connsiteX1035" fmla="*/ 298105 w 4651277"/>
                <a:gd name="connsiteY1035" fmla="*/ 1669277 h 4241931"/>
                <a:gd name="connsiteX1036" fmla="*/ 291363 w 4651277"/>
                <a:gd name="connsiteY1036" fmla="*/ 1665844 h 4241931"/>
                <a:gd name="connsiteX1037" fmla="*/ 294593 w 4651277"/>
                <a:gd name="connsiteY1037" fmla="*/ 1646062 h 4241931"/>
                <a:gd name="connsiteX1038" fmla="*/ 308882 w 4651277"/>
                <a:gd name="connsiteY1038" fmla="*/ 1624869 h 4241931"/>
                <a:gd name="connsiteX1039" fmla="*/ 350575 w 4651277"/>
                <a:gd name="connsiteY1039" fmla="*/ 1612239 h 4241931"/>
                <a:gd name="connsiteX1040" fmla="*/ 368300 w 4651277"/>
                <a:gd name="connsiteY1040" fmla="*/ 1624411 h 4241931"/>
                <a:gd name="connsiteX1041" fmla="*/ 381481 w 4651277"/>
                <a:gd name="connsiteY1041" fmla="*/ 1631773 h 4241931"/>
                <a:gd name="connsiteX1042" fmla="*/ 447262 w 4651277"/>
                <a:gd name="connsiteY1042" fmla="*/ 1605288 h 4241931"/>
                <a:gd name="connsiteX1043" fmla="*/ 459886 w 4651277"/>
                <a:gd name="connsiteY1043" fmla="*/ 1566766 h 4241931"/>
                <a:gd name="connsiteX1044" fmla="*/ 453689 w 4651277"/>
                <a:gd name="connsiteY1044" fmla="*/ 1556868 h 4241931"/>
                <a:gd name="connsiteX1045" fmla="*/ 470485 w 4651277"/>
                <a:gd name="connsiteY1045" fmla="*/ 1505937 h 4241931"/>
                <a:gd name="connsiteX1046" fmla="*/ 499433 w 4651277"/>
                <a:gd name="connsiteY1046" fmla="*/ 1480773 h 4241931"/>
                <a:gd name="connsiteX1047" fmla="*/ 547531 w 4651277"/>
                <a:gd name="connsiteY1047" fmla="*/ 1463211 h 4241931"/>
                <a:gd name="connsiteX1048" fmla="*/ 567253 w 4651277"/>
                <a:gd name="connsiteY1048" fmla="*/ 1460968 h 4241931"/>
                <a:gd name="connsiteX1049" fmla="*/ 536841 w 4651277"/>
                <a:gd name="connsiteY1049" fmla="*/ 1441738 h 4241931"/>
                <a:gd name="connsiteX1050" fmla="*/ 534666 w 4651277"/>
                <a:gd name="connsiteY1050" fmla="*/ 1439730 h 4241931"/>
                <a:gd name="connsiteX1051" fmla="*/ 534280 w 4651277"/>
                <a:gd name="connsiteY1051" fmla="*/ 1438135 h 4241931"/>
                <a:gd name="connsiteX1052" fmla="*/ 490714 w 4651277"/>
                <a:gd name="connsiteY1052" fmla="*/ 1340184 h 4241931"/>
                <a:gd name="connsiteX1053" fmla="*/ 488780 w 4651277"/>
                <a:gd name="connsiteY1053" fmla="*/ 1292099 h 4241931"/>
                <a:gd name="connsiteX1054" fmla="*/ 496936 w 4651277"/>
                <a:gd name="connsiteY1054" fmla="*/ 1238618 h 4241931"/>
                <a:gd name="connsiteX1055" fmla="*/ 497422 w 4651277"/>
                <a:gd name="connsiteY1055" fmla="*/ 1226678 h 4241931"/>
                <a:gd name="connsiteX1056" fmla="*/ 498708 w 4651277"/>
                <a:gd name="connsiteY1056" fmla="*/ 1146573 h 4241931"/>
                <a:gd name="connsiteX1057" fmla="*/ 494266 w 4651277"/>
                <a:gd name="connsiteY1057" fmla="*/ 1128228 h 4241931"/>
                <a:gd name="connsiteX1058" fmla="*/ 491300 w 4651277"/>
                <a:gd name="connsiteY1058" fmla="*/ 1098549 h 4241931"/>
                <a:gd name="connsiteX1059" fmla="*/ 474258 w 4651277"/>
                <a:gd name="connsiteY1059" fmla="*/ 1115342 h 4241931"/>
                <a:gd name="connsiteX1060" fmla="*/ 456676 w 4651277"/>
                <a:gd name="connsiteY1060" fmla="*/ 1110733 h 4241931"/>
                <a:gd name="connsiteX1061" fmla="*/ 424274 w 4651277"/>
                <a:gd name="connsiteY1061" fmla="*/ 1078049 h 4241931"/>
                <a:gd name="connsiteX1062" fmla="*/ 407590 w 4651277"/>
                <a:gd name="connsiteY1062" fmla="*/ 1059716 h 4241931"/>
                <a:gd name="connsiteX1063" fmla="*/ 403785 w 4651277"/>
                <a:gd name="connsiteY1063" fmla="*/ 1049238 h 4241931"/>
                <a:gd name="connsiteX1064" fmla="*/ 396629 w 4651277"/>
                <a:gd name="connsiteY1064" fmla="*/ 1007485 h 4241931"/>
                <a:gd name="connsiteX1065" fmla="*/ 398423 w 4651277"/>
                <a:gd name="connsiteY1065" fmla="*/ 980030 h 4241931"/>
                <a:gd name="connsiteX1066" fmla="*/ 397121 w 4651277"/>
                <a:gd name="connsiteY1066" fmla="*/ 967680 h 4241931"/>
                <a:gd name="connsiteX1067" fmla="*/ 394920 w 4651277"/>
                <a:gd name="connsiteY1067" fmla="*/ 954017 h 424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Lst>
              <a:rect l="l" t="t" r="r" b="b"/>
              <a:pathLst>
                <a:path w="4651277" h="4241931">
                  <a:moveTo>
                    <a:pt x="3897079" y="2775104"/>
                  </a:moveTo>
                  <a:lnTo>
                    <a:pt x="3897072" y="2775245"/>
                  </a:lnTo>
                  <a:lnTo>
                    <a:pt x="3897236" y="2775218"/>
                  </a:lnTo>
                  <a:close/>
                  <a:moveTo>
                    <a:pt x="3870002" y="2525312"/>
                  </a:moveTo>
                  <a:cubicBezTo>
                    <a:pt x="3867714" y="2528042"/>
                    <a:pt x="3867110" y="2530885"/>
                    <a:pt x="3868144" y="2533137"/>
                  </a:cubicBezTo>
                  <a:lnTo>
                    <a:pt x="3873257" y="2535878"/>
                  </a:lnTo>
                  <a:lnTo>
                    <a:pt x="3875291" y="2517798"/>
                  </a:lnTo>
                  <a:lnTo>
                    <a:pt x="3877729" y="2513815"/>
                  </a:lnTo>
                  <a:close/>
                  <a:moveTo>
                    <a:pt x="3877901" y="2487464"/>
                  </a:moveTo>
                  <a:lnTo>
                    <a:pt x="3888276" y="2487069"/>
                  </a:lnTo>
                  <a:cubicBezTo>
                    <a:pt x="3890138" y="2487517"/>
                    <a:pt x="3891479" y="2488580"/>
                    <a:pt x="3891886" y="2490770"/>
                  </a:cubicBezTo>
                  <a:lnTo>
                    <a:pt x="3891216" y="2494296"/>
                  </a:lnTo>
                  <a:lnTo>
                    <a:pt x="3905570" y="2476507"/>
                  </a:lnTo>
                  <a:cubicBezTo>
                    <a:pt x="3907159" y="2474284"/>
                    <a:pt x="3909352" y="2472157"/>
                    <a:pt x="3910941" y="2469934"/>
                  </a:cubicBezTo>
                  <a:cubicBezTo>
                    <a:pt x="3907829" y="2470059"/>
                    <a:pt x="3906239" y="2472282"/>
                    <a:pt x="3903635" y="2473107"/>
                  </a:cubicBezTo>
                  <a:close/>
                  <a:moveTo>
                    <a:pt x="3861532" y="2480806"/>
                  </a:moveTo>
                  <a:lnTo>
                    <a:pt x="3861510" y="2481282"/>
                  </a:lnTo>
                  <a:cubicBezTo>
                    <a:pt x="3862240" y="2484491"/>
                    <a:pt x="3862849" y="2488453"/>
                    <a:pt x="3864548" y="2490422"/>
                  </a:cubicBezTo>
                  <a:lnTo>
                    <a:pt x="3870148" y="2488776"/>
                  </a:lnTo>
                  <a:lnTo>
                    <a:pt x="3869606" y="2488750"/>
                  </a:lnTo>
                  <a:close/>
                  <a:moveTo>
                    <a:pt x="3844058" y="2490243"/>
                  </a:moveTo>
                  <a:lnTo>
                    <a:pt x="3842985" y="2493698"/>
                  </a:lnTo>
                  <a:lnTo>
                    <a:pt x="3843598" y="2492828"/>
                  </a:lnTo>
                  <a:close/>
                  <a:moveTo>
                    <a:pt x="4088505" y="2054563"/>
                  </a:moveTo>
                  <a:lnTo>
                    <a:pt x="4088402" y="2054951"/>
                  </a:lnTo>
                  <a:lnTo>
                    <a:pt x="4089266" y="2055669"/>
                  </a:lnTo>
                  <a:close/>
                  <a:moveTo>
                    <a:pt x="3885513" y="1821923"/>
                  </a:moveTo>
                  <a:lnTo>
                    <a:pt x="3885167" y="1822589"/>
                  </a:lnTo>
                  <a:lnTo>
                    <a:pt x="3886626" y="1822716"/>
                  </a:lnTo>
                  <a:lnTo>
                    <a:pt x="3891162" y="1820860"/>
                  </a:lnTo>
                  <a:close/>
                  <a:moveTo>
                    <a:pt x="3821509" y="1811281"/>
                  </a:moveTo>
                  <a:lnTo>
                    <a:pt x="3822504" y="1811642"/>
                  </a:lnTo>
                  <a:lnTo>
                    <a:pt x="3822243" y="1811284"/>
                  </a:lnTo>
                  <a:close/>
                  <a:moveTo>
                    <a:pt x="3767516" y="1561443"/>
                  </a:moveTo>
                  <a:lnTo>
                    <a:pt x="3765081" y="1577440"/>
                  </a:lnTo>
                  <a:cubicBezTo>
                    <a:pt x="3765461" y="1582682"/>
                    <a:pt x="3766682" y="1587722"/>
                    <a:pt x="3767063" y="1592964"/>
                  </a:cubicBezTo>
                  <a:cubicBezTo>
                    <a:pt x="3767647" y="1599046"/>
                    <a:pt x="3766615" y="1603964"/>
                    <a:pt x="3763927" y="1607782"/>
                  </a:cubicBezTo>
                  <a:lnTo>
                    <a:pt x="3761546" y="1609280"/>
                  </a:lnTo>
                  <a:lnTo>
                    <a:pt x="3797457" y="1614968"/>
                  </a:lnTo>
                  <a:lnTo>
                    <a:pt x="3788624" y="1604063"/>
                  </a:lnTo>
                  <a:cubicBezTo>
                    <a:pt x="3785763" y="1594087"/>
                    <a:pt x="3781115" y="1584988"/>
                    <a:pt x="3776032" y="1576162"/>
                  </a:cubicBezTo>
                  <a:close/>
                  <a:moveTo>
                    <a:pt x="2526548" y="3066943"/>
                  </a:moveTo>
                  <a:lnTo>
                    <a:pt x="2526941" y="3067714"/>
                  </a:lnTo>
                  <a:lnTo>
                    <a:pt x="2540254" y="3062845"/>
                  </a:lnTo>
                  <a:lnTo>
                    <a:pt x="2539881" y="3062027"/>
                  </a:lnTo>
                  <a:lnTo>
                    <a:pt x="2539743" y="3061741"/>
                  </a:lnTo>
                  <a:close/>
                  <a:moveTo>
                    <a:pt x="3386337" y="529816"/>
                  </a:moveTo>
                  <a:lnTo>
                    <a:pt x="3387319" y="533022"/>
                  </a:lnTo>
                  <a:cubicBezTo>
                    <a:pt x="3387837" y="537454"/>
                    <a:pt x="3387616" y="542508"/>
                    <a:pt x="3390370" y="545620"/>
                  </a:cubicBezTo>
                  <a:cubicBezTo>
                    <a:pt x="3403040" y="561222"/>
                    <a:pt x="3409325" y="561477"/>
                    <a:pt x="3423565" y="548694"/>
                  </a:cubicBezTo>
                  <a:lnTo>
                    <a:pt x="3424013" y="548364"/>
                  </a:lnTo>
                  <a:lnTo>
                    <a:pt x="3429555" y="530803"/>
                  </a:lnTo>
                  <a:cubicBezTo>
                    <a:pt x="3430271" y="524351"/>
                    <a:pt x="3429730" y="517757"/>
                    <a:pt x="3427865" y="511430"/>
                  </a:cubicBezTo>
                  <a:lnTo>
                    <a:pt x="3425437" y="507611"/>
                  </a:lnTo>
                  <a:lnTo>
                    <a:pt x="3420176" y="511007"/>
                  </a:lnTo>
                  <a:cubicBezTo>
                    <a:pt x="3411083" y="515050"/>
                    <a:pt x="3401574" y="518109"/>
                    <a:pt x="3392266" y="521522"/>
                  </a:cubicBezTo>
                  <a:close/>
                  <a:moveTo>
                    <a:pt x="1071940" y="3407137"/>
                  </a:moveTo>
                  <a:lnTo>
                    <a:pt x="1073275" y="3407279"/>
                  </a:lnTo>
                  <a:lnTo>
                    <a:pt x="1073048" y="3406948"/>
                  </a:lnTo>
                  <a:close/>
                  <a:moveTo>
                    <a:pt x="842232" y="3128002"/>
                  </a:moveTo>
                  <a:lnTo>
                    <a:pt x="853613" y="3150615"/>
                  </a:lnTo>
                  <a:cubicBezTo>
                    <a:pt x="857212" y="3165206"/>
                    <a:pt x="876110" y="3161952"/>
                    <a:pt x="883500" y="3172512"/>
                  </a:cubicBezTo>
                  <a:lnTo>
                    <a:pt x="895668" y="3159366"/>
                  </a:lnTo>
                  <a:lnTo>
                    <a:pt x="895051" y="3159242"/>
                  </a:lnTo>
                  <a:cubicBezTo>
                    <a:pt x="890962" y="3157291"/>
                    <a:pt x="887431" y="3154321"/>
                    <a:pt x="884086" y="3150235"/>
                  </a:cubicBezTo>
                  <a:cubicBezTo>
                    <a:pt x="877397" y="3142805"/>
                    <a:pt x="871451" y="3134634"/>
                    <a:pt x="861788" y="3130176"/>
                  </a:cubicBezTo>
                  <a:cubicBezTo>
                    <a:pt x="856586" y="3127947"/>
                    <a:pt x="851755" y="3126461"/>
                    <a:pt x="846830" y="3126461"/>
                  </a:cubicBezTo>
                  <a:close/>
                  <a:moveTo>
                    <a:pt x="1182718" y="1487138"/>
                  </a:moveTo>
                  <a:lnTo>
                    <a:pt x="1184885" y="1486780"/>
                  </a:lnTo>
                  <a:lnTo>
                    <a:pt x="1184389" y="1486142"/>
                  </a:lnTo>
                  <a:lnTo>
                    <a:pt x="1183954" y="1486556"/>
                  </a:lnTo>
                  <a:cubicBezTo>
                    <a:pt x="1182777" y="1484694"/>
                    <a:pt x="1180289" y="1486468"/>
                    <a:pt x="1182718" y="1487138"/>
                  </a:cubicBezTo>
                  <a:close/>
                  <a:moveTo>
                    <a:pt x="1148542" y="1390278"/>
                  </a:moveTo>
                  <a:cubicBezTo>
                    <a:pt x="1147867" y="1392936"/>
                    <a:pt x="1147949" y="1395841"/>
                    <a:pt x="1148805" y="1398307"/>
                  </a:cubicBezTo>
                  <a:cubicBezTo>
                    <a:pt x="1151676" y="1406017"/>
                    <a:pt x="1151658" y="1413045"/>
                    <a:pt x="1150120" y="1419807"/>
                  </a:cubicBezTo>
                  <a:lnTo>
                    <a:pt x="1148674" y="1423488"/>
                  </a:lnTo>
                  <a:lnTo>
                    <a:pt x="1150306" y="1421569"/>
                  </a:lnTo>
                  <a:cubicBezTo>
                    <a:pt x="1151410" y="1417011"/>
                    <a:pt x="1150925" y="1411805"/>
                    <a:pt x="1150446" y="1406292"/>
                  </a:cubicBezTo>
                  <a:cubicBezTo>
                    <a:pt x="1150266" y="1401093"/>
                    <a:pt x="1149491" y="1395268"/>
                    <a:pt x="1150974" y="1390797"/>
                  </a:cubicBezTo>
                  <a:lnTo>
                    <a:pt x="1160764" y="1385670"/>
                  </a:lnTo>
                  <a:lnTo>
                    <a:pt x="1158556" y="1383721"/>
                  </a:lnTo>
                  <a:cubicBezTo>
                    <a:pt x="1156669" y="1382760"/>
                    <a:pt x="1154688" y="1382558"/>
                    <a:pt x="1152826" y="1383736"/>
                  </a:cubicBezTo>
                  <a:cubicBezTo>
                    <a:pt x="1150651" y="1385211"/>
                    <a:pt x="1149218" y="1387621"/>
                    <a:pt x="1148542" y="1390278"/>
                  </a:cubicBezTo>
                  <a:close/>
                  <a:moveTo>
                    <a:pt x="1176775" y="1335146"/>
                  </a:moveTo>
                  <a:lnTo>
                    <a:pt x="1176922" y="1344593"/>
                  </a:lnTo>
                  <a:lnTo>
                    <a:pt x="1178171" y="1355232"/>
                  </a:lnTo>
                  <a:lnTo>
                    <a:pt x="1178988" y="1344413"/>
                  </a:lnTo>
                  <a:close/>
                  <a:moveTo>
                    <a:pt x="1434125" y="357635"/>
                  </a:moveTo>
                  <a:lnTo>
                    <a:pt x="1444615" y="349964"/>
                  </a:lnTo>
                  <a:lnTo>
                    <a:pt x="1442833" y="352363"/>
                  </a:lnTo>
                  <a:cubicBezTo>
                    <a:pt x="1440502" y="355223"/>
                    <a:pt x="1438066" y="357044"/>
                    <a:pt x="1435282" y="357773"/>
                  </a:cubicBezTo>
                  <a:close/>
                  <a:moveTo>
                    <a:pt x="901578" y="1089026"/>
                  </a:moveTo>
                  <a:cubicBezTo>
                    <a:pt x="900293" y="1091592"/>
                    <a:pt x="900074" y="1094338"/>
                    <a:pt x="902450" y="1097146"/>
                  </a:cubicBezTo>
                  <a:lnTo>
                    <a:pt x="902526" y="1097155"/>
                  </a:lnTo>
                  <a:lnTo>
                    <a:pt x="903198" y="1086956"/>
                  </a:lnTo>
                  <a:close/>
                  <a:moveTo>
                    <a:pt x="757666" y="1050727"/>
                  </a:moveTo>
                  <a:lnTo>
                    <a:pt x="751018" y="1071490"/>
                  </a:lnTo>
                  <a:lnTo>
                    <a:pt x="758841" y="1071058"/>
                  </a:lnTo>
                  <a:cubicBezTo>
                    <a:pt x="763118" y="1071161"/>
                    <a:pt x="767408" y="1070654"/>
                    <a:pt x="769344" y="1066423"/>
                  </a:cubicBezTo>
                  <a:cubicBezTo>
                    <a:pt x="771280" y="1062191"/>
                    <a:pt x="767048" y="1060255"/>
                    <a:pt x="764664" y="1057752"/>
                  </a:cubicBezTo>
                  <a:close/>
                  <a:moveTo>
                    <a:pt x="394920" y="954017"/>
                  </a:moveTo>
                  <a:cubicBezTo>
                    <a:pt x="396227" y="950481"/>
                    <a:pt x="399953" y="947995"/>
                    <a:pt x="407227" y="946656"/>
                  </a:cubicBezTo>
                  <a:cubicBezTo>
                    <a:pt x="418889" y="944254"/>
                    <a:pt x="421466" y="932231"/>
                    <a:pt x="424128" y="922299"/>
                  </a:cubicBezTo>
                  <a:cubicBezTo>
                    <a:pt x="429969" y="899351"/>
                    <a:pt x="429969" y="899351"/>
                    <a:pt x="452395" y="908274"/>
                  </a:cubicBezTo>
                  <a:cubicBezTo>
                    <a:pt x="454872" y="909785"/>
                    <a:pt x="457155" y="910500"/>
                    <a:pt x="459935" y="911515"/>
                  </a:cubicBezTo>
                  <a:cubicBezTo>
                    <a:pt x="471849" y="915384"/>
                    <a:pt x="481311" y="914360"/>
                    <a:pt x="483116" y="899146"/>
                  </a:cubicBezTo>
                  <a:cubicBezTo>
                    <a:pt x="482560" y="893369"/>
                    <a:pt x="486053" y="892100"/>
                    <a:pt x="490125" y="893227"/>
                  </a:cubicBezTo>
                  <a:cubicBezTo>
                    <a:pt x="495490" y="894460"/>
                    <a:pt x="501350" y="895995"/>
                    <a:pt x="505508" y="899211"/>
                  </a:cubicBezTo>
                  <a:cubicBezTo>
                    <a:pt x="514314" y="905945"/>
                    <a:pt x="522954" y="908496"/>
                    <a:pt x="533045" y="903097"/>
                  </a:cubicBezTo>
                  <a:cubicBezTo>
                    <a:pt x="538738" y="900451"/>
                    <a:pt x="543994" y="902977"/>
                    <a:pt x="549057" y="904707"/>
                  </a:cubicBezTo>
                  <a:cubicBezTo>
                    <a:pt x="558974" y="922993"/>
                    <a:pt x="551705" y="950506"/>
                    <a:pt x="576911" y="960445"/>
                  </a:cubicBezTo>
                  <a:cubicBezTo>
                    <a:pt x="582964" y="962779"/>
                    <a:pt x="582479" y="974718"/>
                    <a:pt x="592268" y="969814"/>
                  </a:cubicBezTo>
                  <a:cubicBezTo>
                    <a:pt x="612778" y="955137"/>
                    <a:pt x="612476" y="955631"/>
                    <a:pt x="635566" y="969038"/>
                  </a:cubicBezTo>
                  <a:cubicBezTo>
                    <a:pt x="642005" y="972967"/>
                    <a:pt x="647127" y="980170"/>
                    <a:pt x="656699" y="977852"/>
                  </a:cubicBezTo>
                  <a:cubicBezTo>
                    <a:pt x="663852" y="979496"/>
                    <a:pt x="669880" y="985215"/>
                    <a:pt x="677578" y="980396"/>
                  </a:cubicBezTo>
                  <a:cubicBezTo>
                    <a:pt x="689736" y="978295"/>
                    <a:pt x="699861" y="981753"/>
                    <a:pt x="708863" y="989282"/>
                  </a:cubicBezTo>
                  <a:cubicBezTo>
                    <a:pt x="709057" y="990081"/>
                    <a:pt x="709057" y="990081"/>
                    <a:pt x="709249" y="990880"/>
                  </a:cubicBezTo>
                  <a:cubicBezTo>
                    <a:pt x="719278" y="993938"/>
                    <a:pt x="725838" y="991822"/>
                    <a:pt x="730538" y="987041"/>
                  </a:cubicBezTo>
                  <a:lnTo>
                    <a:pt x="733369" y="981508"/>
                  </a:lnTo>
                  <a:lnTo>
                    <a:pt x="741250" y="939228"/>
                  </a:lnTo>
                  <a:cubicBezTo>
                    <a:pt x="743019" y="916657"/>
                    <a:pt x="748591" y="913736"/>
                    <a:pt x="770388" y="922209"/>
                  </a:cubicBezTo>
                  <a:cubicBezTo>
                    <a:pt x="772764" y="925016"/>
                    <a:pt x="773149" y="928081"/>
                    <a:pt x="772846" y="931130"/>
                  </a:cubicBezTo>
                  <a:lnTo>
                    <a:pt x="771985" y="935690"/>
                  </a:lnTo>
                  <a:lnTo>
                    <a:pt x="777370" y="940500"/>
                  </a:lnTo>
                  <a:cubicBezTo>
                    <a:pt x="778541" y="943594"/>
                    <a:pt x="779432" y="947706"/>
                    <a:pt x="782283" y="952504"/>
                  </a:cubicBezTo>
                  <a:cubicBezTo>
                    <a:pt x="782149" y="957181"/>
                    <a:pt x="780033" y="960648"/>
                    <a:pt x="776624" y="964007"/>
                  </a:cubicBezTo>
                  <a:lnTo>
                    <a:pt x="768714" y="968596"/>
                  </a:lnTo>
                  <a:lnTo>
                    <a:pt x="769873" y="975063"/>
                  </a:lnTo>
                  <a:cubicBezTo>
                    <a:pt x="773893" y="985704"/>
                    <a:pt x="781464" y="994901"/>
                    <a:pt x="789860" y="1001522"/>
                  </a:cubicBezTo>
                  <a:cubicBezTo>
                    <a:pt x="794047" y="1005291"/>
                    <a:pt x="800723" y="1007285"/>
                    <a:pt x="801796" y="1013423"/>
                  </a:cubicBezTo>
                  <a:cubicBezTo>
                    <a:pt x="802915" y="1017729"/>
                    <a:pt x="802930" y="1017117"/>
                    <a:pt x="804836" y="1014108"/>
                  </a:cubicBezTo>
                  <a:cubicBezTo>
                    <a:pt x="806116" y="1011694"/>
                    <a:pt x="808603" y="1009921"/>
                    <a:pt x="810408" y="1011186"/>
                  </a:cubicBezTo>
                  <a:cubicBezTo>
                    <a:pt x="828554" y="1018960"/>
                    <a:pt x="837446" y="1005119"/>
                    <a:pt x="847470" y="994970"/>
                  </a:cubicBezTo>
                  <a:cubicBezTo>
                    <a:pt x="850598" y="991990"/>
                    <a:pt x="854351" y="988414"/>
                    <a:pt x="858657" y="987297"/>
                  </a:cubicBezTo>
                  <a:cubicBezTo>
                    <a:pt x="865406" y="986236"/>
                    <a:pt x="872081" y="988232"/>
                    <a:pt x="874361" y="995010"/>
                  </a:cubicBezTo>
                  <a:cubicBezTo>
                    <a:pt x="882904" y="1020886"/>
                    <a:pt x="907844" y="1025768"/>
                    <a:pt x="927779" y="1035418"/>
                  </a:cubicBezTo>
                  <a:cubicBezTo>
                    <a:pt x="929008" y="1035142"/>
                    <a:pt x="931001" y="1034884"/>
                    <a:pt x="932742" y="1035538"/>
                  </a:cubicBezTo>
                  <a:lnTo>
                    <a:pt x="935226" y="1039553"/>
                  </a:lnTo>
                  <a:lnTo>
                    <a:pt x="940983" y="1033338"/>
                  </a:lnTo>
                  <a:lnTo>
                    <a:pt x="935821" y="1023593"/>
                  </a:lnTo>
                  <a:cubicBezTo>
                    <a:pt x="931931" y="1011433"/>
                    <a:pt x="926045" y="1008168"/>
                    <a:pt x="913760" y="1010868"/>
                  </a:cubicBezTo>
                  <a:cubicBezTo>
                    <a:pt x="912112" y="1011276"/>
                    <a:pt x="910749" y="1012140"/>
                    <a:pt x="908193" y="1013124"/>
                  </a:cubicBezTo>
                  <a:cubicBezTo>
                    <a:pt x="907678" y="1003278"/>
                    <a:pt x="913624" y="997602"/>
                    <a:pt x="918086" y="991595"/>
                  </a:cubicBezTo>
                  <a:cubicBezTo>
                    <a:pt x="923623" y="984271"/>
                    <a:pt x="926482" y="976736"/>
                    <a:pt x="923864" y="967585"/>
                  </a:cubicBezTo>
                  <a:cubicBezTo>
                    <a:pt x="922684" y="960704"/>
                    <a:pt x="919188" y="957197"/>
                    <a:pt x="911850" y="958668"/>
                  </a:cubicBezTo>
                  <a:cubicBezTo>
                    <a:pt x="904058" y="960427"/>
                    <a:pt x="897962" y="959840"/>
                    <a:pt x="893528" y="951841"/>
                  </a:cubicBezTo>
                  <a:cubicBezTo>
                    <a:pt x="888928" y="944582"/>
                    <a:pt x="893799" y="940223"/>
                    <a:pt x="898383" y="935411"/>
                  </a:cubicBezTo>
                  <a:cubicBezTo>
                    <a:pt x="899911" y="933807"/>
                    <a:pt x="903088" y="931793"/>
                    <a:pt x="900622" y="928906"/>
                  </a:cubicBezTo>
                  <a:cubicBezTo>
                    <a:pt x="898322" y="925276"/>
                    <a:pt x="893920" y="922343"/>
                    <a:pt x="889714" y="923737"/>
                  </a:cubicBezTo>
                  <a:cubicBezTo>
                    <a:pt x="878002" y="927344"/>
                    <a:pt x="874887" y="920417"/>
                    <a:pt x="871980" y="910814"/>
                  </a:cubicBezTo>
                  <a:cubicBezTo>
                    <a:pt x="866942" y="896840"/>
                    <a:pt x="858725" y="884879"/>
                    <a:pt x="847332" y="874932"/>
                  </a:cubicBezTo>
                  <a:cubicBezTo>
                    <a:pt x="844124" y="871878"/>
                    <a:pt x="841658" y="868990"/>
                    <a:pt x="841915" y="864377"/>
                  </a:cubicBezTo>
                  <a:cubicBezTo>
                    <a:pt x="842065" y="851565"/>
                    <a:pt x="839779" y="840932"/>
                    <a:pt x="826359" y="834814"/>
                  </a:cubicBezTo>
                  <a:cubicBezTo>
                    <a:pt x="821502" y="832169"/>
                    <a:pt x="824603" y="827024"/>
                    <a:pt x="827615" y="825752"/>
                  </a:cubicBezTo>
                  <a:cubicBezTo>
                    <a:pt x="844604" y="819436"/>
                    <a:pt x="844709" y="808559"/>
                    <a:pt x="837279" y="794828"/>
                  </a:cubicBezTo>
                  <a:cubicBezTo>
                    <a:pt x="836297" y="792273"/>
                    <a:pt x="836961" y="789307"/>
                    <a:pt x="836885" y="786176"/>
                  </a:cubicBezTo>
                  <a:cubicBezTo>
                    <a:pt x="836385" y="769326"/>
                    <a:pt x="836718" y="767844"/>
                    <a:pt x="852800" y="762101"/>
                  </a:cubicBezTo>
                  <a:cubicBezTo>
                    <a:pt x="861666" y="759027"/>
                    <a:pt x="866084" y="754956"/>
                    <a:pt x="864539" y="744488"/>
                  </a:cubicBezTo>
                  <a:cubicBezTo>
                    <a:pt x="863525" y="736866"/>
                    <a:pt x="865068" y="728258"/>
                    <a:pt x="871755" y="722748"/>
                  </a:cubicBezTo>
                  <a:cubicBezTo>
                    <a:pt x="877987" y="717526"/>
                    <a:pt x="875567" y="712703"/>
                    <a:pt x="872404" y="707713"/>
                  </a:cubicBezTo>
                  <a:cubicBezTo>
                    <a:pt x="869242" y="702722"/>
                    <a:pt x="865912" y="698474"/>
                    <a:pt x="866503" y="692377"/>
                  </a:cubicBezTo>
                  <a:cubicBezTo>
                    <a:pt x="866759" y="687764"/>
                    <a:pt x="863052" y="686934"/>
                    <a:pt x="859922" y="687011"/>
                  </a:cubicBezTo>
                  <a:cubicBezTo>
                    <a:pt x="855428" y="687951"/>
                    <a:pt x="851675" y="689057"/>
                    <a:pt x="847757" y="690905"/>
                  </a:cubicBezTo>
                  <a:cubicBezTo>
                    <a:pt x="833944" y="695208"/>
                    <a:pt x="832916" y="694588"/>
                    <a:pt x="831296" y="680990"/>
                  </a:cubicBezTo>
                  <a:cubicBezTo>
                    <a:pt x="830116" y="674108"/>
                    <a:pt x="830871" y="667272"/>
                    <a:pt x="830431" y="660556"/>
                  </a:cubicBezTo>
                  <a:cubicBezTo>
                    <a:pt x="830324" y="652357"/>
                    <a:pt x="830218" y="644158"/>
                    <a:pt x="842534" y="646527"/>
                  </a:cubicBezTo>
                  <a:cubicBezTo>
                    <a:pt x="846696" y="647069"/>
                    <a:pt x="849463" y="643408"/>
                    <a:pt x="847783" y="638749"/>
                  </a:cubicBezTo>
                  <a:cubicBezTo>
                    <a:pt x="845983" y="632896"/>
                    <a:pt x="844347" y="626303"/>
                    <a:pt x="835406" y="626246"/>
                  </a:cubicBezTo>
                  <a:cubicBezTo>
                    <a:pt x="834953" y="626533"/>
                    <a:pt x="834499" y="626822"/>
                    <a:pt x="833304" y="626943"/>
                  </a:cubicBezTo>
                  <a:cubicBezTo>
                    <a:pt x="828810" y="627883"/>
                    <a:pt x="824468" y="635086"/>
                    <a:pt x="819248" y="628857"/>
                  </a:cubicBezTo>
                  <a:cubicBezTo>
                    <a:pt x="814316" y="623080"/>
                    <a:pt x="812393" y="616033"/>
                    <a:pt x="813029" y="608001"/>
                  </a:cubicBezTo>
                  <a:cubicBezTo>
                    <a:pt x="814071" y="601617"/>
                    <a:pt x="817339" y="595732"/>
                    <a:pt x="821182" y="590753"/>
                  </a:cubicBezTo>
                  <a:cubicBezTo>
                    <a:pt x="824404" y="586803"/>
                    <a:pt x="827582" y="584789"/>
                    <a:pt x="831485" y="589945"/>
                  </a:cubicBezTo>
                  <a:cubicBezTo>
                    <a:pt x="833088" y="591472"/>
                    <a:pt x="835147" y="592711"/>
                    <a:pt x="836962" y="591560"/>
                  </a:cubicBezTo>
                  <a:cubicBezTo>
                    <a:pt x="840139" y="589547"/>
                    <a:pt x="839156" y="586991"/>
                    <a:pt x="838006" y="585177"/>
                  </a:cubicBezTo>
                  <a:cubicBezTo>
                    <a:pt x="836160" y="581260"/>
                    <a:pt x="834146" y="578085"/>
                    <a:pt x="832589" y="574621"/>
                  </a:cubicBezTo>
                  <a:cubicBezTo>
                    <a:pt x="827051" y="562871"/>
                    <a:pt x="831726" y="554185"/>
                    <a:pt x="844297" y="551941"/>
                  </a:cubicBezTo>
                  <a:cubicBezTo>
                    <a:pt x="845947" y="551532"/>
                    <a:pt x="847142" y="551410"/>
                    <a:pt x="848337" y="551287"/>
                  </a:cubicBezTo>
                  <a:cubicBezTo>
                    <a:pt x="867747" y="549797"/>
                    <a:pt x="869730" y="547904"/>
                    <a:pt x="866763" y="528166"/>
                  </a:cubicBezTo>
                  <a:cubicBezTo>
                    <a:pt x="865749" y="520543"/>
                    <a:pt x="866914" y="515353"/>
                    <a:pt x="874296" y="511946"/>
                  </a:cubicBezTo>
                  <a:cubicBezTo>
                    <a:pt x="877307" y="510674"/>
                    <a:pt x="879289" y="508783"/>
                    <a:pt x="881271" y="506890"/>
                  </a:cubicBezTo>
                  <a:cubicBezTo>
                    <a:pt x="894599" y="497807"/>
                    <a:pt x="901875" y="486203"/>
                    <a:pt x="895567" y="469218"/>
                  </a:cubicBezTo>
                  <a:cubicBezTo>
                    <a:pt x="893478" y="462911"/>
                    <a:pt x="892297" y="456030"/>
                    <a:pt x="893053" y="449192"/>
                  </a:cubicBezTo>
                  <a:cubicBezTo>
                    <a:pt x="893310" y="444578"/>
                    <a:pt x="895790" y="440463"/>
                    <a:pt x="900284" y="439523"/>
                  </a:cubicBezTo>
                  <a:cubicBezTo>
                    <a:pt x="905685" y="438008"/>
                    <a:pt x="906457" y="443241"/>
                    <a:pt x="908015" y="446703"/>
                  </a:cubicBezTo>
                  <a:cubicBezTo>
                    <a:pt x="918849" y="467814"/>
                    <a:pt x="918849" y="467814"/>
                    <a:pt x="935325" y="451650"/>
                  </a:cubicBezTo>
                  <a:cubicBezTo>
                    <a:pt x="941270" y="445976"/>
                    <a:pt x="947336" y="441495"/>
                    <a:pt x="955007" y="438541"/>
                  </a:cubicBezTo>
                  <a:cubicBezTo>
                    <a:pt x="962966" y="436041"/>
                    <a:pt x="969274" y="433949"/>
                    <a:pt x="977460" y="440844"/>
                  </a:cubicBezTo>
                  <a:cubicBezTo>
                    <a:pt x="989760" y="450215"/>
                    <a:pt x="1009307" y="442914"/>
                    <a:pt x="1019519" y="426905"/>
                  </a:cubicBezTo>
                  <a:cubicBezTo>
                    <a:pt x="1021214" y="424559"/>
                    <a:pt x="1022167" y="422048"/>
                    <a:pt x="1024027" y="418962"/>
                  </a:cubicBezTo>
                  <a:cubicBezTo>
                    <a:pt x="1032455" y="428245"/>
                    <a:pt x="1041215" y="436046"/>
                    <a:pt x="1054530" y="433965"/>
                  </a:cubicBezTo>
                  <a:cubicBezTo>
                    <a:pt x="1066648" y="432008"/>
                    <a:pt x="1074288" y="423987"/>
                    <a:pt x="1082669" y="416132"/>
                  </a:cubicBezTo>
                  <a:cubicBezTo>
                    <a:pt x="1085301" y="418279"/>
                    <a:pt x="1084061" y="420336"/>
                    <a:pt x="1084016" y="422272"/>
                  </a:cubicBezTo>
                  <a:cubicBezTo>
                    <a:pt x="1081264" y="438006"/>
                    <a:pt x="1092082" y="447046"/>
                    <a:pt x="1107832" y="442787"/>
                  </a:cubicBezTo>
                  <a:cubicBezTo>
                    <a:pt x="1124035" y="438240"/>
                    <a:pt x="1124035" y="438240"/>
                    <a:pt x="1128122" y="454725"/>
                  </a:cubicBezTo>
                  <a:cubicBezTo>
                    <a:pt x="1130981" y="466266"/>
                    <a:pt x="1142753" y="472793"/>
                    <a:pt x="1153601" y="467827"/>
                  </a:cubicBezTo>
                  <a:cubicBezTo>
                    <a:pt x="1159168" y="465570"/>
                    <a:pt x="1156747" y="460746"/>
                    <a:pt x="1155642" y="456996"/>
                  </a:cubicBezTo>
                  <a:cubicBezTo>
                    <a:pt x="1153554" y="450689"/>
                    <a:pt x="1150436" y="443762"/>
                    <a:pt x="1156095" y="437634"/>
                  </a:cubicBezTo>
                  <a:cubicBezTo>
                    <a:pt x="1160058" y="433849"/>
                    <a:pt x="1162948" y="431383"/>
                    <a:pt x="1165444" y="439339"/>
                  </a:cubicBezTo>
                  <a:cubicBezTo>
                    <a:pt x="1172285" y="459165"/>
                    <a:pt x="1180561" y="462186"/>
                    <a:pt x="1198671" y="452617"/>
                  </a:cubicBezTo>
                  <a:cubicBezTo>
                    <a:pt x="1221607" y="440624"/>
                    <a:pt x="1245102" y="436543"/>
                    <a:pt x="1270353" y="440250"/>
                  </a:cubicBezTo>
                  <a:cubicBezTo>
                    <a:pt x="1283123" y="442331"/>
                    <a:pt x="1295484" y="442763"/>
                    <a:pt x="1308223" y="439777"/>
                  </a:cubicBezTo>
                  <a:cubicBezTo>
                    <a:pt x="1314819" y="438140"/>
                    <a:pt x="1319812" y="434976"/>
                    <a:pt x="1321763" y="428016"/>
                  </a:cubicBezTo>
                  <a:cubicBezTo>
                    <a:pt x="1323548" y="421799"/>
                    <a:pt x="1327103" y="416367"/>
                    <a:pt x="1334516" y="418027"/>
                  </a:cubicBezTo>
                  <a:cubicBezTo>
                    <a:pt x="1342217" y="420140"/>
                    <a:pt x="1339525" y="426934"/>
                    <a:pt x="1338527" y="431380"/>
                  </a:cubicBezTo>
                  <a:cubicBezTo>
                    <a:pt x="1336031" y="442501"/>
                    <a:pt x="1339602" y="449138"/>
                    <a:pt x="1348242" y="455745"/>
                  </a:cubicBezTo>
                  <a:lnTo>
                    <a:pt x="1387252" y="495472"/>
                  </a:lnTo>
                  <a:lnTo>
                    <a:pt x="1391837" y="495408"/>
                  </a:lnTo>
                  <a:cubicBezTo>
                    <a:pt x="1404436" y="492736"/>
                    <a:pt x="1415417" y="485221"/>
                    <a:pt x="1416978" y="473734"/>
                  </a:cubicBezTo>
                  <a:cubicBezTo>
                    <a:pt x="1420965" y="446896"/>
                    <a:pt x="1437005" y="441698"/>
                    <a:pt x="1459404" y="441306"/>
                  </a:cubicBezTo>
                  <a:cubicBezTo>
                    <a:pt x="1462911" y="440739"/>
                    <a:pt x="1466274" y="440817"/>
                    <a:pt x="1469781" y="440250"/>
                  </a:cubicBezTo>
                  <a:cubicBezTo>
                    <a:pt x="1484809" y="439561"/>
                    <a:pt x="1485743" y="438417"/>
                    <a:pt x="1481549" y="423949"/>
                  </a:cubicBezTo>
                  <a:cubicBezTo>
                    <a:pt x="1477566" y="411556"/>
                    <a:pt x="1470432" y="401163"/>
                    <a:pt x="1461863" y="391126"/>
                  </a:cubicBezTo>
                  <a:cubicBezTo>
                    <a:pt x="1456437" y="385175"/>
                    <a:pt x="1454727" y="380734"/>
                    <a:pt x="1459824" y="373082"/>
                  </a:cubicBezTo>
                  <a:cubicBezTo>
                    <a:pt x="1463987" y="366575"/>
                    <a:pt x="1466363" y="358991"/>
                    <a:pt x="1468739" y="351406"/>
                  </a:cubicBezTo>
                  <a:cubicBezTo>
                    <a:pt x="1470539" y="346398"/>
                    <a:pt x="1468975" y="341312"/>
                    <a:pt x="1464112" y="338871"/>
                  </a:cubicBezTo>
                  <a:lnTo>
                    <a:pt x="1460545" y="338313"/>
                  </a:lnTo>
                  <a:lnTo>
                    <a:pt x="1512110" y="300603"/>
                  </a:lnTo>
                  <a:lnTo>
                    <a:pt x="1512639" y="301468"/>
                  </a:lnTo>
                  <a:cubicBezTo>
                    <a:pt x="1514202" y="302412"/>
                    <a:pt x="1516208" y="302521"/>
                    <a:pt x="1518925" y="302455"/>
                  </a:cubicBezTo>
                  <a:cubicBezTo>
                    <a:pt x="1549337" y="302509"/>
                    <a:pt x="1572854" y="315221"/>
                    <a:pt x="1592775" y="337949"/>
                  </a:cubicBezTo>
                  <a:cubicBezTo>
                    <a:pt x="1604626" y="351430"/>
                    <a:pt x="1610607" y="366976"/>
                    <a:pt x="1609283" y="384943"/>
                  </a:cubicBezTo>
                  <a:cubicBezTo>
                    <a:pt x="1608837" y="392959"/>
                    <a:pt x="1611124" y="394824"/>
                    <a:pt x="1618784" y="393836"/>
                  </a:cubicBezTo>
                  <a:cubicBezTo>
                    <a:pt x="1627874" y="392491"/>
                    <a:pt x="1638107" y="392080"/>
                    <a:pt x="1646487" y="387871"/>
                  </a:cubicBezTo>
                  <a:cubicBezTo>
                    <a:pt x="1652648" y="384516"/>
                    <a:pt x="1654934" y="386382"/>
                    <a:pt x="1656853" y="392900"/>
                  </a:cubicBezTo>
                  <a:cubicBezTo>
                    <a:pt x="1659904" y="406436"/>
                    <a:pt x="1684065" y="419293"/>
                    <a:pt x="1697241" y="414806"/>
                  </a:cubicBezTo>
                  <a:cubicBezTo>
                    <a:pt x="1701679" y="413095"/>
                    <a:pt x="1702546" y="409230"/>
                    <a:pt x="1703912" y="406155"/>
                  </a:cubicBezTo>
                  <a:cubicBezTo>
                    <a:pt x="1708798" y="396427"/>
                    <a:pt x="1714181" y="387489"/>
                    <a:pt x="1723639" y="381491"/>
                  </a:cubicBezTo>
                  <a:cubicBezTo>
                    <a:pt x="1739900" y="372285"/>
                    <a:pt x="1751265" y="378892"/>
                    <a:pt x="1751084" y="397791"/>
                  </a:cubicBezTo>
                  <a:cubicBezTo>
                    <a:pt x="1751216" y="403232"/>
                    <a:pt x="1749918" y="409028"/>
                    <a:pt x="1750050" y="414469"/>
                  </a:cubicBezTo>
                  <a:cubicBezTo>
                    <a:pt x="1750736" y="429504"/>
                    <a:pt x="1756307" y="434812"/>
                    <a:pt x="1771479" y="433479"/>
                  </a:cubicBezTo>
                  <a:cubicBezTo>
                    <a:pt x="1778994" y="433134"/>
                    <a:pt x="1785010" y="430423"/>
                    <a:pt x="1791671" y="427858"/>
                  </a:cubicBezTo>
                  <a:cubicBezTo>
                    <a:pt x="1798474" y="424649"/>
                    <a:pt x="1804491" y="421937"/>
                    <a:pt x="1811648" y="420162"/>
                  </a:cubicBezTo>
                  <a:cubicBezTo>
                    <a:pt x="1816733" y="418595"/>
                    <a:pt x="1822961" y="417960"/>
                    <a:pt x="1828465" y="420549"/>
                  </a:cubicBezTo>
                  <a:cubicBezTo>
                    <a:pt x="1835612" y="424856"/>
                    <a:pt x="1828874" y="430786"/>
                    <a:pt x="1828507" y="435439"/>
                  </a:cubicBezTo>
                  <a:cubicBezTo>
                    <a:pt x="1828628" y="446966"/>
                    <a:pt x="1826673" y="458702"/>
                    <a:pt x="1831732" y="469308"/>
                  </a:cubicBezTo>
                  <a:cubicBezTo>
                    <a:pt x="1835582" y="476258"/>
                    <a:pt x="1839799" y="478556"/>
                    <a:pt x="1847892" y="475634"/>
                  </a:cubicBezTo>
                  <a:cubicBezTo>
                    <a:pt x="1858991" y="471359"/>
                    <a:pt x="1870025" y="464363"/>
                    <a:pt x="1880126" y="458510"/>
                  </a:cubicBezTo>
                  <a:cubicBezTo>
                    <a:pt x="1897175" y="448804"/>
                    <a:pt x="1913648" y="441674"/>
                    <a:pt x="1931438" y="455808"/>
                  </a:cubicBezTo>
                  <a:cubicBezTo>
                    <a:pt x="1936155" y="458895"/>
                    <a:pt x="1940095" y="456395"/>
                    <a:pt x="1943892" y="454541"/>
                  </a:cubicBezTo>
                  <a:cubicBezTo>
                    <a:pt x="1951340" y="451475"/>
                    <a:pt x="1956790" y="445257"/>
                    <a:pt x="1961453" y="439538"/>
                  </a:cubicBezTo>
                  <a:cubicBezTo>
                    <a:pt x="1968913" y="430388"/>
                    <a:pt x="1975086" y="420949"/>
                    <a:pt x="1987828" y="418394"/>
                  </a:cubicBezTo>
                  <a:cubicBezTo>
                    <a:pt x="1985264" y="411731"/>
                    <a:pt x="1978971" y="409645"/>
                    <a:pt x="1975043" y="406059"/>
                  </a:cubicBezTo>
                  <a:cubicBezTo>
                    <a:pt x="1971114" y="402472"/>
                    <a:pt x="1965110" y="399096"/>
                    <a:pt x="1967342" y="392156"/>
                  </a:cubicBezTo>
                  <a:cubicBezTo>
                    <a:pt x="1969863" y="383928"/>
                    <a:pt x="1973671" y="375987"/>
                    <a:pt x="1982906" y="373999"/>
                  </a:cubicBezTo>
                  <a:cubicBezTo>
                    <a:pt x="1990854" y="371723"/>
                    <a:pt x="1996357" y="374310"/>
                    <a:pt x="1993404" y="384469"/>
                  </a:cubicBezTo>
                  <a:cubicBezTo>
                    <a:pt x="1991172" y="391411"/>
                    <a:pt x="1995389" y="393709"/>
                    <a:pt x="2001183" y="395007"/>
                  </a:cubicBezTo>
                  <a:cubicBezTo>
                    <a:pt x="2016988" y="399903"/>
                    <a:pt x="2030607" y="387399"/>
                    <a:pt x="2026849" y="370998"/>
                  </a:cubicBezTo>
                  <a:cubicBezTo>
                    <a:pt x="2026072" y="365413"/>
                    <a:pt x="2024508" y="360326"/>
                    <a:pt x="2023876" y="354098"/>
                  </a:cubicBezTo>
                  <a:cubicBezTo>
                    <a:pt x="2024031" y="347368"/>
                    <a:pt x="2027118" y="342649"/>
                    <a:pt x="2033778" y="340083"/>
                  </a:cubicBezTo>
                  <a:cubicBezTo>
                    <a:pt x="2040583" y="336874"/>
                    <a:pt x="2044367" y="341105"/>
                    <a:pt x="2048794" y="345479"/>
                  </a:cubicBezTo>
                  <a:cubicBezTo>
                    <a:pt x="2056507" y="353296"/>
                    <a:pt x="2056273" y="363390"/>
                    <a:pt x="2057325" y="373772"/>
                  </a:cubicBezTo>
                  <a:cubicBezTo>
                    <a:pt x="2059221" y="392461"/>
                    <a:pt x="2059695" y="397132"/>
                    <a:pt x="2070321" y="397232"/>
                  </a:cubicBezTo>
                  <a:lnTo>
                    <a:pt x="2071511" y="397143"/>
                  </a:lnTo>
                  <a:lnTo>
                    <a:pt x="2069934" y="387948"/>
                  </a:lnTo>
                  <a:cubicBezTo>
                    <a:pt x="2068111" y="383917"/>
                    <a:pt x="2065026" y="379929"/>
                    <a:pt x="2060255" y="375986"/>
                  </a:cubicBezTo>
                  <a:cubicBezTo>
                    <a:pt x="2056461" y="373267"/>
                    <a:pt x="2059830" y="367979"/>
                    <a:pt x="2064924" y="367708"/>
                  </a:cubicBezTo>
                  <a:cubicBezTo>
                    <a:pt x="2070748" y="367399"/>
                    <a:pt x="2075842" y="367129"/>
                    <a:pt x="2081666" y="366819"/>
                  </a:cubicBezTo>
                  <a:cubicBezTo>
                    <a:pt x="2107986" y="367612"/>
                    <a:pt x="2120663" y="358908"/>
                    <a:pt x="2129578" y="334347"/>
                  </a:cubicBezTo>
                  <a:cubicBezTo>
                    <a:pt x="2134016" y="321703"/>
                    <a:pt x="2123671" y="319333"/>
                    <a:pt x="2116160" y="315351"/>
                  </a:cubicBezTo>
                  <a:cubicBezTo>
                    <a:pt x="2110145" y="312021"/>
                    <a:pt x="2101294" y="310302"/>
                    <a:pt x="2102325" y="302218"/>
                  </a:cubicBezTo>
                  <a:cubicBezTo>
                    <a:pt x="2104083" y="294094"/>
                    <a:pt x="2112817" y="293631"/>
                    <a:pt x="2119407" y="294010"/>
                  </a:cubicBezTo>
                  <a:cubicBezTo>
                    <a:pt x="2164845" y="297438"/>
                    <a:pt x="2192376" y="266049"/>
                    <a:pt x="2224738" y="243162"/>
                  </a:cubicBezTo>
                  <a:cubicBezTo>
                    <a:pt x="2232474" y="237642"/>
                    <a:pt x="2229865" y="229752"/>
                    <a:pt x="2229478" y="222474"/>
                  </a:cubicBezTo>
                  <a:cubicBezTo>
                    <a:pt x="2229666" y="212244"/>
                    <a:pt x="2223108" y="198724"/>
                    <a:pt x="2233028" y="193087"/>
                  </a:cubicBezTo>
                  <a:cubicBezTo>
                    <a:pt x="2245093" y="186607"/>
                    <a:pt x="2248242" y="204688"/>
                    <a:pt x="2257860" y="207097"/>
                  </a:cubicBezTo>
                  <a:cubicBezTo>
                    <a:pt x="2280850" y="213905"/>
                    <a:pt x="2287208" y="209918"/>
                    <a:pt x="2292598" y="187735"/>
                  </a:cubicBezTo>
                  <a:lnTo>
                    <a:pt x="2292817" y="187109"/>
                  </a:lnTo>
                  <a:lnTo>
                    <a:pt x="2286426" y="166089"/>
                  </a:lnTo>
                  <a:cubicBezTo>
                    <a:pt x="2282779" y="159257"/>
                    <a:pt x="2277801" y="153134"/>
                    <a:pt x="2271697" y="148167"/>
                  </a:cubicBezTo>
                  <a:cubicBezTo>
                    <a:pt x="2252651" y="133119"/>
                    <a:pt x="2225333" y="127270"/>
                    <a:pt x="2200551" y="141725"/>
                  </a:cubicBezTo>
                  <a:cubicBezTo>
                    <a:pt x="2193465" y="145752"/>
                    <a:pt x="2180094" y="141351"/>
                    <a:pt x="2177954" y="156063"/>
                  </a:cubicBezTo>
                  <a:cubicBezTo>
                    <a:pt x="2177459" y="160470"/>
                    <a:pt x="2167500" y="165378"/>
                    <a:pt x="2161941" y="156914"/>
                  </a:cubicBezTo>
                  <a:cubicBezTo>
                    <a:pt x="2160845" y="146570"/>
                    <a:pt x="2160158" y="136205"/>
                    <a:pt x="2166815" y="128838"/>
                  </a:cubicBezTo>
                  <a:cubicBezTo>
                    <a:pt x="2169034" y="126381"/>
                    <a:pt x="2172069" y="124259"/>
                    <a:pt x="2176178" y="122581"/>
                  </a:cubicBezTo>
                  <a:cubicBezTo>
                    <a:pt x="2190465" y="116713"/>
                    <a:pt x="2206825" y="122414"/>
                    <a:pt x="2220346" y="115856"/>
                  </a:cubicBezTo>
                  <a:cubicBezTo>
                    <a:pt x="2227471" y="112559"/>
                    <a:pt x="2238235" y="109067"/>
                    <a:pt x="2224591" y="99573"/>
                  </a:cubicBezTo>
                  <a:cubicBezTo>
                    <a:pt x="2222555" y="88731"/>
                    <a:pt x="2211553" y="73987"/>
                    <a:pt x="2236573" y="77768"/>
                  </a:cubicBezTo>
                  <a:cubicBezTo>
                    <a:pt x="2238028" y="77691"/>
                    <a:pt x="2238757" y="77652"/>
                    <a:pt x="2240288" y="79030"/>
                  </a:cubicBezTo>
                  <a:cubicBezTo>
                    <a:pt x="2247381" y="88873"/>
                    <a:pt x="2259833" y="89671"/>
                    <a:pt x="2269604" y="94992"/>
                  </a:cubicBezTo>
                  <a:cubicBezTo>
                    <a:pt x="2277114" y="98973"/>
                    <a:pt x="2283472" y="94987"/>
                    <a:pt x="2282204" y="84835"/>
                  </a:cubicBezTo>
                  <a:cubicBezTo>
                    <a:pt x="2282893" y="84068"/>
                    <a:pt x="2284309" y="83264"/>
                    <a:pt x="2285805" y="83914"/>
                  </a:cubicBezTo>
                  <a:cubicBezTo>
                    <a:pt x="2292124" y="79198"/>
                    <a:pt x="2301741" y="81608"/>
                    <a:pt x="2306411" y="73331"/>
                  </a:cubicBezTo>
                  <a:cubicBezTo>
                    <a:pt x="2320350" y="60911"/>
                    <a:pt x="2332834" y="48569"/>
                    <a:pt x="2339875" y="29946"/>
                  </a:cubicBezTo>
                  <a:cubicBezTo>
                    <a:pt x="2352809" y="-1397"/>
                    <a:pt x="2370239" y="-3053"/>
                    <a:pt x="2392011" y="22069"/>
                  </a:cubicBezTo>
                  <a:cubicBezTo>
                    <a:pt x="2415354" y="49298"/>
                    <a:pt x="2423401" y="49599"/>
                    <a:pt x="2449746" y="23384"/>
                  </a:cubicBezTo>
                  <a:cubicBezTo>
                    <a:pt x="2450436" y="22617"/>
                    <a:pt x="2450436" y="22617"/>
                    <a:pt x="2451124" y="21850"/>
                  </a:cubicBezTo>
                  <a:cubicBezTo>
                    <a:pt x="2481072" y="-5288"/>
                    <a:pt x="2484595" y="-7665"/>
                    <a:pt x="2508326" y="26842"/>
                  </a:cubicBezTo>
                  <a:cubicBezTo>
                    <a:pt x="2514650" y="35996"/>
                    <a:pt x="2516957" y="51932"/>
                    <a:pt x="2528565" y="50586"/>
                  </a:cubicBezTo>
                  <a:cubicBezTo>
                    <a:pt x="2543084" y="49084"/>
                    <a:pt x="2541428" y="31654"/>
                    <a:pt x="2545177" y="19776"/>
                  </a:cubicBezTo>
                  <a:cubicBezTo>
                    <a:pt x="2547052" y="13837"/>
                    <a:pt x="2548199" y="7937"/>
                    <a:pt x="2549345" y="2036"/>
                  </a:cubicBezTo>
                  <a:cubicBezTo>
                    <a:pt x="2556391" y="-2718"/>
                    <a:pt x="2559535" y="1495"/>
                    <a:pt x="2559883" y="8046"/>
                  </a:cubicBezTo>
                  <a:cubicBezTo>
                    <a:pt x="2560882" y="13102"/>
                    <a:pt x="2559657" y="17549"/>
                    <a:pt x="2562074" y="21798"/>
                  </a:cubicBezTo>
                  <a:cubicBezTo>
                    <a:pt x="2564070" y="31912"/>
                    <a:pt x="2566066" y="42025"/>
                    <a:pt x="2568791" y="52100"/>
                  </a:cubicBezTo>
                  <a:cubicBezTo>
                    <a:pt x="2575008" y="72937"/>
                    <a:pt x="2583208" y="76153"/>
                    <a:pt x="2601553" y="64228"/>
                  </a:cubicBezTo>
                  <a:cubicBezTo>
                    <a:pt x="2610018" y="58670"/>
                    <a:pt x="2616871" y="50277"/>
                    <a:pt x="2625296" y="43989"/>
                  </a:cubicBezTo>
                  <a:cubicBezTo>
                    <a:pt x="2630888" y="39313"/>
                    <a:pt x="2637090" y="32415"/>
                    <a:pt x="2645290" y="35628"/>
                  </a:cubicBezTo>
                  <a:cubicBezTo>
                    <a:pt x="2654257" y="39532"/>
                    <a:pt x="2654721" y="48267"/>
                    <a:pt x="2655912" y="56963"/>
                  </a:cubicBezTo>
                  <a:cubicBezTo>
                    <a:pt x="2657220" y="67843"/>
                    <a:pt x="2657072" y="78799"/>
                    <a:pt x="2657690" y="90445"/>
                  </a:cubicBezTo>
                  <a:cubicBezTo>
                    <a:pt x="2658347" y="102820"/>
                    <a:pt x="2663062" y="109139"/>
                    <a:pt x="2676280" y="110626"/>
                  </a:cubicBezTo>
                  <a:cubicBezTo>
                    <a:pt x="2699766" y="113029"/>
                    <a:pt x="2709119" y="124213"/>
                    <a:pt x="2711006" y="146010"/>
                  </a:cubicBezTo>
                  <a:cubicBezTo>
                    <a:pt x="2715741" y="193934"/>
                    <a:pt x="2718768" y="195963"/>
                    <a:pt x="2766305" y="183951"/>
                  </a:cubicBezTo>
                  <a:lnTo>
                    <a:pt x="2774785" y="182383"/>
                  </a:lnTo>
                  <a:lnTo>
                    <a:pt x="2787061" y="171241"/>
                  </a:lnTo>
                  <a:cubicBezTo>
                    <a:pt x="2798361" y="164073"/>
                    <a:pt x="2812957" y="164028"/>
                    <a:pt x="2822613" y="167164"/>
                  </a:cubicBezTo>
                  <a:cubicBezTo>
                    <a:pt x="2833762" y="170951"/>
                    <a:pt x="2840275" y="169876"/>
                    <a:pt x="2851379" y="159068"/>
                  </a:cubicBezTo>
                  <a:cubicBezTo>
                    <a:pt x="2843193" y="183589"/>
                    <a:pt x="2851927" y="183125"/>
                    <a:pt x="2865410" y="175841"/>
                  </a:cubicBezTo>
                  <a:cubicBezTo>
                    <a:pt x="2866295" y="185648"/>
                    <a:pt x="2866605" y="194939"/>
                    <a:pt x="2868616" y="203591"/>
                  </a:cubicBezTo>
                  <a:lnTo>
                    <a:pt x="2876460" y="217590"/>
                  </a:lnTo>
                  <a:lnTo>
                    <a:pt x="2879988" y="214776"/>
                  </a:lnTo>
                  <a:cubicBezTo>
                    <a:pt x="2882505" y="210629"/>
                    <a:pt x="2883508" y="205465"/>
                    <a:pt x="2883159" y="198914"/>
                  </a:cubicBezTo>
                  <a:cubicBezTo>
                    <a:pt x="2881344" y="164704"/>
                    <a:pt x="2883373" y="161676"/>
                    <a:pt x="2919613" y="156832"/>
                  </a:cubicBezTo>
                  <a:cubicBezTo>
                    <a:pt x="2934860" y="155293"/>
                    <a:pt x="2934511" y="148741"/>
                    <a:pt x="2928147" y="138860"/>
                  </a:cubicBezTo>
                  <a:cubicBezTo>
                    <a:pt x="2925764" y="121468"/>
                    <a:pt x="2937836" y="128857"/>
                    <a:pt x="2945881" y="129160"/>
                  </a:cubicBezTo>
                  <a:cubicBezTo>
                    <a:pt x="2979943" y="138301"/>
                    <a:pt x="3002044" y="128368"/>
                    <a:pt x="3020035" y="96025"/>
                  </a:cubicBezTo>
                  <a:cubicBezTo>
                    <a:pt x="3035385" y="68933"/>
                    <a:pt x="3041054" y="65712"/>
                    <a:pt x="3059179" y="77157"/>
                  </a:cubicBezTo>
                  <a:cubicBezTo>
                    <a:pt x="3063973" y="84932"/>
                    <a:pt x="3065279" y="95813"/>
                    <a:pt x="3077043" y="97377"/>
                  </a:cubicBezTo>
                  <a:cubicBezTo>
                    <a:pt x="3090414" y="101777"/>
                    <a:pt x="3100334" y="96140"/>
                    <a:pt x="3110061" y="86865"/>
                  </a:cubicBezTo>
                  <a:cubicBezTo>
                    <a:pt x="3119098" y="78356"/>
                    <a:pt x="3126447" y="65557"/>
                    <a:pt x="3141966" y="69112"/>
                  </a:cubicBezTo>
                  <a:cubicBezTo>
                    <a:pt x="3147524" y="77576"/>
                    <a:pt x="3152355" y="86080"/>
                    <a:pt x="3160021" y="92972"/>
                  </a:cubicBezTo>
                  <a:cubicBezTo>
                    <a:pt x="3164620" y="97106"/>
                    <a:pt x="3163055" y="108869"/>
                    <a:pt x="3174507" y="104612"/>
                  </a:cubicBezTo>
                  <a:cubicBezTo>
                    <a:pt x="3179448" y="101429"/>
                    <a:pt x="3180594" y="95529"/>
                    <a:pt x="3184041" y="91696"/>
                  </a:cubicBezTo>
                  <a:cubicBezTo>
                    <a:pt x="3184731" y="90929"/>
                    <a:pt x="3184653" y="89475"/>
                    <a:pt x="3184575" y="88018"/>
                  </a:cubicBezTo>
                  <a:cubicBezTo>
                    <a:pt x="3188556" y="80507"/>
                    <a:pt x="3182153" y="69898"/>
                    <a:pt x="3192073" y="64262"/>
                  </a:cubicBezTo>
                  <a:cubicBezTo>
                    <a:pt x="3200962" y="66710"/>
                    <a:pt x="3199932" y="74794"/>
                    <a:pt x="3201007" y="81307"/>
                  </a:cubicBezTo>
                  <a:cubicBezTo>
                    <a:pt x="3202083" y="87819"/>
                    <a:pt x="3203197" y="95059"/>
                    <a:pt x="3205002" y="101532"/>
                  </a:cubicBezTo>
                  <a:cubicBezTo>
                    <a:pt x="3211448" y="126738"/>
                    <a:pt x="3219610" y="129226"/>
                    <a:pt x="3239907" y="112818"/>
                  </a:cubicBezTo>
                  <a:cubicBezTo>
                    <a:pt x="3244771" y="108180"/>
                    <a:pt x="3249596" y="102815"/>
                    <a:pt x="3253692" y="97487"/>
                  </a:cubicBezTo>
                  <a:cubicBezTo>
                    <a:pt x="3267940" y="90891"/>
                    <a:pt x="3274878" y="97822"/>
                    <a:pt x="3276340" y="111615"/>
                  </a:cubicBezTo>
                  <a:cubicBezTo>
                    <a:pt x="3277455" y="118854"/>
                    <a:pt x="3277880" y="126859"/>
                    <a:pt x="3277538" y="134178"/>
                  </a:cubicBezTo>
                  <a:cubicBezTo>
                    <a:pt x="3277428" y="145864"/>
                    <a:pt x="3279999" y="153025"/>
                    <a:pt x="3294633" y="153709"/>
                  </a:cubicBezTo>
                  <a:cubicBezTo>
                    <a:pt x="3310725" y="154314"/>
                    <a:pt x="3317971" y="167069"/>
                    <a:pt x="3319511" y="182315"/>
                  </a:cubicBezTo>
                  <a:cubicBezTo>
                    <a:pt x="3323589" y="217866"/>
                    <a:pt x="3323589" y="217866"/>
                    <a:pt x="3357761" y="215322"/>
                  </a:cubicBezTo>
                  <a:cubicBezTo>
                    <a:pt x="3365040" y="214935"/>
                    <a:pt x="3376222" y="205581"/>
                    <a:pt x="3375693" y="223128"/>
                  </a:cubicBezTo>
                  <a:cubicBezTo>
                    <a:pt x="3372937" y="226194"/>
                    <a:pt x="3370180" y="229261"/>
                    <a:pt x="3367384" y="231599"/>
                  </a:cubicBezTo>
                  <a:cubicBezTo>
                    <a:pt x="3359268" y="243708"/>
                    <a:pt x="3368118" y="245428"/>
                    <a:pt x="3377007" y="247876"/>
                  </a:cubicBezTo>
                  <a:cubicBezTo>
                    <a:pt x="3393174" y="249938"/>
                    <a:pt x="3404403" y="255181"/>
                    <a:pt x="3404679" y="274146"/>
                  </a:cubicBezTo>
                  <a:cubicBezTo>
                    <a:pt x="3404377" y="282190"/>
                    <a:pt x="3409897" y="289926"/>
                    <a:pt x="3412506" y="297817"/>
                  </a:cubicBezTo>
                  <a:cubicBezTo>
                    <a:pt x="3416074" y="310037"/>
                    <a:pt x="3414431" y="320343"/>
                    <a:pt x="3404705" y="329618"/>
                  </a:cubicBezTo>
                  <a:cubicBezTo>
                    <a:pt x="3386707" y="348093"/>
                    <a:pt x="3386714" y="361961"/>
                    <a:pt x="3403810" y="381492"/>
                  </a:cubicBezTo>
                  <a:cubicBezTo>
                    <a:pt x="3407719" y="386394"/>
                    <a:pt x="3412319" y="390529"/>
                    <a:pt x="3416229" y="395431"/>
                  </a:cubicBezTo>
                  <a:cubicBezTo>
                    <a:pt x="3425582" y="406614"/>
                    <a:pt x="3425434" y="417571"/>
                    <a:pt x="3415823" y="429030"/>
                  </a:cubicBezTo>
                  <a:cubicBezTo>
                    <a:pt x="3409102" y="436503"/>
                    <a:pt x="3400313" y="443677"/>
                    <a:pt x="3401628" y="453598"/>
                  </a:cubicBezTo>
                  <a:lnTo>
                    <a:pt x="3406630" y="464271"/>
                  </a:lnTo>
                  <a:lnTo>
                    <a:pt x="3407669" y="464755"/>
                  </a:lnTo>
                  <a:cubicBezTo>
                    <a:pt x="3414157" y="465851"/>
                    <a:pt x="3423255" y="468537"/>
                    <a:pt x="3418321" y="455507"/>
                  </a:cubicBezTo>
                  <a:cubicBezTo>
                    <a:pt x="3422051" y="447047"/>
                    <a:pt x="3421431" y="431638"/>
                    <a:pt x="3436938" y="446109"/>
                  </a:cubicBezTo>
                  <a:cubicBezTo>
                    <a:pt x="3437981" y="446745"/>
                    <a:pt x="3438503" y="447063"/>
                    <a:pt x="3438909" y="448742"/>
                  </a:cubicBezTo>
                  <a:cubicBezTo>
                    <a:pt x="3439149" y="458909"/>
                    <a:pt x="3447381" y="465362"/>
                    <a:pt x="3451615" y="473672"/>
                  </a:cubicBezTo>
                  <a:cubicBezTo>
                    <a:pt x="3454921" y="479983"/>
                    <a:pt x="3461208" y="480239"/>
                    <a:pt x="3465140" y="472618"/>
                  </a:cubicBezTo>
                  <a:cubicBezTo>
                    <a:pt x="3465981" y="472415"/>
                    <a:pt x="3467341" y="472531"/>
                    <a:pt x="3468067" y="473688"/>
                  </a:cubicBezTo>
                  <a:cubicBezTo>
                    <a:pt x="3474671" y="473422"/>
                    <a:pt x="3480179" y="479645"/>
                    <a:pt x="3487330" y="476135"/>
                  </a:cubicBezTo>
                  <a:cubicBezTo>
                    <a:pt x="3502854" y="474154"/>
                    <a:pt x="3517334" y="471536"/>
                    <a:pt x="3531027" y="461995"/>
                  </a:cubicBezTo>
                  <a:cubicBezTo>
                    <a:pt x="3554823" y="446453"/>
                    <a:pt x="3567661" y="453568"/>
                    <a:pt x="3570810" y="481255"/>
                  </a:cubicBezTo>
                  <a:cubicBezTo>
                    <a:pt x="3574048" y="511145"/>
                    <a:pt x="3579467" y="515167"/>
                    <a:pt x="3610106" y="509524"/>
                  </a:cubicBezTo>
                  <a:cubicBezTo>
                    <a:pt x="3610947" y="509321"/>
                    <a:pt x="3610947" y="509321"/>
                    <a:pt x="3611787" y="509117"/>
                  </a:cubicBezTo>
                  <a:cubicBezTo>
                    <a:pt x="3645353" y="504545"/>
                    <a:pt x="3648916" y="504571"/>
                    <a:pt x="3648972" y="539676"/>
                  </a:cubicBezTo>
                  <a:cubicBezTo>
                    <a:pt x="3649008" y="549002"/>
                    <a:pt x="3643051" y="561113"/>
                    <a:pt x="3651715" y="565684"/>
                  </a:cubicBezTo>
                  <a:cubicBezTo>
                    <a:pt x="3662465" y="571526"/>
                    <a:pt x="3669581" y="558689"/>
                    <a:pt x="3677800" y="552253"/>
                  </a:cubicBezTo>
                  <a:cubicBezTo>
                    <a:pt x="3681913" y="549035"/>
                    <a:pt x="3685501" y="545499"/>
                    <a:pt x="3689090" y="541962"/>
                  </a:cubicBezTo>
                  <a:cubicBezTo>
                    <a:pt x="3696215" y="542014"/>
                    <a:pt x="3696392" y="546416"/>
                    <a:pt x="3693528" y="551111"/>
                  </a:cubicBezTo>
                  <a:cubicBezTo>
                    <a:pt x="3691823" y="555081"/>
                    <a:pt x="3688870" y="557574"/>
                    <a:pt x="3688525" y="561659"/>
                  </a:cubicBezTo>
                  <a:cubicBezTo>
                    <a:pt x="3685113" y="569597"/>
                    <a:pt x="3681701" y="577536"/>
                    <a:pt x="3678811" y="585793"/>
                  </a:cubicBezTo>
                  <a:cubicBezTo>
                    <a:pt x="3673235" y="603147"/>
                    <a:pt x="3677382" y="609256"/>
                    <a:pt x="3695717" y="609705"/>
                  </a:cubicBezTo>
                  <a:cubicBezTo>
                    <a:pt x="3704203" y="609872"/>
                    <a:pt x="3712920" y="607317"/>
                    <a:pt x="3721724" y="606963"/>
                  </a:cubicBezTo>
                  <a:cubicBezTo>
                    <a:pt x="3727807" y="606379"/>
                    <a:pt x="3735364" y="604548"/>
                    <a:pt x="3739511" y="610656"/>
                  </a:cubicBezTo>
                  <a:cubicBezTo>
                    <a:pt x="3743862" y="617605"/>
                    <a:pt x="3740043" y="623864"/>
                    <a:pt x="3736745" y="630441"/>
                  </a:cubicBezTo>
                  <a:cubicBezTo>
                    <a:pt x="3732495" y="638583"/>
                    <a:pt x="3727200" y="646089"/>
                    <a:pt x="3722108" y="654435"/>
                  </a:cubicBezTo>
                  <a:cubicBezTo>
                    <a:pt x="3716698" y="663301"/>
                    <a:pt x="3716964" y="669905"/>
                    <a:pt x="3725398" y="677198"/>
                  </a:cubicBezTo>
                  <a:cubicBezTo>
                    <a:pt x="3740499" y="689988"/>
                    <a:pt x="3741667" y="702153"/>
                    <a:pt x="3732642" y="718120"/>
                  </a:cubicBezTo>
                  <a:cubicBezTo>
                    <a:pt x="3713205" y="753500"/>
                    <a:pt x="3714336" y="756337"/>
                    <a:pt x="3752899" y="770559"/>
                  </a:cubicBezTo>
                  <a:lnTo>
                    <a:pt x="3759505" y="773492"/>
                  </a:lnTo>
                  <a:lnTo>
                    <a:pt x="3773273" y="771607"/>
                  </a:lnTo>
                  <a:cubicBezTo>
                    <a:pt x="3784483" y="772004"/>
                    <a:pt x="3794597" y="778891"/>
                    <a:pt x="3799787" y="785635"/>
                  </a:cubicBezTo>
                  <a:cubicBezTo>
                    <a:pt x="3805701" y="793538"/>
                    <a:pt x="3810714" y="795880"/>
                    <a:pt x="3823514" y="793669"/>
                  </a:cubicBezTo>
                  <a:cubicBezTo>
                    <a:pt x="3806234" y="806745"/>
                    <a:pt x="3812492" y="810563"/>
                    <a:pt x="3825266" y="811916"/>
                  </a:cubicBezTo>
                  <a:cubicBezTo>
                    <a:pt x="3821231" y="819116"/>
                    <a:pt x="3817043" y="825686"/>
                    <a:pt x="3814334" y="832622"/>
                  </a:cubicBezTo>
                  <a:lnTo>
                    <a:pt x="3813124" y="846019"/>
                  </a:lnTo>
                  <a:lnTo>
                    <a:pt x="3816896" y="845745"/>
                  </a:lnTo>
                  <a:cubicBezTo>
                    <a:pt x="3820602" y="844069"/>
                    <a:pt x="3823742" y="840975"/>
                    <a:pt x="3826606" y="836281"/>
                  </a:cubicBezTo>
                  <a:cubicBezTo>
                    <a:pt x="3841561" y="811766"/>
                    <a:pt x="3844399" y="810633"/>
                    <a:pt x="3871753" y="824457"/>
                  </a:cubicBezTo>
                  <a:cubicBezTo>
                    <a:pt x="3883024" y="830618"/>
                    <a:pt x="3885888" y="825924"/>
                    <a:pt x="3886171" y="816075"/>
                  </a:cubicBezTo>
                  <a:cubicBezTo>
                    <a:pt x="3892765" y="802920"/>
                    <a:pt x="3897610" y="813750"/>
                    <a:pt x="3903030" y="817772"/>
                  </a:cubicBezTo>
                  <a:cubicBezTo>
                    <a:pt x="3922250" y="840234"/>
                    <a:pt x="3942237" y="843839"/>
                    <a:pt x="3970004" y="830001"/>
                  </a:cubicBezTo>
                  <a:cubicBezTo>
                    <a:pt x="3993457" y="818542"/>
                    <a:pt x="3998903" y="819002"/>
                    <a:pt x="4006011" y="835505"/>
                  </a:cubicBezTo>
                  <a:cubicBezTo>
                    <a:pt x="4005641" y="843153"/>
                    <a:pt x="4001389" y="851294"/>
                    <a:pt x="4008781" y="857952"/>
                  </a:cubicBezTo>
                  <a:cubicBezTo>
                    <a:pt x="4015942" y="867330"/>
                    <a:pt x="4025472" y="868134"/>
                    <a:pt x="4036593" y="866329"/>
                  </a:cubicBezTo>
                  <a:cubicBezTo>
                    <a:pt x="4046874" y="864729"/>
                    <a:pt x="4058021" y="859362"/>
                    <a:pt x="4067065" y="869173"/>
                  </a:cubicBezTo>
                  <a:cubicBezTo>
                    <a:pt x="4066898" y="877660"/>
                    <a:pt x="4066209" y="885829"/>
                    <a:pt x="4068243" y="894227"/>
                  </a:cubicBezTo>
                  <a:cubicBezTo>
                    <a:pt x="4069463" y="899266"/>
                    <a:pt x="4062807" y="906657"/>
                    <a:pt x="4072744" y="909141"/>
                  </a:cubicBezTo>
                  <a:cubicBezTo>
                    <a:pt x="4077668" y="909281"/>
                    <a:pt x="4081257" y="905745"/>
                    <a:pt x="4085456" y="904728"/>
                  </a:cubicBezTo>
                  <a:cubicBezTo>
                    <a:pt x="4086296" y="904525"/>
                    <a:pt x="4086932" y="903481"/>
                    <a:pt x="4087569" y="902438"/>
                  </a:cubicBezTo>
                  <a:cubicBezTo>
                    <a:pt x="4093880" y="899131"/>
                    <a:pt x="4094481" y="888762"/>
                    <a:pt x="4104011" y="889565"/>
                  </a:cubicBezTo>
                  <a:cubicBezTo>
                    <a:pt x="4108996" y="895470"/>
                    <a:pt x="4104453" y="900573"/>
                    <a:pt x="4102112" y="905585"/>
                  </a:cubicBezTo>
                  <a:cubicBezTo>
                    <a:pt x="4099768" y="910596"/>
                    <a:pt x="4097108" y="916132"/>
                    <a:pt x="4095288" y="921462"/>
                  </a:cubicBezTo>
                  <a:cubicBezTo>
                    <a:pt x="4087801" y="941946"/>
                    <a:pt x="4092266" y="947533"/>
                    <a:pt x="4114076" y="945806"/>
                  </a:cubicBezTo>
                  <a:cubicBezTo>
                    <a:pt x="4119636" y="944905"/>
                    <a:pt x="4125514" y="943481"/>
                    <a:pt x="4130871" y="941738"/>
                  </a:cubicBezTo>
                  <a:cubicBezTo>
                    <a:pt x="4143850" y="943930"/>
                    <a:pt x="4145362" y="952010"/>
                    <a:pt x="4139837" y="962239"/>
                  </a:cubicBezTo>
                  <a:cubicBezTo>
                    <a:pt x="4137177" y="967774"/>
                    <a:pt x="4133677" y="973510"/>
                    <a:pt x="4129972" y="978409"/>
                  </a:cubicBezTo>
                  <a:cubicBezTo>
                    <a:pt x="4124359" y="986436"/>
                    <a:pt x="4122741" y="992607"/>
                    <a:pt x="4132538" y="1000014"/>
                  </a:cubicBezTo>
                  <a:cubicBezTo>
                    <a:pt x="4143377" y="1008058"/>
                    <a:pt x="4142344" y="1020311"/>
                    <a:pt x="4136184" y="1031582"/>
                  </a:cubicBezTo>
                  <a:cubicBezTo>
                    <a:pt x="4122155" y="1058096"/>
                    <a:pt x="4122155" y="1058096"/>
                    <a:pt x="4146989" y="1072530"/>
                  </a:cubicBezTo>
                  <a:cubicBezTo>
                    <a:pt x="4152205" y="1075713"/>
                    <a:pt x="4164370" y="1074544"/>
                    <a:pt x="4155689" y="1086426"/>
                  </a:cubicBezTo>
                  <a:cubicBezTo>
                    <a:pt x="4152330" y="1087240"/>
                    <a:pt x="4148971" y="1088053"/>
                    <a:pt x="4145929" y="1088346"/>
                  </a:cubicBezTo>
                  <a:cubicBezTo>
                    <a:pt x="4134580" y="1092872"/>
                    <a:pt x="4139884" y="1098255"/>
                    <a:pt x="4144869" y="1104161"/>
                  </a:cubicBezTo>
                  <a:cubicBezTo>
                    <a:pt x="4155072" y="1113248"/>
                    <a:pt x="4160351" y="1122193"/>
                    <a:pt x="4151555" y="1135437"/>
                  </a:cubicBezTo>
                  <a:cubicBezTo>
                    <a:pt x="4147533" y="1140857"/>
                    <a:pt x="4147683" y="1148821"/>
                    <a:pt x="4145749" y="1155514"/>
                  </a:cubicBezTo>
                  <a:cubicBezTo>
                    <a:pt x="4142425" y="1165654"/>
                    <a:pt x="4136406" y="1172002"/>
                    <a:pt x="4125285" y="1173806"/>
                  </a:cubicBezTo>
                  <a:cubicBezTo>
                    <a:pt x="4104086" y="1178051"/>
                    <a:pt x="4097520" y="1187644"/>
                    <a:pt x="4100084" y="1209249"/>
                  </a:cubicBezTo>
                  <a:cubicBezTo>
                    <a:pt x="4100465" y="1214492"/>
                    <a:pt x="4101685" y="1219531"/>
                    <a:pt x="4102065" y="1224773"/>
                  </a:cubicBezTo>
                  <a:cubicBezTo>
                    <a:pt x="4103234" y="1236937"/>
                    <a:pt x="4097939" y="1244443"/>
                    <a:pt x="4085863" y="1247811"/>
                  </a:cubicBezTo>
                  <a:cubicBezTo>
                    <a:pt x="4074945" y="1250455"/>
                    <a:pt x="4061738" y="1250987"/>
                    <a:pt x="4062766" y="1268076"/>
                  </a:cubicBezTo>
                  <a:cubicBezTo>
                    <a:pt x="4063703" y="1282962"/>
                    <a:pt x="4064642" y="1297849"/>
                    <a:pt x="4083268" y="1301340"/>
                  </a:cubicBezTo>
                  <a:cubicBezTo>
                    <a:pt x="4085151" y="1301774"/>
                    <a:pt x="4088078" y="1302842"/>
                    <a:pt x="4087529" y="1306087"/>
                  </a:cubicBezTo>
                  <a:cubicBezTo>
                    <a:pt x="4084144" y="1310464"/>
                    <a:pt x="4079449" y="1307599"/>
                    <a:pt x="4075365" y="1307255"/>
                  </a:cubicBezTo>
                  <a:cubicBezTo>
                    <a:pt x="4057845" y="1310164"/>
                    <a:pt x="4041852" y="1304703"/>
                    <a:pt x="4025745" y="1300601"/>
                  </a:cubicBezTo>
                  <a:cubicBezTo>
                    <a:pt x="4016737" y="1300117"/>
                    <a:pt x="4012599" y="1306897"/>
                    <a:pt x="4008463" y="1313678"/>
                  </a:cubicBezTo>
                  <a:cubicBezTo>
                    <a:pt x="4004644" y="1319937"/>
                    <a:pt x="4001030" y="1327036"/>
                    <a:pt x="3997211" y="1333296"/>
                  </a:cubicBezTo>
                  <a:cubicBezTo>
                    <a:pt x="3983731" y="1356565"/>
                    <a:pt x="3982892" y="1356768"/>
                    <a:pt x="3959711" y="1345489"/>
                  </a:cubicBezTo>
                  <a:cubicBezTo>
                    <a:pt x="3954629" y="1366725"/>
                    <a:pt x="3954629" y="1366725"/>
                    <a:pt x="3934694" y="1355993"/>
                  </a:cubicBezTo>
                  <a:cubicBezTo>
                    <a:pt x="3931042" y="1353766"/>
                    <a:pt x="3927072" y="1352059"/>
                    <a:pt x="3923281" y="1354756"/>
                  </a:cubicBezTo>
                  <a:cubicBezTo>
                    <a:pt x="3919488" y="1357454"/>
                    <a:pt x="3922185" y="1361246"/>
                    <a:pt x="3922998" y="1364605"/>
                  </a:cubicBezTo>
                  <a:cubicBezTo>
                    <a:pt x="3924944" y="1370803"/>
                    <a:pt x="3926889" y="1376999"/>
                    <a:pt x="3927995" y="1383399"/>
                  </a:cubicBezTo>
                  <a:cubicBezTo>
                    <a:pt x="3930524" y="1395678"/>
                    <a:pt x="3936872" y="1401698"/>
                    <a:pt x="3949876" y="1400327"/>
                  </a:cubicBezTo>
                  <a:cubicBezTo>
                    <a:pt x="3959000" y="1399450"/>
                    <a:pt x="3965895" y="1402226"/>
                    <a:pt x="3968971" y="1411261"/>
                  </a:cubicBezTo>
                  <a:cubicBezTo>
                    <a:pt x="3969123" y="1419226"/>
                    <a:pt x="3962925" y="1421171"/>
                    <a:pt x="3957365" y="1422073"/>
                  </a:cubicBezTo>
                  <a:cubicBezTo>
                    <a:pt x="3922845" y="1428211"/>
                    <a:pt x="3902965" y="1452585"/>
                    <a:pt x="3884013" y="1478958"/>
                  </a:cubicBezTo>
                  <a:cubicBezTo>
                    <a:pt x="3874400" y="1492955"/>
                    <a:pt x="3868462" y="1496310"/>
                    <a:pt x="3859917" y="1489419"/>
                  </a:cubicBezTo>
                  <a:lnTo>
                    <a:pt x="3852809" y="1481837"/>
                  </a:lnTo>
                  <a:lnTo>
                    <a:pt x="3841864" y="1492090"/>
                  </a:lnTo>
                  <a:lnTo>
                    <a:pt x="3840531" y="1496285"/>
                  </a:lnTo>
                  <a:lnTo>
                    <a:pt x="3850294" y="1497108"/>
                  </a:lnTo>
                  <a:cubicBezTo>
                    <a:pt x="3875525" y="1500333"/>
                    <a:pt x="3883385" y="1514432"/>
                    <a:pt x="3872107" y="1537613"/>
                  </a:cubicBezTo>
                  <a:cubicBezTo>
                    <a:pt x="3867421" y="1547638"/>
                    <a:pt x="3860129" y="1556073"/>
                    <a:pt x="3857531" y="1567371"/>
                  </a:cubicBezTo>
                  <a:cubicBezTo>
                    <a:pt x="3852883" y="1586722"/>
                    <a:pt x="3857029" y="1592830"/>
                    <a:pt x="3876636" y="1591193"/>
                  </a:cubicBezTo>
                  <a:cubicBezTo>
                    <a:pt x="3882402" y="1591131"/>
                    <a:pt x="3888279" y="1589708"/>
                    <a:pt x="3893839" y="1588805"/>
                  </a:cubicBezTo>
                  <a:cubicBezTo>
                    <a:pt x="3898879" y="1587585"/>
                    <a:pt x="3903918" y="1586365"/>
                    <a:pt x="3910000" y="1585781"/>
                  </a:cubicBezTo>
                  <a:cubicBezTo>
                    <a:pt x="3887371" y="1613488"/>
                    <a:pt x="3869009" y="1616601"/>
                    <a:pt x="3841479" y="1598374"/>
                  </a:cubicBezTo>
                  <a:cubicBezTo>
                    <a:pt x="3828236" y="1589580"/>
                    <a:pt x="3822039" y="1591525"/>
                    <a:pt x="3820166" y="1603981"/>
                  </a:cubicBezTo>
                  <a:cubicBezTo>
                    <a:pt x="3819878" y="1607385"/>
                    <a:pt x="3820969" y="1612345"/>
                    <a:pt x="3821044" y="1616327"/>
                  </a:cubicBezTo>
                  <a:lnTo>
                    <a:pt x="3820601" y="1618633"/>
                  </a:lnTo>
                  <a:lnTo>
                    <a:pt x="3856796" y="1624365"/>
                  </a:lnTo>
                  <a:cubicBezTo>
                    <a:pt x="3864640" y="1625607"/>
                    <a:pt x="3873279" y="1625739"/>
                    <a:pt x="3878963" y="1632824"/>
                  </a:cubicBezTo>
                  <a:cubicBezTo>
                    <a:pt x="3879662" y="1632317"/>
                    <a:pt x="3880361" y="1631809"/>
                    <a:pt x="3881060" y="1631301"/>
                  </a:cubicBezTo>
                  <a:cubicBezTo>
                    <a:pt x="3903233" y="1628009"/>
                    <a:pt x="3924385" y="1635070"/>
                    <a:pt x="3946493" y="1636097"/>
                  </a:cubicBezTo>
                  <a:cubicBezTo>
                    <a:pt x="3987691" y="1637671"/>
                    <a:pt x="4029301" y="1640551"/>
                    <a:pt x="4070600" y="1629769"/>
                  </a:cubicBezTo>
                  <a:cubicBezTo>
                    <a:pt x="4082831" y="1626757"/>
                    <a:pt x="4095982" y="1625747"/>
                    <a:pt x="4108464" y="1628962"/>
                  </a:cubicBezTo>
                  <a:cubicBezTo>
                    <a:pt x="4128696" y="1634021"/>
                    <a:pt x="4146574" y="1646132"/>
                    <a:pt x="4169224" y="1639821"/>
                  </a:cubicBezTo>
                  <a:cubicBezTo>
                    <a:pt x="4178947" y="1637030"/>
                    <a:pt x="4190031" y="1641260"/>
                    <a:pt x="4200098" y="1644093"/>
                  </a:cubicBezTo>
                  <a:cubicBezTo>
                    <a:pt x="4206038" y="1645651"/>
                    <a:pt x="4211182" y="1648322"/>
                    <a:pt x="4211147" y="1656359"/>
                  </a:cubicBezTo>
                  <a:cubicBezTo>
                    <a:pt x="4214361" y="1643877"/>
                    <a:pt x="4222463" y="1639593"/>
                    <a:pt x="4233230" y="1641916"/>
                  </a:cubicBezTo>
                  <a:cubicBezTo>
                    <a:pt x="4255971" y="1646755"/>
                    <a:pt x="4279860" y="1644351"/>
                    <a:pt x="4300563" y="1658147"/>
                  </a:cubicBezTo>
                  <a:cubicBezTo>
                    <a:pt x="4305612" y="1661421"/>
                    <a:pt x="4313140" y="1660757"/>
                    <a:pt x="4319080" y="1662318"/>
                  </a:cubicBezTo>
                  <a:cubicBezTo>
                    <a:pt x="4337405" y="1667694"/>
                    <a:pt x="4355923" y="1671864"/>
                    <a:pt x="4374375" y="1680353"/>
                  </a:cubicBezTo>
                  <a:cubicBezTo>
                    <a:pt x="4392126" y="1689350"/>
                    <a:pt x="4410924" y="1703463"/>
                    <a:pt x="4434018" y="1702171"/>
                  </a:cubicBezTo>
                  <a:cubicBezTo>
                    <a:pt x="4445166" y="1702081"/>
                    <a:pt x="4457840" y="1704088"/>
                    <a:pt x="4465268" y="1715781"/>
                  </a:cubicBezTo>
                  <a:lnTo>
                    <a:pt x="4467174" y="1715464"/>
                  </a:lnTo>
                  <a:lnTo>
                    <a:pt x="4467174" y="1715465"/>
                  </a:lnTo>
                  <a:cubicBezTo>
                    <a:pt x="4468222" y="1714702"/>
                    <a:pt x="4468175" y="1715004"/>
                    <a:pt x="4467651" y="1715385"/>
                  </a:cubicBezTo>
                  <a:lnTo>
                    <a:pt x="4467174" y="1715464"/>
                  </a:lnTo>
                  <a:lnTo>
                    <a:pt x="4466063" y="1714670"/>
                  </a:lnTo>
                  <a:cubicBezTo>
                    <a:pt x="4458791" y="1709807"/>
                    <a:pt x="4459459" y="1705582"/>
                    <a:pt x="4467370" y="1702505"/>
                  </a:cubicBezTo>
                  <a:cubicBezTo>
                    <a:pt x="4470071" y="1701077"/>
                    <a:pt x="4473089" y="1701554"/>
                    <a:pt x="4476105" y="1702032"/>
                  </a:cubicBezTo>
                  <a:cubicBezTo>
                    <a:pt x="4507614" y="1710115"/>
                    <a:pt x="4540876" y="1699299"/>
                    <a:pt x="4572318" y="1711701"/>
                  </a:cubicBezTo>
                  <a:cubicBezTo>
                    <a:pt x="4576954" y="1713673"/>
                    <a:pt x="4583370" y="1712215"/>
                    <a:pt x="4589311" y="1713774"/>
                  </a:cubicBezTo>
                  <a:cubicBezTo>
                    <a:pt x="4590518" y="1713966"/>
                    <a:pt x="4592232" y="1714855"/>
                    <a:pt x="4593344" y="1715650"/>
                  </a:cubicBezTo>
                  <a:cubicBezTo>
                    <a:pt x="4596582" y="1718639"/>
                    <a:pt x="4596420" y="1723562"/>
                    <a:pt x="4601154" y="1724929"/>
                  </a:cubicBezTo>
                  <a:cubicBezTo>
                    <a:pt x="4602169" y="1726327"/>
                    <a:pt x="4602581" y="1727630"/>
                    <a:pt x="4602993" y="1728933"/>
                  </a:cubicBezTo>
                  <a:cubicBezTo>
                    <a:pt x="4603627" y="1732745"/>
                    <a:pt x="4603657" y="1736461"/>
                    <a:pt x="4603083" y="1740082"/>
                  </a:cubicBezTo>
                  <a:cubicBezTo>
                    <a:pt x="4603304" y="1742592"/>
                    <a:pt x="4602923" y="1745006"/>
                    <a:pt x="4603239" y="1746912"/>
                  </a:cubicBezTo>
                  <a:cubicBezTo>
                    <a:pt x="4611844" y="1755078"/>
                    <a:pt x="4620675" y="1754003"/>
                    <a:pt x="4630175" y="1748703"/>
                  </a:cubicBezTo>
                  <a:cubicBezTo>
                    <a:pt x="4639388" y="1745213"/>
                    <a:pt x="4645740" y="1748074"/>
                    <a:pt x="4649928" y="1756780"/>
                  </a:cubicBezTo>
                  <a:cubicBezTo>
                    <a:pt x="4653196" y="1763484"/>
                    <a:pt x="4650431" y="1769232"/>
                    <a:pt x="4642711" y="1771103"/>
                  </a:cubicBezTo>
                  <a:cubicBezTo>
                    <a:pt x="4616892" y="1758352"/>
                    <a:pt x="4587764" y="1758689"/>
                    <a:pt x="4560387" y="1751878"/>
                  </a:cubicBezTo>
                  <a:cubicBezTo>
                    <a:pt x="4549111" y="1748855"/>
                    <a:pt x="4532124" y="1735030"/>
                    <a:pt x="4517474" y="1749413"/>
                  </a:cubicBezTo>
                  <a:cubicBezTo>
                    <a:pt x="4515980" y="1751032"/>
                    <a:pt x="4511057" y="1750870"/>
                    <a:pt x="4509436" y="1749377"/>
                  </a:cubicBezTo>
                  <a:cubicBezTo>
                    <a:pt x="4495275" y="1737237"/>
                    <a:pt x="4475707" y="1739705"/>
                    <a:pt x="4460463" y="1730486"/>
                  </a:cubicBezTo>
                  <a:cubicBezTo>
                    <a:pt x="4451986" y="1725431"/>
                    <a:pt x="4443919" y="1721680"/>
                    <a:pt x="4435148" y="1730189"/>
                  </a:cubicBezTo>
                  <a:cubicBezTo>
                    <a:pt x="4430762" y="1734443"/>
                    <a:pt x="4424728" y="1733487"/>
                    <a:pt x="4420091" y="1731516"/>
                  </a:cubicBezTo>
                  <a:cubicBezTo>
                    <a:pt x="4400338" y="1723437"/>
                    <a:pt x="4379217" y="1720092"/>
                    <a:pt x="4358507" y="1718051"/>
                  </a:cubicBezTo>
                  <a:cubicBezTo>
                    <a:pt x="4343927" y="1716359"/>
                    <a:pt x="4330142" y="1713558"/>
                    <a:pt x="4315402" y="1716792"/>
                  </a:cubicBezTo>
                  <a:cubicBezTo>
                    <a:pt x="4303267" y="1719199"/>
                    <a:pt x="4290880" y="1715382"/>
                    <a:pt x="4279957" y="1706229"/>
                  </a:cubicBezTo>
                  <a:cubicBezTo>
                    <a:pt x="4264780" y="1692690"/>
                    <a:pt x="4247656" y="1699257"/>
                    <a:pt x="4243898" y="1719077"/>
                  </a:cubicBezTo>
                  <a:cubicBezTo>
                    <a:pt x="4243516" y="1721492"/>
                    <a:pt x="4243039" y="1724509"/>
                    <a:pt x="4242561" y="1727526"/>
                  </a:cubicBezTo>
                  <a:cubicBezTo>
                    <a:pt x="4237590" y="1758907"/>
                    <a:pt x="4227487" y="1764111"/>
                    <a:pt x="4197062" y="1753107"/>
                  </a:cubicBezTo>
                  <a:cubicBezTo>
                    <a:pt x="4185374" y="1748781"/>
                    <a:pt x="4177117" y="1746236"/>
                    <a:pt x="4171232" y="1763864"/>
                  </a:cubicBezTo>
                  <a:cubicBezTo>
                    <a:pt x="4166620" y="1777361"/>
                    <a:pt x="4162737" y="1794067"/>
                    <a:pt x="4148247" y="1803527"/>
                  </a:cubicBezTo>
                  <a:cubicBezTo>
                    <a:pt x="4143450" y="1806479"/>
                    <a:pt x="4144304" y="1812800"/>
                    <a:pt x="4142937" y="1817531"/>
                  </a:cubicBezTo>
                  <a:cubicBezTo>
                    <a:pt x="4139245" y="1833030"/>
                    <a:pt x="4129428" y="1836426"/>
                    <a:pt x="4116091" y="1826890"/>
                  </a:cubicBezTo>
                  <a:cubicBezTo>
                    <a:pt x="4112249" y="1823808"/>
                    <a:pt x="4109997" y="1818501"/>
                    <a:pt x="4104976" y="1818944"/>
                  </a:cubicBezTo>
                  <a:cubicBezTo>
                    <a:pt x="4100561" y="1819482"/>
                    <a:pt x="4090905" y="1817953"/>
                    <a:pt x="4097318" y="1828247"/>
                  </a:cubicBezTo>
                  <a:cubicBezTo>
                    <a:pt x="4105061" y="1841846"/>
                    <a:pt x="4097372" y="1847434"/>
                    <a:pt x="4085236" y="1849842"/>
                  </a:cubicBezTo>
                  <a:cubicBezTo>
                    <a:pt x="4078915" y="1850697"/>
                    <a:pt x="4074500" y="1851235"/>
                    <a:pt x="4074972" y="1859969"/>
                  </a:cubicBezTo>
                  <a:cubicBezTo>
                    <a:pt x="4075032" y="1867403"/>
                    <a:pt x="4075791" y="1874328"/>
                    <a:pt x="4084939" y="1875159"/>
                  </a:cubicBezTo>
                  <a:cubicBezTo>
                    <a:pt x="4101330" y="1877135"/>
                    <a:pt x="4102721" y="1887872"/>
                    <a:pt x="4100715" y="1900545"/>
                  </a:cubicBezTo>
                  <a:cubicBezTo>
                    <a:pt x="4099281" y="1909598"/>
                    <a:pt x="4098355" y="1919348"/>
                    <a:pt x="4096318" y="1928305"/>
                  </a:cubicBezTo>
                  <a:cubicBezTo>
                    <a:pt x="4093898" y="1939677"/>
                    <a:pt x="4089764" y="1950156"/>
                    <a:pt x="4108759" y="1951308"/>
                  </a:cubicBezTo>
                  <a:cubicBezTo>
                    <a:pt x="4116699" y="1951948"/>
                    <a:pt x="4120123" y="1965481"/>
                    <a:pt x="4131370" y="1964787"/>
                  </a:cubicBezTo>
                  <a:cubicBezTo>
                    <a:pt x="4138801" y="1964727"/>
                    <a:pt x="4146360" y="1967781"/>
                    <a:pt x="4154147" y="1961590"/>
                  </a:cubicBezTo>
                  <a:cubicBezTo>
                    <a:pt x="4161932" y="1955400"/>
                    <a:pt x="4170697" y="1958643"/>
                    <a:pt x="4170691" y="1970397"/>
                  </a:cubicBezTo>
                  <a:cubicBezTo>
                    <a:pt x="4170877" y="1980943"/>
                    <a:pt x="4173889" y="1993173"/>
                    <a:pt x="4162195" y="2000601"/>
                  </a:cubicBezTo>
                  <a:cubicBezTo>
                    <a:pt x="4158796" y="2002537"/>
                    <a:pt x="4158826" y="2006253"/>
                    <a:pt x="4160762" y="2009654"/>
                  </a:cubicBezTo>
                  <a:cubicBezTo>
                    <a:pt x="4162191" y="2012353"/>
                    <a:pt x="4163619" y="2015054"/>
                    <a:pt x="4164444" y="2017660"/>
                  </a:cubicBezTo>
                  <a:cubicBezTo>
                    <a:pt x="4168029" y="2026269"/>
                    <a:pt x="4156940" y="2033793"/>
                    <a:pt x="4161732" y="2042594"/>
                  </a:cubicBezTo>
                  <a:cubicBezTo>
                    <a:pt x="4166429" y="2051997"/>
                    <a:pt x="4177267" y="2038249"/>
                    <a:pt x="4183266" y="2047242"/>
                  </a:cubicBezTo>
                  <a:cubicBezTo>
                    <a:pt x="4184790" y="2049338"/>
                    <a:pt x="4188219" y="2051119"/>
                    <a:pt x="4188028" y="2052326"/>
                  </a:cubicBezTo>
                  <a:cubicBezTo>
                    <a:pt x="4186081" y="2072432"/>
                    <a:pt x="4203260" y="2085051"/>
                    <a:pt x="4207826" y="2103095"/>
                  </a:cubicBezTo>
                  <a:cubicBezTo>
                    <a:pt x="4208650" y="2105700"/>
                    <a:pt x="4210491" y="2109703"/>
                    <a:pt x="4208997" y="2111323"/>
                  </a:cubicBezTo>
                  <a:cubicBezTo>
                    <a:pt x="4199145" y="2122753"/>
                    <a:pt x="4203776" y="2136478"/>
                    <a:pt x="4203675" y="2148834"/>
                  </a:cubicBezTo>
                  <a:cubicBezTo>
                    <a:pt x="4203635" y="2168623"/>
                    <a:pt x="4188572" y="2181704"/>
                    <a:pt x="4180972" y="2198440"/>
                  </a:cubicBezTo>
                  <a:cubicBezTo>
                    <a:pt x="4177411" y="2205300"/>
                    <a:pt x="4172135" y="2211269"/>
                    <a:pt x="4169590" y="2219526"/>
                  </a:cubicBezTo>
                  <a:cubicBezTo>
                    <a:pt x="4168126" y="2224863"/>
                    <a:pt x="4163867" y="2232229"/>
                    <a:pt x="4158340" y="2231974"/>
                  </a:cubicBezTo>
                  <a:cubicBezTo>
                    <a:pt x="4139249" y="2231424"/>
                    <a:pt x="4126124" y="2247903"/>
                    <a:pt x="4107541" y="2248055"/>
                  </a:cubicBezTo>
                  <a:cubicBezTo>
                    <a:pt x="4103221" y="2247988"/>
                    <a:pt x="4097215" y="2250749"/>
                    <a:pt x="4097438" y="2253258"/>
                  </a:cubicBezTo>
                  <a:cubicBezTo>
                    <a:pt x="4100067" y="2267903"/>
                    <a:pt x="4085548" y="2273646"/>
                    <a:pt x="4081921" y="2284825"/>
                  </a:cubicBezTo>
                  <a:cubicBezTo>
                    <a:pt x="4080648" y="2288954"/>
                    <a:pt x="4077088" y="2295814"/>
                    <a:pt x="4073974" y="2295941"/>
                  </a:cubicBezTo>
                  <a:cubicBezTo>
                    <a:pt x="4057712" y="2297075"/>
                    <a:pt x="4060657" y="2313626"/>
                    <a:pt x="4052681" y="2321023"/>
                  </a:cubicBezTo>
                  <a:cubicBezTo>
                    <a:pt x="4048295" y="2325278"/>
                    <a:pt x="4050357" y="2331791"/>
                    <a:pt x="4057216" y="2335352"/>
                  </a:cubicBezTo>
                  <a:lnTo>
                    <a:pt x="4073447" y="2336856"/>
                  </a:lnTo>
                  <a:lnTo>
                    <a:pt x="4053350" y="2363122"/>
                  </a:lnTo>
                  <a:lnTo>
                    <a:pt x="4026071" y="2415619"/>
                  </a:lnTo>
                  <a:lnTo>
                    <a:pt x="4026496" y="2412144"/>
                  </a:lnTo>
                  <a:cubicBezTo>
                    <a:pt x="4027930" y="2403092"/>
                    <a:pt x="4030983" y="2395533"/>
                    <a:pt x="4036450" y="2388356"/>
                  </a:cubicBezTo>
                  <a:cubicBezTo>
                    <a:pt x="4045191" y="2376132"/>
                    <a:pt x="4030425" y="2363894"/>
                    <a:pt x="4033639" y="2351413"/>
                  </a:cubicBezTo>
                  <a:cubicBezTo>
                    <a:pt x="4025000" y="2351282"/>
                    <a:pt x="4016551" y="2349945"/>
                    <a:pt x="4007815" y="2350417"/>
                  </a:cubicBezTo>
                  <a:cubicBezTo>
                    <a:pt x="4004004" y="2351050"/>
                    <a:pt x="4003843" y="2355973"/>
                    <a:pt x="4002760" y="2358895"/>
                  </a:cubicBezTo>
                  <a:cubicBezTo>
                    <a:pt x="3998627" y="2369376"/>
                    <a:pt x="3995000" y="2380555"/>
                    <a:pt x="3990263" y="2390940"/>
                  </a:cubicBezTo>
                  <a:cubicBezTo>
                    <a:pt x="3986224" y="2400817"/>
                    <a:pt x="3976598" y="2403004"/>
                    <a:pt x="3968627" y="2398648"/>
                  </a:cubicBezTo>
                  <a:cubicBezTo>
                    <a:pt x="3951574" y="2389144"/>
                    <a:pt x="3939313" y="2388439"/>
                    <a:pt x="3931553" y="2410099"/>
                  </a:cubicBezTo>
                  <a:cubicBezTo>
                    <a:pt x="3928596" y="2417053"/>
                    <a:pt x="3920367" y="2418225"/>
                    <a:pt x="3913538" y="2418380"/>
                  </a:cubicBezTo>
                  <a:cubicBezTo>
                    <a:pt x="3906709" y="2418537"/>
                    <a:pt x="3903721" y="2421775"/>
                    <a:pt x="3904576" y="2428097"/>
                  </a:cubicBezTo>
                  <a:cubicBezTo>
                    <a:pt x="3905939" y="2435118"/>
                    <a:pt x="3910133" y="2432070"/>
                    <a:pt x="3915152" y="2431628"/>
                  </a:cubicBezTo>
                  <a:cubicBezTo>
                    <a:pt x="3944949" y="2427067"/>
                    <a:pt x="3963013" y="2449724"/>
                    <a:pt x="3952295" y="2478339"/>
                  </a:cubicBezTo>
                  <a:cubicBezTo>
                    <a:pt x="3947778" y="2491233"/>
                    <a:pt x="3944563" y="2503715"/>
                    <a:pt x="3926585" y="2503961"/>
                  </a:cubicBezTo>
                  <a:cubicBezTo>
                    <a:pt x="3912323" y="2504176"/>
                    <a:pt x="3915048" y="2518218"/>
                    <a:pt x="3914218" y="2527366"/>
                  </a:cubicBezTo>
                  <a:cubicBezTo>
                    <a:pt x="3912784" y="2536418"/>
                    <a:pt x="3918150" y="2541598"/>
                    <a:pt x="3927394" y="2541826"/>
                  </a:cubicBezTo>
                  <a:cubicBezTo>
                    <a:pt x="3942863" y="2541800"/>
                    <a:pt x="3950799" y="2554193"/>
                    <a:pt x="3961310" y="2562043"/>
                  </a:cubicBezTo>
                  <a:cubicBezTo>
                    <a:pt x="3965754" y="2565221"/>
                    <a:pt x="3966706" y="2570940"/>
                    <a:pt x="3965845" y="2576371"/>
                  </a:cubicBezTo>
                  <a:cubicBezTo>
                    <a:pt x="3958772" y="2621030"/>
                    <a:pt x="3951796" y="2665082"/>
                    <a:pt x="3944723" y="2709741"/>
                  </a:cubicBezTo>
                  <a:cubicBezTo>
                    <a:pt x="3942238" y="2725432"/>
                    <a:pt x="3935020" y="2739754"/>
                    <a:pt x="3933742" y="2755635"/>
                  </a:cubicBezTo>
                  <a:cubicBezTo>
                    <a:pt x="3933103" y="2763577"/>
                    <a:pt x="3934054" y="2769295"/>
                    <a:pt x="3942916" y="2771935"/>
                  </a:cubicBezTo>
                  <a:cubicBezTo>
                    <a:pt x="3958828" y="2776930"/>
                    <a:pt x="3960631" y="2788970"/>
                    <a:pt x="3958242" y="2804057"/>
                  </a:cubicBezTo>
                  <a:cubicBezTo>
                    <a:pt x="3953654" y="2833024"/>
                    <a:pt x="3963496" y="2845098"/>
                    <a:pt x="3993102" y="2841746"/>
                  </a:cubicBezTo>
                  <a:cubicBezTo>
                    <a:pt x="4008159" y="2840418"/>
                    <a:pt x="4015300" y="2853922"/>
                    <a:pt x="4028260" y="2854118"/>
                  </a:cubicBezTo>
                  <a:cubicBezTo>
                    <a:pt x="4028864" y="2854214"/>
                    <a:pt x="4030704" y="2858217"/>
                    <a:pt x="4030417" y="2860027"/>
                  </a:cubicBezTo>
                  <a:cubicBezTo>
                    <a:pt x="4030508" y="2871177"/>
                    <a:pt x="4030597" y="2882326"/>
                    <a:pt x="4028877" y="2893189"/>
                  </a:cubicBezTo>
                  <a:cubicBezTo>
                    <a:pt x="4025502" y="2910594"/>
                    <a:pt x="4016188" y="2926441"/>
                    <a:pt x="4020657" y="2945090"/>
                  </a:cubicBezTo>
                  <a:cubicBezTo>
                    <a:pt x="4022116" y="2951507"/>
                    <a:pt x="4016936" y="2956871"/>
                    <a:pt x="4008391" y="2956138"/>
                  </a:cubicBezTo>
                  <a:cubicBezTo>
                    <a:pt x="4003880" y="2957278"/>
                    <a:pt x="4005912" y="2960075"/>
                    <a:pt x="4007340" y="2962776"/>
                  </a:cubicBezTo>
                  <a:cubicBezTo>
                    <a:pt x="3985800" y="2969881"/>
                    <a:pt x="3985251" y="2988971"/>
                    <a:pt x="3981780" y="3006980"/>
                  </a:cubicBezTo>
                  <a:cubicBezTo>
                    <a:pt x="3979744" y="3015937"/>
                    <a:pt x="3972054" y="3021525"/>
                    <a:pt x="3962714" y="3021901"/>
                  </a:cubicBezTo>
                  <a:cubicBezTo>
                    <a:pt x="3952168" y="3022087"/>
                    <a:pt x="3940512" y="3021477"/>
                    <a:pt x="3936483" y="3007848"/>
                  </a:cubicBezTo>
                  <a:cubicBezTo>
                    <a:pt x="3935945" y="3003434"/>
                    <a:pt x="3934452" y="3005052"/>
                    <a:pt x="3932864" y="3007275"/>
                  </a:cubicBezTo>
                  <a:cubicBezTo>
                    <a:pt x="3899887" y="3016282"/>
                    <a:pt x="3866439" y="3016551"/>
                    <a:pt x="3836556" y="2998210"/>
                  </a:cubicBezTo>
                  <a:cubicBezTo>
                    <a:pt x="3828681" y="2993251"/>
                    <a:pt x="3830084" y="2980481"/>
                    <a:pt x="3826596" y="2971268"/>
                  </a:cubicBezTo>
                  <a:cubicBezTo>
                    <a:pt x="3825357" y="2967361"/>
                    <a:pt x="3827109" y="2960213"/>
                    <a:pt x="3819102" y="2963896"/>
                  </a:cubicBezTo>
                  <a:cubicBezTo>
                    <a:pt x="3812398" y="2967164"/>
                    <a:pt x="3806076" y="2968018"/>
                    <a:pt x="3803698" y="2959600"/>
                  </a:cubicBezTo>
                  <a:cubicBezTo>
                    <a:pt x="3801510" y="2949974"/>
                    <a:pt x="3807706" y="2946006"/>
                    <a:pt x="3816539" y="2944930"/>
                  </a:cubicBezTo>
                  <a:cubicBezTo>
                    <a:pt x="3810348" y="2937145"/>
                    <a:pt x="3803966" y="2930566"/>
                    <a:pt x="3806099" y="2921006"/>
                  </a:cubicBezTo>
                  <a:cubicBezTo>
                    <a:pt x="3807276" y="2917482"/>
                    <a:pt x="3809660" y="2914147"/>
                    <a:pt x="3804324" y="2912684"/>
                  </a:cubicBezTo>
                  <a:cubicBezTo>
                    <a:pt x="3800195" y="2911412"/>
                    <a:pt x="3797399" y="2913443"/>
                    <a:pt x="3795618" y="2916872"/>
                  </a:cubicBezTo>
                  <a:cubicBezTo>
                    <a:pt x="3793138" y="2920810"/>
                    <a:pt x="3790880" y="2927257"/>
                    <a:pt x="3786147" y="2925889"/>
                  </a:cubicBezTo>
                  <a:cubicBezTo>
                    <a:pt x="3780613" y="2924703"/>
                    <a:pt x="3776684" y="2924854"/>
                    <a:pt x="3773865" y="2925935"/>
                  </a:cubicBezTo>
                  <a:lnTo>
                    <a:pt x="3773518" y="2926280"/>
                  </a:lnTo>
                  <a:lnTo>
                    <a:pt x="3784754" y="2933616"/>
                  </a:lnTo>
                  <a:cubicBezTo>
                    <a:pt x="3786489" y="2940527"/>
                    <a:pt x="3782271" y="2941801"/>
                    <a:pt x="3777010" y="2940205"/>
                  </a:cubicBezTo>
                  <a:lnTo>
                    <a:pt x="3767057" y="2938295"/>
                  </a:lnTo>
                  <a:lnTo>
                    <a:pt x="3765045" y="2949766"/>
                  </a:lnTo>
                  <a:cubicBezTo>
                    <a:pt x="3762434" y="2962345"/>
                    <a:pt x="3762841" y="2975400"/>
                    <a:pt x="3751466" y="2984733"/>
                  </a:cubicBezTo>
                  <a:cubicBezTo>
                    <a:pt x="3746476" y="2988892"/>
                    <a:pt x="3748824" y="2993595"/>
                    <a:pt x="3751078" y="2998901"/>
                  </a:cubicBezTo>
                  <a:cubicBezTo>
                    <a:pt x="3753742" y="3005509"/>
                    <a:pt x="3757555" y="3004875"/>
                    <a:pt x="3763368" y="3003321"/>
                  </a:cubicBezTo>
                  <a:cubicBezTo>
                    <a:pt x="3772390" y="3001038"/>
                    <a:pt x="3778044" y="3004407"/>
                    <a:pt x="3779627" y="3013937"/>
                  </a:cubicBezTo>
                  <a:cubicBezTo>
                    <a:pt x="3782669" y="3029884"/>
                    <a:pt x="3787015" y="3045419"/>
                    <a:pt x="3782528" y="3062030"/>
                  </a:cubicBezTo>
                  <a:cubicBezTo>
                    <a:pt x="3781843" y="3064397"/>
                    <a:pt x="3781588" y="3066986"/>
                    <a:pt x="3780892" y="3069427"/>
                  </a:cubicBezTo>
                  <a:lnTo>
                    <a:pt x="3778294" y="3073382"/>
                  </a:lnTo>
                  <a:lnTo>
                    <a:pt x="3789082" y="3087723"/>
                  </a:lnTo>
                  <a:lnTo>
                    <a:pt x="3795809" y="3086560"/>
                  </a:lnTo>
                  <a:cubicBezTo>
                    <a:pt x="3799907" y="3084116"/>
                    <a:pt x="3803420" y="3080495"/>
                    <a:pt x="3806757" y="3077003"/>
                  </a:cubicBezTo>
                  <a:cubicBezTo>
                    <a:pt x="3816513" y="3066176"/>
                    <a:pt x="3825823" y="3062083"/>
                    <a:pt x="3840146" y="3069300"/>
                  </a:cubicBezTo>
                  <a:cubicBezTo>
                    <a:pt x="3851038" y="3074737"/>
                    <a:pt x="3862790" y="3074742"/>
                    <a:pt x="3868293" y="3059530"/>
                  </a:cubicBezTo>
                  <a:cubicBezTo>
                    <a:pt x="3871537" y="3050763"/>
                    <a:pt x="3878814" y="3043874"/>
                    <a:pt x="3888279" y="3046611"/>
                  </a:cubicBezTo>
                  <a:cubicBezTo>
                    <a:pt x="3897743" y="3049347"/>
                    <a:pt x="3903139" y="3058244"/>
                    <a:pt x="3901102" y="3067199"/>
                  </a:cubicBezTo>
                  <a:cubicBezTo>
                    <a:pt x="3898903" y="3081080"/>
                    <a:pt x="3916752" y="3089474"/>
                    <a:pt x="3910137" y="3103892"/>
                  </a:cubicBezTo>
                  <a:cubicBezTo>
                    <a:pt x="3910137" y="3103892"/>
                    <a:pt x="3911757" y="3105386"/>
                    <a:pt x="3912964" y="3105577"/>
                  </a:cubicBezTo>
                  <a:cubicBezTo>
                    <a:pt x="3922524" y="3107710"/>
                    <a:pt x="3933609" y="3111939"/>
                    <a:pt x="3932587" y="3122294"/>
                  </a:cubicBezTo>
                  <a:cubicBezTo>
                    <a:pt x="3930992" y="3136271"/>
                    <a:pt x="3934829" y="3151107"/>
                    <a:pt x="3925389" y="3163840"/>
                  </a:cubicBezTo>
                  <a:cubicBezTo>
                    <a:pt x="3923195" y="3165967"/>
                    <a:pt x="3921194" y="3166887"/>
                    <a:pt x="3918081" y="3167012"/>
                  </a:cubicBezTo>
                  <a:cubicBezTo>
                    <a:pt x="3913540" y="3164437"/>
                    <a:pt x="3909793" y="3160751"/>
                    <a:pt x="3905062" y="3159383"/>
                  </a:cubicBezTo>
                  <a:cubicBezTo>
                    <a:pt x="3903252" y="3159096"/>
                    <a:pt x="3902235" y="3157697"/>
                    <a:pt x="3901125" y="3156903"/>
                  </a:cubicBezTo>
                  <a:cubicBezTo>
                    <a:pt x="3889311" y="3149465"/>
                    <a:pt x="3880295" y="3139996"/>
                    <a:pt x="3877568" y="3125953"/>
                  </a:cubicBezTo>
                  <a:cubicBezTo>
                    <a:pt x="3876206" y="3118933"/>
                    <a:pt x="3871061" y="3116262"/>
                    <a:pt x="3864614" y="3114004"/>
                  </a:cubicBezTo>
                  <a:cubicBezTo>
                    <a:pt x="3852926" y="3109679"/>
                    <a:pt x="3840255" y="3107671"/>
                    <a:pt x="3827867" y="3103854"/>
                  </a:cubicBezTo>
                  <a:cubicBezTo>
                    <a:pt x="3817291" y="3100323"/>
                    <a:pt x="3800884" y="3109440"/>
                    <a:pt x="3792335" y="3120584"/>
                  </a:cubicBezTo>
                  <a:lnTo>
                    <a:pt x="3788652" y="3128340"/>
                  </a:lnTo>
                  <a:lnTo>
                    <a:pt x="3794472" y="3139166"/>
                  </a:lnTo>
                  <a:lnTo>
                    <a:pt x="3785947" y="3136398"/>
                  </a:lnTo>
                  <a:lnTo>
                    <a:pt x="3783580" y="3147180"/>
                  </a:lnTo>
                  <a:cubicBezTo>
                    <a:pt x="3782779" y="3152235"/>
                    <a:pt x="3782896" y="3157357"/>
                    <a:pt x="3785751" y="3162758"/>
                  </a:cubicBezTo>
                  <a:cubicBezTo>
                    <a:pt x="3788705" y="3167556"/>
                    <a:pt x="3786541" y="3173400"/>
                    <a:pt x="3780632" y="3175556"/>
                  </a:cubicBezTo>
                  <a:cubicBezTo>
                    <a:pt x="3774723" y="3177715"/>
                    <a:pt x="3770469" y="3173328"/>
                    <a:pt x="3768818" y="3168119"/>
                  </a:cubicBezTo>
                  <a:lnTo>
                    <a:pt x="3764521" y="3149205"/>
                  </a:lnTo>
                  <a:lnTo>
                    <a:pt x="3758745" y="3149338"/>
                  </a:lnTo>
                  <a:lnTo>
                    <a:pt x="3750332" y="3153082"/>
                  </a:lnTo>
                  <a:lnTo>
                    <a:pt x="3754299" y="3159710"/>
                  </a:lnTo>
                  <a:cubicBezTo>
                    <a:pt x="3755583" y="3164784"/>
                    <a:pt x="3752857" y="3169301"/>
                    <a:pt x="3746580" y="3175731"/>
                  </a:cubicBezTo>
                  <a:cubicBezTo>
                    <a:pt x="3739368" y="3178301"/>
                    <a:pt x="3730220" y="3177471"/>
                    <a:pt x="3726880" y="3186840"/>
                  </a:cubicBezTo>
                  <a:cubicBezTo>
                    <a:pt x="3720935" y="3197034"/>
                    <a:pt x="3723822" y="3206152"/>
                    <a:pt x="3729726" y="3215747"/>
                  </a:cubicBezTo>
                  <a:cubicBezTo>
                    <a:pt x="3735122" y="3224644"/>
                    <a:pt x="3744330" y="3232907"/>
                    <a:pt x="3738701" y="3245006"/>
                  </a:cubicBezTo>
                  <a:cubicBezTo>
                    <a:pt x="3730791" y="3248084"/>
                    <a:pt x="3722976" y="3250558"/>
                    <a:pt x="3715986" y="3255636"/>
                  </a:cubicBezTo>
                  <a:cubicBezTo>
                    <a:pt x="3711791" y="3258685"/>
                    <a:pt x="3702422" y="3255345"/>
                    <a:pt x="3703909" y="3265478"/>
                  </a:cubicBezTo>
                  <a:cubicBezTo>
                    <a:pt x="3705655" y="3270085"/>
                    <a:pt x="3710292" y="3272057"/>
                    <a:pt x="3712832" y="3275552"/>
                  </a:cubicBezTo>
                  <a:cubicBezTo>
                    <a:pt x="3713339" y="3276252"/>
                    <a:pt x="3714546" y="3276443"/>
                    <a:pt x="3715754" y="3276634"/>
                  </a:cubicBezTo>
                  <a:cubicBezTo>
                    <a:pt x="3721214" y="3281210"/>
                    <a:pt x="3731032" y="3277816"/>
                    <a:pt x="3733918" y="3286934"/>
                  </a:cubicBezTo>
                  <a:cubicBezTo>
                    <a:pt x="3730357" y="3293793"/>
                    <a:pt x="3723909" y="3291535"/>
                    <a:pt x="3718383" y="3291278"/>
                  </a:cubicBezTo>
                  <a:cubicBezTo>
                    <a:pt x="3712856" y="3291022"/>
                    <a:pt x="3706725" y="3290670"/>
                    <a:pt x="3701104" y="3291017"/>
                  </a:cubicBezTo>
                  <a:cubicBezTo>
                    <a:pt x="3679312" y="3291895"/>
                    <a:pt x="3675846" y="3298151"/>
                    <a:pt x="3685748" y="3317659"/>
                  </a:cubicBezTo>
                  <a:cubicBezTo>
                    <a:pt x="3688700" y="3322457"/>
                    <a:pt x="3692256" y="3327351"/>
                    <a:pt x="3695906" y="3331641"/>
                  </a:cubicBezTo>
                  <a:cubicBezTo>
                    <a:pt x="3698823" y="3344475"/>
                    <a:pt x="3691928" y="3348950"/>
                    <a:pt x="3680365" y="3347738"/>
                  </a:cubicBezTo>
                  <a:cubicBezTo>
                    <a:pt x="3674236" y="3347385"/>
                    <a:pt x="3667598" y="3346335"/>
                    <a:pt x="3661658" y="3344775"/>
                  </a:cubicBezTo>
                  <a:cubicBezTo>
                    <a:pt x="3652097" y="3342642"/>
                    <a:pt x="3645775" y="3343497"/>
                    <a:pt x="3642658" y="3355375"/>
                  </a:cubicBezTo>
                  <a:cubicBezTo>
                    <a:pt x="3639348" y="3368462"/>
                    <a:pt x="3627624" y="3372173"/>
                    <a:pt x="3614856" y="3370769"/>
                  </a:cubicBezTo>
                  <a:cubicBezTo>
                    <a:pt x="3584999" y="3367896"/>
                    <a:pt x="3584999" y="3367896"/>
                    <a:pt x="3581110" y="3396356"/>
                  </a:cubicBezTo>
                  <a:cubicBezTo>
                    <a:pt x="3580155" y="3402391"/>
                    <a:pt x="3585868" y="3413194"/>
                    <a:pt x="3571575" y="3409691"/>
                  </a:cubicBezTo>
                  <a:cubicBezTo>
                    <a:pt x="3569544" y="3406896"/>
                    <a:pt x="3567511" y="3404100"/>
                    <a:pt x="3566083" y="3401399"/>
                  </a:cubicBezTo>
                  <a:cubicBezTo>
                    <a:pt x="3557575" y="3392628"/>
                    <a:pt x="3554617" y="3399584"/>
                    <a:pt x="3551057" y="3406442"/>
                  </a:cubicBezTo>
                  <a:lnTo>
                    <a:pt x="3545766" y="3415251"/>
                  </a:lnTo>
                  <a:lnTo>
                    <a:pt x="3552178" y="3422386"/>
                  </a:lnTo>
                  <a:cubicBezTo>
                    <a:pt x="3547711" y="3428692"/>
                    <a:pt x="3541633" y="3425572"/>
                    <a:pt x="3536193" y="3424560"/>
                  </a:cubicBezTo>
                  <a:lnTo>
                    <a:pt x="3529977" y="3423604"/>
                  </a:lnTo>
                  <a:lnTo>
                    <a:pt x="3524683" y="3424536"/>
                  </a:lnTo>
                  <a:cubicBezTo>
                    <a:pt x="3518140" y="3422882"/>
                    <a:pt x="3510833" y="3426054"/>
                    <a:pt x="3503908" y="3426814"/>
                  </a:cubicBezTo>
                  <a:lnTo>
                    <a:pt x="3498752" y="3426054"/>
                  </a:lnTo>
                  <a:lnTo>
                    <a:pt x="3497136" y="3433401"/>
                  </a:lnTo>
                  <a:cubicBezTo>
                    <a:pt x="3497398" y="3436813"/>
                    <a:pt x="3498468" y="3441049"/>
                    <a:pt x="3500251" y="3446219"/>
                  </a:cubicBezTo>
                  <a:cubicBezTo>
                    <a:pt x="3502517" y="3451376"/>
                    <a:pt x="3505369" y="3456710"/>
                    <a:pt x="3508398" y="3461460"/>
                  </a:cubicBezTo>
                  <a:cubicBezTo>
                    <a:pt x="3509527" y="3474573"/>
                    <a:pt x="3502083" y="3478061"/>
                    <a:pt x="3490797" y="3475276"/>
                  </a:cubicBezTo>
                  <a:cubicBezTo>
                    <a:pt x="3484771" y="3474086"/>
                    <a:pt x="3478342" y="3472135"/>
                    <a:pt x="3472671" y="3469777"/>
                  </a:cubicBezTo>
                  <a:cubicBezTo>
                    <a:pt x="3468082" y="3468065"/>
                    <a:pt x="3464193" y="3467203"/>
                    <a:pt x="3460862" y="3468188"/>
                  </a:cubicBezTo>
                  <a:lnTo>
                    <a:pt x="3453331" y="3476626"/>
                  </a:lnTo>
                  <a:lnTo>
                    <a:pt x="3454386" y="3477165"/>
                  </a:lnTo>
                  <a:cubicBezTo>
                    <a:pt x="3457170" y="3483552"/>
                    <a:pt x="3451456" y="3488147"/>
                    <a:pt x="3446789" y="3491117"/>
                  </a:cubicBezTo>
                  <a:cubicBezTo>
                    <a:pt x="3414205" y="3511049"/>
                    <a:pt x="3410859" y="3545887"/>
                    <a:pt x="3400060" y="3577309"/>
                  </a:cubicBezTo>
                  <a:cubicBezTo>
                    <a:pt x="3397504" y="3584854"/>
                    <a:pt x="3403143" y="3588942"/>
                    <a:pt x="3406973" y="3593703"/>
                  </a:cubicBezTo>
                  <a:cubicBezTo>
                    <a:pt x="3411857" y="3600752"/>
                    <a:pt x="3422942" y="3606735"/>
                    <a:pt x="3418956" y="3615430"/>
                  </a:cubicBezTo>
                  <a:cubicBezTo>
                    <a:pt x="3413926" y="3625748"/>
                    <a:pt x="3402924" y="3614994"/>
                    <a:pt x="3395203" y="3618067"/>
                  </a:cubicBezTo>
                  <a:cubicBezTo>
                    <a:pt x="3376230" y="3624700"/>
                    <a:pt x="3373860" y="3630526"/>
                    <a:pt x="3381062" y="3648256"/>
                  </a:cubicBezTo>
                  <a:cubicBezTo>
                    <a:pt x="3384901" y="3656931"/>
                    <a:pt x="3385500" y="3667427"/>
                    <a:pt x="3389340" y="3676099"/>
                  </a:cubicBezTo>
                  <a:cubicBezTo>
                    <a:pt x="3394544" y="3696220"/>
                    <a:pt x="3395930" y="3715493"/>
                    <a:pt x="3387297" y="3734980"/>
                  </a:cubicBezTo>
                  <a:cubicBezTo>
                    <a:pt x="3383124" y="3745392"/>
                    <a:pt x="3373219" y="3752575"/>
                    <a:pt x="3365114" y="3755173"/>
                  </a:cubicBezTo>
                  <a:cubicBezTo>
                    <a:pt x="3355675" y="3758059"/>
                    <a:pt x="3351772" y="3761981"/>
                    <a:pt x="3349515" y="3774773"/>
                  </a:cubicBezTo>
                  <a:cubicBezTo>
                    <a:pt x="3343069" y="3754084"/>
                    <a:pt x="3337356" y="3758679"/>
                    <a:pt x="3331755" y="3770238"/>
                  </a:cubicBezTo>
                  <a:cubicBezTo>
                    <a:pt x="3320939" y="3757766"/>
                    <a:pt x="3312703" y="3745573"/>
                    <a:pt x="3295139" y="3743233"/>
                  </a:cubicBezTo>
                  <a:cubicBezTo>
                    <a:pt x="3283971" y="3742020"/>
                    <a:pt x="3273363" y="3735654"/>
                    <a:pt x="3262091" y="3731390"/>
                  </a:cubicBezTo>
                  <a:cubicBezTo>
                    <a:pt x="3240026" y="3722475"/>
                    <a:pt x="3221241" y="3727390"/>
                    <a:pt x="3205351" y="3745657"/>
                  </a:cubicBezTo>
                  <a:cubicBezTo>
                    <a:pt x="3201925" y="3749197"/>
                    <a:pt x="3198023" y="3753119"/>
                    <a:pt x="3194120" y="3757041"/>
                  </a:cubicBezTo>
                  <a:cubicBezTo>
                    <a:pt x="3189266" y="3761730"/>
                    <a:pt x="3184897" y="3769948"/>
                    <a:pt x="3176971" y="3766914"/>
                  </a:cubicBezTo>
                  <a:cubicBezTo>
                    <a:pt x="3169424" y="3764358"/>
                    <a:pt x="3173410" y="3755664"/>
                    <a:pt x="3172726" y="3749940"/>
                  </a:cubicBezTo>
                  <a:cubicBezTo>
                    <a:pt x="3172241" y="3746411"/>
                    <a:pt x="3172707" y="3742114"/>
                    <a:pt x="3169365" y="3740884"/>
                  </a:cubicBezTo>
                  <a:cubicBezTo>
                    <a:pt x="3164779" y="3739082"/>
                    <a:pt x="3163361" y="3744143"/>
                    <a:pt x="3161839" y="3746151"/>
                  </a:cubicBezTo>
                  <a:cubicBezTo>
                    <a:pt x="3147203" y="3768900"/>
                    <a:pt x="3124578" y="3765140"/>
                    <a:pt x="3103961" y="3762903"/>
                  </a:cubicBezTo>
                  <a:cubicBezTo>
                    <a:pt x="3096516" y="3762421"/>
                    <a:pt x="3086178" y="3763825"/>
                    <a:pt x="3079445" y="3757920"/>
                  </a:cubicBezTo>
                  <a:lnTo>
                    <a:pt x="3076595" y="3753244"/>
                  </a:lnTo>
                  <a:lnTo>
                    <a:pt x="3073963" y="3755235"/>
                  </a:lnTo>
                  <a:cubicBezTo>
                    <a:pt x="3068724" y="3755834"/>
                    <a:pt x="3066071" y="3752970"/>
                    <a:pt x="3064222" y="3749147"/>
                  </a:cubicBezTo>
                  <a:lnTo>
                    <a:pt x="3062184" y="3744246"/>
                  </a:lnTo>
                  <a:lnTo>
                    <a:pt x="3049858" y="3739106"/>
                  </a:lnTo>
                  <a:lnTo>
                    <a:pt x="3044792" y="3733879"/>
                  </a:lnTo>
                  <a:lnTo>
                    <a:pt x="3044128" y="3738922"/>
                  </a:lnTo>
                  <a:cubicBezTo>
                    <a:pt x="3039449" y="3774418"/>
                    <a:pt x="3010243" y="3782693"/>
                    <a:pt x="2984298" y="3791655"/>
                  </a:cubicBezTo>
                  <a:cubicBezTo>
                    <a:pt x="2972054" y="3796491"/>
                    <a:pt x="2955545" y="3808245"/>
                    <a:pt x="2940903" y="3792129"/>
                  </a:cubicBezTo>
                  <a:cubicBezTo>
                    <a:pt x="2916216" y="3800353"/>
                    <a:pt x="2895053" y="3791632"/>
                    <a:pt x="2874058" y="3781642"/>
                  </a:cubicBezTo>
                  <a:lnTo>
                    <a:pt x="2865991" y="3778096"/>
                  </a:lnTo>
                  <a:lnTo>
                    <a:pt x="2857815" y="3786799"/>
                  </a:lnTo>
                  <a:lnTo>
                    <a:pt x="2856425" y="3795390"/>
                  </a:lnTo>
                  <a:lnTo>
                    <a:pt x="2860563" y="3807410"/>
                  </a:lnTo>
                  <a:cubicBezTo>
                    <a:pt x="2860718" y="3810137"/>
                    <a:pt x="2859820" y="3812404"/>
                    <a:pt x="2856998" y="3813863"/>
                  </a:cubicBezTo>
                  <a:lnTo>
                    <a:pt x="2854422" y="3814137"/>
                  </a:lnTo>
                  <a:lnTo>
                    <a:pt x="2854754" y="3831215"/>
                  </a:lnTo>
                  <a:cubicBezTo>
                    <a:pt x="2854012" y="3838609"/>
                    <a:pt x="2851297" y="3845462"/>
                    <a:pt x="2843360" y="3850708"/>
                  </a:cubicBezTo>
                  <a:cubicBezTo>
                    <a:pt x="2831452" y="3848538"/>
                    <a:pt x="2820112" y="3845704"/>
                    <a:pt x="2807827" y="3846654"/>
                  </a:cubicBezTo>
                  <a:cubicBezTo>
                    <a:pt x="2800456" y="3847223"/>
                    <a:pt x="2791571" y="3836168"/>
                    <a:pt x="2785810" y="3849588"/>
                  </a:cubicBezTo>
                  <a:cubicBezTo>
                    <a:pt x="2784489" y="3856487"/>
                    <a:pt x="2788649" y="3862345"/>
                    <a:pt x="2789121" y="3868487"/>
                  </a:cubicBezTo>
                  <a:cubicBezTo>
                    <a:pt x="2789216" y="3869716"/>
                    <a:pt x="2790539" y="3870850"/>
                    <a:pt x="2791863" y="3871984"/>
                  </a:cubicBezTo>
                  <a:cubicBezTo>
                    <a:pt x="2795079" y="3881622"/>
                    <a:pt x="2809538" y="3884830"/>
                    <a:pt x="2806233" y="3898062"/>
                  </a:cubicBezTo>
                  <a:cubicBezTo>
                    <a:pt x="2796785" y="3903734"/>
                    <a:pt x="2790640" y="3896176"/>
                    <a:pt x="2784118" y="3891736"/>
                  </a:cubicBezTo>
                  <a:cubicBezTo>
                    <a:pt x="2777598" y="3887296"/>
                    <a:pt x="2770415" y="3882289"/>
                    <a:pt x="2763325" y="3878511"/>
                  </a:cubicBezTo>
                  <a:cubicBezTo>
                    <a:pt x="2736200" y="3863302"/>
                    <a:pt x="2727318" y="3868314"/>
                    <a:pt x="2724775" y="3899406"/>
                  </a:cubicBezTo>
                  <a:cubicBezTo>
                    <a:pt x="2724777" y="3907437"/>
                    <a:pt x="2725439" y="3916036"/>
                    <a:pt x="2726671" y="3923975"/>
                  </a:cubicBezTo>
                  <a:cubicBezTo>
                    <a:pt x="2720629" y="3941742"/>
                    <a:pt x="2708909" y="3942028"/>
                    <a:pt x="2695770" y="3931920"/>
                  </a:cubicBezTo>
                  <a:cubicBezTo>
                    <a:pt x="2688587" y="3926912"/>
                    <a:pt x="2681309" y="3920678"/>
                    <a:pt x="2675260" y="3914348"/>
                  </a:cubicBezTo>
                  <a:cubicBezTo>
                    <a:pt x="2670251" y="3909481"/>
                    <a:pt x="2665666" y="3906128"/>
                    <a:pt x="2660753" y="3905503"/>
                  </a:cubicBezTo>
                  <a:lnTo>
                    <a:pt x="2646083" y="3912202"/>
                  </a:lnTo>
                  <a:lnTo>
                    <a:pt x="2647150" y="3913511"/>
                  </a:lnTo>
                  <a:cubicBezTo>
                    <a:pt x="2647124" y="3923446"/>
                    <a:pt x="2637029" y="3926168"/>
                    <a:pt x="2629231" y="3927369"/>
                  </a:cubicBezTo>
                  <a:cubicBezTo>
                    <a:pt x="2575263" y="3934709"/>
                    <a:pt x="2550921" y="3978274"/>
                    <a:pt x="2518807" y="4013107"/>
                  </a:cubicBezTo>
                  <a:cubicBezTo>
                    <a:pt x="2511143" y="4021492"/>
                    <a:pt x="2516162" y="4030063"/>
                    <a:pt x="2518432" y="4038475"/>
                  </a:cubicBezTo>
                  <a:cubicBezTo>
                    <a:pt x="2520767" y="4050478"/>
                    <a:pt x="2531809" y="4064644"/>
                    <a:pt x="2521619" y="4073711"/>
                  </a:cubicBezTo>
                  <a:cubicBezTo>
                    <a:pt x="2509136" y="4084298"/>
                    <a:pt x="2500938" y="4063950"/>
                    <a:pt x="2489096" y="4063534"/>
                  </a:cubicBezTo>
                  <a:cubicBezTo>
                    <a:pt x="2460522" y="4061316"/>
                    <a:pt x="2454087" y="4067564"/>
                    <a:pt x="2453324" y="4094842"/>
                  </a:cubicBezTo>
                  <a:cubicBezTo>
                    <a:pt x="2453363" y="4108368"/>
                    <a:pt x="2448129" y="4122414"/>
                    <a:pt x="2448168" y="4135938"/>
                  </a:cubicBezTo>
                  <a:cubicBezTo>
                    <a:pt x="2443426" y="4165192"/>
                    <a:pt x="2434185" y="4191149"/>
                    <a:pt x="2411741" y="4211641"/>
                  </a:cubicBezTo>
                  <a:cubicBezTo>
                    <a:pt x="2400323" y="4222841"/>
                    <a:pt x="2383272" y="4226539"/>
                    <a:pt x="2371202" y="4225283"/>
                  </a:cubicBezTo>
                  <a:cubicBezTo>
                    <a:pt x="2357224" y="4223641"/>
                    <a:pt x="2349880" y="4226524"/>
                    <a:pt x="2339599" y="4241931"/>
                  </a:cubicBezTo>
                  <a:cubicBezTo>
                    <a:pt x="2343045" y="4211222"/>
                    <a:pt x="2332951" y="4213947"/>
                    <a:pt x="2319011" y="4225827"/>
                  </a:cubicBezTo>
                  <a:cubicBezTo>
                    <a:pt x="2312042" y="4203343"/>
                    <a:pt x="2308279" y="4182700"/>
                    <a:pt x="2286691" y="4169575"/>
                  </a:cubicBezTo>
                  <a:cubicBezTo>
                    <a:pt x="2272805" y="4161589"/>
                    <a:pt x="2262605" y="4147195"/>
                    <a:pt x="2250336" y="4135165"/>
                  </a:cubicBezTo>
                  <a:cubicBezTo>
                    <a:pt x="2226638" y="4110875"/>
                    <a:pt x="2199293" y="4106522"/>
                    <a:pt x="2168075" y="4121259"/>
                  </a:cubicBezTo>
                  <a:cubicBezTo>
                    <a:pt x="2161573" y="4123918"/>
                    <a:pt x="2154229" y="4126801"/>
                    <a:pt x="2146887" y="4129683"/>
                  </a:cubicBezTo>
                  <a:cubicBezTo>
                    <a:pt x="2137861" y="4133020"/>
                    <a:pt x="2127444" y="4141245"/>
                    <a:pt x="2118834" y="4132741"/>
                  </a:cubicBezTo>
                  <a:cubicBezTo>
                    <a:pt x="2110449" y="4125075"/>
                    <a:pt x="2120638" y="4116010"/>
                    <a:pt x="2123027" y="4108146"/>
                  </a:cubicBezTo>
                  <a:cubicBezTo>
                    <a:pt x="2124417" y="4103259"/>
                    <a:pt x="2127488" y="4097918"/>
                    <a:pt x="2123831" y="4094395"/>
                  </a:cubicBezTo>
                  <a:cubicBezTo>
                    <a:pt x="2118877" y="4089412"/>
                    <a:pt x="2114123" y="4095208"/>
                    <a:pt x="2110984" y="4096957"/>
                  </a:cubicBezTo>
                  <a:cubicBezTo>
                    <a:pt x="2078833" y="4118264"/>
                    <a:pt x="2051449" y="4100385"/>
                    <a:pt x="2025816" y="4085641"/>
                  </a:cubicBezTo>
                  <a:cubicBezTo>
                    <a:pt x="2013224" y="4079112"/>
                    <a:pt x="1991996" y="4074010"/>
                    <a:pt x="1994734" y="4050712"/>
                  </a:cubicBezTo>
                  <a:cubicBezTo>
                    <a:pt x="1946444" y="4022230"/>
                    <a:pt x="1963203" y="3957247"/>
                    <a:pt x="1924097" y="3922677"/>
                  </a:cubicBezTo>
                  <a:cubicBezTo>
                    <a:pt x="1917236" y="3917310"/>
                    <a:pt x="1913898" y="3908284"/>
                    <a:pt x="1905006" y="3918804"/>
                  </a:cubicBezTo>
                  <a:cubicBezTo>
                    <a:pt x="1893429" y="3932757"/>
                    <a:pt x="1890479" y="3921820"/>
                    <a:pt x="1887982" y="3912568"/>
                  </a:cubicBezTo>
                  <a:lnTo>
                    <a:pt x="1885017" y="3901578"/>
                  </a:lnTo>
                  <a:lnTo>
                    <a:pt x="1862111" y="3897986"/>
                  </a:lnTo>
                  <a:lnTo>
                    <a:pt x="1858625" y="3892341"/>
                  </a:lnTo>
                  <a:lnTo>
                    <a:pt x="1837794" y="3907157"/>
                  </a:lnTo>
                  <a:cubicBezTo>
                    <a:pt x="1822226" y="3899624"/>
                    <a:pt x="1836007" y="3890494"/>
                    <a:pt x="1836714" y="3883084"/>
                  </a:cubicBezTo>
                  <a:cubicBezTo>
                    <a:pt x="1829690" y="3880467"/>
                    <a:pt x="1820571" y="3890146"/>
                    <a:pt x="1816165" y="3880505"/>
                  </a:cubicBezTo>
                  <a:lnTo>
                    <a:pt x="1816633" y="3878350"/>
                  </a:lnTo>
                  <a:lnTo>
                    <a:pt x="1800539" y="3891482"/>
                  </a:lnTo>
                  <a:cubicBezTo>
                    <a:pt x="1790621" y="3902516"/>
                    <a:pt x="1783139" y="3918493"/>
                    <a:pt x="1764303" y="3915801"/>
                  </a:cubicBezTo>
                  <a:cubicBezTo>
                    <a:pt x="1756838" y="3906270"/>
                    <a:pt x="1750239" y="3896623"/>
                    <a:pt x="1740423" y="3889176"/>
                  </a:cubicBezTo>
                  <a:cubicBezTo>
                    <a:pt x="1734534" y="3884708"/>
                    <a:pt x="1735229" y="3870542"/>
                    <a:pt x="1722011" y="3876752"/>
                  </a:cubicBezTo>
                  <a:cubicBezTo>
                    <a:pt x="1716442" y="3881033"/>
                    <a:pt x="1715664" y="3888175"/>
                    <a:pt x="1711940" y="3893083"/>
                  </a:cubicBezTo>
                  <a:cubicBezTo>
                    <a:pt x="1711193" y="3894066"/>
                    <a:pt x="1711431" y="3895791"/>
                    <a:pt x="1711668" y="3897518"/>
                  </a:cubicBezTo>
                  <a:cubicBezTo>
                    <a:pt x="1707672" y="3906861"/>
                    <a:pt x="1716355" y="3918860"/>
                    <a:pt x="1705099" y="3926559"/>
                  </a:cubicBezTo>
                  <a:cubicBezTo>
                    <a:pt x="1694267" y="3924528"/>
                    <a:pt x="1694692" y="3914796"/>
                    <a:pt x="1692762" y="3907147"/>
                  </a:cubicBezTo>
                  <a:cubicBezTo>
                    <a:pt x="1690834" y="3899496"/>
                    <a:pt x="1688787" y="3890983"/>
                    <a:pt x="1685994" y="3883452"/>
                  </a:cubicBezTo>
                  <a:cubicBezTo>
                    <a:pt x="1675808" y="3854070"/>
                    <a:pt x="1665840" y="3851919"/>
                    <a:pt x="1643295" y="3873479"/>
                  </a:cubicBezTo>
                  <a:cubicBezTo>
                    <a:pt x="1637963" y="3879486"/>
                    <a:pt x="1632749" y="3886358"/>
                    <a:pt x="1628399" y="3893111"/>
                  </a:cubicBezTo>
                  <a:cubicBezTo>
                    <a:pt x="1612084" y="3902386"/>
                    <a:pt x="1603130" y="3894819"/>
                    <a:pt x="1600019" y="3878537"/>
                  </a:cubicBezTo>
                  <a:cubicBezTo>
                    <a:pt x="1597971" y="3870023"/>
                    <a:pt x="1596668" y="3860529"/>
                    <a:pt x="1596347" y="3851778"/>
                  </a:cubicBezTo>
                  <a:cubicBezTo>
                    <a:pt x="1595317" y="3837849"/>
                    <a:pt x="1591543" y="3829573"/>
                    <a:pt x="1574043" y="3830214"/>
                  </a:cubicBezTo>
                  <a:cubicBezTo>
                    <a:pt x="1554817" y="3831094"/>
                    <a:pt x="1544917" y="3816622"/>
                    <a:pt x="1541567" y="3798615"/>
                  </a:cubicBezTo>
                  <a:cubicBezTo>
                    <a:pt x="1533176" y="3756674"/>
                    <a:pt x="1533176" y="3756674"/>
                    <a:pt x="1492724" y="3763103"/>
                  </a:cubicBezTo>
                  <a:cubicBezTo>
                    <a:pt x="1484092" y="3764286"/>
                    <a:pt x="1471703" y="3776539"/>
                    <a:pt x="1470589" y="3755587"/>
                  </a:cubicBezTo>
                  <a:cubicBezTo>
                    <a:pt x="1473566" y="3751661"/>
                    <a:pt x="1476545" y="3747733"/>
                    <a:pt x="1479644" y="3744670"/>
                  </a:cubicBezTo>
                  <a:cubicBezTo>
                    <a:pt x="1488107" y="3729440"/>
                    <a:pt x="1477393" y="3728270"/>
                    <a:pt x="1466562" y="3726239"/>
                  </a:cubicBezTo>
                  <a:cubicBezTo>
                    <a:pt x="1447100" y="3725390"/>
                    <a:pt x="1433204" y="3720262"/>
                    <a:pt x="1430989" y="3697700"/>
                  </a:cubicBezTo>
                  <a:cubicBezTo>
                    <a:pt x="1430550" y="3688088"/>
                    <a:pt x="1423206" y="3679421"/>
                    <a:pt x="1419313" y="3670284"/>
                  </a:cubicBezTo>
                  <a:lnTo>
                    <a:pt x="1417125" y="3655509"/>
                  </a:lnTo>
                  <a:lnTo>
                    <a:pt x="1407563" y="3669999"/>
                  </a:lnTo>
                  <a:cubicBezTo>
                    <a:pt x="1401895" y="3681248"/>
                    <a:pt x="1394108" y="3691893"/>
                    <a:pt x="1383547" y="3699284"/>
                  </a:cubicBezTo>
                  <a:cubicBezTo>
                    <a:pt x="1366543" y="3711358"/>
                    <a:pt x="1345717" y="3717059"/>
                    <a:pt x="1335775" y="3738369"/>
                  </a:cubicBezTo>
                  <a:cubicBezTo>
                    <a:pt x="1331571" y="3747568"/>
                    <a:pt x="1321149" y="3753234"/>
                    <a:pt x="1312449" y="3759039"/>
                  </a:cubicBezTo>
                  <a:cubicBezTo>
                    <a:pt x="1307402" y="3762536"/>
                    <a:pt x="1302027" y="3764707"/>
                    <a:pt x="1295945" y="3759452"/>
                  </a:cubicBezTo>
                  <a:cubicBezTo>
                    <a:pt x="1303336" y="3770012"/>
                    <a:pt x="1301319" y="3778953"/>
                    <a:pt x="1292551" y="3785619"/>
                  </a:cubicBezTo>
                  <a:cubicBezTo>
                    <a:pt x="1274082" y="3799744"/>
                    <a:pt x="1260369" y="3819451"/>
                    <a:pt x="1236423" y="3826202"/>
                  </a:cubicBezTo>
                  <a:cubicBezTo>
                    <a:pt x="1230652" y="3827908"/>
                    <a:pt x="1226260" y="3834058"/>
                    <a:pt x="1221212" y="3837554"/>
                  </a:cubicBezTo>
                  <a:cubicBezTo>
                    <a:pt x="1205207" y="3847975"/>
                    <a:pt x="1189996" y="3859328"/>
                    <a:pt x="1171545" y="3867819"/>
                  </a:cubicBezTo>
                  <a:cubicBezTo>
                    <a:pt x="1153165" y="3875450"/>
                    <a:pt x="1130218" y="3880548"/>
                    <a:pt x="1116177" y="3898927"/>
                  </a:cubicBezTo>
                  <a:cubicBezTo>
                    <a:pt x="1108993" y="3907454"/>
                    <a:pt x="1099225" y="3915774"/>
                    <a:pt x="1085512" y="3913810"/>
                  </a:cubicBezTo>
                  <a:lnTo>
                    <a:pt x="1084513" y="3915463"/>
                  </a:lnTo>
                  <a:lnTo>
                    <a:pt x="1084512" y="3915463"/>
                  </a:lnTo>
                  <a:cubicBezTo>
                    <a:pt x="1084409" y="3916755"/>
                    <a:pt x="1084211" y="3916523"/>
                    <a:pt x="1084263" y="3915876"/>
                  </a:cubicBezTo>
                  <a:lnTo>
                    <a:pt x="1084513" y="3915463"/>
                  </a:lnTo>
                  <a:lnTo>
                    <a:pt x="1085839" y="3915136"/>
                  </a:lnTo>
                  <a:cubicBezTo>
                    <a:pt x="1094263" y="3912776"/>
                    <a:pt x="1097037" y="3916032"/>
                    <a:pt x="1094228" y="3924043"/>
                  </a:cubicBezTo>
                  <a:cubicBezTo>
                    <a:pt x="1093556" y="3927023"/>
                    <a:pt x="1091230" y="3929004"/>
                    <a:pt x="1088904" y="3930985"/>
                  </a:cubicBezTo>
                  <a:cubicBezTo>
                    <a:pt x="1062271" y="3949658"/>
                    <a:pt x="1048850" y="3981957"/>
                    <a:pt x="1018977" y="3997770"/>
                  </a:cubicBezTo>
                  <a:cubicBezTo>
                    <a:pt x="1014463" y="4000009"/>
                    <a:pt x="1011398" y="4005831"/>
                    <a:pt x="1006350" y="4009328"/>
                  </a:cubicBezTo>
                  <a:cubicBezTo>
                    <a:pt x="1005418" y="4010121"/>
                    <a:pt x="1003628" y="4010843"/>
                    <a:pt x="1002301" y="4011171"/>
                  </a:cubicBezTo>
                  <a:cubicBezTo>
                    <a:pt x="997926" y="4011688"/>
                    <a:pt x="994291" y="4008363"/>
                    <a:pt x="990173" y="4011068"/>
                  </a:cubicBezTo>
                  <a:cubicBezTo>
                    <a:pt x="988450" y="4010929"/>
                    <a:pt x="987194" y="4010395"/>
                    <a:pt x="985936" y="4009861"/>
                  </a:cubicBezTo>
                  <a:cubicBezTo>
                    <a:pt x="982628" y="4007862"/>
                    <a:pt x="979786" y="4005468"/>
                    <a:pt x="977409" y="4002677"/>
                  </a:cubicBezTo>
                  <a:cubicBezTo>
                    <a:pt x="975359" y="4001212"/>
                    <a:pt x="973773" y="3999351"/>
                    <a:pt x="972121" y="3998352"/>
                  </a:cubicBezTo>
                  <a:cubicBezTo>
                    <a:pt x="960320" y="3999575"/>
                    <a:pt x="955393" y="4006983"/>
                    <a:pt x="953239" y="4017645"/>
                  </a:cubicBezTo>
                  <a:cubicBezTo>
                    <a:pt x="949897" y="4026914"/>
                    <a:pt x="943591" y="4029876"/>
                    <a:pt x="934255" y="4027395"/>
                  </a:cubicBezTo>
                  <a:cubicBezTo>
                    <a:pt x="927037" y="4025517"/>
                    <a:pt x="924470" y="4019677"/>
                    <a:pt x="928071" y="4012596"/>
                  </a:cubicBezTo>
                  <a:cubicBezTo>
                    <a:pt x="954549" y="4001280"/>
                    <a:pt x="973242" y="3978937"/>
                    <a:pt x="996223" y="3962574"/>
                  </a:cubicBezTo>
                  <a:cubicBezTo>
                    <a:pt x="1005853" y="3955977"/>
                    <a:pt x="1027403" y="3952068"/>
                    <a:pt x="1026009" y="3931585"/>
                  </a:cubicBezTo>
                  <a:cubicBezTo>
                    <a:pt x="1025752" y="3929396"/>
                    <a:pt x="1029075" y="3925762"/>
                    <a:pt x="1031264" y="3925503"/>
                  </a:cubicBezTo>
                  <a:cubicBezTo>
                    <a:pt x="1049697" y="3922645"/>
                    <a:pt x="1060551" y="3906177"/>
                    <a:pt x="1077468" y="3900596"/>
                  </a:cubicBezTo>
                  <a:cubicBezTo>
                    <a:pt x="1086822" y="3897444"/>
                    <a:pt x="1094918" y="3893758"/>
                    <a:pt x="1094162" y="3881561"/>
                  </a:cubicBezTo>
                  <a:cubicBezTo>
                    <a:pt x="1093783" y="3875464"/>
                    <a:pt x="1098434" y="3871502"/>
                    <a:pt x="1102948" y="3869261"/>
                  </a:cubicBezTo>
                  <a:cubicBezTo>
                    <a:pt x="1121932" y="3859514"/>
                    <a:pt x="1138212" y="3845647"/>
                    <a:pt x="1153234" y="3831245"/>
                  </a:cubicBezTo>
                  <a:cubicBezTo>
                    <a:pt x="1164003" y="3821272"/>
                    <a:pt x="1175096" y="3812624"/>
                    <a:pt x="1182230" y="3799326"/>
                  </a:cubicBezTo>
                  <a:cubicBezTo>
                    <a:pt x="1188294" y="3788542"/>
                    <a:pt x="1199251" y="3781617"/>
                    <a:pt x="1213308" y="3779276"/>
                  </a:cubicBezTo>
                  <a:cubicBezTo>
                    <a:pt x="1233463" y="3776554"/>
                    <a:pt x="1239614" y="3759276"/>
                    <a:pt x="1227005" y="3743531"/>
                  </a:cubicBezTo>
                  <a:cubicBezTo>
                    <a:pt x="1225420" y="3741670"/>
                    <a:pt x="1223439" y="3739344"/>
                    <a:pt x="1221458" y="3737019"/>
                  </a:cubicBezTo>
                  <a:cubicBezTo>
                    <a:pt x="1200857" y="3712831"/>
                    <a:pt x="1203476" y="3701771"/>
                    <a:pt x="1231625" y="3685821"/>
                  </a:cubicBezTo>
                  <a:cubicBezTo>
                    <a:pt x="1242513" y="3679758"/>
                    <a:pt x="1249817" y="3675141"/>
                    <a:pt x="1240257" y="3659206"/>
                  </a:cubicBezTo>
                  <a:lnTo>
                    <a:pt x="1240179" y="3659067"/>
                  </a:lnTo>
                  <a:lnTo>
                    <a:pt x="1230192" y="3642988"/>
                  </a:lnTo>
                  <a:lnTo>
                    <a:pt x="1231048" y="3642849"/>
                  </a:lnTo>
                  <a:lnTo>
                    <a:pt x="1229111" y="3639405"/>
                  </a:lnTo>
                  <a:cubicBezTo>
                    <a:pt x="1225943" y="3632271"/>
                    <a:pt x="1223963" y="3624528"/>
                    <a:pt x="1225082" y="3615948"/>
                  </a:cubicBezTo>
                  <a:lnTo>
                    <a:pt x="1223380" y="3610558"/>
                  </a:lnTo>
                  <a:lnTo>
                    <a:pt x="1222745" y="3611001"/>
                  </a:lnTo>
                  <a:cubicBezTo>
                    <a:pt x="1211165" y="3623331"/>
                    <a:pt x="1193951" y="3632156"/>
                    <a:pt x="1190494" y="3651565"/>
                  </a:cubicBezTo>
                  <a:cubicBezTo>
                    <a:pt x="1182352" y="3655121"/>
                    <a:pt x="1174924" y="3658179"/>
                    <a:pt x="1166783" y="3661736"/>
                  </a:cubicBezTo>
                  <a:cubicBezTo>
                    <a:pt x="1162495" y="3664727"/>
                    <a:pt x="1158923" y="3667219"/>
                    <a:pt x="1154637" y="3670210"/>
                  </a:cubicBezTo>
                  <a:cubicBezTo>
                    <a:pt x="1145979" y="3683687"/>
                    <a:pt x="1131058" y="3686662"/>
                    <a:pt x="1116633" y="3690352"/>
                  </a:cubicBezTo>
                  <a:cubicBezTo>
                    <a:pt x="1105999" y="3690337"/>
                    <a:pt x="1094649" y="3690818"/>
                    <a:pt x="1090960" y="3676395"/>
                  </a:cubicBezTo>
                  <a:cubicBezTo>
                    <a:pt x="1104933" y="3640086"/>
                    <a:pt x="1123543" y="3605853"/>
                    <a:pt x="1152057" y="3582771"/>
                  </a:cubicBezTo>
                  <a:cubicBezTo>
                    <a:pt x="1150627" y="3583769"/>
                    <a:pt x="1149414" y="3583552"/>
                    <a:pt x="1146988" y="3583121"/>
                  </a:cubicBezTo>
                  <a:cubicBezTo>
                    <a:pt x="1156762" y="3573911"/>
                    <a:pt x="1165926" y="3564396"/>
                    <a:pt x="1174341" y="3554475"/>
                  </a:cubicBezTo>
                  <a:lnTo>
                    <a:pt x="1195008" y="3526369"/>
                  </a:lnTo>
                  <a:lnTo>
                    <a:pt x="1182314" y="3516738"/>
                  </a:lnTo>
                  <a:cubicBezTo>
                    <a:pt x="1176370" y="3509760"/>
                    <a:pt x="1169567" y="3502713"/>
                    <a:pt x="1164089" y="3495341"/>
                  </a:cubicBezTo>
                  <a:cubicBezTo>
                    <a:pt x="1157027" y="3486106"/>
                    <a:pt x="1151755" y="3476150"/>
                    <a:pt x="1138525" y="3489826"/>
                  </a:cubicBezTo>
                  <a:cubicBezTo>
                    <a:pt x="1132874" y="3495443"/>
                    <a:pt x="1120368" y="3489240"/>
                    <a:pt x="1113579" y="3498232"/>
                  </a:cubicBezTo>
                  <a:cubicBezTo>
                    <a:pt x="1108791" y="3503916"/>
                    <a:pt x="1101555" y="3507672"/>
                    <a:pt x="1101193" y="3517611"/>
                  </a:cubicBezTo>
                  <a:cubicBezTo>
                    <a:pt x="1100831" y="3527551"/>
                    <a:pt x="1092665" y="3532099"/>
                    <a:pt x="1083741" y="3524449"/>
                  </a:cubicBezTo>
                  <a:cubicBezTo>
                    <a:pt x="1075611" y="3517730"/>
                    <a:pt x="1064362" y="3512062"/>
                    <a:pt x="1066327" y="3498350"/>
                  </a:cubicBezTo>
                  <a:cubicBezTo>
                    <a:pt x="1067067" y="3494508"/>
                    <a:pt x="1064226" y="3492113"/>
                    <a:pt x="1060384" y="3491373"/>
                  </a:cubicBezTo>
                  <a:cubicBezTo>
                    <a:pt x="1057404" y="3490701"/>
                    <a:pt x="1054424" y="3490029"/>
                    <a:pt x="1051908" y="3488960"/>
                  </a:cubicBezTo>
                  <a:cubicBezTo>
                    <a:pt x="1043037" y="3486083"/>
                    <a:pt x="1044536" y="3472766"/>
                    <a:pt x="1034735" y="3470682"/>
                  </a:cubicBezTo>
                  <a:cubicBezTo>
                    <a:pt x="1024536" y="3468132"/>
                    <a:pt x="1027929" y="3485307"/>
                    <a:pt x="1017197" y="3484015"/>
                  </a:cubicBezTo>
                  <a:cubicBezTo>
                    <a:pt x="1014613" y="3483808"/>
                    <a:pt x="1011030" y="3485255"/>
                    <a:pt x="1010237" y="3484323"/>
                  </a:cubicBezTo>
                  <a:cubicBezTo>
                    <a:pt x="996233" y="3469766"/>
                    <a:pt x="975474" y="3474606"/>
                    <a:pt x="958799" y="3466337"/>
                  </a:cubicBezTo>
                  <a:cubicBezTo>
                    <a:pt x="956284" y="3465269"/>
                    <a:pt x="952046" y="3464063"/>
                    <a:pt x="951788" y="3461874"/>
                  </a:cubicBezTo>
                  <a:cubicBezTo>
                    <a:pt x="949515" y="3446956"/>
                    <a:pt x="936078" y="3441546"/>
                    <a:pt x="926759" y="3433431"/>
                  </a:cubicBezTo>
                  <a:cubicBezTo>
                    <a:pt x="911755" y="3420529"/>
                    <a:pt x="911618" y="3400579"/>
                    <a:pt x="903850" y="3383920"/>
                  </a:cubicBezTo>
                  <a:cubicBezTo>
                    <a:pt x="900957" y="3376754"/>
                    <a:pt x="899854" y="3368864"/>
                    <a:pt x="895238" y="3361559"/>
                  </a:cubicBezTo>
                  <a:cubicBezTo>
                    <a:pt x="892137" y="3356976"/>
                    <a:pt x="889313" y="3348949"/>
                    <a:pt x="893102" y="3344918"/>
                  </a:cubicBezTo>
                  <a:cubicBezTo>
                    <a:pt x="905938" y="3330776"/>
                    <a:pt x="901959" y="3310087"/>
                    <a:pt x="913932" y="3295875"/>
                  </a:cubicBezTo>
                  <a:cubicBezTo>
                    <a:pt x="916793" y="3292637"/>
                    <a:pt x="918601" y="3286279"/>
                    <a:pt x="916552" y="3284815"/>
                  </a:cubicBezTo>
                  <a:cubicBezTo>
                    <a:pt x="903718" y="3277287"/>
                    <a:pt x="908800" y="3262523"/>
                    <a:pt x="902668" y="3252497"/>
                  </a:cubicBezTo>
                  <a:cubicBezTo>
                    <a:pt x="900360" y="3248845"/>
                    <a:pt x="897466" y="3241679"/>
                    <a:pt x="899396" y="3239232"/>
                  </a:cubicBezTo>
                  <a:cubicBezTo>
                    <a:pt x="909112" y="3226141"/>
                    <a:pt x="894626" y="3217612"/>
                    <a:pt x="894195" y="3206742"/>
                  </a:cubicBezTo>
                  <a:cubicBezTo>
                    <a:pt x="893817" y="3200644"/>
                    <a:pt x="887529" y="3197974"/>
                    <a:pt x="880363" y="3200867"/>
                  </a:cubicBezTo>
                  <a:lnTo>
                    <a:pt x="868662" y="3212216"/>
                  </a:lnTo>
                  <a:lnTo>
                    <a:pt x="861785" y="3179867"/>
                  </a:lnTo>
                  <a:lnTo>
                    <a:pt x="841031" y="3128406"/>
                  </a:lnTo>
                  <a:lnTo>
                    <a:pt x="835094" y="3130395"/>
                  </a:lnTo>
                  <a:lnTo>
                    <a:pt x="836894" y="3131712"/>
                  </a:lnTo>
                  <a:cubicBezTo>
                    <a:pt x="837023" y="3134426"/>
                    <a:pt x="833965" y="3137488"/>
                    <a:pt x="828164" y="3141426"/>
                  </a:cubicBezTo>
                  <a:cubicBezTo>
                    <a:pt x="818458" y="3148422"/>
                    <a:pt x="813018" y="3157337"/>
                    <a:pt x="810249" y="3168564"/>
                  </a:cubicBezTo>
                  <a:cubicBezTo>
                    <a:pt x="809318" y="3173433"/>
                    <a:pt x="809074" y="3179403"/>
                    <a:pt x="805666" y="3182762"/>
                  </a:cubicBezTo>
                  <a:cubicBezTo>
                    <a:pt x="787414" y="3201536"/>
                    <a:pt x="780751" y="3228059"/>
                    <a:pt x="762994" y="3247137"/>
                  </a:cubicBezTo>
                  <a:cubicBezTo>
                    <a:pt x="751258" y="3259688"/>
                    <a:pt x="753600" y="3265877"/>
                    <a:pt x="769696" y="3269578"/>
                  </a:cubicBezTo>
                  <a:cubicBezTo>
                    <a:pt x="792945" y="3274925"/>
                    <a:pt x="800386" y="3291698"/>
                    <a:pt x="788985" y="3312615"/>
                  </a:cubicBezTo>
                  <a:cubicBezTo>
                    <a:pt x="786568" y="3316577"/>
                    <a:pt x="784452" y="3320045"/>
                    <a:pt x="783024" y="3324613"/>
                  </a:cubicBezTo>
                  <a:cubicBezTo>
                    <a:pt x="776218" y="3343570"/>
                    <a:pt x="776326" y="3342279"/>
                    <a:pt x="758660" y="3335580"/>
                  </a:cubicBezTo>
                  <a:cubicBezTo>
                    <a:pt x="725312" y="3323390"/>
                    <a:pt x="700012" y="3299121"/>
                    <a:pt x="671389" y="3280299"/>
                  </a:cubicBezTo>
                  <a:cubicBezTo>
                    <a:pt x="664454" y="3276068"/>
                    <a:pt x="658316" y="3271644"/>
                    <a:pt x="650969" y="3269201"/>
                  </a:cubicBezTo>
                  <a:cubicBezTo>
                    <a:pt x="647695" y="3267882"/>
                    <a:pt x="644252" y="3262384"/>
                    <a:pt x="641617" y="3268933"/>
                  </a:cubicBezTo>
                  <a:cubicBezTo>
                    <a:pt x="639392" y="3273694"/>
                    <a:pt x="638956" y="3278866"/>
                    <a:pt x="644406" y="3282190"/>
                  </a:cubicBezTo>
                  <a:cubicBezTo>
                    <a:pt x="646387" y="3283399"/>
                    <a:pt x="648476" y="3283314"/>
                    <a:pt x="650760" y="3284028"/>
                  </a:cubicBezTo>
                  <a:cubicBezTo>
                    <a:pt x="655328" y="3285455"/>
                    <a:pt x="662423" y="3281626"/>
                    <a:pt x="664657" y="3289107"/>
                  </a:cubicBezTo>
                  <a:cubicBezTo>
                    <a:pt x="666890" y="3296588"/>
                    <a:pt x="658310" y="3299510"/>
                    <a:pt x="653088" y="3305841"/>
                  </a:cubicBezTo>
                  <a:cubicBezTo>
                    <a:pt x="664943" y="3304236"/>
                    <a:pt x="673994" y="3305000"/>
                    <a:pt x="681811" y="3311127"/>
                  </a:cubicBezTo>
                  <a:cubicBezTo>
                    <a:pt x="686161" y="3315142"/>
                    <a:pt x="689712" y="3319347"/>
                    <a:pt x="681325" y="3323067"/>
                  </a:cubicBezTo>
                  <a:cubicBezTo>
                    <a:pt x="670368" y="3310944"/>
                    <a:pt x="656397" y="3316018"/>
                    <a:pt x="642947" y="3318009"/>
                  </a:cubicBezTo>
                  <a:cubicBezTo>
                    <a:pt x="631587" y="3319914"/>
                    <a:pt x="621135" y="3320335"/>
                    <a:pt x="616859" y="3306172"/>
                  </a:cubicBezTo>
                  <a:cubicBezTo>
                    <a:pt x="612232" y="3299271"/>
                    <a:pt x="615172" y="3292226"/>
                    <a:pt x="615221" y="3285459"/>
                  </a:cubicBezTo>
                  <a:cubicBezTo>
                    <a:pt x="615078" y="3277895"/>
                    <a:pt x="613230" y="3272008"/>
                    <a:pt x="603851" y="3275124"/>
                  </a:cubicBezTo>
                  <a:cubicBezTo>
                    <a:pt x="597338" y="3281347"/>
                    <a:pt x="590822" y="3287568"/>
                    <a:pt x="584006" y="3294285"/>
                  </a:cubicBezTo>
                  <a:cubicBezTo>
                    <a:pt x="581394" y="3297450"/>
                    <a:pt x="579691" y="3299130"/>
                    <a:pt x="576030" y="3296216"/>
                  </a:cubicBezTo>
                  <a:cubicBezTo>
                    <a:pt x="583887" y="3283337"/>
                    <a:pt x="590066" y="3268752"/>
                    <a:pt x="595446" y="3254362"/>
                  </a:cubicBezTo>
                  <a:cubicBezTo>
                    <a:pt x="600718" y="3241263"/>
                    <a:pt x="595184" y="3235849"/>
                    <a:pt x="582146" y="3236050"/>
                  </a:cubicBezTo>
                  <a:cubicBezTo>
                    <a:pt x="574581" y="3236194"/>
                    <a:pt x="566907" y="3237630"/>
                    <a:pt x="559040" y="3238269"/>
                  </a:cubicBezTo>
                  <a:cubicBezTo>
                    <a:pt x="545396" y="3239463"/>
                    <a:pt x="541651" y="3234459"/>
                    <a:pt x="547418" y="3221663"/>
                  </a:cubicBezTo>
                  <a:cubicBezTo>
                    <a:pt x="549644" y="3216903"/>
                    <a:pt x="552364" y="3212445"/>
                    <a:pt x="555276" y="3208783"/>
                  </a:cubicBezTo>
                  <a:cubicBezTo>
                    <a:pt x="563218" y="3197993"/>
                    <a:pt x="565770" y="3189354"/>
                    <a:pt x="552916" y="3178113"/>
                  </a:cubicBezTo>
                  <a:cubicBezTo>
                    <a:pt x="541244" y="3168275"/>
                    <a:pt x="547808" y="3155285"/>
                    <a:pt x="554759" y="3143891"/>
                  </a:cubicBezTo>
                  <a:cubicBezTo>
                    <a:pt x="566243" y="3125067"/>
                    <a:pt x="564975" y="3121575"/>
                    <a:pt x="546452" y="3109595"/>
                  </a:cubicBezTo>
                  <a:cubicBezTo>
                    <a:pt x="540701" y="3106766"/>
                    <a:pt x="532640" y="3106607"/>
                    <a:pt x="531314" y="3097640"/>
                  </a:cubicBezTo>
                  <a:cubicBezTo>
                    <a:pt x="533647" y="3091586"/>
                    <a:pt x="538239" y="3089630"/>
                    <a:pt x="544016" y="3089076"/>
                  </a:cubicBezTo>
                  <a:cubicBezTo>
                    <a:pt x="551086" y="3088629"/>
                    <a:pt x="550917" y="3084449"/>
                    <a:pt x="547970" y="3079252"/>
                  </a:cubicBezTo>
                  <a:cubicBezTo>
                    <a:pt x="535005" y="3069303"/>
                    <a:pt x="524737" y="3058280"/>
                    <a:pt x="536113" y="3040749"/>
                  </a:cubicBezTo>
                  <a:cubicBezTo>
                    <a:pt x="534651" y="3036458"/>
                    <a:pt x="536573" y="3032193"/>
                    <a:pt x="536514" y="3026719"/>
                  </a:cubicBezTo>
                  <a:cubicBezTo>
                    <a:pt x="527824" y="3030935"/>
                    <a:pt x="526650" y="3041773"/>
                    <a:pt x="518069" y="3044697"/>
                  </a:cubicBezTo>
                  <a:cubicBezTo>
                    <a:pt x="513393" y="3044561"/>
                    <a:pt x="509103" y="3046023"/>
                    <a:pt x="505030" y="3044899"/>
                  </a:cubicBezTo>
                  <a:cubicBezTo>
                    <a:pt x="488742" y="3040400"/>
                    <a:pt x="476283" y="3042996"/>
                    <a:pt x="469088" y="3060358"/>
                  </a:cubicBezTo>
                  <a:cubicBezTo>
                    <a:pt x="464531" y="3071173"/>
                    <a:pt x="455891" y="3068621"/>
                    <a:pt x="446865" y="3064475"/>
                  </a:cubicBezTo>
                  <a:cubicBezTo>
                    <a:pt x="427327" y="3055274"/>
                    <a:pt x="427327" y="3055274"/>
                    <a:pt x="428168" y="3076179"/>
                  </a:cubicBezTo>
                  <a:cubicBezTo>
                    <a:pt x="428034" y="3080857"/>
                    <a:pt x="426028" y="3083029"/>
                    <a:pt x="421376" y="3079513"/>
                  </a:cubicBezTo>
                  <a:cubicBezTo>
                    <a:pt x="412206" y="3067802"/>
                    <a:pt x="406748" y="3052236"/>
                    <a:pt x="387850" y="3050903"/>
                  </a:cubicBezTo>
                  <a:cubicBezTo>
                    <a:pt x="376213" y="3049921"/>
                    <a:pt x="366533" y="3053532"/>
                    <a:pt x="356247" y="3058134"/>
                  </a:cubicBezTo>
                  <a:cubicBezTo>
                    <a:pt x="336669" y="3067942"/>
                    <a:pt x="330918" y="3065114"/>
                    <a:pt x="329279" y="3044401"/>
                  </a:cubicBezTo>
                  <a:cubicBezTo>
                    <a:pt x="328084" y="3030757"/>
                    <a:pt x="321453" y="3026031"/>
                    <a:pt x="308607" y="3027031"/>
                  </a:cubicBezTo>
                  <a:cubicBezTo>
                    <a:pt x="279229" y="3029502"/>
                    <a:pt x="278733" y="3029198"/>
                    <a:pt x="279538" y="3001141"/>
                  </a:cubicBezTo>
                  <a:cubicBezTo>
                    <a:pt x="280108" y="2991291"/>
                    <a:pt x="276338" y="2989671"/>
                    <a:pt x="267950" y="2993392"/>
                  </a:cubicBezTo>
                  <a:cubicBezTo>
                    <a:pt x="260856" y="2997221"/>
                    <a:pt x="258597" y="2993124"/>
                    <a:pt x="257547" y="2987046"/>
                  </a:cubicBezTo>
                  <a:cubicBezTo>
                    <a:pt x="260075" y="2981789"/>
                    <a:pt x="261803" y="2976727"/>
                    <a:pt x="263834" y="2971168"/>
                  </a:cubicBezTo>
                  <a:cubicBezTo>
                    <a:pt x="265565" y="2966106"/>
                    <a:pt x="271147" y="2964754"/>
                    <a:pt x="275244" y="2962494"/>
                  </a:cubicBezTo>
                  <a:cubicBezTo>
                    <a:pt x="281540" y="2958859"/>
                    <a:pt x="284865" y="2953409"/>
                    <a:pt x="283127" y="2946230"/>
                  </a:cubicBezTo>
                  <a:cubicBezTo>
                    <a:pt x="281774" y="2940646"/>
                    <a:pt x="277014" y="2938422"/>
                    <a:pt x="271842" y="2937986"/>
                  </a:cubicBezTo>
                  <a:cubicBezTo>
                    <a:pt x="264084" y="2937332"/>
                    <a:pt x="259383" y="2940582"/>
                    <a:pt x="255949" y="2947324"/>
                  </a:cubicBezTo>
                  <a:cubicBezTo>
                    <a:pt x="253724" y="2952085"/>
                    <a:pt x="255959" y="2959566"/>
                    <a:pt x="248671" y="2962598"/>
                  </a:cubicBezTo>
                  <a:cubicBezTo>
                    <a:pt x="239403" y="2964419"/>
                    <a:pt x="230520" y="2967838"/>
                    <a:pt x="220889" y="2964682"/>
                  </a:cubicBezTo>
                  <a:cubicBezTo>
                    <a:pt x="215271" y="2957176"/>
                    <a:pt x="220191" y="2951340"/>
                    <a:pt x="224312" y="2945699"/>
                  </a:cubicBezTo>
                  <a:cubicBezTo>
                    <a:pt x="230248" y="2937083"/>
                    <a:pt x="234093" y="2928553"/>
                    <a:pt x="224403" y="2919922"/>
                  </a:cubicBezTo>
                  <a:cubicBezTo>
                    <a:pt x="221045" y="2916514"/>
                    <a:pt x="220683" y="2911535"/>
                    <a:pt x="221120" y="2906363"/>
                  </a:cubicBezTo>
                  <a:cubicBezTo>
                    <a:pt x="220481" y="2898496"/>
                    <a:pt x="223611" y="2892250"/>
                    <a:pt x="227734" y="2886607"/>
                  </a:cubicBezTo>
                  <a:cubicBezTo>
                    <a:pt x="230949" y="2882452"/>
                    <a:pt x="232570" y="2878681"/>
                    <a:pt x="230419" y="2873291"/>
                  </a:cubicBezTo>
                  <a:cubicBezTo>
                    <a:pt x="231485" y="2863744"/>
                    <a:pt x="216574" y="2861446"/>
                    <a:pt x="220334" y="2850825"/>
                  </a:cubicBezTo>
                  <a:cubicBezTo>
                    <a:pt x="229485" y="2838054"/>
                    <a:pt x="212181" y="2836334"/>
                    <a:pt x="210854" y="2827368"/>
                  </a:cubicBezTo>
                  <a:cubicBezTo>
                    <a:pt x="210642" y="2802088"/>
                    <a:pt x="220203" y="2787527"/>
                    <a:pt x="241764" y="2778929"/>
                  </a:cubicBezTo>
                  <a:cubicBezTo>
                    <a:pt x="254139" y="2774242"/>
                    <a:pt x="256909" y="2763016"/>
                    <a:pt x="255002" y="2751657"/>
                  </a:cubicBezTo>
                  <a:cubicBezTo>
                    <a:pt x="251852" y="2733421"/>
                    <a:pt x="254043" y="2719803"/>
                    <a:pt x="276350" y="2717777"/>
                  </a:cubicBezTo>
                  <a:cubicBezTo>
                    <a:pt x="282127" y="2717223"/>
                    <a:pt x="285837" y="2713370"/>
                    <a:pt x="285282" y="2707593"/>
                  </a:cubicBezTo>
                  <a:cubicBezTo>
                    <a:pt x="284559" y="2697636"/>
                    <a:pt x="286229" y="2687100"/>
                    <a:pt x="276926" y="2680064"/>
                  </a:cubicBezTo>
                  <a:cubicBezTo>
                    <a:pt x="273458" y="2677948"/>
                    <a:pt x="269496" y="2675530"/>
                    <a:pt x="264542" y="2672508"/>
                  </a:cubicBezTo>
                  <a:cubicBezTo>
                    <a:pt x="280384" y="2669938"/>
                    <a:pt x="293859" y="2664564"/>
                    <a:pt x="308116" y="2674621"/>
                  </a:cubicBezTo>
                  <a:cubicBezTo>
                    <a:pt x="315740" y="2679952"/>
                    <a:pt x="323028" y="2676920"/>
                    <a:pt x="327864" y="2668993"/>
                  </a:cubicBezTo>
                  <a:cubicBezTo>
                    <a:pt x="331792" y="2662553"/>
                    <a:pt x="336023" y="2655618"/>
                    <a:pt x="339456" y="2648876"/>
                  </a:cubicBezTo>
                  <a:cubicBezTo>
                    <a:pt x="345913" y="2637181"/>
                    <a:pt x="353636" y="2628976"/>
                    <a:pt x="368061" y="2643216"/>
                  </a:cubicBezTo>
                  <a:cubicBezTo>
                    <a:pt x="369890" y="2624619"/>
                    <a:pt x="377177" y="2621587"/>
                    <a:pt x="389537" y="2632526"/>
                  </a:cubicBezTo>
                  <a:cubicBezTo>
                    <a:pt x="391519" y="2633735"/>
                    <a:pt x="393995" y="2635245"/>
                    <a:pt x="396992" y="2633675"/>
                  </a:cubicBezTo>
                  <a:cubicBezTo>
                    <a:pt x="400292" y="2631609"/>
                    <a:pt x="398721" y="2628612"/>
                    <a:pt x="398142" y="2626219"/>
                  </a:cubicBezTo>
                  <a:cubicBezTo>
                    <a:pt x="394936" y="2615596"/>
                    <a:pt x="395164" y="2602479"/>
                    <a:pt x="385394" y="2597603"/>
                  </a:cubicBezTo>
                  <a:lnTo>
                    <a:pt x="377546" y="2596603"/>
                  </a:lnTo>
                  <a:lnTo>
                    <a:pt x="376221" y="2597323"/>
                  </a:lnTo>
                  <a:cubicBezTo>
                    <a:pt x="371736" y="2598535"/>
                    <a:pt x="367330" y="2598074"/>
                    <a:pt x="363730" y="2594317"/>
                  </a:cubicBezTo>
                  <a:cubicBezTo>
                    <a:pt x="354152" y="2584016"/>
                    <a:pt x="340388" y="2577279"/>
                    <a:pt x="336858" y="2561827"/>
                  </a:cubicBezTo>
                  <a:lnTo>
                    <a:pt x="337956" y="2558256"/>
                  </a:lnTo>
                  <a:lnTo>
                    <a:pt x="331405" y="2552878"/>
                  </a:lnTo>
                  <a:cubicBezTo>
                    <a:pt x="322102" y="2545844"/>
                    <a:pt x="314127" y="2547774"/>
                    <a:pt x="308578" y="2557984"/>
                  </a:cubicBezTo>
                  <a:cubicBezTo>
                    <a:pt x="303440" y="2566405"/>
                    <a:pt x="299100" y="2574634"/>
                    <a:pt x="294264" y="2582561"/>
                  </a:cubicBezTo>
                  <a:cubicBezTo>
                    <a:pt x="292149" y="2586028"/>
                    <a:pt x="290806" y="2592686"/>
                    <a:pt x="283956" y="2590545"/>
                  </a:cubicBezTo>
                  <a:cubicBezTo>
                    <a:pt x="278892" y="2588816"/>
                    <a:pt x="279630" y="2583149"/>
                    <a:pt x="279462" y="2578968"/>
                  </a:cubicBezTo>
                  <a:cubicBezTo>
                    <a:pt x="279671" y="2564141"/>
                    <a:pt x="280677" y="2549121"/>
                    <a:pt x="280886" y="2534293"/>
                  </a:cubicBezTo>
                  <a:cubicBezTo>
                    <a:pt x="282229" y="2527635"/>
                    <a:pt x="287920" y="2524990"/>
                    <a:pt x="293312" y="2522841"/>
                  </a:cubicBezTo>
                  <a:cubicBezTo>
                    <a:pt x="300902" y="2519313"/>
                    <a:pt x="307430" y="2514460"/>
                    <a:pt x="313664" y="2509256"/>
                  </a:cubicBezTo>
                  <a:lnTo>
                    <a:pt x="322562" y="2501743"/>
                  </a:lnTo>
                  <a:lnTo>
                    <a:pt x="322347" y="2500403"/>
                  </a:lnTo>
                  <a:cubicBezTo>
                    <a:pt x="322951" y="2498369"/>
                    <a:pt x="324153" y="2496315"/>
                    <a:pt x="325012" y="2494504"/>
                  </a:cubicBezTo>
                  <a:cubicBezTo>
                    <a:pt x="325942" y="2492996"/>
                    <a:pt x="326567" y="2491562"/>
                    <a:pt x="327121" y="2489822"/>
                  </a:cubicBezTo>
                  <a:cubicBezTo>
                    <a:pt x="327907" y="2487706"/>
                    <a:pt x="327635" y="2485197"/>
                    <a:pt x="325375" y="2483801"/>
                  </a:cubicBezTo>
                  <a:cubicBezTo>
                    <a:pt x="323420" y="2482332"/>
                    <a:pt x="321433" y="2483446"/>
                    <a:pt x="319894" y="2485096"/>
                  </a:cubicBezTo>
                  <a:cubicBezTo>
                    <a:pt x="317513" y="2487268"/>
                    <a:pt x="315060" y="2489134"/>
                    <a:pt x="311599" y="2486736"/>
                  </a:cubicBezTo>
                  <a:cubicBezTo>
                    <a:pt x="308442" y="2484265"/>
                    <a:pt x="309244" y="2480857"/>
                    <a:pt x="310423" y="2477683"/>
                  </a:cubicBezTo>
                  <a:cubicBezTo>
                    <a:pt x="310655" y="2477307"/>
                    <a:pt x="311120" y="2476555"/>
                    <a:pt x="311281" y="2475872"/>
                  </a:cubicBezTo>
                  <a:cubicBezTo>
                    <a:pt x="314962" y="2466960"/>
                    <a:pt x="313921" y="2465274"/>
                    <a:pt x="304224" y="2463706"/>
                  </a:cubicBezTo>
                  <a:cubicBezTo>
                    <a:pt x="299601" y="2463191"/>
                    <a:pt x="295890" y="2462459"/>
                    <a:pt x="295275" y="2457135"/>
                  </a:cubicBezTo>
                  <a:cubicBezTo>
                    <a:pt x="294986" y="2455917"/>
                    <a:pt x="294770" y="2455003"/>
                    <a:pt x="294859" y="2454016"/>
                  </a:cubicBezTo>
                  <a:cubicBezTo>
                    <a:pt x="295461" y="2448405"/>
                    <a:pt x="291944" y="2444410"/>
                    <a:pt x="286910" y="2446244"/>
                  </a:cubicBezTo>
                  <a:cubicBezTo>
                    <a:pt x="281877" y="2448077"/>
                    <a:pt x="279401" y="2445767"/>
                    <a:pt x="278232" y="2442183"/>
                  </a:cubicBezTo>
                  <a:cubicBezTo>
                    <a:pt x="274814" y="2430443"/>
                    <a:pt x="266929" y="2429735"/>
                    <a:pt x="256502" y="2431877"/>
                  </a:cubicBezTo>
                  <a:cubicBezTo>
                    <a:pt x="249121" y="2433301"/>
                    <a:pt x="241379" y="2433200"/>
                    <a:pt x="233566" y="2432796"/>
                  </a:cubicBezTo>
                  <a:cubicBezTo>
                    <a:pt x="229927" y="2432370"/>
                    <a:pt x="227364" y="2431045"/>
                    <a:pt x="225585" y="2427605"/>
                  </a:cubicBezTo>
                  <a:cubicBezTo>
                    <a:pt x="222281" y="2421790"/>
                    <a:pt x="219661" y="2415815"/>
                    <a:pt x="218516" y="2409611"/>
                  </a:cubicBezTo>
                  <a:lnTo>
                    <a:pt x="219702" y="2396654"/>
                  </a:lnTo>
                  <a:lnTo>
                    <a:pt x="203612" y="2390201"/>
                  </a:lnTo>
                  <a:cubicBezTo>
                    <a:pt x="197466" y="2388576"/>
                    <a:pt x="191205" y="2387137"/>
                    <a:pt x="185454" y="2384308"/>
                  </a:cubicBezTo>
                  <a:cubicBezTo>
                    <a:pt x="171667" y="2377936"/>
                    <a:pt x="170122" y="2371555"/>
                    <a:pt x="180651" y="2360984"/>
                  </a:cubicBezTo>
                  <a:cubicBezTo>
                    <a:pt x="183455" y="2358616"/>
                    <a:pt x="186451" y="2357046"/>
                    <a:pt x="188954" y="2355173"/>
                  </a:cubicBezTo>
                  <a:cubicBezTo>
                    <a:pt x="201353" y="2347104"/>
                    <a:pt x="207397" y="2337195"/>
                    <a:pt x="203232" y="2321739"/>
                  </a:cubicBezTo>
                  <a:cubicBezTo>
                    <a:pt x="199949" y="2308181"/>
                    <a:pt x="199553" y="2294345"/>
                    <a:pt x="198358" y="2280702"/>
                  </a:cubicBezTo>
                  <a:cubicBezTo>
                    <a:pt x="196947" y="2269642"/>
                    <a:pt x="193010" y="2263843"/>
                    <a:pt x="181129" y="2268831"/>
                  </a:cubicBezTo>
                  <a:cubicBezTo>
                    <a:pt x="174338" y="2272164"/>
                    <a:pt x="167461" y="2273408"/>
                    <a:pt x="161542" y="2266396"/>
                  </a:cubicBezTo>
                  <a:cubicBezTo>
                    <a:pt x="159249" y="2253442"/>
                    <a:pt x="166586" y="2243644"/>
                    <a:pt x="170152" y="2232225"/>
                  </a:cubicBezTo>
                  <a:cubicBezTo>
                    <a:pt x="172898" y="2224382"/>
                    <a:pt x="177430" y="2216952"/>
                    <a:pt x="182158" y="2210319"/>
                  </a:cubicBezTo>
                  <a:lnTo>
                    <a:pt x="185087" y="2204960"/>
                  </a:lnTo>
                  <a:lnTo>
                    <a:pt x="183548" y="2204931"/>
                  </a:lnTo>
                  <a:cubicBezTo>
                    <a:pt x="180415" y="2206636"/>
                    <a:pt x="178099" y="2203645"/>
                    <a:pt x="176985" y="2201655"/>
                  </a:cubicBezTo>
                  <a:cubicBezTo>
                    <a:pt x="172371" y="2194382"/>
                    <a:pt x="166329" y="2191949"/>
                    <a:pt x="158195" y="2192908"/>
                  </a:cubicBezTo>
                  <a:cubicBezTo>
                    <a:pt x="153178" y="2193451"/>
                    <a:pt x="151831" y="2191838"/>
                    <a:pt x="153725" y="2186242"/>
                  </a:cubicBezTo>
                  <a:lnTo>
                    <a:pt x="153180" y="2181643"/>
                  </a:lnTo>
                  <a:lnTo>
                    <a:pt x="148907" y="2184596"/>
                  </a:lnTo>
                  <a:cubicBezTo>
                    <a:pt x="144000" y="2188740"/>
                    <a:pt x="138907" y="2191241"/>
                    <a:pt x="133549" y="2192221"/>
                  </a:cubicBezTo>
                  <a:lnTo>
                    <a:pt x="130014" y="2191909"/>
                  </a:lnTo>
                  <a:lnTo>
                    <a:pt x="130318" y="2192823"/>
                  </a:lnTo>
                  <a:cubicBezTo>
                    <a:pt x="129999" y="2194023"/>
                    <a:pt x="128755" y="2194881"/>
                    <a:pt x="126283" y="2195305"/>
                  </a:cubicBezTo>
                  <a:cubicBezTo>
                    <a:pt x="119511" y="2196585"/>
                    <a:pt x="113381" y="2195139"/>
                    <a:pt x="107338" y="2192707"/>
                  </a:cubicBezTo>
                  <a:cubicBezTo>
                    <a:pt x="99558" y="2189719"/>
                    <a:pt x="95832" y="2190279"/>
                    <a:pt x="90588" y="2196667"/>
                  </a:cubicBezTo>
                  <a:cubicBezTo>
                    <a:pt x="88512" y="2198766"/>
                    <a:pt x="86956" y="2201708"/>
                    <a:pt x="85329" y="2204345"/>
                  </a:cubicBezTo>
                  <a:cubicBezTo>
                    <a:pt x="84631" y="2205475"/>
                    <a:pt x="84079" y="2207214"/>
                    <a:pt x="82412" y="2206965"/>
                  </a:cubicBezTo>
                  <a:cubicBezTo>
                    <a:pt x="80440" y="2206787"/>
                    <a:pt x="79775" y="2205337"/>
                    <a:pt x="79791" y="2204045"/>
                  </a:cubicBezTo>
                  <a:cubicBezTo>
                    <a:pt x="79714" y="2198273"/>
                    <a:pt x="76988" y="2197631"/>
                    <a:pt x="72187" y="2199087"/>
                  </a:cubicBezTo>
                  <a:cubicBezTo>
                    <a:pt x="66169" y="2200831"/>
                    <a:pt x="60968" y="2197880"/>
                    <a:pt x="56610" y="2194405"/>
                  </a:cubicBezTo>
                  <a:cubicBezTo>
                    <a:pt x="53077" y="2191701"/>
                    <a:pt x="50872" y="2191900"/>
                    <a:pt x="49228" y="2195828"/>
                  </a:cubicBezTo>
                  <a:cubicBezTo>
                    <a:pt x="48442" y="2197945"/>
                    <a:pt x="47513" y="2199452"/>
                    <a:pt x="44932" y="2199419"/>
                  </a:cubicBezTo>
                  <a:cubicBezTo>
                    <a:pt x="41439" y="2199601"/>
                    <a:pt x="41471" y="2197020"/>
                    <a:pt x="40358" y="2195030"/>
                  </a:cubicBezTo>
                  <a:cubicBezTo>
                    <a:pt x="39764" y="2193884"/>
                    <a:pt x="39404" y="2192360"/>
                    <a:pt x="38739" y="2190908"/>
                  </a:cubicBezTo>
                  <a:cubicBezTo>
                    <a:pt x="35881" y="2182898"/>
                    <a:pt x="30881" y="2182150"/>
                    <a:pt x="25029" y="2188681"/>
                  </a:cubicBezTo>
                  <a:cubicBezTo>
                    <a:pt x="24258" y="2189507"/>
                    <a:pt x="23794" y="2190261"/>
                    <a:pt x="22953" y="2190781"/>
                  </a:cubicBezTo>
                  <a:cubicBezTo>
                    <a:pt x="21341" y="2192127"/>
                    <a:pt x="19049" y="2193312"/>
                    <a:pt x="17398" y="2191771"/>
                  </a:cubicBezTo>
                  <a:cubicBezTo>
                    <a:pt x="15820" y="2190537"/>
                    <a:pt x="16534" y="2188116"/>
                    <a:pt x="17464" y="2186609"/>
                  </a:cubicBezTo>
                  <a:cubicBezTo>
                    <a:pt x="18394" y="2185102"/>
                    <a:pt x="19395" y="2183901"/>
                    <a:pt x="20703" y="2182626"/>
                  </a:cubicBezTo>
                  <a:cubicBezTo>
                    <a:pt x="22403" y="2180293"/>
                    <a:pt x="22580" y="2178321"/>
                    <a:pt x="20175" y="2176316"/>
                  </a:cubicBezTo>
                  <a:cubicBezTo>
                    <a:pt x="14847" y="2171463"/>
                    <a:pt x="12726" y="2165208"/>
                    <a:pt x="10908" y="2158882"/>
                  </a:cubicBezTo>
                  <a:cubicBezTo>
                    <a:pt x="8498" y="2151407"/>
                    <a:pt x="7539" y="2143269"/>
                    <a:pt x="3909" y="2136084"/>
                  </a:cubicBezTo>
                  <a:cubicBezTo>
                    <a:pt x="2653" y="2133485"/>
                    <a:pt x="4120" y="2131530"/>
                    <a:pt x="5354" y="2129952"/>
                  </a:cubicBezTo>
                  <a:lnTo>
                    <a:pt x="9185" y="2123453"/>
                  </a:lnTo>
                  <a:lnTo>
                    <a:pt x="8263" y="2119867"/>
                  </a:lnTo>
                  <a:cubicBezTo>
                    <a:pt x="5811" y="2114972"/>
                    <a:pt x="252" y="2112941"/>
                    <a:pt x="0" y="2106669"/>
                  </a:cubicBezTo>
                  <a:cubicBezTo>
                    <a:pt x="6599" y="2102537"/>
                    <a:pt x="1066" y="2097122"/>
                    <a:pt x="1997" y="2092253"/>
                  </a:cubicBezTo>
                  <a:cubicBezTo>
                    <a:pt x="6531" y="2084822"/>
                    <a:pt x="7100" y="2074973"/>
                    <a:pt x="18461" y="2073068"/>
                  </a:cubicBezTo>
                  <a:cubicBezTo>
                    <a:pt x="22642" y="2072898"/>
                    <a:pt x="23574" y="2068029"/>
                    <a:pt x="22909" y="2063545"/>
                  </a:cubicBezTo>
                  <a:cubicBezTo>
                    <a:pt x="21473" y="2055872"/>
                    <a:pt x="23504" y="2050313"/>
                    <a:pt x="31396" y="2046292"/>
                  </a:cubicBezTo>
                  <a:cubicBezTo>
                    <a:pt x="40689" y="2041086"/>
                    <a:pt x="33972" y="2034267"/>
                    <a:pt x="31352" y="2025192"/>
                  </a:cubicBezTo>
                  <a:cubicBezTo>
                    <a:pt x="45852" y="2029280"/>
                    <a:pt x="56523" y="2026274"/>
                    <a:pt x="63886" y="2013091"/>
                  </a:cubicBezTo>
                  <a:cubicBezTo>
                    <a:pt x="65396" y="2010614"/>
                    <a:pt x="74278" y="2007196"/>
                    <a:pt x="81239" y="2008044"/>
                  </a:cubicBezTo>
                  <a:cubicBezTo>
                    <a:pt x="94363" y="2009931"/>
                    <a:pt x="101700" y="2000134"/>
                    <a:pt x="111405" y="1993139"/>
                  </a:cubicBezTo>
                  <a:cubicBezTo>
                    <a:pt x="111305" y="2006673"/>
                    <a:pt x="117770" y="2007219"/>
                    <a:pt x="126677" y="2000417"/>
                  </a:cubicBezTo>
                  <a:cubicBezTo>
                    <a:pt x="131161" y="1999753"/>
                    <a:pt x="135728" y="2001180"/>
                    <a:pt x="139632" y="1998124"/>
                  </a:cubicBezTo>
                  <a:cubicBezTo>
                    <a:pt x="141832" y="1996747"/>
                    <a:pt x="144334" y="1994875"/>
                    <a:pt x="146533" y="1993496"/>
                  </a:cubicBezTo>
                  <a:cubicBezTo>
                    <a:pt x="149035" y="1991624"/>
                    <a:pt x="151948" y="1987964"/>
                    <a:pt x="153736" y="1988375"/>
                  </a:cubicBezTo>
                  <a:cubicBezTo>
                    <a:pt x="158305" y="1989802"/>
                    <a:pt x="154593" y="1993656"/>
                    <a:pt x="154376" y="1996242"/>
                  </a:cubicBezTo>
                  <a:cubicBezTo>
                    <a:pt x="154241" y="2000919"/>
                    <a:pt x="153914" y="2004797"/>
                    <a:pt x="153285" y="2009173"/>
                  </a:cubicBezTo>
                  <a:cubicBezTo>
                    <a:pt x="154336" y="2015250"/>
                    <a:pt x="159397" y="2016979"/>
                    <a:pt x="164872" y="2016921"/>
                  </a:cubicBezTo>
                  <a:cubicBezTo>
                    <a:pt x="168171" y="2014855"/>
                    <a:pt x="171966" y="2013091"/>
                    <a:pt x="175266" y="2011025"/>
                  </a:cubicBezTo>
                  <a:cubicBezTo>
                    <a:pt x="179447" y="2010857"/>
                    <a:pt x="178624" y="2014433"/>
                    <a:pt x="179204" y="2016827"/>
                  </a:cubicBezTo>
                  <a:cubicBezTo>
                    <a:pt x="173050" y="2028027"/>
                    <a:pt x="172975" y="2038177"/>
                    <a:pt x="185964" y="2044743"/>
                  </a:cubicBezTo>
                  <a:cubicBezTo>
                    <a:pt x="191221" y="2047270"/>
                    <a:pt x="195570" y="2051282"/>
                    <a:pt x="192136" y="2058025"/>
                  </a:cubicBezTo>
                  <a:lnTo>
                    <a:pt x="191400" y="2065222"/>
                  </a:lnTo>
                  <a:lnTo>
                    <a:pt x="193705" y="2064625"/>
                  </a:lnTo>
                  <a:cubicBezTo>
                    <a:pt x="196450" y="2062971"/>
                    <a:pt x="198965" y="2060687"/>
                    <a:pt x="201345" y="2058516"/>
                  </a:cubicBezTo>
                  <a:cubicBezTo>
                    <a:pt x="203798" y="2056649"/>
                    <a:pt x="205481" y="2055607"/>
                    <a:pt x="208726" y="2057092"/>
                  </a:cubicBezTo>
                  <a:lnTo>
                    <a:pt x="228242" y="2063119"/>
                  </a:lnTo>
                  <a:lnTo>
                    <a:pt x="231942" y="2058516"/>
                  </a:lnTo>
                  <a:cubicBezTo>
                    <a:pt x="240656" y="2050918"/>
                    <a:pt x="244031" y="2038701"/>
                    <a:pt x="254423" y="2032807"/>
                  </a:cubicBezTo>
                  <a:cubicBezTo>
                    <a:pt x="256237" y="2029835"/>
                    <a:pt x="257748" y="2027358"/>
                    <a:pt x="259562" y="2024385"/>
                  </a:cubicBezTo>
                  <a:cubicBezTo>
                    <a:pt x="258100" y="2020095"/>
                    <a:pt x="261014" y="2016434"/>
                    <a:pt x="260350" y="2011951"/>
                  </a:cubicBezTo>
                  <a:cubicBezTo>
                    <a:pt x="259241" y="2000398"/>
                    <a:pt x="248040" y="1994245"/>
                    <a:pt x="243934" y="1984262"/>
                  </a:cubicBezTo>
                  <a:cubicBezTo>
                    <a:pt x="241288" y="1978570"/>
                    <a:pt x="238148" y="1972575"/>
                    <a:pt x="241968" y="1967429"/>
                  </a:cubicBezTo>
                  <a:cubicBezTo>
                    <a:pt x="245788" y="1962282"/>
                    <a:pt x="252445" y="1963625"/>
                    <a:pt x="257810" y="1964858"/>
                  </a:cubicBezTo>
                  <a:cubicBezTo>
                    <a:pt x="264964" y="1966502"/>
                    <a:pt x="271404" y="1970433"/>
                    <a:pt x="278777" y="1969490"/>
                  </a:cubicBezTo>
                  <a:cubicBezTo>
                    <a:pt x="283973" y="1966543"/>
                    <a:pt x="288817" y="1970860"/>
                    <a:pt x="293797" y="1970497"/>
                  </a:cubicBezTo>
                  <a:cubicBezTo>
                    <a:pt x="297096" y="1968432"/>
                    <a:pt x="300201" y="1965569"/>
                    <a:pt x="304189" y="1964603"/>
                  </a:cubicBezTo>
                  <a:cubicBezTo>
                    <a:pt x="318017" y="1951966"/>
                    <a:pt x="330854" y="1938723"/>
                    <a:pt x="323849" y="1916778"/>
                  </a:cubicBezTo>
                  <a:cubicBezTo>
                    <a:pt x="320347" y="1905805"/>
                    <a:pt x="328953" y="1899498"/>
                    <a:pt x="339900" y="1899380"/>
                  </a:cubicBezTo>
                  <a:cubicBezTo>
                    <a:pt x="348759" y="1899346"/>
                    <a:pt x="357507" y="1900605"/>
                    <a:pt x="366172" y="1899774"/>
                  </a:cubicBezTo>
                  <a:cubicBezTo>
                    <a:pt x="385399" y="1897227"/>
                    <a:pt x="399610" y="1886186"/>
                    <a:pt x="386796" y="1855936"/>
                  </a:cubicBezTo>
                  <a:cubicBezTo>
                    <a:pt x="388938" y="1849085"/>
                    <a:pt x="381809" y="1844057"/>
                    <a:pt x="382353" y="1837591"/>
                  </a:cubicBezTo>
                  <a:cubicBezTo>
                    <a:pt x="386937" y="1823393"/>
                    <a:pt x="387735" y="1823200"/>
                    <a:pt x="397618" y="1832628"/>
                  </a:cubicBezTo>
                  <a:cubicBezTo>
                    <a:pt x="406317" y="1840654"/>
                    <a:pt x="417626" y="1845514"/>
                    <a:pt x="428633" y="1850870"/>
                  </a:cubicBezTo>
                  <a:cubicBezTo>
                    <a:pt x="424695" y="1845069"/>
                    <a:pt x="427138" y="1837723"/>
                    <a:pt x="421799" y="1833105"/>
                  </a:cubicBezTo>
                  <a:cubicBezTo>
                    <a:pt x="418632" y="1830494"/>
                    <a:pt x="416567" y="1827194"/>
                    <a:pt x="416893" y="1823315"/>
                  </a:cubicBezTo>
                  <a:cubicBezTo>
                    <a:pt x="417514" y="1806700"/>
                    <a:pt x="407003" y="1801646"/>
                    <a:pt x="392973" y="1801244"/>
                  </a:cubicBezTo>
                  <a:cubicBezTo>
                    <a:pt x="386338" y="1796518"/>
                    <a:pt x="378867" y="1810993"/>
                    <a:pt x="372974" y="1800599"/>
                  </a:cubicBezTo>
                  <a:cubicBezTo>
                    <a:pt x="365944" y="1782037"/>
                    <a:pt x="382055" y="1770114"/>
                    <a:pt x="385949" y="1754815"/>
                  </a:cubicBezTo>
                  <a:cubicBezTo>
                    <a:pt x="390449" y="1738528"/>
                    <a:pt x="396735" y="1722650"/>
                    <a:pt x="398951" y="1705649"/>
                  </a:cubicBezTo>
                  <a:cubicBezTo>
                    <a:pt x="400621" y="1695112"/>
                    <a:pt x="398001" y="1686035"/>
                    <a:pt x="389494" y="1678807"/>
                  </a:cubicBezTo>
                  <a:cubicBezTo>
                    <a:pt x="379504" y="1670672"/>
                    <a:pt x="371057" y="1668918"/>
                    <a:pt x="363309" y="1680505"/>
                  </a:cubicBezTo>
                  <a:cubicBezTo>
                    <a:pt x="357977" y="1688129"/>
                    <a:pt x="348708" y="1689952"/>
                    <a:pt x="342496" y="1695679"/>
                  </a:cubicBezTo>
                  <a:cubicBezTo>
                    <a:pt x="322085" y="1696822"/>
                    <a:pt x="303295" y="1694196"/>
                    <a:pt x="298105" y="1669277"/>
                  </a:cubicBezTo>
                  <a:cubicBezTo>
                    <a:pt x="297247" y="1663995"/>
                    <a:pt x="292932" y="1668839"/>
                    <a:pt x="291363" y="1665844"/>
                  </a:cubicBezTo>
                  <a:cubicBezTo>
                    <a:pt x="289623" y="1658665"/>
                    <a:pt x="294047" y="1652528"/>
                    <a:pt x="294593" y="1646062"/>
                  </a:cubicBezTo>
                  <a:cubicBezTo>
                    <a:pt x="298136" y="1638026"/>
                    <a:pt x="306825" y="1633812"/>
                    <a:pt x="308882" y="1624869"/>
                  </a:cubicBezTo>
                  <a:cubicBezTo>
                    <a:pt x="322164" y="1618699"/>
                    <a:pt x="335444" y="1612525"/>
                    <a:pt x="350575" y="1612239"/>
                  </a:cubicBezTo>
                  <a:cubicBezTo>
                    <a:pt x="353160" y="1612458"/>
                    <a:pt x="367718" y="1622019"/>
                    <a:pt x="368300" y="1624411"/>
                  </a:cubicBezTo>
                  <a:cubicBezTo>
                    <a:pt x="369433" y="1632581"/>
                    <a:pt x="374496" y="1634309"/>
                    <a:pt x="381481" y="1631773"/>
                  </a:cubicBezTo>
                  <a:cubicBezTo>
                    <a:pt x="403343" y="1622679"/>
                    <a:pt x="426281" y="1616280"/>
                    <a:pt x="447262" y="1605288"/>
                  </a:cubicBezTo>
                  <a:cubicBezTo>
                    <a:pt x="464446" y="1596060"/>
                    <a:pt x="468123" y="1583348"/>
                    <a:pt x="459886" y="1566766"/>
                  </a:cubicBezTo>
                  <a:cubicBezTo>
                    <a:pt x="457820" y="1563467"/>
                    <a:pt x="455755" y="1560167"/>
                    <a:pt x="453689" y="1556868"/>
                  </a:cubicBezTo>
                  <a:cubicBezTo>
                    <a:pt x="438565" y="1529288"/>
                    <a:pt x="441528" y="1518861"/>
                    <a:pt x="470485" y="1505937"/>
                  </a:cubicBezTo>
                  <a:cubicBezTo>
                    <a:pt x="483163" y="1500755"/>
                    <a:pt x="492675" y="1492964"/>
                    <a:pt x="499433" y="1480773"/>
                  </a:cubicBezTo>
                  <a:cubicBezTo>
                    <a:pt x="509925" y="1461344"/>
                    <a:pt x="529127" y="1462182"/>
                    <a:pt x="547531" y="1463211"/>
                  </a:cubicBezTo>
                  <a:cubicBezTo>
                    <a:pt x="553223" y="1460568"/>
                    <a:pt x="560074" y="1462707"/>
                    <a:pt x="567253" y="1460968"/>
                  </a:cubicBezTo>
                  <a:cubicBezTo>
                    <a:pt x="555146" y="1456301"/>
                    <a:pt x="543727" y="1452735"/>
                    <a:pt x="536841" y="1441738"/>
                  </a:cubicBezTo>
                  <a:cubicBezTo>
                    <a:pt x="536648" y="1440939"/>
                    <a:pt x="535657" y="1440335"/>
                    <a:pt x="534666" y="1439730"/>
                  </a:cubicBezTo>
                  <a:cubicBezTo>
                    <a:pt x="534172" y="1439428"/>
                    <a:pt x="533978" y="1438631"/>
                    <a:pt x="534280" y="1438135"/>
                  </a:cubicBezTo>
                  <a:cubicBezTo>
                    <a:pt x="536368" y="1397943"/>
                    <a:pt x="520472" y="1367174"/>
                    <a:pt x="490714" y="1340184"/>
                  </a:cubicBezTo>
                  <a:cubicBezTo>
                    <a:pt x="472519" y="1324325"/>
                    <a:pt x="474298" y="1312494"/>
                    <a:pt x="488780" y="1292099"/>
                  </a:cubicBezTo>
                  <a:cubicBezTo>
                    <a:pt x="500842" y="1275668"/>
                    <a:pt x="496206" y="1256526"/>
                    <a:pt x="496936" y="1238618"/>
                  </a:cubicBezTo>
                  <a:cubicBezTo>
                    <a:pt x="495971" y="1234629"/>
                    <a:pt x="496298" y="1230750"/>
                    <a:pt x="497422" y="1226678"/>
                  </a:cubicBezTo>
                  <a:cubicBezTo>
                    <a:pt x="501501" y="1199936"/>
                    <a:pt x="504781" y="1173389"/>
                    <a:pt x="498708" y="1146573"/>
                  </a:cubicBezTo>
                  <a:cubicBezTo>
                    <a:pt x="501647" y="1139528"/>
                    <a:pt x="498204" y="1134029"/>
                    <a:pt x="494266" y="1128228"/>
                  </a:cubicBezTo>
                  <a:cubicBezTo>
                    <a:pt x="489857" y="1118741"/>
                    <a:pt x="492023" y="1108506"/>
                    <a:pt x="491300" y="1098549"/>
                  </a:cubicBezTo>
                  <a:cubicBezTo>
                    <a:pt x="482720" y="1101472"/>
                    <a:pt x="479672" y="1109808"/>
                    <a:pt x="474258" y="1115342"/>
                  </a:cubicBezTo>
                  <a:cubicBezTo>
                    <a:pt x="465132" y="1124729"/>
                    <a:pt x="456686" y="1122975"/>
                    <a:pt x="456676" y="1110733"/>
                  </a:cubicBezTo>
                  <a:cubicBezTo>
                    <a:pt x="455943" y="1088535"/>
                    <a:pt x="441662" y="1081860"/>
                    <a:pt x="424274" y="1078049"/>
                  </a:cubicBezTo>
                  <a:cubicBezTo>
                    <a:pt x="414341" y="1075391"/>
                    <a:pt x="406802" y="1072149"/>
                    <a:pt x="407590" y="1059716"/>
                  </a:cubicBezTo>
                  <a:cubicBezTo>
                    <a:pt x="407916" y="1055836"/>
                    <a:pt x="406456" y="1051545"/>
                    <a:pt x="403785" y="1049238"/>
                  </a:cubicBezTo>
                  <a:cubicBezTo>
                    <a:pt x="389141" y="1037584"/>
                    <a:pt x="389048" y="1023254"/>
                    <a:pt x="396629" y="1007485"/>
                  </a:cubicBezTo>
                  <a:cubicBezTo>
                    <a:pt x="399483" y="998349"/>
                    <a:pt x="402832" y="989518"/>
                    <a:pt x="398423" y="980030"/>
                  </a:cubicBezTo>
                  <a:cubicBezTo>
                    <a:pt x="398256" y="975849"/>
                    <a:pt x="400177" y="971584"/>
                    <a:pt x="397121" y="967680"/>
                  </a:cubicBezTo>
                  <a:cubicBezTo>
                    <a:pt x="394723" y="962138"/>
                    <a:pt x="393612" y="957553"/>
                    <a:pt x="394920" y="954017"/>
                  </a:cubicBezTo>
                  <a:close/>
                </a:path>
              </a:pathLst>
            </a:custGeom>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t" anchorCtr="0" compatLnSpc="1">
              <a:prstTxWarp prst="textNoShape">
                <a:avLst/>
              </a:prstTxWarp>
              <a:noAutofit/>
            </a:bodyP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pSp>
          <p:nvGrpSpPr>
            <p:cNvPr id="4" name="Group 3">
              <a:extLst>
                <a:ext uri="{FF2B5EF4-FFF2-40B4-BE49-F238E27FC236}">
                  <a16:creationId xmlns:a16="http://schemas.microsoft.com/office/drawing/2014/main" id="{653B38FE-2126-4BA6-8C69-473DBAAA5C20}"/>
                </a:ext>
              </a:extLst>
            </p:cNvPr>
            <p:cNvGrpSpPr/>
            <p:nvPr/>
          </p:nvGrpSpPr>
          <p:grpSpPr>
            <a:xfrm>
              <a:off x="5899198" y="853604"/>
              <a:ext cx="5668989" cy="4846073"/>
              <a:chOff x="5899198" y="853604"/>
              <a:chExt cx="5668989" cy="4846073"/>
            </a:xfrm>
          </p:grpSpPr>
          <p:sp>
            <p:nvSpPr>
              <p:cNvPr id="144" name="Freeform: Shape 143">
                <a:extLst>
                  <a:ext uri="{FF2B5EF4-FFF2-40B4-BE49-F238E27FC236}">
                    <a16:creationId xmlns:a16="http://schemas.microsoft.com/office/drawing/2014/main" id="{DF0C07E1-8379-4176-9101-15455407DD93}"/>
                  </a:ext>
                </a:extLst>
              </p:cNvPr>
              <p:cNvSpPr/>
              <p:nvPr/>
            </p:nvSpPr>
            <p:spPr>
              <a:xfrm>
                <a:off x="6303964" y="2304805"/>
                <a:ext cx="4572368" cy="2407420"/>
              </a:xfrm>
              <a:custGeom>
                <a:avLst/>
                <a:gdLst>
                  <a:gd name="connsiteX0" fmla="*/ 3420385 w 4572368"/>
                  <a:gd name="connsiteY0" fmla="*/ 2295621 h 2407420"/>
                  <a:gd name="connsiteX1" fmla="*/ 3419637 w 4572368"/>
                  <a:gd name="connsiteY1" fmla="*/ 2295672 h 2407420"/>
                  <a:gd name="connsiteX2" fmla="*/ 3420288 w 4572368"/>
                  <a:gd name="connsiteY2" fmla="*/ 2296984 h 2407420"/>
                  <a:gd name="connsiteX3" fmla="*/ 3424235 w 4572368"/>
                  <a:gd name="connsiteY3" fmla="*/ 2299890 h 2407420"/>
                  <a:gd name="connsiteX4" fmla="*/ 3396137 w 4572368"/>
                  <a:gd name="connsiteY4" fmla="*/ 2235439 h 2407420"/>
                  <a:gd name="connsiteX5" fmla="*/ 3396347 w 4572368"/>
                  <a:gd name="connsiteY5" fmla="*/ 2236477 h 2407420"/>
                  <a:gd name="connsiteX6" fmla="*/ 3396517 w 4572368"/>
                  <a:gd name="connsiteY6" fmla="*/ 2236068 h 2407420"/>
                  <a:gd name="connsiteX7" fmla="*/ 3581300 w 4572368"/>
                  <a:gd name="connsiteY7" fmla="*/ 2059232 h 2407420"/>
                  <a:gd name="connsiteX8" fmla="*/ 3566375 w 4572368"/>
                  <a:gd name="connsiteY8" fmla="*/ 2065484 h 2407420"/>
                  <a:gd name="connsiteX9" fmla="*/ 3554155 w 4572368"/>
                  <a:gd name="connsiteY9" fmla="*/ 2075261 h 2407420"/>
                  <a:gd name="connsiteX10" fmla="*/ 3539872 w 4572368"/>
                  <a:gd name="connsiteY10" fmla="*/ 2080301 h 2407420"/>
                  <a:gd name="connsiteX11" fmla="*/ 3537353 w 4572368"/>
                  <a:gd name="connsiteY11" fmla="*/ 2079049 h 2407420"/>
                  <a:gd name="connsiteX12" fmla="*/ 3551199 w 4572368"/>
                  <a:gd name="connsiteY12" fmla="*/ 2112667 h 2407420"/>
                  <a:gd name="connsiteX13" fmla="*/ 3555909 w 4572368"/>
                  <a:gd name="connsiteY13" fmla="*/ 2099448 h 2407420"/>
                  <a:gd name="connsiteX14" fmla="*/ 3573169 w 4572368"/>
                  <a:gd name="connsiteY14" fmla="*/ 2074167 h 2407420"/>
                  <a:gd name="connsiteX15" fmla="*/ 1649791 w 4572368"/>
                  <a:gd name="connsiteY15" fmla="*/ 1783901 h 2407420"/>
                  <a:gd name="connsiteX16" fmla="*/ 1649338 w 4572368"/>
                  <a:gd name="connsiteY16" fmla="*/ 1784638 h 2407420"/>
                  <a:gd name="connsiteX17" fmla="*/ 1660428 w 4572368"/>
                  <a:gd name="connsiteY17" fmla="*/ 1793468 h 2407420"/>
                  <a:gd name="connsiteX18" fmla="*/ 1660932 w 4572368"/>
                  <a:gd name="connsiteY18" fmla="*/ 1792723 h 2407420"/>
                  <a:gd name="connsiteX19" fmla="*/ 1661104 w 4572368"/>
                  <a:gd name="connsiteY19" fmla="*/ 1792457 h 2407420"/>
                  <a:gd name="connsiteX20" fmla="*/ 4263462 w 4572368"/>
                  <a:gd name="connsiteY20" fmla="*/ 1196558 h 2407420"/>
                  <a:gd name="connsiteX21" fmla="*/ 4261237 w 4572368"/>
                  <a:gd name="connsiteY21" fmla="*/ 1199066 h 2407420"/>
                  <a:gd name="connsiteX22" fmla="*/ 4252071 w 4572368"/>
                  <a:gd name="connsiteY22" fmla="*/ 1208232 h 2407420"/>
                  <a:gd name="connsiteX23" fmla="*/ 4266735 w 4572368"/>
                  <a:gd name="connsiteY23" fmla="*/ 1238171 h 2407420"/>
                  <a:gd name="connsiteX24" fmla="*/ 4267250 w 4572368"/>
                  <a:gd name="connsiteY24" fmla="*/ 1238381 h 2407420"/>
                  <a:gd name="connsiteX25" fmla="*/ 4285128 w 4572368"/>
                  <a:gd name="connsiteY25" fmla="*/ 1233967 h 2407420"/>
                  <a:gd name="connsiteX26" fmla="*/ 4300786 w 4572368"/>
                  <a:gd name="connsiteY26" fmla="*/ 1222435 h 2407420"/>
                  <a:gd name="connsiteX27" fmla="*/ 4302782 w 4572368"/>
                  <a:gd name="connsiteY27" fmla="*/ 1218373 h 2407420"/>
                  <a:gd name="connsiteX28" fmla="*/ 4297143 w 4572368"/>
                  <a:gd name="connsiteY28" fmla="*/ 1215650 h 2407420"/>
                  <a:gd name="connsiteX29" fmla="*/ 4273631 w 4572368"/>
                  <a:gd name="connsiteY29" fmla="*/ 1197300 h 2407420"/>
                  <a:gd name="connsiteX30" fmla="*/ 601819 w 4572368"/>
                  <a:gd name="connsiteY30" fmla="*/ 719303 h 2407420"/>
                  <a:gd name="connsiteX31" fmla="*/ 602393 w 4572368"/>
                  <a:gd name="connsiteY31" fmla="*/ 720517 h 2407420"/>
                  <a:gd name="connsiteX32" fmla="*/ 602557 w 4572368"/>
                  <a:gd name="connsiteY32" fmla="*/ 720150 h 2407420"/>
                  <a:gd name="connsiteX33" fmla="*/ 720480 w 4572368"/>
                  <a:gd name="connsiteY33" fmla="*/ 377833 h 2407420"/>
                  <a:gd name="connsiteX34" fmla="*/ 707102 w 4572368"/>
                  <a:gd name="connsiteY34" fmla="*/ 399326 h 2407420"/>
                  <a:gd name="connsiteX35" fmla="*/ 703974 w 4572368"/>
                  <a:gd name="connsiteY35" fmla="*/ 436243 h 2407420"/>
                  <a:gd name="connsiteX36" fmla="*/ 721534 w 4572368"/>
                  <a:gd name="connsiteY36" fmla="*/ 439785 h 2407420"/>
                  <a:gd name="connsiteX37" fmla="*/ 721319 w 4572368"/>
                  <a:gd name="connsiteY37" fmla="*/ 439193 h 2407420"/>
                  <a:gd name="connsiteX38" fmla="*/ 723297 w 4572368"/>
                  <a:gd name="connsiteY38" fmla="*/ 425142 h 2407420"/>
                  <a:gd name="connsiteX39" fmla="*/ 728808 w 4572368"/>
                  <a:gd name="connsiteY39" fmla="*/ 395660 h 2407420"/>
                  <a:gd name="connsiteX40" fmla="*/ 724190 w 4572368"/>
                  <a:gd name="connsiteY40" fmla="*/ 380956 h 2407420"/>
                  <a:gd name="connsiteX41" fmla="*/ 567851 w 4572368"/>
                  <a:gd name="connsiteY41" fmla="*/ 0 h 2407420"/>
                  <a:gd name="connsiteX42" fmla="*/ 3690886 w 4572368"/>
                  <a:gd name="connsiteY42" fmla="*/ 0 h 2407420"/>
                  <a:gd name="connsiteX43" fmla="*/ 3691270 w 4572368"/>
                  <a:gd name="connsiteY43" fmla="*/ 4052 h 2407420"/>
                  <a:gd name="connsiteX44" fmla="*/ 3691965 w 4572368"/>
                  <a:gd name="connsiteY44" fmla="*/ 5021 h 2407420"/>
                  <a:gd name="connsiteX45" fmla="*/ 3697718 w 4572368"/>
                  <a:gd name="connsiteY45" fmla="*/ 0 h 2407420"/>
                  <a:gd name="connsiteX46" fmla="*/ 3725160 w 4572368"/>
                  <a:gd name="connsiteY46" fmla="*/ 0 h 2407420"/>
                  <a:gd name="connsiteX47" fmla="*/ 3744760 w 4572368"/>
                  <a:gd name="connsiteY47" fmla="*/ 20416 h 2407420"/>
                  <a:gd name="connsiteX48" fmla="*/ 3775814 w 4572368"/>
                  <a:gd name="connsiteY48" fmla="*/ 21888 h 2407420"/>
                  <a:gd name="connsiteX49" fmla="*/ 3785043 w 4572368"/>
                  <a:gd name="connsiteY49" fmla="*/ 540 h 2407420"/>
                  <a:gd name="connsiteX50" fmla="*/ 3784998 w 4572368"/>
                  <a:gd name="connsiteY50" fmla="*/ 0 h 2407420"/>
                  <a:gd name="connsiteX51" fmla="*/ 3810920 w 4572368"/>
                  <a:gd name="connsiteY51" fmla="*/ 0 h 2407420"/>
                  <a:gd name="connsiteX52" fmla="*/ 3823937 w 4572368"/>
                  <a:gd name="connsiteY52" fmla="*/ 17019 h 2407420"/>
                  <a:gd name="connsiteX53" fmla="*/ 3903216 w 4572368"/>
                  <a:gd name="connsiteY53" fmla="*/ 55635 h 2407420"/>
                  <a:gd name="connsiteX54" fmla="*/ 3923346 w 4572368"/>
                  <a:gd name="connsiteY54" fmla="*/ 48907 h 2407420"/>
                  <a:gd name="connsiteX55" fmla="*/ 3950282 w 4572368"/>
                  <a:gd name="connsiteY55" fmla="*/ 36633 h 2407420"/>
                  <a:gd name="connsiteX56" fmla="*/ 3951254 w 4572368"/>
                  <a:gd name="connsiteY56" fmla="*/ 65128 h 2407420"/>
                  <a:gd name="connsiteX57" fmla="*/ 3985874 w 4572368"/>
                  <a:gd name="connsiteY57" fmla="*/ 84700 h 2407420"/>
                  <a:gd name="connsiteX58" fmla="*/ 3986523 w 4572368"/>
                  <a:gd name="connsiteY58" fmla="*/ 84561 h 2407420"/>
                  <a:gd name="connsiteX59" fmla="*/ 4001139 w 4572368"/>
                  <a:gd name="connsiteY59" fmla="*/ 68158 h 2407420"/>
                  <a:gd name="connsiteX60" fmla="*/ 4008768 w 4572368"/>
                  <a:gd name="connsiteY60" fmla="*/ 46250 h 2407420"/>
                  <a:gd name="connsiteX61" fmla="*/ 4003556 w 4572368"/>
                  <a:gd name="connsiteY61" fmla="*/ 10279 h 2407420"/>
                  <a:gd name="connsiteX62" fmla="*/ 3993927 w 4572368"/>
                  <a:gd name="connsiteY62" fmla="*/ 0 h 2407420"/>
                  <a:gd name="connsiteX63" fmla="*/ 4052247 w 4572368"/>
                  <a:gd name="connsiteY63" fmla="*/ 0 h 2407420"/>
                  <a:gd name="connsiteX64" fmla="*/ 4053072 w 4572368"/>
                  <a:gd name="connsiteY64" fmla="*/ 16770 h 2407420"/>
                  <a:gd name="connsiteX65" fmla="*/ 4068305 w 4572368"/>
                  <a:gd name="connsiteY65" fmla="*/ 22237 h 2407420"/>
                  <a:gd name="connsiteX66" fmla="*/ 4070966 w 4572368"/>
                  <a:gd name="connsiteY66" fmla="*/ 24831 h 2407420"/>
                  <a:gd name="connsiteX67" fmla="*/ 4090733 w 4572368"/>
                  <a:gd name="connsiteY67" fmla="*/ 36910 h 2407420"/>
                  <a:gd name="connsiteX68" fmla="*/ 4145197 w 4572368"/>
                  <a:gd name="connsiteY68" fmla="*/ 42883 h 2407420"/>
                  <a:gd name="connsiteX69" fmla="*/ 4179074 w 4572368"/>
                  <a:gd name="connsiteY69" fmla="*/ 83288 h 2407420"/>
                  <a:gd name="connsiteX70" fmla="*/ 4208020 w 4572368"/>
                  <a:gd name="connsiteY70" fmla="*/ 133260 h 2407420"/>
                  <a:gd name="connsiteX71" fmla="*/ 4210047 w 4572368"/>
                  <a:gd name="connsiteY71" fmla="*/ 133638 h 2407420"/>
                  <a:gd name="connsiteX72" fmla="*/ 4235576 w 4572368"/>
                  <a:gd name="connsiteY72" fmla="*/ 185070 h 2407420"/>
                  <a:gd name="connsiteX73" fmla="*/ 4225847 w 4572368"/>
                  <a:gd name="connsiteY73" fmla="*/ 214713 h 2407420"/>
                  <a:gd name="connsiteX74" fmla="*/ 4260800 w 4572368"/>
                  <a:gd name="connsiteY74" fmla="*/ 212849 h 2407420"/>
                  <a:gd name="connsiteX75" fmla="*/ 4278115 w 4572368"/>
                  <a:gd name="connsiteY75" fmla="*/ 207168 h 2407420"/>
                  <a:gd name="connsiteX76" fmla="*/ 4278473 w 4572368"/>
                  <a:gd name="connsiteY76" fmla="*/ 219294 h 2407420"/>
                  <a:gd name="connsiteX77" fmla="*/ 4267874 w 4572368"/>
                  <a:gd name="connsiteY77" fmla="*/ 228327 h 2407420"/>
                  <a:gd name="connsiteX78" fmla="*/ 4245504 w 4572368"/>
                  <a:gd name="connsiteY78" fmla="*/ 249842 h 2407420"/>
                  <a:gd name="connsiteX79" fmla="*/ 4252213 w 4572368"/>
                  <a:gd name="connsiteY79" fmla="*/ 284127 h 2407420"/>
                  <a:gd name="connsiteX80" fmla="*/ 4281856 w 4572368"/>
                  <a:gd name="connsiteY80" fmla="*/ 293855 h 2407420"/>
                  <a:gd name="connsiteX81" fmla="*/ 4299406 w 4572368"/>
                  <a:gd name="connsiteY81" fmla="*/ 306569 h 2407420"/>
                  <a:gd name="connsiteX82" fmla="*/ 4286725 w 4572368"/>
                  <a:gd name="connsiteY82" fmla="*/ 326748 h 2407420"/>
                  <a:gd name="connsiteX83" fmla="*/ 4259068 w 4572368"/>
                  <a:gd name="connsiteY83" fmla="*/ 345703 h 2407420"/>
                  <a:gd name="connsiteX84" fmla="*/ 4251521 w 4572368"/>
                  <a:gd name="connsiteY84" fmla="*/ 372083 h 2407420"/>
                  <a:gd name="connsiteX85" fmla="*/ 4239400 w 4572368"/>
                  <a:gd name="connsiteY85" fmla="*/ 420156 h 2407420"/>
                  <a:gd name="connsiteX86" fmla="*/ 4235810 w 4572368"/>
                  <a:gd name="connsiteY86" fmla="*/ 487124 h 2407420"/>
                  <a:gd name="connsiteX87" fmla="*/ 4241565 w 4572368"/>
                  <a:gd name="connsiteY87" fmla="*/ 493546 h 2407420"/>
                  <a:gd name="connsiteX88" fmla="*/ 4257470 w 4572368"/>
                  <a:gd name="connsiteY88" fmla="*/ 498223 h 2407420"/>
                  <a:gd name="connsiteX89" fmla="*/ 4279466 w 4572368"/>
                  <a:gd name="connsiteY89" fmla="*/ 526450 h 2407420"/>
                  <a:gd name="connsiteX90" fmla="*/ 4301358 w 4572368"/>
                  <a:gd name="connsiteY90" fmla="*/ 546791 h 2407420"/>
                  <a:gd name="connsiteX91" fmla="*/ 4294347 w 4572368"/>
                  <a:gd name="connsiteY91" fmla="*/ 567504 h 2407420"/>
                  <a:gd name="connsiteX92" fmla="*/ 4272327 w 4572368"/>
                  <a:gd name="connsiteY92" fmla="*/ 584693 h 2407420"/>
                  <a:gd name="connsiteX93" fmla="*/ 4264461 w 4572368"/>
                  <a:gd name="connsiteY93" fmla="*/ 598680 h 2407420"/>
                  <a:gd name="connsiteX94" fmla="*/ 4268701 w 4572368"/>
                  <a:gd name="connsiteY94" fmla="*/ 600226 h 2407420"/>
                  <a:gd name="connsiteX95" fmla="*/ 4283893 w 4572368"/>
                  <a:gd name="connsiteY95" fmla="*/ 594672 h 2407420"/>
                  <a:gd name="connsiteX96" fmla="*/ 4338803 w 4572368"/>
                  <a:gd name="connsiteY96" fmla="*/ 603876 h 2407420"/>
                  <a:gd name="connsiteX97" fmla="*/ 4358590 w 4572368"/>
                  <a:gd name="connsiteY97" fmla="*/ 601802 h 2407420"/>
                  <a:gd name="connsiteX98" fmla="*/ 4376107 w 4572368"/>
                  <a:gd name="connsiteY98" fmla="*/ 611889 h 2407420"/>
                  <a:gd name="connsiteX99" fmla="*/ 4443012 w 4572368"/>
                  <a:gd name="connsiteY99" fmla="*/ 657936 h 2407420"/>
                  <a:gd name="connsiteX100" fmla="*/ 4479506 w 4572368"/>
                  <a:gd name="connsiteY100" fmla="*/ 681526 h 2407420"/>
                  <a:gd name="connsiteX101" fmla="*/ 4471548 w 4572368"/>
                  <a:gd name="connsiteY101" fmla="*/ 707307 h 2407420"/>
                  <a:gd name="connsiteX102" fmla="*/ 4497717 w 4572368"/>
                  <a:gd name="connsiteY102" fmla="*/ 730019 h 2407420"/>
                  <a:gd name="connsiteX103" fmla="*/ 4529489 w 4572368"/>
                  <a:gd name="connsiteY103" fmla="*/ 748010 h 2407420"/>
                  <a:gd name="connsiteX104" fmla="*/ 4518523 w 4572368"/>
                  <a:gd name="connsiteY104" fmla="*/ 775850 h 2407420"/>
                  <a:gd name="connsiteX105" fmla="*/ 4516130 w 4572368"/>
                  <a:gd name="connsiteY105" fmla="*/ 794278 h 2407420"/>
                  <a:gd name="connsiteX106" fmla="*/ 4532122 w 4572368"/>
                  <a:gd name="connsiteY106" fmla="*/ 795690 h 2407420"/>
                  <a:gd name="connsiteX107" fmla="*/ 4535540 w 4572368"/>
                  <a:gd name="connsiteY107" fmla="*/ 794231 h 2407420"/>
                  <a:gd name="connsiteX108" fmla="*/ 4559725 w 4572368"/>
                  <a:gd name="connsiteY108" fmla="*/ 788260 h 2407420"/>
                  <a:gd name="connsiteX109" fmla="*/ 4549827 w 4572368"/>
                  <a:gd name="connsiteY109" fmla="*/ 804763 h 2407420"/>
                  <a:gd name="connsiteX110" fmla="*/ 4534641 w 4572368"/>
                  <a:gd name="connsiteY110" fmla="*/ 818707 h 2407420"/>
                  <a:gd name="connsiteX111" fmla="*/ 4543185 w 4572368"/>
                  <a:gd name="connsiteY111" fmla="*/ 854382 h 2407420"/>
                  <a:gd name="connsiteX112" fmla="*/ 4563452 w 4572368"/>
                  <a:gd name="connsiteY112" fmla="*/ 858166 h 2407420"/>
                  <a:gd name="connsiteX113" fmla="*/ 4563186 w 4572368"/>
                  <a:gd name="connsiteY113" fmla="*/ 884858 h 2407420"/>
                  <a:gd name="connsiteX114" fmla="*/ 4544549 w 4572368"/>
                  <a:gd name="connsiteY114" fmla="*/ 897632 h 2407420"/>
                  <a:gd name="connsiteX115" fmla="*/ 4536779 w 4572368"/>
                  <a:gd name="connsiteY115" fmla="*/ 922397 h 2407420"/>
                  <a:gd name="connsiteX116" fmla="*/ 4525315 w 4572368"/>
                  <a:gd name="connsiteY116" fmla="*/ 958533 h 2407420"/>
                  <a:gd name="connsiteX117" fmla="*/ 4517058 w 4572368"/>
                  <a:gd name="connsiteY117" fmla="*/ 1008376 h 2407420"/>
                  <a:gd name="connsiteX118" fmla="*/ 4519733 w 4572368"/>
                  <a:gd name="connsiteY118" fmla="*/ 1027749 h 2407420"/>
                  <a:gd name="connsiteX119" fmla="*/ 4508174 w 4572368"/>
                  <a:gd name="connsiteY119" fmla="*/ 1025068 h 2407420"/>
                  <a:gd name="connsiteX120" fmla="*/ 4499290 w 4572368"/>
                  <a:gd name="connsiteY120" fmla="*/ 1041760 h 2407420"/>
                  <a:gd name="connsiteX121" fmla="*/ 4491275 w 4572368"/>
                  <a:gd name="connsiteY121" fmla="*/ 1079064 h 2407420"/>
                  <a:gd name="connsiteX122" fmla="*/ 4475144 w 4572368"/>
                  <a:gd name="connsiteY122" fmla="*/ 1098074 h 2407420"/>
                  <a:gd name="connsiteX123" fmla="*/ 4443934 w 4572368"/>
                  <a:gd name="connsiteY123" fmla="*/ 1107976 h 2407420"/>
                  <a:gd name="connsiteX124" fmla="*/ 4399184 w 4572368"/>
                  <a:gd name="connsiteY124" fmla="*/ 1134228 h 2407420"/>
                  <a:gd name="connsiteX125" fmla="*/ 4393752 w 4572368"/>
                  <a:gd name="connsiteY125" fmla="*/ 1152089 h 2407420"/>
                  <a:gd name="connsiteX126" fmla="*/ 4364858 w 4572368"/>
                  <a:gd name="connsiteY126" fmla="*/ 1169241 h 2407420"/>
                  <a:gd name="connsiteX127" fmla="*/ 4336492 w 4572368"/>
                  <a:gd name="connsiteY127" fmla="*/ 1169918 h 2407420"/>
                  <a:gd name="connsiteX128" fmla="*/ 4329986 w 4572368"/>
                  <a:gd name="connsiteY128" fmla="*/ 1179746 h 2407420"/>
                  <a:gd name="connsiteX129" fmla="*/ 4330113 w 4572368"/>
                  <a:gd name="connsiteY129" fmla="*/ 1180885 h 2407420"/>
                  <a:gd name="connsiteX130" fmla="*/ 4343556 w 4572368"/>
                  <a:gd name="connsiteY130" fmla="*/ 1185162 h 2407420"/>
                  <a:gd name="connsiteX131" fmla="*/ 4361274 w 4572368"/>
                  <a:gd name="connsiteY131" fmla="*/ 1196161 h 2407420"/>
                  <a:gd name="connsiteX132" fmla="*/ 4360053 w 4572368"/>
                  <a:gd name="connsiteY132" fmla="*/ 1199215 h 2407420"/>
                  <a:gd name="connsiteX133" fmla="*/ 4345388 w 4572368"/>
                  <a:gd name="connsiteY133" fmla="*/ 1223045 h 2407420"/>
                  <a:gd name="connsiteX134" fmla="*/ 4353332 w 4572368"/>
                  <a:gd name="connsiteY134" fmla="*/ 1234042 h 2407420"/>
                  <a:gd name="connsiteX135" fmla="*/ 4353943 w 4572368"/>
                  <a:gd name="connsiteY135" fmla="*/ 1237098 h 2407420"/>
                  <a:gd name="connsiteX136" fmla="*/ 4361886 w 4572368"/>
                  <a:gd name="connsiteY136" fmla="*/ 1254817 h 2407420"/>
                  <a:gd name="connsiteX137" fmla="*/ 4396714 w 4572368"/>
                  <a:gd name="connsiteY137" fmla="*/ 1284756 h 2407420"/>
                  <a:gd name="connsiteX138" fmla="*/ 4400991 w 4572368"/>
                  <a:gd name="connsiteY138" fmla="*/ 1328749 h 2407420"/>
                  <a:gd name="connsiteX139" fmla="*/ 4397324 w 4572368"/>
                  <a:gd name="connsiteY139" fmla="*/ 1377017 h 2407420"/>
                  <a:gd name="connsiteX140" fmla="*/ 4398547 w 4572368"/>
                  <a:gd name="connsiteY140" fmla="*/ 1378241 h 2407420"/>
                  <a:gd name="connsiteX141" fmla="*/ 4391825 w 4572368"/>
                  <a:gd name="connsiteY141" fmla="*/ 1425900 h 2407420"/>
                  <a:gd name="connsiteX142" fmla="*/ 4371051 w 4572368"/>
                  <a:gd name="connsiteY142" fmla="*/ 1441786 h 2407420"/>
                  <a:gd name="connsiteX143" fmla="*/ 4396102 w 4572368"/>
                  <a:gd name="connsiteY143" fmla="*/ 1457060 h 2407420"/>
                  <a:gd name="connsiteX144" fmla="*/ 4410767 w 4572368"/>
                  <a:gd name="connsiteY144" fmla="*/ 1461338 h 2407420"/>
                  <a:gd name="connsiteX145" fmla="*/ 4405268 w 4572368"/>
                  <a:gd name="connsiteY145" fmla="*/ 1469892 h 2407420"/>
                  <a:gd name="connsiteX146" fmla="*/ 4393657 w 4572368"/>
                  <a:gd name="connsiteY146" fmla="*/ 1471114 h 2407420"/>
                  <a:gd name="connsiteX147" fmla="*/ 4367996 w 4572368"/>
                  <a:gd name="connsiteY147" fmla="*/ 1475390 h 2407420"/>
                  <a:gd name="connsiteX148" fmla="*/ 4356387 w 4572368"/>
                  <a:gd name="connsiteY148" fmla="*/ 1502276 h 2407420"/>
                  <a:gd name="connsiteX149" fmla="*/ 4372272 w 4572368"/>
                  <a:gd name="connsiteY149" fmla="*/ 1523050 h 2407420"/>
                  <a:gd name="connsiteX150" fmla="*/ 4378383 w 4572368"/>
                  <a:gd name="connsiteY150" fmla="*/ 1540157 h 2407420"/>
                  <a:gd name="connsiteX151" fmla="*/ 4360052 w 4572368"/>
                  <a:gd name="connsiteY151" fmla="*/ 1548100 h 2407420"/>
                  <a:gd name="connsiteX152" fmla="*/ 4331946 w 4572368"/>
                  <a:gd name="connsiteY152" fmla="*/ 1548101 h 2407420"/>
                  <a:gd name="connsiteX153" fmla="*/ 4314227 w 4572368"/>
                  <a:gd name="connsiteY153" fmla="*/ 1562764 h 2407420"/>
                  <a:gd name="connsiteX154" fmla="*/ 4283066 w 4572368"/>
                  <a:gd name="connsiteY154" fmla="*/ 1590260 h 2407420"/>
                  <a:gd name="connsiteX155" fmla="*/ 4248849 w 4572368"/>
                  <a:gd name="connsiteY155" fmla="*/ 1634863 h 2407420"/>
                  <a:gd name="connsiteX156" fmla="*/ 4249786 w 4572368"/>
                  <a:gd name="connsiteY156" fmla="*/ 1642030 h 2407420"/>
                  <a:gd name="connsiteX157" fmla="*/ 4258565 w 4572368"/>
                  <a:gd name="connsiteY157" fmla="*/ 1652802 h 2407420"/>
                  <a:gd name="connsiteX158" fmla="*/ 4260398 w 4572368"/>
                  <a:gd name="connsiteY158" fmla="*/ 1682742 h 2407420"/>
                  <a:gd name="connsiteX159" fmla="*/ 4265897 w 4572368"/>
                  <a:gd name="connsiteY159" fmla="*/ 1707182 h 2407420"/>
                  <a:gd name="connsiteX160" fmla="*/ 4251232 w 4572368"/>
                  <a:gd name="connsiteY160" fmla="*/ 1718180 h 2407420"/>
                  <a:gd name="connsiteX161" fmla="*/ 4227862 w 4572368"/>
                  <a:gd name="connsiteY161" fmla="*/ 1719631 h 2407420"/>
                  <a:gd name="connsiteX162" fmla="*/ 4215796 w 4572368"/>
                  <a:gd name="connsiteY162" fmla="*/ 1725576 h 2407420"/>
                  <a:gd name="connsiteX163" fmla="*/ 4217994 w 4572368"/>
                  <a:gd name="connsiteY163" fmla="*/ 1728653 h 2407420"/>
                  <a:gd name="connsiteX164" fmla="*/ 4231130 w 4572368"/>
                  <a:gd name="connsiteY164" fmla="*/ 1732013 h 2407420"/>
                  <a:gd name="connsiteX165" fmla="*/ 4264736 w 4572368"/>
                  <a:gd name="connsiteY165" fmla="*/ 1764397 h 2407420"/>
                  <a:gd name="connsiteX166" fmla="*/ 4279401 w 4572368"/>
                  <a:gd name="connsiteY166" fmla="*/ 1772340 h 2407420"/>
                  <a:gd name="connsiteX167" fmla="*/ 4286732 w 4572368"/>
                  <a:gd name="connsiteY167" fmla="*/ 1787616 h 2407420"/>
                  <a:gd name="connsiteX168" fmla="*/ 4311172 w 4572368"/>
                  <a:gd name="connsiteY168" fmla="*/ 1851159 h 2407420"/>
                  <a:gd name="connsiteX169" fmla="*/ 4325226 w 4572368"/>
                  <a:gd name="connsiteY169" fmla="*/ 1884764 h 2407420"/>
                  <a:gd name="connsiteX170" fmla="*/ 4307506 w 4572368"/>
                  <a:gd name="connsiteY170" fmla="*/ 1898819 h 2407420"/>
                  <a:gd name="connsiteX171" fmla="*/ 4314839 w 4572368"/>
                  <a:gd name="connsiteY171" fmla="*/ 1926924 h 2407420"/>
                  <a:gd name="connsiteX172" fmla="*/ 4328281 w 4572368"/>
                  <a:gd name="connsiteY172" fmla="*/ 1954419 h 2407420"/>
                  <a:gd name="connsiteX173" fmla="*/ 4307507 w 4572368"/>
                  <a:gd name="connsiteY173" fmla="*/ 1968472 h 2407420"/>
                  <a:gd name="connsiteX174" fmla="*/ 4297119 w 4572368"/>
                  <a:gd name="connsiteY174" fmla="*/ 1980082 h 2407420"/>
                  <a:gd name="connsiteX175" fmla="*/ 4307507 w 4572368"/>
                  <a:gd name="connsiteY175" fmla="*/ 1988636 h 2407420"/>
                  <a:gd name="connsiteX176" fmla="*/ 4310562 w 4572368"/>
                  <a:gd name="connsiteY176" fmla="*/ 1989247 h 2407420"/>
                  <a:gd name="connsiteX177" fmla="*/ 4330114 w 4572368"/>
                  <a:gd name="connsiteY177" fmla="*/ 1996579 h 2407420"/>
                  <a:gd name="connsiteX178" fmla="*/ 4315449 w 4572368"/>
                  <a:gd name="connsiteY178" fmla="*/ 2003301 h 2407420"/>
                  <a:gd name="connsiteX179" fmla="*/ 4298342 w 4572368"/>
                  <a:gd name="connsiteY179" fmla="*/ 2005744 h 2407420"/>
                  <a:gd name="connsiteX180" fmla="*/ 4287344 w 4572368"/>
                  <a:gd name="connsiteY180" fmla="*/ 2034461 h 2407420"/>
                  <a:gd name="connsiteX181" fmla="*/ 4299564 w 4572368"/>
                  <a:gd name="connsiteY181" fmla="*/ 2046680 h 2407420"/>
                  <a:gd name="connsiteX182" fmla="*/ 4286732 w 4572368"/>
                  <a:gd name="connsiteY182" fmla="*/ 2065011 h 2407420"/>
                  <a:gd name="connsiteX183" fmla="*/ 4267790 w 4572368"/>
                  <a:gd name="connsiteY183" fmla="*/ 2065011 h 2407420"/>
                  <a:gd name="connsiteX184" fmla="*/ 4250683 w 4572368"/>
                  <a:gd name="connsiteY184" fmla="*/ 2078453 h 2407420"/>
                  <a:gd name="connsiteX185" fmla="*/ 4225633 w 4572368"/>
                  <a:gd name="connsiteY185" fmla="*/ 2098006 h 2407420"/>
                  <a:gd name="connsiteX186" fmla="*/ 4196303 w 4572368"/>
                  <a:gd name="connsiteY186" fmla="*/ 2128556 h 2407420"/>
                  <a:gd name="connsiteX187" fmla="*/ 4188972 w 4572368"/>
                  <a:gd name="connsiteY187" fmla="*/ 2143220 h 2407420"/>
                  <a:gd name="connsiteX188" fmla="*/ 4182250 w 4572368"/>
                  <a:gd name="connsiteY188" fmla="*/ 2135888 h 2407420"/>
                  <a:gd name="connsiteX189" fmla="*/ 4168197 w 4572368"/>
                  <a:gd name="connsiteY189" fmla="*/ 2143220 h 2407420"/>
                  <a:gd name="connsiteX190" fmla="*/ 4144979 w 4572368"/>
                  <a:gd name="connsiteY190" fmla="*/ 2165216 h 2407420"/>
                  <a:gd name="connsiteX191" fmla="*/ 4124816 w 4572368"/>
                  <a:gd name="connsiteY191" fmla="*/ 2170715 h 2407420"/>
                  <a:gd name="connsiteX192" fmla="*/ 4098543 w 4572368"/>
                  <a:gd name="connsiteY192" fmla="*/ 2162772 h 2407420"/>
                  <a:gd name="connsiteX193" fmla="*/ 4055161 w 4572368"/>
                  <a:gd name="connsiteY193" fmla="*/ 2159717 h 2407420"/>
                  <a:gd name="connsiteX194" fmla="*/ 4042940 w 4572368"/>
                  <a:gd name="connsiteY194" fmla="*/ 2169493 h 2407420"/>
                  <a:gd name="connsiteX195" fmla="*/ 4014835 w 4572368"/>
                  <a:gd name="connsiteY195" fmla="*/ 2167660 h 2407420"/>
                  <a:gd name="connsiteX196" fmla="*/ 3985507 w 4572368"/>
                  <a:gd name="connsiteY196" fmla="*/ 2158496 h 2407420"/>
                  <a:gd name="connsiteX197" fmla="*/ 3967787 w 4572368"/>
                  <a:gd name="connsiteY197" fmla="*/ 2193322 h 2407420"/>
                  <a:gd name="connsiteX198" fmla="*/ 3965954 w 4572368"/>
                  <a:gd name="connsiteY198" fmla="*/ 2199432 h 2407420"/>
                  <a:gd name="connsiteX199" fmla="*/ 3958622 w 4572368"/>
                  <a:gd name="connsiteY199" fmla="*/ 2189656 h 2407420"/>
                  <a:gd name="connsiteX200" fmla="*/ 3938460 w 4572368"/>
                  <a:gd name="connsiteY200" fmla="*/ 2143831 h 2407420"/>
                  <a:gd name="connsiteX201" fmla="*/ 3918296 w 4572368"/>
                  <a:gd name="connsiteY201" fmla="*/ 2135888 h 2407420"/>
                  <a:gd name="connsiteX202" fmla="*/ 3895689 w 4572368"/>
                  <a:gd name="connsiteY202" fmla="*/ 2136500 h 2407420"/>
                  <a:gd name="connsiteX203" fmla="*/ 3865750 w 4572368"/>
                  <a:gd name="connsiteY203" fmla="*/ 2110837 h 2407420"/>
                  <a:gd name="connsiteX204" fmla="*/ 3843754 w 4572368"/>
                  <a:gd name="connsiteY204" fmla="*/ 2094951 h 2407420"/>
                  <a:gd name="connsiteX205" fmla="*/ 3838866 w 4572368"/>
                  <a:gd name="connsiteY205" fmla="*/ 2084563 h 2407420"/>
                  <a:gd name="connsiteX206" fmla="*/ 3830311 w 4572368"/>
                  <a:gd name="connsiteY206" fmla="*/ 2089451 h 2407420"/>
                  <a:gd name="connsiteX207" fmla="*/ 3816869 w 4572368"/>
                  <a:gd name="connsiteY207" fmla="*/ 2103505 h 2407420"/>
                  <a:gd name="connsiteX208" fmla="*/ 3813814 w 4572368"/>
                  <a:gd name="connsiteY208" fmla="*/ 2131000 h 2407420"/>
                  <a:gd name="connsiteX209" fmla="*/ 3814424 w 4572368"/>
                  <a:gd name="connsiteY209" fmla="*/ 2152996 h 2407420"/>
                  <a:gd name="connsiteX210" fmla="*/ 3799150 w 4572368"/>
                  <a:gd name="connsiteY210" fmla="*/ 2148719 h 2407420"/>
                  <a:gd name="connsiteX211" fmla="*/ 3712387 w 4572368"/>
                  <a:gd name="connsiteY211" fmla="*/ 2115725 h 2407420"/>
                  <a:gd name="connsiteX212" fmla="*/ 3690907 w 4572368"/>
                  <a:gd name="connsiteY212" fmla="*/ 2100603 h 2407420"/>
                  <a:gd name="connsiteX213" fmla="*/ 3693678 w 4572368"/>
                  <a:gd name="connsiteY213" fmla="*/ 2090586 h 2407420"/>
                  <a:gd name="connsiteX214" fmla="*/ 3679225 w 4572368"/>
                  <a:gd name="connsiteY214" fmla="*/ 2086582 h 2407420"/>
                  <a:gd name="connsiteX215" fmla="*/ 3674950 w 4572368"/>
                  <a:gd name="connsiteY215" fmla="*/ 2087629 h 2407420"/>
                  <a:gd name="connsiteX216" fmla="*/ 3679332 w 4572368"/>
                  <a:gd name="connsiteY216" fmla="*/ 2096392 h 2407420"/>
                  <a:gd name="connsiteX217" fmla="*/ 3656113 w 4572368"/>
                  <a:gd name="connsiteY217" fmla="*/ 2136108 h 2407420"/>
                  <a:gd name="connsiteX218" fmla="*/ 3623118 w 4572368"/>
                  <a:gd name="connsiteY218" fmla="*/ 2139163 h 2407420"/>
                  <a:gd name="connsiteX219" fmla="*/ 3612732 w 4572368"/>
                  <a:gd name="connsiteY219" fmla="*/ 2167879 h 2407420"/>
                  <a:gd name="connsiteX220" fmla="*/ 3623730 w 4572368"/>
                  <a:gd name="connsiteY220" fmla="*/ 2181321 h 2407420"/>
                  <a:gd name="connsiteX221" fmla="*/ 3634728 w 4572368"/>
                  <a:gd name="connsiteY221" fmla="*/ 2193543 h 2407420"/>
                  <a:gd name="connsiteX222" fmla="*/ 3588292 w 4572368"/>
                  <a:gd name="connsiteY222" fmla="*/ 2141606 h 2407420"/>
                  <a:gd name="connsiteX223" fmla="*/ 3572406 w 4572368"/>
                  <a:gd name="connsiteY223" fmla="*/ 2126332 h 2407420"/>
                  <a:gd name="connsiteX224" fmla="*/ 3562323 w 4572368"/>
                  <a:gd name="connsiteY224" fmla="*/ 2133511 h 2407420"/>
                  <a:gd name="connsiteX225" fmla="*/ 3560124 w 4572368"/>
                  <a:gd name="connsiteY225" fmla="*/ 2134334 h 2407420"/>
                  <a:gd name="connsiteX226" fmla="*/ 3574081 w 4572368"/>
                  <a:gd name="connsiteY226" fmla="*/ 2168218 h 2407420"/>
                  <a:gd name="connsiteX227" fmla="*/ 3578404 w 4572368"/>
                  <a:gd name="connsiteY227" fmla="*/ 2191547 h 2407420"/>
                  <a:gd name="connsiteX228" fmla="*/ 3580797 w 4572368"/>
                  <a:gd name="connsiteY228" fmla="*/ 2192544 h 2407420"/>
                  <a:gd name="connsiteX229" fmla="*/ 3610780 w 4572368"/>
                  <a:gd name="connsiteY229" fmla="*/ 2250901 h 2407420"/>
                  <a:gd name="connsiteX230" fmla="*/ 3680816 w 4572368"/>
                  <a:gd name="connsiteY230" fmla="*/ 2353553 h 2407420"/>
                  <a:gd name="connsiteX231" fmla="*/ 3701225 w 4572368"/>
                  <a:gd name="connsiteY231" fmla="*/ 2385456 h 2407420"/>
                  <a:gd name="connsiteX232" fmla="*/ 3706369 w 4572368"/>
                  <a:gd name="connsiteY232" fmla="*/ 2407420 h 2407420"/>
                  <a:gd name="connsiteX233" fmla="*/ 1080113 w 4572368"/>
                  <a:gd name="connsiteY233" fmla="*/ 2407420 h 2407420"/>
                  <a:gd name="connsiteX234" fmla="*/ 1077797 w 4572368"/>
                  <a:gd name="connsiteY234" fmla="*/ 2390172 h 2407420"/>
                  <a:gd name="connsiteX235" fmla="*/ 1042370 w 4572368"/>
                  <a:gd name="connsiteY235" fmla="*/ 2386668 h 2407420"/>
                  <a:gd name="connsiteX236" fmla="*/ 1022383 w 4572368"/>
                  <a:gd name="connsiteY236" fmla="*/ 2401082 h 2407420"/>
                  <a:gd name="connsiteX237" fmla="*/ 999508 w 4572368"/>
                  <a:gd name="connsiteY237" fmla="*/ 2378841 h 2407420"/>
                  <a:gd name="connsiteX238" fmla="*/ 1003827 w 4572368"/>
                  <a:gd name="connsiteY238" fmla="*/ 2352180 h 2407420"/>
                  <a:gd name="connsiteX239" fmla="*/ 1003823 w 4572368"/>
                  <a:gd name="connsiteY239" fmla="*/ 2335189 h 2407420"/>
                  <a:gd name="connsiteX240" fmla="*/ 990464 w 4572368"/>
                  <a:gd name="connsiteY240" fmla="*/ 2326155 h 2407420"/>
                  <a:gd name="connsiteX241" fmla="*/ 989902 w 4572368"/>
                  <a:gd name="connsiteY241" fmla="*/ 2327747 h 2407420"/>
                  <a:gd name="connsiteX242" fmla="*/ 968739 w 4572368"/>
                  <a:gd name="connsiteY242" fmla="*/ 2319667 h 2407420"/>
                  <a:gd name="connsiteX243" fmla="*/ 838038 w 4572368"/>
                  <a:gd name="connsiteY243" fmla="*/ 2270053 h 2407420"/>
                  <a:gd name="connsiteX244" fmla="*/ 816187 w 4572368"/>
                  <a:gd name="connsiteY244" fmla="*/ 2282944 h 2407420"/>
                  <a:gd name="connsiteX245" fmla="*/ 787766 w 4572368"/>
                  <a:gd name="connsiteY245" fmla="*/ 2304016 h 2407420"/>
                  <a:gd name="connsiteX246" fmla="*/ 779516 w 4572368"/>
                  <a:gd name="connsiteY246" fmla="*/ 2270951 h 2407420"/>
                  <a:gd name="connsiteX247" fmla="*/ 734159 w 4572368"/>
                  <a:gd name="connsiteY247" fmla="*/ 2256718 h 2407420"/>
                  <a:gd name="connsiteX248" fmla="*/ 696391 w 4572368"/>
                  <a:gd name="connsiteY248" fmla="*/ 2273720 h 2407420"/>
                  <a:gd name="connsiteX249" fmla="*/ 612794 w 4572368"/>
                  <a:gd name="connsiteY249" fmla="*/ 2282048 h 2407420"/>
                  <a:gd name="connsiteX250" fmla="*/ 580035 w 4572368"/>
                  <a:gd name="connsiteY250" fmla="*/ 2254546 h 2407420"/>
                  <a:gd name="connsiteX251" fmla="*/ 549364 w 4572368"/>
                  <a:gd name="connsiteY251" fmla="*/ 2236237 h 2407420"/>
                  <a:gd name="connsiteX252" fmla="*/ 552390 w 4572368"/>
                  <a:gd name="connsiteY252" fmla="*/ 2210275 h 2407420"/>
                  <a:gd name="connsiteX253" fmla="*/ 583579 w 4572368"/>
                  <a:gd name="connsiteY253" fmla="*/ 2153388 h 2407420"/>
                  <a:gd name="connsiteX254" fmla="*/ 594021 w 4572368"/>
                  <a:gd name="connsiteY254" fmla="*/ 2104432 h 2407420"/>
                  <a:gd name="connsiteX255" fmla="*/ 563051 w 4572368"/>
                  <a:gd name="connsiteY255" fmla="*/ 2026965 h 2407420"/>
                  <a:gd name="connsiteX256" fmla="*/ 544825 w 4572368"/>
                  <a:gd name="connsiteY256" fmla="*/ 2013264 h 2407420"/>
                  <a:gd name="connsiteX257" fmla="*/ 527604 w 4572368"/>
                  <a:gd name="connsiteY257" fmla="*/ 1990909 h 2407420"/>
                  <a:gd name="connsiteX258" fmla="*/ 550784 w 4572368"/>
                  <a:gd name="connsiteY258" fmla="*/ 1981679 h 2407420"/>
                  <a:gd name="connsiteX259" fmla="*/ 562942 w 4572368"/>
                  <a:gd name="connsiteY259" fmla="*/ 1975204 h 2407420"/>
                  <a:gd name="connsiteX260" fmla="*/ 554064 w 4572368"/>
                  <a:gd name="connsiteY260" fmla="*/ 1965571 h 2407420"/>
                  <a:gd name="connsiteX261" fmla="*/ 519369 w 4572368"/>
                  <a:gd name="connsiteY261" fmla="*/ 1886971 h 2407420"/>
                  <a:gd name="connsiteX262" fmla="*/ 533000 w 4572368"/>
                  <a:gd name="connsiteY262" fmla="*/ 1842246 h 2407420"/>
                  <a:gd name="connsiteX263" fmla="*/ 605513 w 4572368"/>
                  <a:gd name="connsiteY263" fmla="*/ 1715265 h 2407420"/>
                  <a:gd name="connsiteX264" fmla="*/ 598877 w 4572368"/>
                  <a:gd name="connsiteY264" fmla="*/ 1696950 h 2407420"/>
                  <a:gd name="connsiteX265" fmla="*/ 595334 w 4572368"/>
                  <a:gd name="connsiteY265" fmla="*/ 1679169 h 2407420"/>
                  <a:gd name="connsiteX266" fmla="*/ 603172 w 4572368"/>
                  <a:gd name="connsiteY266" fmla="*/ 1670914 h 2407420"/>
                  <a:gd name="connsiteX267" fmla="*/ 594309 w 4572368"/>
                  <a:gd name="connsiteY267" fmla="*/ 1649489 h 2407420"/>
                  <a:gd name="connsiteX268" fmla="*/ 597313 w 4572368"/>
                  <a:gd name="connsiteY268" fmla="*/ 1643573 h 2407420"/>
                  <a:gd name="connsiteX269" fmla="*/ 573816 w 4572368"/>
                  <a:gd name="connsiteY269" fmla="*/ 1633507 h 2407420"/>
                  <a:gd name="connsiteX270" fmla="*/ 593804 w 4572368"/>
                  <a:gd name="connsiteY270" fmla="*/ 1620047 h 2407420"/>
                  <a:gd name="connsiteX271" fmla="*/ 585304 w 4572368"/>
                  <a:gd name="connsiteY271" fmla="*/ 1601162 h 2407420"/>
                  <a:gd name="connsiteX272" fmla="*/ 587387 w 4572368"/>
                  <a:gd name="connsiteY272" fmla="*/ 1600439 h 2407420"/>
                  <a:gd name="connsiteX273" fmla="*/ 567795 w 4572368"/>
                  <a:gd name="connsiteY273" fmla="*/ 1593539 h 2407420"/>
                  <a:gd name="connsiteX274" fmla="*/ 528163 w 4572368"/>
                  <a:gd name="connsiteY274" fmla="*/ 1575271 h 2407420"/>
                  <a:gd name="connsiteX275" fmla="*/ 538455 w 4572368"/>
                  <a:gd name="connsiteY275" fmla="*/ 1541018 h 2407420"/>
                  <a:gd name="connsiteX276" fmla="*/ 539473 w 4572368"/>
                  <a:gd name="connsiteY276" fmla="*/ 1518830 h 2407420"/>
                  <a:gd name="connsiteX277" fmla="*/ 520286 w 4572368"/>
                  <a:gd name="connsiteY277" fmla="*/ 1518738 h 2407420"/>
                  <a:gd name="connsiteX278" fmla="*/ 516358 w 4572368"/>
                  <a:gd name="connsiteY278" fmla="*/ 1520815 h 2407420"/>
                  <a:gd name="connsiteX279" fmla="*/ 488146 w 4572368"/>
                  <a:gd name="connsiteY279" fmla="*/ 1530332 h 2407420"/>
                  <a:gd name="connsiteX280" fmla="*/ 498292 w 4572368"/>
                  <a:gd name="connsiteY280" fmla="*/ 1509690 h 2407420"/>
                  <a:gd name="connsiteX281" fmla="*/ 514995 w 4572368"/>
                  <a:gd name="connsiteY281" fmla="*/ 1491572 h 2407420"/>
                  <a:gd name="connsiteX282" fmla="*/ 501272 w 4572368"/>
                  <a:gd name="connsiteY282" fmla="*/ 1449927 h 2407420"/>
                  <a:gd name="connsiteX283" fmla="*/ 476754 w 4572368"/>
                  <a:gd name="connsiteY283" fmla="*/ 1447435 h 2407420"/>
                  <a:gd name="connsiteX284" fmla="*/ 474416 w 4572368"/>
                  <a:gd name="connsiteY284" fmla="*/ 1415618 h 2407420"/>
                  <a:gd name="connsiteX285" fmla="*/ 495347 w 4572368"/>
                  <a:gd name="connsiteY285" fmla="*/ 1398547 h 2407420"/>
                  <a:gd name="connsiteX286" fmla="*/ 502140 w 4572368"/>
                  <a:gd name="connsiteY286" fmla="*/ 1368276 h 2407420"/>
                  <a:gd name="connsiteX287" fmla="*/ 512202 w 4572368"/>
                  <a:gd name="connsiteY287" fmla="*/ 1324095 h 2407420"/>
                  <a:gd name="connsiteX288" fmla="*/ 517081 w 4572368"/>
                  <a:gd name="connsiteY288" fmla="*/ 1263904 h 2407420"/>
                  <a:gd name="connsiteX289" fmla="*/ 511969 w 4572368"/>
                  <a:gd name="connsiteY289" fmla="*/ 1241094 h 2407420"/>
                  <a:gd name="connsiteX290" fmla="*/ 526004 w 4572368"/>
                  <a:gd name="connsiteY290" fmla="*/ 1243138 h 2407420"/>
                  <a:gd name="connsiteX291" fmla="*/ 534926 w 4572368"/>
                  <a:gd name="connsiteY291" fmla="*/ 1222372 h 2407420"/>
                  <a:gd name="connsiteX292" fmla="*/ 540762 w 4572368"/>
                  <a:gd name="connsiteY292" fmla="*/ 1177141 h 2407420"/>
                  <a:gd name="connsiteX293" fmla="*/ 558086 w 4572368"/>
                  <a:gd name="connsiteY293" fmla="*/ 1152895 h 2407420"/>
                  <a:gd name="connsiteX294" fmla="*/ 569560 w 4572368"/>
                  <a:gd name="connsiteY294" fmla="*/ 1143332 h 2407420"/>
                  <a:gd name="connsiteX295" fmla="*/ 552210 w 4572368"/>
                  <a:gd name="connsiteY295" fmla="*/ 1142716 h 2407420"/>
                  <a:gd name="connsiteX296" fmla="*/ 514703 w 4572368"/>
                  <a:gd name="connsiteY296" fmla="*/ 1137465 h 2407420"/>
                  <a:gd name="connsiteX297" fmla="*/ 456457 w 4572368"/>
                  <a:gd name="connsiteY297" fmla="*/ 1117038 h 2407420"/>
                  <a:gd name="connsiteX298" fmla="*/ 426663 w 4572368"/>
                  <a:gd name="connsiteY298" fmla="*/ 1107890 h 2407420"/>
                  <a:gd name="connsiteX299" fmla="*/ 417715 w 4572368"/>
                  <a:gd name="connsiteY299" fmla="*/ 1094016 h 2407420"/>
                  <a:gd name="connsiteX300" fmla="*/ 393610 w 4572368"/>
                  <a:gd name="connsiteY300" fmla="*/ 1104747 h 2407420"/>
                  <a:gd name="connsiteX301" fmla="*/ 329733 w 4572368"/>
                  <a:gd name="connsiteY301" fmla="*/ 1077967 h 2407420"/>
                  <a:gd name="connsiteX302" fmla="*/ 312121 w 4572368"/>
                  <a:gd name="connsiteY302" fmla="*/ 1070894 h 2407420"/>
                  <a:gd name="connsiteX303" fmla="*/ 260417 w 4572368"/>
                  <a:gd name="connsiteY303" fmla="*/ 1044256 h 2407420"/>
                  <a:gd name="connsiteX304" fmla="*/ 205026 w 4572368"/>
                  <a:gd name="connsiteY304" fmla="*/ 1013190 h 2407420"/>
                  <a:gd name="connsiteX305" fmla="*/ 176350 w 4572368"/>
                  <a:gd name="connsiteY305" fmla="*/ 994763 h 2407420"/>
                  <a:gd name="connsiteX306" fmla="*/ 174419 w 4572368"/>
                  <a:gd name="connsiteY306" fmla="*/ 994771 h 2407420"/>
                  <a:gd name="connsiteX307" fmla="*/ 174418 w 4572368"/>
                  <a:gd name="connsiteY307" fmla="*/ 994770 h 2407420"/>
                  <a:gd name="connsiteX308" fmla="*/ 173936 w 4572368"/>
                  <a:gd name="connsiteY308" fmla="*/ 994773 h 2407420"/>
                  <a:gd name="connsiteX309" fmla="*/ 174419 w 4572368"/>
                  <a:gd name="connsiteY309" fmla="*/ 994771 h 2407420"/>
                  <a:gd name="connsiteX310" fmla="*/ 175388 w 4572368"/>
                  <a:gd name="connsiteY310" fmla="*/ 995733 h 2407420"/>
                  <a:gd name="connsiteX311" fmla="*/ 172154 w 4572368"/>
                  <a:gd name="connsiteY311" fmla="*/ 1007533 h 2407420"/>
                  <a:gd name="connsiteX312" fmla="*/ 163455 w 4572368"/>
                  <a:gd name="connsiteY312" fmla="*/ 1006603 h 2407420"/>
                  <a:gd name="connsiteX313" fmla="*/ 70024 w 4572368"/>
                  <a:gd name="connsiteY313" fmla="*/ 981689 h 2407420"/>
                  <a:gd name="connsiteX314" fmla="*/ 53581 w 4572368"/>
                  <a:gd name="connsiteY314" fmla="*/ 976929 h 2407420"/>
                  <a:gd name="connsiteX315" fmla="*/ 49899 w 4572368"/>
                  <a:gd name="connsiteY315" fmla="*/ 974433 h 2407420"/>
                  <a:gd name="connsiteX316" fmla="*/ 43671 w 4572368"/>
                  <a:gd name="connsiteY316" fmla="*/ 964026 h 2407420"/>
                  <a:gd name="connsiteX317" fmla="*/ 42494 w 4572368"/>
                  <a:gd name="connsiteY317" fmla="*/ 959780 h 2407420"/>
                  <a:gd name="connsiteX318" fmla="*/ 44186 w 4572368"/>
                  <a:gd name="connsiteY318" fmla="*/ 948759 h 2407420"/>
                  <a:gd name="connsiteX319" fmla="*/ 45125 w 4572368"/>
                  <a:gd name="connsiteY319" fmla="*/ 941993 h 2407420"/>
                  <a:gd name="connsiteX320" fmla="*/ 18821 w 4572368"/>
                  <a:gd name="connsiteY320" fmla="*/ 935921 h 2407420"/>
                  <a:gd name="connsiteX321" fmla="*/ 611 w 4572368"/>
                  <a:gd name="connsiteY321" fmla="*/ 924793 h 2407420"/>
                  <a:gd name="connsiteX322" fmla="*/ 10024 w 4572368"/>
                  <a:gd name="connsiteY322" fmla="*/ 911806 h 2407420"/>
                  <a:gd name="connsiteX323" fmla="*/ 88220 w 4572368"/>
                  <a:gd name="connsiteY323" fmla="*/ 943935 h 2407420"/>
                  <a:gd name="connsiteX324" fmla="*/ 130187 w 4572368"/>
                  <a:gd name="connsiteY324" fmla="*/ 953224 h 2407420"/>
                  <a:gd name="connsiteX325" fmla="*/ 138116 w 4572368"/>
                  <a:gd name="connsiteY325" fmla="*/ 954542 h 2407420"/>
                  <a:gd name="connsiteX326" fmla="*/ 183441 w 4572368"/>
                  <a:gd name="connsiteY326" fmla="*/ 981014 h 2407420"/>
                  <a:gd name="connsiteX327" fmla="*/ 208385 w 4572368"/>
                  <a:gd name="connsiteY327" fmla="*/ 985352 h 2407420"/>
                  <a:gd name="connsiteX328" fmla="*/ 223461 w 4572368"/>
                  <a:gd name="connsiteY328" fmla="*/ 986447 h 2407420"/>
                  <a:gd name="connsiteX329" fmla="*/ 282104 w 4572368"/>
                  <a:gd name="connsiteY329" fmla="*/ 1009576 h 2407420"/>
                  <a:gd name="connsiteX330" fmla="*/ 324453 w 4572368"/>
                  <a:gd name="connsiteY330" fmla="*/ 1017706 h 2407420"/>
                  <a:gd name="connsiteX331" fmla="*/ 357755 w 4572368"/>
                  <a:gd name="connsiteY331" fmla="*/ 1033795 h 2407420"/>
                  <a:gd name="connsiteX332" fmla="*/ 395403 w 4572368"/>
                  <a:gd name="connsiteY332" fmla="*/ 1026872 h 2407420"/>
                  <a:gd name="connsiteX333" fmla="*/ 398073 w 4572368"/>
                  <a:gd name="connsiteY333" fmla="*/ 1018745 h 2407420"/>
                  <a:gd name="connsiteX334" fmla="*/ 447075 w 4572368"/>
                  <a:gd name="connsiteY334" fmla="*/ 1000761 h 2407420"/>
                  <a:gd name="connsiteX335" fmla="*/ 474291 w 4572368"/>
                  <a:gd name="connsiteY335" fmla="*/ 994269 h 2407420"/>
                  <a:gd name="connsiteX336" fmla="*/ 474369 w 4572368"/>
                  <a:gd name="connsiteY336" fmla="*/ 994130 h 2407420"/>
                  <a:gd name="connsiteX337" fmla="*/ 482894 w 4572368"/>
                  <a:gd name="connsiteY337" fmla="*/ 977230 h 2407420"/>
                  <a:gd name="connsiteX338" fmla="*/ 483459 w 4572368"/>
                  <a:gd name="connsiteY338" fmla="*/ 977889 h 2407420"/>
                  <a:gd name="connsiteX339" fmla="*/ 485390 w 4572368"/>
                  <a:gd name="connsiteY339" fmla="*/ 974441 h 2407420"/>
                  <a:gd name="connsiteX340" fmla="*/ 503317 w 4572368"/>
                  <a:gd name="connsiteY340" fmla="*/ 958786 h 2407420"/>
                  <a:gd name="connsiteX341" fmla="*/ 507032 w 4572368"/>
                  <a:gd name="connsiteY341" fmla="*/ 954525 h 2407420"/>
                  <a:gd name="connsiteX342" fmla="*/ 506323 w 4572368"/>
                  <a:gd name="connsiteY342" fmla="*/ 954214 h 2407420"/>
                  <a:gd name="connsiteX343" fmla="*/ 454898 w 4572368"/>
                  <a:gd name="connsiteY343" fmla="*/ 947808 h 2407420"/>
                  <a:gd name="connsiteX344" fmla="*/ 433866 w 4572368"/>
                  <a:gd name="connsiteY344" fmla="*/ 932863 h 2407420"/>
                  <a:gd name="connsiteX345" fmla="*/ 420307 w 4572368"/>
                  <a:gd name="connsiteY345" fmla="*/ 926907 h 2407420"/>
                  <a:gd name="connsiteX346" fmla="*/ 383320 w 4572368"/>
                  <a:gd name="connsiteY346" fmla="*/ 904954 h 2407420"/>
                  <a:gd name="connsiteX347" fmla="*/ 381864 w 4572368"/>
                  <a:gd name="connsiteY347" fmla="*/ 875769 h 2407420"/>
                  <a:gd name="connsiteX348" fmla="*/ 493608 w 4572368"/>
                  <a:gd name="connsiteY348" fmla="*/ 879167 h 2407420"/>
                  <a:gd name="connsiteX349" fmla="*/ 490669 w 4572368"/>
                  <a:gd name="connsiteY349" fmla="*/ 875022 h 2407420"/>
                  <a:gd name="connsiteX350" fmla="*/ 529369 w 4572368"/>
                  <a:gd name="connsiteY350" fmla="*/ 883454 h 2407420"/>
                  <a:gd name="connsiteX351" fmla="*/ 564126 w 4572368"/>
                  <a:gd name="connsiteY351" fmla="*/ 886459 h 2407420"/>
                  <a:gd name="connsiteX352" fmla="*/ 565737 w 4572368"/>
                  <a:gd name="connsiteY352" fmla="*/ 870607 h 2407420"/>
                  <a:gd name="connsiteX353" fmla="*/ 574512 w 4572368"/>
                  <a:gd name="connsiteY353" fmla="*/ 843905 h 2407420"/>
                  <a:gd name="connsiteX354" fmla="*/ 565906 w 4572368"/>
                  <a:gd name="connsiteY354" fmla="*/ 819210 h 2407420"/>
                  <a:gd name="connsiteX355" fmla="*/ 545738 w 4572368"/>
                  <a:gd name="connsiteY355" fmla="*/ 802291 h 2407420"/>
                  <a:gd name="connsiteX356" fmla="*/ 522744 w 4572368"/>
                  <a:gd name="connsiteY356" fmla="*/ 801810 h 2407420"/>
                  <a:gd name="connsiteX357" fmla="*/ 507818 w 4572368"/>
                  <a:gd name="connsiteY357" fmla="*/ 790473 h 2407420"/>
                  <a:gd name="connsiteX358" fmla="*/ 521029 w 4572368"/>
                  <a:gd name="connsiteY358" fmla="*/ 762015 h 2407420"/>
                  <a:gd name="connsiteX359" fmla="*/ 523890 w 4572368"/>
                  <a:gd name="connsiteY359" fmla="*/ 753308 h 2407420"/>
                  <a:gd name="connsiteX360" fmla="*/ 521535 w 4572368"/>
                  <a:gd name="connsiteY360" fmla="*/ 744815 h 2407420"/>
                  <a:gd name="connsiteX361" fmla="*/ 528195 w 4572368"/>
                  <a:gd name="connsiteY361" fmla="*/ 720636 h 2407420"/>
                  <a:gd name="connsiteX362" fmla="*/ 507679 w 4572368"/>
                  <a:gd name="connsiteY362" fmla="*/ 712608 h 2407420"/>
                  <a:gd name="connsiteX363" fmla="*/ 503792 w 4572368"/>
                  <a:gd name="connsiteY363" fmla="*/ 706827 h 2407420"/>
                  <a:gd name="connsiteX364" fmla="*/ 492357 w 4572368"/>
                  <a:gd name="connsiteY364" fmla="*/ 653548 h 2407420"/>
                  <a:gd name="connsiteX365" fmla="*/ 492516 w 4572368"/>
                  <a:gd name="connsiteY365" fmla="*/ 645238 h 2407420"/>
                  <a:gd name="connsiteX366" fmla="*/ 503762 w 4572368"/>
                  <a:gd name="connsiteY366" fmla="*/ 609059 h 2407420"/>
                  <a:gd name="connsiteX367" fmla="*/ 534098 w 4572368"/>
                  <a:gd name="connsiteY367" fmla="*/ 563717 h 2407420"/>
                  <a:gd name="connsiteX368" fmla="*/ 548702 w 4572368"/>
                  <a:gd name="connsiteY368" fmla="*/ 544719 h 2407420"/>
                  <a:gd name="connsiteX369" fmla="*/ 561796 w 4572368"/>
                  <a:gd name="connsiteY369" fmla="*/ 534229 h 2407420"/>
                  <a:gd name="connsiteX370" fmla="*/ 614511 w 4572368"/>
                  <a:gd name="connsiteY370" fmla="*/ 526470 h 2407420"/>
                  <a:gd name="connsiteX371" fmla="*/ 625317 w 4572368"/>
                  <a:gd name="connsiteY371" fmla="*/ 522946 h 2407420"/>
                  <a:gd name="connsiteX372" fmla="*/ 645675 w 4572368"/>
                  <a:gd name="connsiteY372" fmla="*/ 494263 h 2407420"/>
                  <a:gd name="connsiteX373" fmla="*/ 655296 w 4572368"/>
                  <a:gd name="connsiteY373" fmla="*/ 484561 h 2407420"/>
                  <a:gd name="connsiteX374" fmla="*/ 680323 w 4572368"/>
                  <a:gd name="connsiteY374" fmla="*/ 463200 h 2407420"/>
                  <a:gd name="connsiteX375" fmla="*/ 678135 w 4572368"/>
                  <a:gd name="connsiteY375" fmla="*/ 448333 h 2407420"/>
                  <a:gd name="connsiteX376" fmla="*/ 662352 w 4572368"/>
                  <a:gd name="connsiteY376" fmla="*/ 444254 h 2407420"/>
                  <a:gd name="connsiteX377" fmla="*/ 686387 w 4572368"/>
                  <a:gd name="connsiteY377" fmla="*/ 421536 h 2407420"/>
                  <a:gd name="connsiteX378" fmla="*/ 719509 w 4572368"/>
                  <a:gd name="connsiteY378" fmla="*/ 377018 h 2407420"/>
                  <a:gd name="connsiteX379" fmla="*/ 714719 w 4572368"/>
                  <a:gd name="connsiteY379" fmla="*/ 372986 h 2407420"/>
                  <a:gd name="connsiteX380" fmla="*/ 714532 w 4572368"/>
                  <a:gd name="connsiteY380" fmla="*/ 375208 h 2407420"/>
                  <a:gd name="connsiteX381" fmla="*/ 701693 w 4572368"/>
                  <a:gd name="connsiteY381" fmla="*/ 372815 h 2407420"/>
                  <a:gd name="connsiteX382" fmla="*/ 669196 w 4572368"/>
                  <a:gd name="connsiteY382" fmla="*/ 371654 h 2407420"/>
                  <a:gd name="connsiteX383" fmla="*/ 654689 w 4572368"/>
                  <a:gd name="connsiteY383" fmla="*/ 375136 h 2407420"/>
                  <a:gd name="connsiteX384" fmla="*/ 577509 w 4572368"/>
                  <a:gd name="connsiteY384" fmla="*/ 372234 h 2407420"/>
                  <a:gd name="connsiteX385" fmla="*/ 561842 w 4572368"/>
                  <a:gd name="connsiteY385" fmla="*/ 389643 h 2407420"/>
                  <a:gd name="connsiteX386" fmla="*/ 535148 w 4572368"/>
                  <a:gd name="connsiteY386" fmla="*/ 428523 h 2407420"/>
                  <a:gd name="connsiteX387" fmla="*/ 521801 w 4572368"/>
                  <a:gd name="connsiteY387" fmla="*/ 429683 h 2407420"/>
                  <a:gd name="connsiteX388" fmla="*/ 499750 w 4572368"/>
                  <a:gd name="connsiteY388" fmla="*/ 414595 h 2407420"/>
                  <a:gd name="connsiteX389" fmla="*/ 501492 w 4572368"/>
                  <a:gd name="connsiteY389" fmla="*/ 311304 h 2407420"/>
                  <a:gd name="connsiteX390" fmla="*/ 500332 w 4572368"/>
                  <a:gd name="connsiteY390" fmla="*/ 288092 h 2407420"/>
                  <a:gd name="connsiteX391" fmla="*/ 495690 w 4572368"/>
                  <a:gd name="connsiteY391" fmla="*/ 279968 h 2407420"/>
                  <a:gd name="connsiteX392" fmla="*/ 485825 w 4572368"/>
                  <a:gd name="connsiteY392" fmla="*/ 289254 h 2407420"/>
                  <a:gd name="connsiteX393" fmla="*/ 487565 w 4572368"/>
                  <a:gd name="connsiteY393" fmla="*/ 295635 h 2407420"/>
                  <a:gd name="connsiteX394" fmla="*/ 490467 w 4572368"/>
                  <a:gd name="connsiteY394" fmla="*/ 310144 h 2407420"/>
                  <a:gd name="connsiteX395" fmla="*/ 470156 w 4572368"/>
                  <a:gd name="connsiteY395" fmla="*/ 308983 h 2407420"/>
                  <a:gd name="connsiteX396" fmla="*/ 480603 w 4572368"/>
                  <a:gd name="connsiteY396" fmla="*/ 336256 h 2407420"/>
                  <a:gd name="connsiteX397" fmla="*/ 470156 w 4572368"/>
                  <a:gd name="connsiteY397" fmla="*/ 342059 h 2407420"/>
                  <a:gd name="connsiteX398" fmla="*/ 454487 w 4572368"/>
                  <a:gd name="connsiteY398" fmla="*/ 306662 h 2407420"/>
                  <a:gd name="connsiteX399" fmla="*/ 451006 w 4572368"/>
                  <a:gd name="connsiteY399" fmla="*/ 278227 h 2407420"/>
                  <a:gd name="connsiteX400" fmla="*/ 467835 w 4572368"/>
                  <a:gd name="connsiteY400" fmla="*/ 266041 h 2407420"/>
                  <a:gd name="connsiteX401" fmla="*/ 470736 w 4572368"/>
                  <a:gd name="connsiteY401" fmla="*/ 250953 h 2407420"/>
                  <a:gd name="connsiteX402" fmla="*/ 444044 w 4572368"/>
                  <a:gd name="connsiteY402" fmla="*/ 243990 h 2407420"/>
                  <a:gd name="connsiteX403" fmla="*/ 438241 w 4572368"/>
                  <a:gd name="connsiteY403" fmla="*/ 238187 h 2407420"/>
                  <a:gd name="connsiteX404" fmla="*/ 484083 w 4572368"/>
                  <a:gd name="connsiteY404" fmla="*/ 232965 h 2407420"/>
                  <a:gd name="connsiteX405" fmla="*/ 492789 w 4572368"/>
                  <a:gd name="connsiteY405" fmla="*/ 212074 h 2407420"/>
                  <a:gd name="connsiteX406" fmla="*/ 478861 w 4572368"/>
                  <a:gd name="connsiteY406" fmla="*/ 193504 h 2407420"/>
                  <a:gd name="connsiteX407" fmla="*/ 486985 w 4572368"/>
                  <a:gd name="connsiteY407" fmla="*/ 174935 h 2407420"/>
                  <a:gd name="connsiteX408" fmla="*/ 502073 w 4572368"/>
                  <a:gd name="connsiteY408" fmla="*/ 174935 h 2407420"/>
                  <a:gd name="connsiteX409" fmla="*/ 527026 w 4572368"/>
                  <a:gd name="connsiteY409" fmla="*/ 156947 h 2407420"/>
                  <a:gd name="connsiteX410" fmla="*/ 557200 w 4572368"/>
                  <a:gd name="connsiteY410" fmla="*/ 140698 h 2407420"/>
                  <a:gd name="connsiteX411" fmla="*/ 582152 w 4572368"/>
                  <a:gd name="connsiteY411" fmla="*/ 115745 h 2407420"/>
                  <a:gd name="connsiteX412" fmla="*/ 584474 w 4572368"/>
                  <a:gd name="connsiteY412" fmla="*/ 96596 h 2407420"/>
                  <a:gd name="connsiteX413" fmla="*/ 598400 w 4572368"/>
                  <a:gd name="connsiteY413" fmla="*/ 102979 h 2407420"/>
                  <a:gd name="connsiteX414" fmla="*/ 608846 w 4572368"/>
                  <a:gd name="connsiteY414" fmla="*/ 101238 h 2407420"/>
                  <a:gd name="connsiteX415" fmla="*/ 635540 w 4572368"/>
                  <a:gd name="connsiteY415" fmla="*/ 71064 h 2407420"/>
                  <a:gd name="connsiteX416" fmla="*/ 647726 w 4572368"/>
                  <a:gd name="connsiteY416" fmla="*/ 64100 h 2407420"/>
                  <a:gd name="connsiteX417" fmla="*/ 622772 w 4572368"/>
                  <a:gd name="connsiteY417" fmla="*/ 57716 h 2407420"/>
                  <a:gd name="connsiteX418" fmla="*/ 615809 w 4572368"/>
                  <a:gd name="connsiteY418" fmla="*/ 46691 h 2407420"/>
                  <a:gd name="connsiteX419" fmla="*/ 583894 w 4572368"/>
                  <a:gd name="connsiteY419" fmla="*/ 24059 h 2407420"/>
                  <a:gd name="connsiteX420" fmla="*/ 568805 w 4572368"/>
                  <a:gd name="connsiteY420" fmla="*/ 7231 h 240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Lst>
                <a:rect l="l" t="t" r="r" b="b"/>
                <a:pathLst>
                  <a:path w="4572368" h="2407420">
                    <a:moveTo>
                      <a:pt x="3420385" y="2295621"/>
                    </a:moveTo>
                    <a:lnTo>
                      <a:pt x="3419637" y="2295672"/>
                    </a:lnTo>
                    <a:lnTo>
                      <a:pt x="3420288" y="2296984"/>
                    </a:lnTo>
                    <a:lnTo>
                      <a:pt x="3424235" y="2299890"/>
                    </a:lnTo>
                    <a:close/>
                    <a:moveTo>
                      <a:pt x="3396137" y="2235439"/>
                    </a:moveTo>
                    <a:lnTo>
                      <a:pt x="3396347" y="2236477"/>
                    </a:lnTo>
                    <a:lnTo>
                      <a:pt x="3396517" y="2236068"/>
                    </a:lnTo>
                    <a:close/>
                    <a:moveTo>
                      <a:pt x="3581300" y="2059232"/>
                    </a:moveTo>
                    <a:lnTo>
                      <a:pt x="3566375" y="2065484"/>
                    </a:lnTo>
                    <a:cubicBezTo>
                      <a:pt x="3562098" y="2068539"/>
                      <a:pt x="3558431" y="2072206"/>
                      <a:pt x="3554155" y="2075261"/>
                    </a:cubicBezTo>
                    <a:cubicBezTo>
                      <a:pt x="3549267" y="2078927"/>
                      <a:pt x="3544531" y="2080607"/>
                      <a:pt x="3539872" y="2080301"/>
                    </a:cubicBezTo>
                    <a:lnTo>
                      <a:pt x="3537353" y="2079049"/>
                    </a:lnTo>
                    <a:lnTo>
                      <a:pt x="3551199" y="2112667"/>
                    </a:lnTo>
                    <a:lnTo>
                      <a:pt x="3555909" y="2099448"/>
                    </a:lnTo>
                    <a:cubicBezTo>
                      <a:pt x="3562935" y="2091810"/>
                      <a:pt x="3568282" y="2083103"/>
                      <a:pt x="3573169" y="2074167"/>
                    </a:cubicBezTo>
                    <a:close/>
                    <a:moveTo>
                      <a:pt x="1649791" y="1783901"/>
                    </a:moveTo>
                    <a:lnTo>
                      <a:pt x="1649338" y="1784638"/>
                    </a:lnTo>
                    <a:lnTo>
                      <a:pt x="1660428" y="1793468"/>
                    </a:lnTo>
                    <a:lnTo>
                      <a:pt x="1660932" y="1792723"/>
                    </a:lnTo>
                    <a:lnTo>
                      <a:pt x="1661104" y="1792457"/>
                    </a:lnTo>
                    <a:close/>
                    <a:moveTo>
                      <a:pt x="4263462" y="1196558"/>
                    </a:moveTo>
                    <a:lnTo>
                      <a:pt x="4261237" y="1199066"/>
                    </a:lnTo>
                    <a:cubicBezTo>
                      <a:pt x="4257723" y="1201817"/>
                      <a:pt x="4253294" y="1204260"/>
                      <a:pt x="4252071" y="1208232"/>
                    </a:cubicBezTo>
                    <a:cubicBezTo>
                      <a:pt x="4245351" y="1227173"/>
                      <a:pt x="4248406" y="1232672"/>
                      <a:pt x="4266735" y="1238171"/>
                    </a:cubicBezTo>
                    <a:lnTo>
                      <a:pt x="4267250" y="1238381"/>
                    </a:lnTo>
                    <a:lnTo>
                      <a:pt x="4285128" y="1233967"/>
                    </a:lnTo>
                    <a:cubicBezTo>
                      <a:pt x="4291009" y="1231218"/>
                      <a:pt x="4296356" y="1227322"/>
                      <a:pt x="4300786" y="1222435"/>
                    </a:cubicBezTo>
                    <a:lnTo>
                      <a:pt x="4302782" y="1218373"/>
                    </a:lnTo>
                    <a:lnTo>
                      <a:pt x="4297143" y="1215650"/>
                    </a:lnTo>
                    <a:cubicBezTo>
                      <a:pt x="4288956" y="1209993"/>
                      <a:pt x="4281392" y="1203469"/>
                      <a:pt x="4273631" y="1197300"/>
                    </a:cubicBezTo>
                    <a:close/>
                    <a:moveTo>
                      <a:pt x="601819" y="719303"/>
                    </a:moveTo>
                    <a:lnTo>
                      <a:pt x="602393" y="720517"/>
                    </a:lnTo>
                    <a:lnTo>
                      <a:pt x="602557" y="720150"/>
                    </a:lnTo>
                    <a:close/>
                    <a:moveTo>
                      <a:pt x="720480" y="377833"/>
                    </a:moveTo>
                    <a:lnTo>
                      <a:pt x="707102" y="399326"/>
                    </a:lnTo>
                    <a:cubicBezTo>
                      <a:pt x="696521" y="409997"/>
                      <a:pt x="709141" y="424435"/>
                      <a:pt x="703974" y="436243"/>
                    </a:cubicBezTo>
                    <a:lnTo>
                      <a:pt x="721534" y="439785"/>
                    </a:lnTo>
                    <a:lnTo>
                      <a:pt x="721319" y="439193"/>
                    </a:lnTo>
                    <a:cubicBezTo>
                      <a:pt x="720855" y="434687"/>
                      <a:pt x="721551" y="430125"/>
                      <a:pt x="723297" y="425142"/>
                    </a:cubicBezTo>
                    <a:cubicBezTo>
                      <a:pt x="726156" y="415562"/>
                      <a:pt x="730035" y="406231"/>
                      <a:pt x="728808" y="395660"/>
                    </a:cubicBezTo>
                    <a:cubicBezTo>
                      <a:pt x="728002" y="390058"/>
                      <a:pt x="726755" y="385160"/>
                      <a:pt x="724190" y="380956"/>
                    </a:cubicBezTo>
                    <a:close/>
                    <a:moveTo>
                      <a:pt x="567851" y="0"/>
                    </a:moveTo>
                    <a:lnTo>
                      <a:pt x="3690886" y="0"/>
                    </a:lnTo>
                    <a:lnTo>
                      <a:pt x="3691270" y="4052"/>
                    </a:lnTo>
                    <a:lnTo>
                      <a:pt x="3691965" y="5021"/>
                    </a:lnTo>
                    <a:lnTo>
                      <a:pt x="3697718" y="0"/>
                    </a:lnTo>
                    <a:lnTo>
                      <a:pt x="3725160" y="0"/>
                    </a:lnTo>
                    <a:lnTo>
                      <a:pt x="3744760" y="20416"/>
                    </a:lnTo>
                    <a:cubicBezTo>
                      <a:pt x="3753098" y="24201"/>
                      <a:pt x="3763009" y="24478"/>
                      <a:pt x="3775814" y="21888"/>
                    </a:cubicBezTo>
                    <a:cubicBezTo>
                      <a:pt x="3788919" y="19092"/>
                      <a:pt x="3785555" y="9026"/>
                      <a:pt x="3785043" y="540"/>
                    </a:cubicBezTo>
                    <a:lnTo>
                      <a:pt x="3784998" y="0"/>
                    </a:lnTo>
                    <a:lnTo>
                      <a:pt x="3810920" y="0"/>
                    </a:lnTo>
                    <a:lnTo>
                      <a:pt x="3823937" y="17019"/>
                    </a:lnTo>
                    <a:cubicBezTo>
                      <a:pt x="3845961" y="36885"/>
                      <a:pt x="3875922" y="43855"/>
                      <a:pt x="3903216" y="55635"/>
                    </a:cubicBezTo>
                    <a:cubicBezTo>
                      <a:pt x="3911957" y="59365"/>
                      <a:pt x="3917334" y="53028"/>
                      <a:pt x="3923346" y="48907"/>
                    </a:cubicBezTo>
                    <a:cubicBezTo>
                      <a:pt x="3932177" y="43740"/>
                      <a:pt x="3940303" y="31101"/>
                      <a:pt x="3950282" y="36633"/>
                    </a:cubicBezTo>
                    <a:cubicBezTo>
                      <a:pt x="3962097" y="43558"/>
                      <a:pt x="3948301" y="55663"/>
                      <a:pt x="3951254" y="65128"/>
                    </a:cubicBezTo>
                    <a:cubicBezTo>
                      <a:pt x="3957415" y="88300"/>
                      <a:pt x="3964130" y="91651"/>
                      <a:pt x="3985874" y="84700"/>
                    </a:cubicBezTo>
                    <a:lnTo>
                      <a:pt x="3986523" y="84561"/>
                    </a:lnTo>
                    <a:lnTo>
                      <a:pt x="4001139" y="68158"/>
                    </a:lnTo>
                    <a:cubicBezTo>
                      <a:pt x="4005072" y="61486"/>
                      <a:pt x="4007706" y="54048"/>
                      <a:pt x="4008768" y="46250"/>
                    </a:cubicBezTo>
                    <a:cubicBezTo>
                      <a:pt x="4010232" y="34202"/>
                      <a:pt x="4008655" y="21586"/>
                      <a:pt x="4003556" y="10279"/>
                    </a:cubicBezTo>
                    <a:lnTo>
                      <a:pt x="3993927" y="0"/>
                    </a:lnTo>
                    <a:lnTo>
                      <a:pt x="4052247" y="0"/>
                    </a:lnTo>
                    <a:lnTo>
                      <a:pt x="4053072" y="16770"/>
                    </a:lnTo>
                    <a:cubicBezTo>
                      <a:pt x="4053585" y="25254"/>
                      <a:pt x="4060299" y="28606"/>
                      <a:pt x="4068305" y="22237"/>
                    </a:cubicBezTo>
                    <a:cubicBezTo>
                      <a:pt x="4069318" y="22425"/>
                      <a:pt x="4070742" y="23215"/>
                      <a:pt x="4070966" y="24831"/>
                    </a:cubicBezTo>
                    <a:cubicBezTo>
                      <a:pt x="4078283" y="27769"/>
                      <a:pt x="4081234" y="37234"/>
                      <a:pt x="4090733" y="36910"/>
                    </a:cubicBezTo>
                    <a:cubicBezTo>
                      <a:pt x="4108595" y="42342"/>
                      <a:pt x="4125632" y="46571"/>
                      <a:pt x="4145197" y="42883"/>
                    </a:cubicBezTo>
                    <a:cubicBezTo>
                      <a:pt x="4178690" y="37601"/>
                      <a:pt x="4189181" y="51619"/>
                      <a:pt x="4179074" y="83288"/>
                    </a:cubicBezTo>
                    <a:cubicBezTo>
                      <a:pt x="4167986" y="117397"/>
                      <a:pt x="4171920" y="124423"/>
                      <a:pt x="4208020" y="133260"/>
                    </a:cubicBezTo>
                    <a:cubicBezTo>
                      <a:pt x="4209034" y="133450"/>
                      <a:pt x="4209034" y="133450"/>
                      <a:pt x="4210047" y="133638"/>
                    </a:cubicBezTo>
                    <a:cubicBezTo>
                      <a:pt x="4248811" y="145071"/>
                      <a:pt x="4252675" y="146840"/>
                      <a:pt x="4235576" y="185070"/>
                    </a:cubicBezTo>
                    <a:cubicBezTo>
                      <a:pt x="4231055" y="195236"/>
                      <a:pt x="4218652" y="205505"/>
                      <a:pt x="4225847" y="214713"/>
                    </a:cubicBezTo>
                    <a:cubicBezTo>
                      <a:pt x="4234690" y="226326"/>
                      <a:pt x="4248708" y="215835"/>
                      <a:pt x="4260800" y="212849"/>
                    </a:cubicBezTo>
                    <a:cubicBezTo>
                      <a:pt x="4266847" y="211357"/>
                      <a:pt x="4272481" y="209263"/>
                      <a:pt x="4278115" y="207168"/>
                    </a:cubicBezTo>
                    <a:cubicBezTo>
                      <a:pt x="4285843" y="210707"/>
                      <a:pt x="4283884" y="215585"/>
                      <a:pt x="4278473" y="219294"/>
                    </a:cubicBezTo>
                    <a:cubicBezTo>
                      <a:pt x="4274677" y="222780"/>
                      <a:pt x="4270242" y="224050"/>
                      <a:pt x="4267874" y="228327"/>
                    </a:cubicBezTo>
                    <a:cubicBezTo>
                      <a:pt x="4260279" y="235298"/>
                      <a:pt x="4252685" y="242269"/>
                      <a:pt x="4245504" y="249842"/>
                    </a:cubicBezTo>
                    <a:cubicBezTo>
                      <a:pt x="4230953" y="266001"/>
                      <a:pt x="4232479" y="274676"/>
                      <a:pt x="4252213" y="284127"/>
                    </a:cubicBezTo>
                    <a:cubicBezTo>
                      <a:pt x="4261366" y="288458"/>
                      <a:pt x="4272100" y="289938"/>
                      <a:pt x="4281856" y="293855"/>
                    </a:cubicBezTo>
                    <a:cubicBezTo>
                      <a:pt x="4288760" y="296194"/>
                      <a:pt x="4297878" y="297896"/>
                      <a:pt x="4299406" y="306569"/>
                    </a:cubicBezTo>
                    <a:cubicBezTo>
                      <a:pt x="4300743" y="316257"/>
                      <a:pt x="4293528" y="321203"/>
                      <a:pt x="4286725" y="326748"/>
                    </a:cubicBezTo>
                    <a:cubicBezTo>
                      <a:pt x="4278118" y="333531"/>
                      <a:pt x="4268688" y="339111"/>
                      <a:pt x="4259068" y="345703"/>
                    </a:cubicBezTo>
                    <a:cubicBezTo>
                      <a:pt x="4248846" y="352709"/>
                      <a:pt x="4245907" y="360025"/>
                      <a:pt x="4251521" y="372083"/>
                    </a:cubicBezTo>
                    <a:cubicBezTo>
                      <a:pt x="4261701" y="393385"/>
                      <a:pt x="4257025" y="407194"/>
                      <a:pt x="4239400" y="420156"/>
                    </a:cubicBezTo>
                    <a:cubicBezTo>
                      <a:pt x="4200954" y="449157"/>
                      <a:pt x="4200798" y="452798"/>
                      <a:pt x="4235810" y="487124"/>
                    </a:cubicBezTo>
                    <a:lnTo>
                      <a:pt x="4241565" y="493546"/>
                    </a:lnTo>
                    <a:lnTo>
                      <a:pt x="4257470" y="498223"/>
                    </a:lnTo>
                    <a:cubicBezTo>
                      <a:pt x="4269474" y="504137"/>
                      <a:pt x="4277114" y="516574"/>
                      <a:pt x="4279466" y="526450"/>
                    </a:cubicBezTo>
                    <a:cubicBezTo>
                      <a:pt x="4282039" y="537940"/>
                      <a:pt x="4286349" y="542940"/>
                      <a:pt x="4301358" y="546791"/>
                    </a:cubicBezTo>
                    <a:cubicBezTo>
                      <a:pt x="4276162" y="552573"/>
                      <a:pt x="4281107" y="559787"/>
                      <a:pt x="4294347" y="567504"/>
                    </a:cubicBezTo>
                    <a:cubicBezTo>
                      <a:pt x="4286436" y="573367"/>
                      <a:pt x="4278666" y="578470"/>
                      <a:pt x="4272327" y="584693"/>
                    </a:cubicBezTo>
                    <a:lnTo>
                      <a:pt x="4264461" y="598680"/>
                    </a:lnTo>
                    <a:lnTo>
                      <a:pt x="4268701" y="600226"/>
                    </a:lnTo>
                    <a:cubicBezTo>
                      <a:pt x="4273552" y="600215"/>
                      <a:pt x="4278483" y="598382"/>
                      <a:pt x="4283893" y="594672"/>
                    </a:cubicBezTo>
                    <a:cubicBezTo>
                      <a:pt x="4312153" y="575306"/>
                      <a:pt x="4315794" y="575461"/>
                      <a:pt x="4338803" y="603876"/>
                    </a:cubicBezTo>
                    <a:cubicBezTo>
                      <a:pt x="4348058" y="616091"/>
                      <a:pt x="4353469" y="612380"/>
                      <a:pt x="4358590" y="601802"/>
                    </a:cubicBezTo>
                    <a:cubicBezTo>
                      <a:pt x="4372196" y="590710"/>
                      <a:pt x="4372175" y="604863"/>
                      <a:pt x="4376107" y="611889"/>
                    </a:cubicBezTo>
                    <a:cubicBezTo>
                      <a:pt x="4386042" y="645728"/>
                      <a:pt x="4406032" y="659422"/>
                      <a:pt x="4443012" y="657936"/>
                    </a:cubicBezTo>
                    <a:cubicBezTo>
                      <a:pt x="4474135" y="656931"/>
                      <a:pt x="4479837" y="660093"/>
                      <a:pt x="4479506" y="681526"/>
                    </a:cubicBezTo>
                    <a:cubicBezTo>
                      <a:pt x="4475365" y="689668"/>
                      <a:pt x="4466756" y="696450"/>
                      <a:pt x="4471548" y="707307"/>
                    </a:cubicBezTo>
                    <a:cubicBezTo>
                      <a:pt x="4474755" y="721013"/>
                      <a:pt x="4484734" y="726546"/>
                      <a:pt x="4497717" y="730019"/>
                    </a:cubicBezTo>
                    <a:cubicBezTo>
                      <a:pt x="4509688" y="733302"/>
                      <a:pt x="4524441" y="732910"/>
                      <a:pt x="4529489" y="748010"/>
                    </a:cubicBezTo>
                    <a:cubicBezTo>
                      <a:pt x="4525158" y="757163"/>
                      <a:pt x="4520414" y="765716"/>
                      <a:pt x="4518523" y="775850"/>
                    </a:cubicBezTo>
                    <a:cubicBezTo>
                      <a:pt x="4517389" y="781929"/>
                      <a:pt x="4506532" y="786719"/>
                      <a:pt x="4516130" y="794278"/>
                    </a:cubicBezTo>
                    <a:cubicBezTo>
                      <a:pt x="4521421" y="796838"/>
                      <a:pt x="4527054" y="794744"/>
                      <a:pt x="4532122" y="795690"/>
                    </a:cubicBezTo>
                    <a:cubicBezTo>
                      <a:pt x="4533136" y="795880"/>
                      <a:pt x="4534337" y="795056"/>
                      <a:pt x="4535540" y="794231"/>
                    </a:cubicBezTo>
                    <a:cubicBezTo>
                      <a:pt x="4544025" y="793718"/>
                      <a:pt x="4549747" y="782726"/>
                      <a:pt x="4559725" y="788260"/>
                    </a:cubicBezTo>
                    <a:cubicBezTo>
                      <a:pt x="4562264" y="797123"/>
                      <a:pt x="4554827" y="800454"/>
                      <a:pt x="4549827" y="804763"/>
                    </a:cubicBezTo>
                    <a:cubicBezTo>
                      <a:pt x="4544828" y="809073"/>
                      <a:pt x="4539227" y="813795"/>
                      <a:pt x="4534641" y="818707"/>
                    </a:cubicBezTo>
                    <a:cubicBezTo>
                      <a:pt x="4516481" y="837337"/>
                      <a:pt x="4518607" y="845601"/>
                      <a:pt x="4543185" y="854382"/>
                    </a:cubicBezTo>
                    <a:cubicBezTo>
                      <a:pt x="4549678" y="856119"/>
                      <a:pt x="4556771" y="857444"/>
                      <a:pt x="4563452" y="858166"/>
                    </a:cubicBezTo>
                    <a:cubicBezTo>
                      <a:pt x="4576503" y="866894"/>
                      <a:pt x="4574200" y="876427"/>
                      <a:pt x="4563186" y="884858"/>
                    </a:cubicBezTo>
                    <a:cubicBezTo>
                      <a:pt x="4557587" y="889580"/>
                      <a:pt x="4550975" y="894112"/>
                      <a:pt x="4544549" y="897632"/>
                    </a:cubicBezTo>
                    <a:cubicBezTo>
                      <a:pt x="4534515" y="903624"/>
                      <a:pt x="4529741" y="909548"/>
                      <a:pt x="4536779" y="922397"/>
                    </a:cubicBezTo>
                    <a:cubicBezTo>
                      <a:pt x="4544643" y="936449"/>
                      <a:pt x="4537528" y="949278"/>
                      <a:pt x="4525315" y="958533"/>
                    </a:cubicBezTo>
                    <a:cubicBezTo>
                      <a:pt x="4497089" y="980529"/>
                      <a:pt x="4497089" y="980529"/>
                      <a:pt x="4517058" y="1008376"/>
                    </a:cubicBezTo>
                    <a:cubicBezTo>
                      <a:pt x="4521179" y="1014388"/>
                      <a:pt x="4534988" y="1019063"/>
                      <a:pt x="4519733" y="1027749"/>
                    </a:cubicBezTo>
                    <a:cubicBezTo>
                      <a:pt x="4515680" y="1026993"/>
                      <a:pt x="4511626" y="1026237"/>
                      <a:pt x="4508174" y="1025068"/>
                    </a:cubicBezTo>
                    <a:cubicBezTo>
                      <a:pt x="4493610" y="1024446"/>
                      <a:pt x="4496751" y="1032897"/>
                      <a:pt x="4499290" y="1041760"/>
                    </a:cubicBezTo>
                    <a:cubicBezTo>
                      <a:pt x="4505950" y="1056635"/>
                      <a:pt x="4507322" y="1068952"/>
                      <a:pt x="4491275" y="1079064"/>
                    </a:cubicBezTo>
                    <a:cubicBezTo>
                      <a:pt x="4484251" y="1082996"/>
                      <a:pt x="4480522" y="1091737"/>
                      <a:pt x="4475144" y="1098074"/>
                    </a:cubicBezTo>
                    <a:cubicBezTo>
                      <a:pt x="4466570" y="1107484"/>
                      <a:pt x="4456917" y="1111449"/>
                      <a:pt x="4443934" y="1107976"/>
                    </a:cubicBezTo>
                    <a:cubicBezTo>
                      <a:pt x="4418789" y="1102233"/>
                      <a:pt x="4406953" y="1109462"/>
                      <a:pt x="4399184" y="1134228"/>
                    </a:cubicBezTo>
                    <a:cubicBezTo>
                      <a:pt x="4397035" y="1140118"/>
                      <a:pt x="4395900" y="1146198"/>
                      <a:pt x="4393752" y="1152089"/>
                    </a:cubicBezTo>
                    <a:cubicBezTo>
                      <a:pt x="4389076" y="1165898"/>
                      <a:pt x="4379645" y="1171478"/>
                      <a:pt x="4364858" y="1169241"/>
                    </a:cubicBezTo>
                    <a:cubicBezTo>
                      <a:pt x="4354978" y="1167395"/>
                      <a:pt x="4344276" y="1163628"/>
                      <a:pt x="4336492" y="1169918"/>
                    </a:cubicBezTo>
                    <a:lnTo>
                      <a:pt x="4329986" y="1179746"/>
                    </a:lnTo>
                    <a:lnTo>
                      <a:pt x="4330113" y="1180885"/>
                    </a:lnTo>
                    <a:cubicBezTo>
                      <a:pt x="4332557" y="1186995"/>
                      <a:pt x="4335002" y="1196160"/>
                      <a:pt x="4343556" y="1185162"/>
                    </a:cubicBezTo>
                    <a:cubicBezTo>
                      <a:pt x="4352721" y="1183941"/>
                      <a:pt x="4365552" y="1175386"/>
                      <a:pt x="4361274" y="1196161"/>
                    </a:cubicBezTo>
                    <a:cubicBezTo>
                      <a:pt x="4361275" y="1197383"/>
                      <a:pt x="4361275" y="1197994"/>
                      <a:pt x="4360053" y="1199215"/>
                    </a:cubicBezTo>
                    <a:cubicBezTo>
                      <a:pt x="4351499" y="1204715"/>
                      <a:pt x="4350277" y="1215103"/>
                      <a:pt x="4345388" y="1223045"/>
                    </a:cubicBezTo>
                    <a:cubicBezTo>
                      <a:pt x="4341722" y="1229154"/>
                      <a:pt x="4344778" y="1234655"/>
                      <a:pt x="4353332" y="1234042"/>
                    </a:cubicBezTo>
                    <a:cubicBezTo>
                      <a:pt x="4353943" y="1234654"/>
                      <a:pt x="4354552" y="1235876"/>
                      <a:pt x="4353943" y="1237098"/>
                    </a:cubicBezTo>
                    <a:cubicBezTo>
                      <a:pt x="4357609" y="1242597"/>
                      <a:pt x="4355165" y="1250540"/>
                      <a:pt x="4361886" y="1254817"/>
                    </a:cubicBezTo>
                    <a:cubicBezTo>
                      <a:pt x="4371662" y="1267038"/>
                      <a:pt x="4381438" y="1278036"/>
                      <a:pt x="4396714" y="1284756"/>
                    </a:cubicBezTo>
                    <a:cubicBezTo>
                      <a:pt x="4422375" y="1296976"/>
                      <a:pt x="4422987" y="1311641"/>
                      <a:pt x="4400991" y="1328749"/>
                    </a:cubicBezTo>
                    <a:cubicBezTo>
                      <a:pt x="4377161" y="1347080"/>
                      <a:pt x="4376550" y="1353800"/>
                      <a:pt x="4397324" y="1377017"/>
                    </a:cubicBezTo>
                    <a:cubicBezTo>
                      <a:pt x="4397935" y="1377630"/>
                      <a:pt x="4397935" y="1377630"/>
                      <a:pt x="4398547" y="1378241"/>
                    </a:cubicBezTo>
                    <a:cubicBezTo>
                      <a:pt x="4419931" y="1404514"/>
                      <a:pt x="4421764" y="1407569"/>
                      <a:pt x="4391825" y="1425900"/>
                    </a:cubicBezTo>
                    <a:cubicBezTo>
                      <a:pt x="4383882" y="1430787"/>
                      <a:pt x="4370441" y="1432009"/>
                      <a:pt x="4371051" y="1441786"/>
                    </a:cubicBezTo>
                    <a:cubicBezTo>
                      <a:pt x="4371662" y="1454006"/>
                      <a:pt x="4386327" y="1453395"/>
                      <a:pt x="4396102" y="1457060"/>
                    </a:cubicBezTo>
                    <a:cubicBezTo>
                      <a:pt x="4400991" y="1458895"/>
                      <a:pt x="4405878" y="1460116"/>
                      <a:pt x="4410767" y="1461338"/>
                    </a:cubicBezTo>
                    <a:cubicBezTo>
                      <a:pt x="4414433" y="1467448"/>
                      <a:pt x="4410767" y="1469891"/>
                      <a:pt x="4405268" y="1469892"/>
                    </a:cubicBezTo>
                    <a:cubicBezTo>
                      <a:pt x="4400990" y="1470504"/>
                      <a:pt x="4397324" y="1469281"/>
                      <a:pt x="4393657" y="1471114"/>
                    </a:cubicBezTo>
                    <a:cubicBezTo>
                      <a:pt x="4385104" y="1472335"/>
                      <a:pt x="4376550" y="1473557"/>
                      <a:pt x="4367996" y="1475390"/>
                    </a:cubicBezTo>
                    <a:cubicBezTo>
                      <a:pt x="4350277" y="1479668"/>
                      <a:pt x="4347221" y="1486390"/>
                      <a:pt x="4356387" y="1502276"/>
                    </a:cubicBezTo>
                    <a:cubicBezTo>
                      <a:pt x="4360664" y="1509607"/>
                      <a:pt x="4367385" y="1515718"/>
                      <a:pt x="4372272" y="1523050"/>
                    </a:cubicBezTo>
                    <a:cubicBezTo>
                      <a:pt x="4375939" y="1527938"/>
                      <a:pt x="4381437" y="1533436"/>
                      <a:pt x="4378383" y="1540157"/>
                    </a:cubicBezTo>
                    <a:cubicBezTo>
                      <a:pt x="4374717" y="1547491"/>
                      <a:pt x="4367385" y="1547490"/>
                      <a:pt x="4360052" y="1548100"/>
                    </a:cubicBezTo>
                    <a:cubicBezTo>
                      <a:pt x="4350888" y="1548712"/>
                      <a:pt x="4341723" y="1548101"/>
                      <a:pt x="4331946" y="1548101"/>
                    </a:cubicBezTo>
                    <a:cubicBezTo>
                      <a:pt x="4321560" y="1548100"/>
                      <a:pt x="4316061" y="1551766"/>
                      <a:pt x="4314227" y="1562764"/>
                    </a:cubicBezTo>
                    <a:cubicBezTo>
                      <a:pt x="4311173" y="1582317"/>
                      <a:pt x="4301397" y="1589649"/>
                      <a:pt x="4283066" y="1590260"/>
                    </a:cubicBezTo>
                    <a:cubicBezTo>
                      <a:pt x="4242740" y="1592093"/>
                      <a:pt x="4240907" y="1594536"/>
                      <a:pt x="4248849" y="1634863"/>
                    </a:cubicBezTo>
                    <a:lnTo>
                      <a:pt x="4249786" y="1642030"/>
                    </a:lnTo>
                    <a:lnTo>
                      <a:pt x="4258565" y="1652802"/>
                    </a:lnTo>
                    <a:cubicBezTo>
                      <a:pt x="4264065" y="1662579"/>
                      <a:pt x="4263453" y="1674799"/>
                      <a:pt x="4260398" y="1682742"/>
                    </a:cubicBezTo>
                    <a:cubicBezTo>
                      <a:pt x="4256732" y="1691907"/>
                      <a:pt x="4257343" y="1697406"/>
                      <a:pt x="4265897" y="1707182"/>
                    </a:cubicBezTo>
                    <a:cubicBezTo>
                      <a:pt x="4245735" y="1699240"/>
                      <a:pt x="4245735" y="1706571"/>
                      <a:pt x="4251232" y="1718180"/>
                    </a:cubicBezTo>
                    <a:cubicBezTo>
                      <a:pt x="4242984" y="1718485"/>
                      <a:pt x="4235194" y="1718332"/>
                      <a:pt x="4227862" y="1719631"/>
                    </a:cubicBezTo>
                    <a:lnTo>
                      <a:pt x="4215796" y="1725576"/>
                    </a:lnTo>
                    <a:lnTo>
                      <a:pt x="4217994" y="1728653"/>
                    </a:lnTo>
                    <a:cubicBezTo>
                      <a:pt x="4221355" y="1730944"/>
                      <a:pt x="4225631" y="1732013"/>
                      <a:pt x="4231130" y="1732013"/>
                    </a:cubicBezTo>
                    <a:cubicBezTo>
                      <a:pt x="4259847" y="1732013"/>
                      <a:pt x="4262292" y="1733846"/>
                      <a:pt x="4264736" y="1764397"/>
                    </a:cubicBezTo>
                    <a:cubicBezTo>
                      <a:pt x="4265347" y="1777227"/>
                      <a:pt x="4270846" y="1777227"/>
                      <a:pt x="4279401" y="1772340"/>
                    </a:cubicBezTo>
                    <a:cubicBezTo>
                      <a:pt x="4294065" y="1771118"/>
                      <a:pt x="4287343" y="1780894"/>
                      <a:pt x="4286732" y="1787616"/>
                    </a:cubicBezTo>
                    <a:cubicBezTo>
                      <a:pt x="4277567" y="1815722"/>
                      <a:pt x="4284898" y="1834661"/>
                      <a:pt x="4311172" y="1851159"/>
                    </a:cubicBezTo>
                    <a:cubicBezTo>
                      <a:pt x="4333169" y="1865212"/>
                      <a:pt x="4335613" y="1870101"/>
                      <a:pt x="4325226" y="1884764"/>
                    </a:cubicBezTo>
                    <a:cubicBezTo>
                      <a:pt x="4318505" y="1888431"/>
                      <a:pt x="4309340" y="1889041"/>
                      <a:pt x="4307506" y="1898819"/>
                    </a:cubicBezTo>
                    <a:cubicBezTo>
                      <a:pt x="4303230" y="1909816"/>
                      <a:pt x="4307507" y="1918370"/>
                      <a:pt x="4314839" y="1926924"/>
                    </a:cubicBezTo>
                    <a:cubicBezTo>
                      <a:pt x="4321560" y="1934868"/>
                      <a:pt x="4331947" y="1941588"/>
                      <a:pt x="4328281" y="1954419"/>
                    </a:cubicBezTo>
                    <a:cubicBezTo>
                      <a:pt x="4320949" y="1958696"/>
                      <a:pt x="4313616" y="1962362"/>
                      <a:pt x="4307507" y="1968472"/>
                    </a:cubicBezTo>
                    <a:cubicBezTo>
                      <a:pt x="4303840" y="1972138"/>
                      <a:pt x="4294064" y="1970305"/>
                      <a:pt x="4297119" y="1980082"/>
                    </a:cubicBezTo>
                    <a:cubicBezTo>
                      <a:pt x="4299564" y="1984358"/>
                      <a:pt x="4304452" y="1985581"/>
                      <a:pt x="4307507" y="1988636"/>
                    </a:cubicBezTo>
                    <a:cubicBezTo>
                      <a:pt x="4308117" y="1989247"/>
                      <a:pt x="4309340" y="1989246"/>
                      <a:pt x="4310562" y="1989247"/>
                    </a:cubicBezTo>
                    <a:cubicBezTo>
                      <a:pt x="4316672" y="1992912"/>
                      <a:pt x="4325837" y="1988025"/>
                      <a:pt x="4330114" y="1996579"/>
                    </a:cubicBezTo>
                    <a:cubicBezTo>
                      <a:pt x="4327669" y="2003910"/>
                      <a:pt x="4320947" y="2002689"/>
                      <a:pt x="4315449" y="2003301"/>
                    </a:cubicBezTo>
                    <a:cubicBezTo>
                      <a:pt x="4309951" y="2003910"/>
                      <a:pt x="4303840" y="2004522"/>
                      <a:pt x="4298342" y="2005744"/>
                    </a:cubicBezTo>
                    <a:cubicBezTo>
                      <a:pt x="4276956" y="2010021"/>
                      <a:pt x="4274511" y="2016742"/>
                      <a:pt x="4287344" y="2034461"/>
                    </a:cubicBezTo>
                    <a:cubicBezTo>
                      <a:pt x="4291009" y="2038739"/>
                      <a:pt x="4295286" y="2043015"/>
                      <a:pt x="4299564" y="2046680"/>
                    </a:cubicBezTo>
                    <a:cubicBezTo>
                      <a:pt x="4304452" y="2058902"/>
                      <a:pt x="4298342" y="2064401"/>
                      <a:pt x="4286732" y="2065011"/>
                    </a:cubicBezTo>
                    <a:cubicBezTo>
                      <a:pt x="4280622" y="2065623"/>
                      <a:pt x="4273902" y="2065622"/>
                      <a:pt x="4267790" y="2065011"/>
                    </a:cubicBezTo>
                    <a:cubicBezTo>
                      <a:pt x="4258015" y="2064400"/>
                      <a:pt x="4251904" y="2066232"/>
                      <a:pt x="4250683" y="2078453"/>
                    </a:cubicBezTo>
                    <a:cubicBezTo>
                      <a:pt x="4249461" y="2091896"/>
                      <a:pt x="4238463" y="2097395"/>
                      <a:pt x="4225633" y="2098006"/>
                    </a:cubicBezTo>
                    <a:cubicBezTo>
                      <a:pt x="4195692" y="2099839"/>
                      <a:pt x="4195692" y="2099839"/>
                      <a:pt x="4196303" y="2128556"/>
                    </a:cubicBezTo>
                    <a:cubicBezTo>
                      <a:pt x="4196303" y="2134667"/>
                      <a:pt x="4203636" y="2144443"/>
                      <a:pt x="4188972" y="2143220"/>
                    </a:cubicBezTo>
                    <a:cubicBezTo>
                      <a:pt x="4186527" y="2140776"/>
                      <a:pt x="4184084" y="2138332"/>
                      <a:pt x="4182250" y="2135888"/>
                    </a:cubicBezTo>
                    <a:cubicBezTo>
                      <a:pt x="4172475" y="2128557"/>
                      <a:pt x="4170642" y="2135888"/>
                      <a:pt x="4168197" y="2143220"/>
                    </a:cubicBezTo>
                    <a:cubicBezTo>
                      <a:pt x="4165753" y="2156662"/>
                      <a:pt x="4160866" y="2165827"/>
                      <a:pt x="4144979" y="2165216"/>
                    </a:cubicBezTo>
                    <a:cubicBezTo>
                      <a:pt x="4138257" y="2164605"/>
                      <a:pt x="4131537" y="2168881"/>
                      <a:pt x="4124816" y="2170715"/>
                    </a:cubicBezTo>
                    <a:cubicBezTo>
                      <a:pt x="4114428" y="2173159"/>
                      <a:pt x="4105875" y="2171326"/>
                      <a:pt x="4098543" y="2162772"/>
                    </a:cubicBezTo>
                    <a:cubicBezTo>
                      <a:pt x="4083878" y="2146886"/>
                      <a:pt x="4072270" y="2146276"/>
                      <a:pt x="4055161" y="2159717"/>
                    </a:cubicBezTo>
                    <a:cubicBezTo>
                      <a:pt x="4050884" y="2162773"/>
                      <a:pt x="4047217" y="2166439"/>
                      <a:pt x="4042940" y="2169493"/>
                    </a:cubicBezTo>
                    <a:cubicBezTo>
                      <a:pt x="4033165" y="2176826"/>
                      <a:pt x="4024000" y="2176215"/>
                      <a:pt x="4014835" y="2167660"/>
                    </a:cubicBezTo>
                    <a:cubicBezTo>
                      <a:pt x="4006892" y="2159716"/>
                      <a:pt x="3999560" y="2148719"/>
                      <a:pt x="3985507" y="2158496"/>
                    </a:cubicBezTo>
                    <a:cubicBezTo>
                      <a:pt x="3973287" y="2167049"/>
                      <a:pt x="3961067" y="2175603"/>
                      <a:pt x="3967787" y="2193322"/>
                    </a:cubicBezTo>
                    <a:cubicBezTo>
                      <a:pt x="3968397" y="2195156"/>
                      <a:pt x="3969010" y="2198211"/>
                      <a:pt x="3965954" y="2199432"/>
                    </a:cubicBezTo>
                    <a:cubicBezTo>
                      <a:pt x="3960454" y="2198822"/>
                      <a:pt x="3960455" y="2193322"/>
                      <a:pt x="3958622" y="2189656"/>
                    </a:cubicBezTo>
                    <a:cubicBezTo>
                      <a:pt x="3947014" y="2176215"/>
                      <a:pt x="3943347" y="2159718"/>
                      <a:pt x="3938460" y="2143831"/>
                    </a:cubicBezTo>
                    <a:cubicBezTo>
                      <a:pt x="3934182" y="2135889"/>
                      <a:pt x="3926239" y="2135888"/>
                      <a:pt x="3918296" y="2135888"/>
                    </a:cubicBezTo>
                    <a:cubicBezTo>
                      <a:pt x="3910964" y="2135888"/>
                      <a:pt x="3903022" y="2136500"/>
                      <a:pt x="3895689" y="2136500"/>
                    </a:cubicBezTo>
                    <a:cubicBezTo>
                      <a:pt x="3868804" y="2137110"/>
                      <a:pt x="3868194" y="2136500"/>
                      <a:pt x="3865750" y="2110837"/>
                    </a:cubicBezTo>
                    <a:cubicBezTo>
                      <a:pt x="3844974" y="2117558"/>
                      <a:pt x="3844974" y="2117558"/>
                      <a:pt x="3843754" y="2094951"/>
                    </a:cubicBezTo>
                    <a:cubicBezTo>
                      <a:pt x="3843753" y="2090673"/>
                      <a:pt x="3843143" y="2086395"/>
                      <a:pt x="3838866" y="2084563"/>
                    </a:cubicBezTo>
                    <a:cubicBezTo>
                      <a:pt x="3834588" y="2082730"/>
                      <a:pt x="3832755" y="2087008"/>
                      <a:pt x="3830311" y="2089451"/>
                    </a:cubicBezTo>
                    <a:cubicBezTo>
                      <a:pt x="3826033" y="2094340"/>
                      <a:pt x="3821757" y="2099227"/>
                      <a:pt x="3816869" y="2103505"/>
                    </a:cubicBezTo>
                    <a:cubicBezTo>
                      <a:pt x="3807704" y="2112059"/>
                      <a:pt x="3805871" y="2120613"/>
                      <a:pt x="3813814" y="2131000"/>
                    </a:cubicBezTo>
                    <a:cubicBezTo>
                      <a:pt x="3819314" y="2138332"/>
                      <a:pt x="3820535" y="2145664"/>
                      <a:pt x="3814424" y="2152996"/>
                    </a:cubicBezTo>
                    <a:cubicBezTo>
                      <a:pt x="3807704" y="2157274"/>
                      <a:pt x="3802815" y="2152995"/>
                      <a:pt x="3799150" y="2148719"/>
                    </a:cubicBezTo>
                    <a:cubicBezTo>
                      <a:pt x="3775932" y="2122446"/>
                      <a:pt x="3744771" y="2118169"/>
                      <a:pt x="3712387" y="2115725"/>
                    </a:cubicBezTo>
                    <a:cubicBezTo>
                      <a:pt x="3695431" y="2114808"/>
                      <a:pt x="3689475" y="2111486"/>
                      <a:pt x="3690907" y="2100603"/>
                    </a:cubicBezTo>
                    <a:lnTo>
                      <a:pt x="3693678" y="2090586"/>
                    </a:lnTo>
                    <a:lnTo>
                      <a:pt x="3679225" y="2086582"/>
                    </a:lnTo>
                    <a:lnTo>
                      <a:pt x="3674950" y="2087629"/>
                    </a:lnTo>
                    <a:lnTo>
                      <a:pt x="3679332" y="2096392"/>
                    </a:lnTo>
                    <a:cubicBezTo>
                      <a:pt x="3689719" y="2119611"/>
                      <a:pt x="3681776" y="2133664"/>
                      <a:pt x="3656113" y="2136108"/>
                    </a:cubicBezTo>
                    <a:cubicBezTo>
                      <a:pt x="3645115" y="2137329"/>
                      <a:pt x="3634116" y="2135497"/>
                      <a:pt x="3623118" y="2139163"/>
                    </a:cubicBezTo>
                    <a:cubicBezTo>
                      <a:pt x="3604178" y="2145273"/>
                      <a:pt x="3601123" y="2151994"/>
                      <a:pt x="3612732" y="2167879"/>
                    </a:cubicBezTo>
                    <a:cubicBezTo>
                      <a:pt x="3615788" y="2172769"/>
                      <a:pt x="3620063" y="2177045"/>
                      <a:pt x="3623730" y="2181321"/>
                    </a:cubicBezTo>
                    <a:cubicBezTo>
                      <a:pt x="3627396" y="2184988"/>
                      <a:pt x="3631062" y="2188655"/>
                      <a:pt x="3634728" y="2193543"/>
                    </a:cubicBezTo>
                    <a:cubicBezTo>
                      <a:pt x="3599290" y="2188655"/>
                      <a:pt x="3587069" y="2174600"/>
                      <a:pt x="3588292" y="2141606"/>
                    </a:cubicBezTo>
                    <a:cubicBezTo>
                      <a:pt x="3588902" y="2125721"/>
                      <a:pt x="3584015" y="2121444"/>
                      <a:pt x="3572406" y="2126332"/>
                    </a:cubicBezTo>
                    <a:cubicBezTo>
                      <a:pt x="3569350" y="2127859"/>
                      <a:pt x="3565684" y="2131373"/>
                      <a:pt x="3562323" y="2133511"/>
                    </a:cubicBezTo>
                    <a:lnTo>
                      <a:pt x="3560124" y="2134334"/>
                    </a:lnTo>
                    <a:lnTo>
                      <a:pt x="3574081" y="2168218"/>
                    </a:lnTo>
                    <a:cubicBezTo>
                      <a:pt x="3577106" y="2175561"/>
                      <a:pt x="3581492" y="2183005"/>
                      <a:pt x="3578404" y="2191547"/>
                    </a:cubicBezTo>
                    <a:cubicBezTo>
                      <a:pt x="3579201" y="2191880"/>
                      <a:pt x="3579999" y="2192212"/>
                      <a:pt x="3580797" y="2192544"/>
                    </a:cubicBezTo>
                    <a:cubicBezTo>
                      <a:pt x="3595154" y="2209758"/>
                      <a:pt x="3600143" y="2231493"/>
                      <a:pt x="3610780" y="2250901"/>
                    </a:cubicBezTo>
                    <a:cubicBezTo>
                      <a:pt x="3630892" y="2286890"/>
                      <a:pt x="3650103" y="2323912"/>
                      <a:pt x="3680816" y="2353553"/>
                    </a:cubicBezTo>
                    <a:cubicBezTo>
                      <a:pt x="3689757" y="2362425"/>
                      <a:pt x="3697469" y="2373126"/>
                      <a:pt x="3701225" y="2385456"/>
                    </a:cubicBezTo>
                    <a:lnTo>
                      <a:pt x="3706369" y="2407420"/>
                    </a:lnTo>
                    <a:lnTo>
                      <a:pt x="1080113" y="2407420"/>
                    </a:lnTo>
                    <a:lnTo>
                      <a:pt x="1077797" y="2390172"/>
                    </a:lnTo>
                    <a:cubicBezTo>
                      <a:pt x="1073504" y="2376320"/>
                      <a:pt x="1063270" y="2376152"/>
                      <a:pt x="1042370" y="2386668"/>
                    </a:cubicBezTo>
                    <a:cubicBezTo>
                      <a:pt x="1035515" y="2390853"/>
                      <a:pt x="1028519" y="2395896"/>
                      <a:pt x="1022383" y="2401082"/>
                    </a:cubicBezTo>
                    <a:cubicBezTo>
                      <a:pt x="1004069" y="2405178"/>
                      <a:pt x="997721" y="2395321"/>
                      <a:pt x="999508" y="2378841"/>
                    </a:cubicBezTo>
                    <a:cubicBezTo>
                      <a:pt x="1000042" y="2370100"/>
                      <a:pt x="1001573" y="2360641"/>
                      <a:pt x="1003827" y="2352180"/>
                    </a:cubicBezTo>
                    <a:cubicBezTo>
                      <a:pt x="1005373" y="2345369"/>
                      <a:pt x="1005848" y="2339709"/>
                      <a:pt x="1003823" y="2335189"/>
                    </a:cubicBezTo>
                    <a:lnTo>
                      <a:pt x="990464" y="2326155"/>
                    </a:lnTo>
                    <a:lnTo>
                      <a:pt x="989902" y="2327747"/>
                    </a:lnTo>
                    <a:cubicBezTo>
                      <a:pt x="981407" y="2332899"/>
                      <a:pt x="973826" y="2325699"/>
                      <a:pt x="968739" y="2319667"/>
                    </a:cubicBezTo>
                    <a:cubicBezTo>
                      <a:pt x="934367" y="2277419"/>
                      <a:pt x="884499" y="2279327"/>
                      <a:pt x="838038" y="2270053"/>
                    </a:cubicBezTo>
                    <a:cubicBezTo>
                      <a:pt x="826889" y="2267877"/>
                      <a:pt x="822186" y="2276625"/>
                      <a:pt x="816187" y="2282944"/>
                    </a:cubicBezTo>
                    <a:cubicBezTo>
                      <a:pt x="807156" y="2291189"/>
                      <a:pt x="800813" y="2307993"/>
                      <a:pt x="787766" y="2304016"/>
                    </a:cubicBezTo>
                    <a:cubicBezTo>
                      <a:pt x="772227" y="2298873"/>
                      <a:pt x="785328" y="2281277"/>
                      <a:pt x="779516" y="2270951"/>
                    </a:cubicBezTo>
                    <a:cubicBezTo>
                      <a:pt x="766528" y="2245403"/>
                      <a:pt x="757843" y="2243164"/>
                      <a:pt x="734159" y="2256718"/>
                    </a:cubicBezTo>
                    <a:cubicBezTo>
                      <a:pt x="722633" y="2263796"/>
                      <a:pt x="707916" y="2266643"/>
                      <a:pt x="696391" y="2273720"/>
                    </a:cubicBezTo>
                    <a:cubicBezTo>
                      <a:pt x="668948" y="2284907"/>
                      <a:pt x="641976" y="2290536"/>
                      <a:pt x="612794" y="2282048"/>
                    </a:cubicBezTo>
                    <a:cubicBezTo>
                      <a:pt x="597286" y="2278134"/>
                      <a:pt x="585249" y="2265504"/>
                      <a:pt x="580035" y="2254546"/>
                    </a:cubicBezTo>
                    <a:cubicBezTo>
                      <a:pt x="574157" y="2241758"/>
                      <a:pt x="567871" y="2236990"/>
                      <a:pt x="549364" y="2236237"/>
                    </a:cubicBezTo>
                    <a:cubicBezTo>
                      <a:pt x="577375" y="2223186"/>
                      <a:pt x="569792" y="2215988"/>
                      <a:pt x="552390" y="2210275"/>
                    </a:cubicBezTo>
                    <a:cubicBezTo>
                      <a:pt x="567955" y="2192616"/>
                      <a:pt x="583617" y="2178653"/>
                      <a:pt x="583579" y="2153388"/>
                    </a:cubicBezTo>
                    <a:cubicBezTo>
                      <a:pt x="583165" y="2137375"/>
                      <a:pt x="590140" y="2121171"/>
                      <a:pt x="594021" y="2104432"/>
                    </a:cubicBezTo>
                    <a:cubicBezTo>
                      <a:pt x="602415" y="2071551"/>
                      <a:pt x="591890" y="2045940"/>
                      <a:pt x="563051" y="2026965"/>
                    </a:cubicBezTo>
                    <a:cubicBezTo>
                      <a:pt x="557394" y="2022799"/>
                      <a:pt x="551109" y="2018031"/>
                      <a:pt x="544825" y="2013264"/>
                    </a:cubicBezTo>
                    <a:cubicBezTo>
                      <a:pt x="537275" y="2007297"/>
                      <a:pt x="524828" y="2002688"/>
                      <a:pt x="527604" y="1990909"/>
                    </a:cubicBezTo>
                    <a:cubicBezTo>
                      <a:pt x="529781" y="1979758"/>
                      <a:pt x="542826" y="1983735"/>
                      <a:pt x="550784" y="1981679"/>
                    </a:cubicBezTo>
                    <a:cubicBezTo>
                      <a:pt x="555680" y="1980321"/>
                      <a:pt x="561839" y="1980161"/>
                      <a:pt x="562942" y="1975204"/>
                    </a:cubicBezTo>
                    <a:cubicBezTo>
                      <a:pt x="564616" y="1968380"/>
                      <a:pt x="557192" y="1967340"/>
                      <a:pt x="554064" y="1965571"/>
                    </a:cubicBezTo>
                    <a:cubicBezTo>
                      <a:pt x="519130" y="1949221"/>
                      <a:pt x="520132" y="1916532"/>
                      <a:pt x="519369" y="1886971"/>
                    </a:cubicBezTo>
                    <a:cubicBezTo>
                      <a:pt x="518385" y="1872821"/>
                      <a:pt x="511685" y="1852042"/>
                      <a:pt x="533000" y="1842246"/>
                    </a:cubicBezTo>
                    <a:cubicBezTo>
                      <a:pt x="532165" y="1786189"/>
                      <a:pt x="596368" y="1766653"/>
                      <a:pt x="605513" y="1715265"/>
                    </a:cubicBezTo>
                    <a:cubicBezTo>
                      <a:pt x="606522" y="1706612"/>
                      <a:pt x="612489" y="1699062"/>
                      <a:pt x="598877" y="1696950"/>
                    </a:cubicBezTo>
                    <a:cubicBezTo>
                      <a:pt x="580936" y="1694334"/>
                      <a:pt x="588737" y="1686119"/>
                      <a:pt x="595334" y="1679169"/>
                    </a:cubicBezTo>
                    <a:lnTo>
                      <a:pt x="603172" y="1670914"/>
                    </a:lnTo>
                    <a:lnTo>
                      <a:pt x="594309" y="1649489"/>
                    </a:lnTo>
                    <a:lnTo>
                      <a:pt x="597313" y="1643573"/>
                    </a:lnTo>
                    <a:lnTo>
                      <a:pt x="573816" y="1633507"/>
                    </a:lnTo>
                    <a:cubicBezTo>
                      <a:pt x="572139" y="1616293"/>
                      <a:pt x="587110" y="1623303"/>
                      <a:pt x="593804" y="1620047"/>
                    </a:cubicBezTo>
                    <a:cubicBezTo>
                      <a:pt x="592380" y="1612688"/>
                      <a:pt x="579368" y="1609944"/>
                      <a:pt x="585304" y="1601162"/>
                    </a:cubicBezTo>
                    <a:lnTo>
                      <a:pt x="587387" y="1600439"/>
                    </a:lnTo>
                    <a:lnTo>
                      <a:pt x="567795" y="1593539"/>
                    </a:lnTo>
                    <a:cubicBezTo>
                      <a:pt x="553210" y="1590819"/>
                      <a:pt x="535674" y="1592752"/>
                      <a:pt x="528163" y="1575271"/>
                    </a:cubicBezTo>
                    <a:cubicBezTo>
                      <a:pt x="532411" y="1563934"/>
                      <a:pt x="537210" y="1553277"/>
                      <a:pt x="538455" y="1541018"/>
                    </a:cubicBezTo>
                    <a:cubicBezTo>
                      <a:pt x="539203" y="1533664"/>
                      <a:pt x="551658" y="1526880"/>
                      <a:pt x="539473" y="1518830"/>
                    </a:cubicBezTo>
                    <a:cubicBezTo>
                      <a:pt x="532918" y="1516305"/>
                      <a:pt x="526416" y="1519361"/>
                      <a:pt x="520286" y="1518738"/>
                    </a:cubicBezTo>
                    <a:cubicBezTo>
                      <a:pt x="519058" y="1518612"/>
                      <a:pt x="517709" y="1519714"/>
                      <a:pt x="516358" y="1520815"/>
                    </a:cubicBezTo>
                    <a:cubicBezTo>
                      <a:pt x="506301" y="1522270"/>
                      <a:pt x="500580" y="1535931"/>
                      <a:pt x="488146" y="1530332"/>
                    </a:cubicBezTo>
                    <a:cubicBezTo>
                      <a:pt x="484238" y="1520027"/>
                      <a:pt x="492768" y="1515322"/>
                      <a:pt x="498292" y="1509690"/>
                    </a:cubicBezTo>
                    <a:cubicBezTo>
                      <a:pt x="503820" y="1504060"/>
                      <a:pt x="510021" y="1497879"/>
                      <a:pt x="514995" y="1491572"/>
                    </a:cubicBezTo>
                    <a:cubicBezTo>
                      <a:pt x="534773" y="1467575"/>
                      <a:pt x="531418" y="1457945"/>
                      <a:pt x="501272" y="1449927"/>
                    </a:cubicBezTo>
                    <a:cubicBezTo>
                      <a:pt x="493367" y="1448504"/>
                      <a:pt x="484785" y="1447632"/>
                      <a:pt x="476754" y="1447435"/>
                    </a:cubicBezTo>
                    <a:cubicBezTo>
                      <a:pt x="460340" y="1438338"/>
                      <a:pt x="462136" y="1426753"/>
                      <a:pt x="474416" y="1415618"/>
                    </a:cubicBezTo>
                    <a:cubicBezTo>
                      <a:pt x="480617" y="1409435"/>
                      <a:pt x="488044" y="1403378"/>
                      <a:pt x="495347" y="1398547"/>
                    </a:cubicBezTo>
                    <a:cubicBezTo>
                      <a:pt x="506701" y="1390413"/>
                      <a:pt x="511801" y="1382881"/>
                      <a:pt x="502140" y="1368276"/>
                    </a:cubicBezTo>
                    <a:cubicBezTo>
                      <a:pt x="491376" y="1352321"/>
                      <a:pt x="498574" y="1336333"/>
                      <a:pt x="512202" y="1324095"/>
                    </a:cubicBezTo>
                    <a:cubicBezTo>
                      <a:pt x="543636" y="1295089"/>
                      <a:pt x="543636" y="1295089"/>
                      <a:pt x="517081" y="1263904"/>
                    </a:cubicBezTo>
                    <a:cubicBezTo>
                      <a:pt x="511575" y="1257151"/>
                      <a:pt x="494663" y="1252956"/>
                      <a:pt x="511969" y="1241094"/>
                    </a:cubicBezTo>
                    <a:cubicBezTo>
                      <a:pt x="516871" y="1241590"/>
                      <a:pt x="521776" y="1242088"/>
                      <a:pt x="526004" y="1243138"/>
                    </a:cubicBezTo>
                    <a:cubicBezTo>
                      <a:pt x="543413" y="1242431"/>
                      <a:pt x="538832" y="1232675"/>
                      <a:pt x="534926" y="1222372"/>
                    </a:cubicBezTo>
                    <a:cubicBezTo>
                      <a:pt x="525515" y="1205315"/>
                      <a:pt x="522655" y="1190782"/>
                      <a:pt x="540762" y="1177141"/>
                    </a:cubicBezTo>
                    <a:cubicBezTo>
                      <a:pt x="548739" y="1171760"/>
                      <a:pt x="552313" y="1160977"/>
                      <a:pt x="558086" y="1152895"/>
                    </a:cubicBezTo>
                    <a:lnTo>
                      <a:pt x="569560" y="1143332"/>
                    </a:lnTo>
                    <a:lnTo>
                      <a:pt x="552210" y="1142716"/>
                    </a:lnTo>
                    <a:cubicBezTo>
                      <a:pt x="539655" y="1143735"/>
                      <a:pt x="526512" y="1142632"/>
                      <a:pt x="514703" y="1137465"/>
                    </a:cubicBezTo>
                    <a:cubicBezTo>
                      <a:pt x="495540" y="1129237"/>
                      <a:pt x="479827" y="1114428"/>
                      <a:pt x="456457" y="1117038"/>
                    </a:cubicBezTo>
                    <a:cubicBezTo>
                      <a:pt x="446414" y="1118240"/>
                      <a:pt x="436150" y="1112294"/>
                      <a:pt x="426663" y="1107890"/>
                    </a:cubicBezTo>
                    <a:cubicBezTo>
                      <a:pt x="421049" y="1105403"/>
                      <a:pt x="416397" y="1101945"/>
                      <a:pt x="417715" y="1094016"/>
                    </a:cubicBezTo>
                    <a:cubicBezTo>
                      <a:pt x="412550" y="1105826"/>
                      <a:pt x="403867" y="1108760"/>
                      <a:pt x="393610" y="1104747"/>
                    </a:cubicBezTo>
                    <a:cubicBezTo>
                      <a:pt x="371933" y="1096336"/>
                      <a:pt x="347968" y="1094893"/>
                      <a:pt x="329733" y="1077967"/>
                    </a:cubicBezTo>
                    <a:cubicBezTo>
                      <a:pt x="325271" y="1073929"/>
                      <a:pt x="317734" y="1073382"/>
                      <a:pt x="312121" y="1070894"/>
                    </a:cubicBezTo>
                    <a:cubicBezTo>
                      <a:pt x="294889" y="1062658"/>
                      <a:pt x="277275" y="1055585"/>
                      <a:pt x="260417" y="1044256"/>
                    </a:cubicBezTo>
                    <a:cubicBezTo>
                      <a:pt x="244331" y="1032539"/>
                      <a:pt x="228028" y="1015605"/>
                      <a:pt x="205026" y="1013190"/>
                    </a:cubicBezTo>
                    <a:cubicBezTo>
                      <a:pt x="194005" y="1011498"/>
                      <a:pt x="181815" y="1007492"/>
                      <a:pt x="176350" y="994763"/>
                    </a:cubicBezTo>
                    <a:lnTo>
                      <a:pt x="174419" y="994771"/>
                    </a:lnTo>
                    <a:lnTo>
                      <a:pt x="174418" y="994770"/>
                    </a:lnTo>
                    <a:cubicBezTo>
                      <a:pt x="173262" y="995355"/>
                      <a:pt x="173357" y="995065"/>
                      <a:pt x="173936" y="994773"/>
                    </a:cubicBezTo>
                    <a:lnTo>
                      <a:pt x="174419" y="994771"/>
                    </a:lnTo>
                    <a:lnTo>
                      <a:pt x="175388" y="995733"/>
                    </a:lnTo>
                    <a:cubicBezTo>
                      <a:pt x="181790" y="1001695"/>
                      <a:pt x="180455" y="1005759"/>
                      <a:pt x="172154" y="1007533"/>
                    </a:cubicBezTo>
                    <a:cubicBezTo>
                      <a:pt x="169260" y="1008511"/>
                      <a:pt x="166357" y="1007557"/>
                      <a:pt x="163455" y="1006603"/>
                    </a:cubicBezTo>
                    <a:cubicBezTo>
                      <a:pt x="133644" y="993592"/>
                      <a:pt x="99081" y="998956"/>
                      <a:pt x="70024" y="981689"/>
                    </a:cubicBezTo>
                    <a:cubicBezTo>
                      <a:pt x="65762" y="979002"/>
                      <a:pt x="59195" y="979418"/>
                      <a:pt x="53581" y="976929"/>
                    </a:cubicBezTo>
                    <a:cubicBezTo>
                      <a:pt x="52419" y="976547"/>
                      <a:pt x="50870" y="975395"/>
                      <a:pt x="49899" y="974433"/>
                    </a:cubicBezTo>
                    <a:cubicBezTo>
                      <a:pt x="47179" y="970967"/>
                      <a:pt x="48124" y="966132"/>
                      <a:pt x="43671" y="964026"/>
                    </a:cubicBezTo>
                    <a:cubicBezTo>
                      <a:pt x="42892" y="962482"/>
                      <a:pt x="42694" y="961132"/>
                      <a:pt x="42494" y="959780"/>
                    </a:cubicBezTo>
                    <a:cubicBezTo>
                      <a:pt x="42478" y="955915"/>
                      <a:pt x="43042" y="952242"/>
                      <a:pt x="44186" y="948759"/>
                    </a:cubicBezTo>
                    <a:cubicBezTo>
                      <a:pt x="44369" y="946246"/>
                      <a:pt x="45132" y="943923"/>
                      <a:pt x="45125" y="941993"/>
                    </a:cubicBezTo>
                    <a:cubicBezTo>
                      <a:pt x="37935" y="932555"/>
                      <a:pt x="29045" y="932207"/>
                      <a:pt x="18821" y="935921"/>
                    </a:cubicBezTo>
                    <a:cubicBezTo>
                      <a:pt x="9168" y="937895"/>
                      <a:pt x="3355" y="934055"/>
                      <a:pt x="611" y="924793"/>
                    </a:cubicBezTo>
                    <a:cubicBezTo>
                      <a:pt x="-1545" y="917653"/>
                      <a:pt x="2103" y="912420"/>
                      <a:pt x="10024" y="911806"/>
                    </a:cubicBezTo>
                    <a:cubicBezTo>
                      <a:pt x="33474" y="928517"/>
                      <a:pt x="62283" y="932838"/>
                      <a:pt x="88220" y="943935"/>
                    </a:cubicBezTo>
                    <a:cubicBezTo>
                      <a:pt x="98867" y="948720"/>
                      <a:pt x="113427" y="965081"/>
                      <a:pt x="130187" y="953224"/>
                    </a:cubicBezTo>
                    <a:cubicBezTo>
                      <a:pt x="131922" y="951864"/>
                      <a:pt x="136755" y="952808"/>
                      <a:pt x="138116" y="954542"/>
                    </a:cubicBezTo>
                    <a:cubicBezTo>
                      <a:pt x="150155" y="968790"/>
                      <a:pt x="169867" y="969479"/>
                      <a:pt x="183441" y="981014"/>
                    </a:cubicBezTo>
                    <a:cubicBezTo>
                      <a:pt x="191004" y="987358"/>
                      <a:pt x="198367" y="992350"/>
                      <a:pt x="208385" y="985352"/>
                    </a:cubicBezTo>
                    <a:cubicBezTo>
                      <a:pt x="213393" y="981853"/>
                      <a:pt x="219197" y="983760"/>
                      <a:pt x="223461" y="986447"/>
                    </a:cubicBezTo>
                    <a:cubicBezTo>
                      <a:pt x="241669" y="997577"/>
                      <a:pt x="261986" y="1004253"/>
                      <a:pt x="282104" y="1009576"/>
                    </a:cubicBezTo>
                    <a:cubicBezTo>
                      <a:pt x="296226" y="1013576"/>
                      <a:pt x="309386" y="1018542"/>
                      <a:pt x="324453" y="1017706"/>
                    </a:cubicBezTo>
                    <a:cubicBezTo>
                      <a:pt x="336818" y="1017267"/>
                      <a:pt x="348436" y="1023014"/>
                      <a:pt x="357755" y="1033795"/>
                    </a:cubicBezTo>
                    <a:cubicBezTo>
                      <a:pt x="370575" y="1049583"/>
                      <a:pt x="388529" y="1045836"/>
                      <a:pt x="395403" y="1026872"/>
                    </a:cubicBezTo>
                    <a:cubicBezTo>
                      <a:pt x="396166" y="1024550"/>
                      <a:pt x="397120" y="1021647"/>
                      <a:pt x="398073" y="1018745"/>
                    </a:cubicBezTo>
                    <a:cubicBezTo>
                      <a:pt x="407993" y="988561"/>
                      <a:pt x="418799" y="985037"/>
                      <a:pt x="447075" y="1000761"/>
                    </a:cubicBezTo>
                    <a:cubicBezTo>
                      <a:pt x="457921" y="1006898"/>
                      <a:pt x="465667" y="1010729"/>
                      <a:pt x="474291" y="994269"/>
                    </a:cubicBezTo>
                    <a:lnTo>
                      <a:pt x="474369" y="994130"/>
                    </a:lnTo>
                    <a:lnTo>
                      <a:pt x="482894" y="977230"/>
                    </a:lnTo>
                    <a:lnTo>
                      <a:pt x="483459" y="977889"/>
                    </a:lnTo>
                    <a:lnTo>
                      <a:pt x="485390" y="974441"/>
                    </a:lnTo>
                    <a:cubicBezTo>
                      <a:pt x="489831" y="968022"/>
                      <a:pt x="495409" y="962299"/>
                      <a:pt x="503317" y="958786"/>
                    </a:cubicBezTo>
                    <a:lnTo>
                      <a:pt x="507032" y="954525"/>
                    </a:lnTo>
                    <a:lnTo>
                      <a:pt x="506323" y="954214"/>
                    </a:lnTo>
                    <a:cubicBezTo>
                      <a:pt x="489766" y="950750"/>
                      <a:pt x="473267" y="940651"/>
                      <a:pt x="454898" y="947808"/>
                    </a:cubicBezTo>
                    <a:cubicBezTo>
                      <a:pt x="447622" y="942709"/>
                      <a:pt x="441143" y="937960"/>
                      <a:pt x="433866" y="932863"/>
                    </a:cubicBezTo>
                    <a:cubicBezTo>
                      <a:pt x="429080" y="930760"/>
                      <a:pt x="425092" y="929009"/>
                      <a:pt x="420307" y="926907"/>
                    </a:cubicBezTo>
                    <a:cubicBezTo>
                      <a:pt x="404293" y="926535"/>
                      <a:pt x="393982" y="915347"/>
                      <a:pt x="383320" y="904954"/>
                    </a:cubicBezTo>
                    <a:cubicBezTo>
                      <a:pt x="377794" y="895868"/>
                      <a:pt x="371473" y="886429"/>
                      <a:pt x="381864" y="875769"/>
                    </a:cubicBezTo>
                    <a:cubicBezTo>
                      <a:pt x="420137" y="868788"/>
                      <a:pt x="459053" y="866846"/>
                      <a:pt x="493608" y="879167"/>
                    </a:cubicBezTo>
                    <a:cubicBezTo>
                      <a:pt x="492011" y="878466"/>
                      <a:pt x="491565" y="877317"/>
                      <a:pt x="490669" y="875022"/>
                    </a:cubicBezTo>
                    <a:cubicBezTo>
                      <a:pt x="503622" y="878569"/>
                      <a:pt x="516517" y="881437"/>
                      <a:pt x="529369" y="883454"/>
                    </a:cubicBezTo>
                    <a:lnTo>
                      <a:pt x="564126" y="886459"/>
                    </a:lnTo>
                    <a:lnTo>
                      <a:pt x="565737" y="870607"/>
                    </a:lnTo>
                    <a:cubicBezTo>
                      <a:pt x="568598" y="861899"/>
                      <a:pt x="571071" y="852421"/>
                      <a:pt x="574512" y="843905"/>
                    </a:cubicBezTo>
                    <a:cubicBezTo>
                      <a:pt x="578717" y="833067"/>
                      <a:pt x="584471" y="823381"/>
                      <a:pt x="565906" y="819210"/>
                    </a:cubicBezTo>
                    <a:cubicBezTo>
                      <a:pt x="558168" y="817311"/>
                      <a:pt x="556950" y="803404"/>
                      <a:pt x="545738" y="802291"/>
                    </a:cubicBezTo>
                    <a:cubicBezTo>
                      <a:pt x="538392" y="801164"/>
                      <a:pt x="531417" y="796943"/>
                      <a:pt x="522744" y="801810"/>
                    </a:cubicBezTo>
                    <a:cubicBezTo>
                      <a:pt x="514070" y="806678"/>
                      <a:pt x="505935" y="802075"/>
                      <a:pt x="507818" y="790473"/>
                    </a:cubicBezTo>
                    <a:cubicBezTo>
                      <a:pt x="509319" y="780033"/>
                      <a:pt x="508300" y="767478"/>
                      <a:pt x="521029" y="762015"/>
                    </a:cubicBezTo>
                    <a:cubicBezTo>
                      <a:pt x="524694" y="760646"/>
                      <a:pt x="525259" y="756973"/>
                      <a:pt x="523890" y="753308"/>
                    </a:cubicBezTo>
                    <a:cubicBezTo>
                      <a:pt x="522911" y="750414"/>
                      <a:pt x="521933" y="747520"/>
                      <a:pt x="521535" y="744815"/>
                    </a:cubicBezTo>
                    <a:cubicBezTo>
                      <a:pt x="519371" y="735744"/>
                      <a:pt x="531521" y="730088"/>
                      <a:pt x="528195" y="720636"/>
                    </a:cubicBezTo>
                    <a:cubicBezTo>
                      <a:pt x="525061" y="710601"/>
                      <a:pt x="512166" y="722442"/>
                      <a:pt x="507679" y="712608"/>
                    </a:cubicBezTo>
                    <a:cubicBezTo>
                      <a:pt x="506510" y="710294"/>
                      <a:pt x="503409" y="707989"/>
                      <a:pt x="503792" y="706827"/>
                    </a:cubicBezTo>
                    <a:cubicBezTo>
                      <a:pt x="508926" y="687290"/>
                      <a:pt x="493983" y="672090"/>
                      <a:pt x="492357" y="653548"/>
                    </a:cubicBezTo>
                    <a:cubicBezTo>
                      <a:pt x="491959" y="650845"/>
                      <a:pt x="490782" y="646599"/>
                      <a:pt x="492516" y="645238"/>
                    </a:cubicBezTo>
                    <a:cubicBezTo>
                      <a:pt x="504067" y="635529"/>
                      <a:pt x="501688" y="621240"/>
                      <a:pt x="503762" y="609059"/>
                    </a:cubicBezTo>
                    <a:cubicBezTo>
                      <a:pt x="506962" y="589531"/>
                      <a:pt x="523922" y="579024"/>
                      <a:pt x="534098" y="563717"/>
                    </a:cubicBezTo>
                    <a:cubicBezTo>
                      <a:pt x="538709" y="557515"/>
                      <a:pt x="544870" y="552464"/>
                      <a:pt x="548702" y="544719"/>
                    </a:cubicBezTo>
                    <a:cubicBezTo>
                      <a:pt x="550999" y="539685"/>
                      <a:pt x="556381" y="533094"/>
                      <a:pt x="561796" y="534229"/>
                    </a:cubicBezTo>
                    <a:cubicBezTo>
                      <a:pt x="580553" y="537822"/>
                      <a:pt x="596143" y="523650"/>
                      <a:pt x="614511" y="526470"/>
                    </a:cubicBezTo>
                    <a:cubicBezTo>
                      <a:pt x="618765" y="527226"/>
                      <a:pt x="625134" y="525458"/>
                      <a:pt x="625317" y="522946"/>
                    </a:cubicBezTo>
                    <a:cubicBezTo>
                      <a:pt x="625060" y="508070"/>
                      <a:pt x="640310" y="504719"/>
                      <a:pt x="645675" y="494263"/>
                    </a:cubicBezTo>
                    <a:cubicBezTo>
                      <a:pt x="647591" y="490391"/>
                      <a:pt x="652201" y="484188"/>
                      <a:pt x="655296" y="484561"/>
                    </a:cubicBezTo>
                    <a:cubicBezTo>
                      <a:pt x="671531" y="486038"/>
                      <a:pt x="671268" y="469229"/>
                      <a:pt x="680323" y="463200"/>
                    </a:cubicBezTo>
                    <a:cubicBezTo>
                      <a:pt x="685332" y="459702"/>
                      <a:pt x="684336" y="452943"/>
                      <a:pt x="678135" y="448333"/>
                    </a:cubicBezTo>
                    <a:lnTo>
                      <a:pt x="662352" y="444254"/>
                    </a:lnTo>
                    <a:lnTo>
                      <a:pt x="686387" y="421536"/>
                    </a:lnTo>
                    <a:lnTo>
                      <a:pt x="719509" y="377018"/>
                    </a:lnTo>
                    <a:lnTo>
                      <a:pt x="714719" y="372986"/>
                    </a:lnTo>
                    <a:lnTo>
                      <a:pt x="714532" y="375208"/>
                    </a:lnTo>
                    <a:cubicBezTo>
                      <a:pt x="712283" y="376732"/>
                      <a:pt x="708076" y="375716"/>
                      <a:pt x="701693" y="372815"/>
                    </a:cubicBezTo>
                    <a:cubicBezTo>
                      <a:pt x="690666" y="368172"/>
                      <a:pt x="680222" y="368171"/>
                      <a:pt x="669196" y="371654"/>
                    </a:cubicBezTo>
                    <a:cubicBezTo>
                      <a:pt x="664554" y="373395"/>
                      <a:pt x="659331" y="376296"/>
                      <a:pt x="654689" y="375136"/>
                    </a:cubicBezTo>
                    <a:cubicBezTo>
                      <a:pt x="629156" y="369332"/>
                      <a:pt x="603044" y="377457"/>
                      <a:pt x="577509" y="372234"/>
                    </a:cubicBezTo>
                    <a:cubicBezTo>
                      <a:pt x="560683" y="368752"/>
                      <a:pt x="556619" y="373975"/>
                      <a:pt x="561842" y="389643"/>
                    </a:cubicBezTo>
                    <a:cubicBezTo>
                      <a:pt x="569386" y="412275"/>
                      <a:pt x="558942" y="427362"/>
                      <a:pt x="535148" y="428523"/>
                    </a:cubicBezTo>
                    <a:cubicBezTo>
                      <a:pt x="530507" y="428523"/>
                      <a:pt x="526445" y="428523"/>
                      <a:pt x="521801" y="429683"/>
                    </a:cubicBezTo>
                    <a:cubicBezTo>
                      <a:pt x="502073" y="433745"/>
                      <a:pt x="503232" y="433165"/>
                      <a:pt x="499750" y="414595"/>
                    </a:cubicBezTo>
                    <a:cubicBezTo>
                      <a:pt x="492789" y="379778"/>
                      <a:pt x="500331" y="345541"/>
                      <a:pt x="501492" y="311304"/>
                    </a:cubicBezTo>
                    <a:cubicBezTo>
                      <a:pt x="501492" y="303180"/>
                      <a:pt x="502072" y="295636"/>
                      <a:pt x="500332" y="288092"/>
                    </a:cubicBezTo>
                    <a:cubicBezTo>
                      <a:pt x="499752" y="284610"/>
                      <a:pt x="502653" y="278807"/>
                      <a:pt x="495690" y="279968"/>
                    </a:cubicBezTo>
                    <a:cubicBezTo>
                      <a:pt x="490467" y="280549"/>
                      <a:pt x="485824" y="282870"/>
                      <a:pt x="485825" y="289254"/>
                    </a:cubicBezTo>
                    <a:cubicBezTo>
                      <a:pt x="485825" y="291574"/>
                      <a:pt x="486985" y="293313"/>
                      <a:pt x="487565" y="295635"/>
                    </a:cubicBezTo>
                    <a:cubicBezTo>
                      <a:pt x="488726" y="300278"/>
                      <a:pt x="495690" y="304341"/>
                      <a:pt x="490467" y="310144"/>
                    </a:cubicBezTo>
                    <a:cubicBezTo>
                      <a:pt x="485243" y="315946"/>
                      <a:pt x="478280" y="310143"/>
                      <a:pt x="470156" y="308983"/>
                    </a:cubicBezTo>
                    <a:cubicBezTo>
                      <a:pt x="477700" y="318267"/>
                      <a:pt x="481762" y="326392"/>
                      <a:pt x="480603" y="336256"/>
                    </a:cubicBezTo>
                    <a:cubicBezTo>
                      <a:pt x="479440" y="342060"/>
                      <a:pt x="477700" y="347282"/>
                      <a:pt x="470156" y="342059"/>
                    </a:cubicBezTo>
                    <a:cubicBezTo>
                      <a:pt x="474799" y="326392"/>
                      <a:pt x="463192" y="317108"/>
                      <a:pt x="454487" y="306662"/>
                    </a:cubicBezTo>
                    <a:cubicBezTo>
                      <a:pt x="446945" y="297957"/>
                      <a:pt x="441142" y="289253"/>
                      <a:pt x="451006" y="278227"/>
                    </a:cubicBezTo>
                    <a:cubicBezTo>
                      <a:pt x="454487" y="270683"/>
                      <a:pt x="462033" y="269524"/>
                      <a:pt x="467835" y="266041"/>
                    </a:cubicBezTo>
                    <a:cubicBezTo>
                      <a:pt x="474218" y="261980"/>
                      <a:pt x="478281" y="257336"/>
                      <a:pt x="470736" y="250953"/>
                    </a:cubicBezTo>
                    <a:cubicBezTo>
                      <a:pt x="462032" y="248633"/>
                      <a:pt x="453328" y="246311"/>
                      <a:pt x="444044" y="243990"/>
                    </a:cubicBezTo>
                    <a:cubicBezTo>
                      <a:pt x="439981" y="243409"/>
                      <a:pt x="437660" y="242830"/>
                      <a:pt x="438241" y="238187"/>
                    </a:cubicBezTo>
                    <a:cubicBezTo>
                      <a:pt x="453328" y="238187"/>
                      <a:pt x="468997" y="235866"/>
                      <a:pt x="484083" y="232965"/>
                    </a:cubicBezTo>
                    <a:cubicBezTo>
                      <a:pt x="498011" y="230643"/>
                      <a:pt x="499751" y="223099"/>
                      <a:pt x="492789" y="212074"/>
                    </a:cubicBezTo>
                    <a:cubicBezTo>
                      <a:pt x="488726" y="205691"/>
                      <a:pt x="483504" y="199887"/>
                      <a:pt x="478861" y="193504"/>
                    </a:cubicBezTo>
                    <a:cubicBezTo>
                      <a:pt x="470736" y="182479"/>
                      <a:pt x="473058" y="176675"/>
                      <a:pt x="486985" y="174935"/>
                    </a:cubicBezTo>
                    <a:cubicBezTo>
                      <a:pt x="492208" y="174356"/>
                      <a:pt x="497430" y="174356"/>
                      <a:pt x="502073" y="174935"/>
                    </a:cubicBezTo>
                    <a:cubicBezTo>
                      <a:pt x="515420" y="176095"/>
                      <a:pt x="524124" y="173775"/>
                      <a:pt x="527026" y="156947"/>
                    </a:cubicBezTo>
                    <a:cubicBezTo>
                      <a:pt x="529346" y="141860"/>
                      <a:pt x="543853" y="140698"/>
                      <a:pt x="557200" y="140698"/>
                    </a:cubicBezTo>
                    <a:cubicBezTo>
                      <a:pt x="579251" y="140698"/>
                      <a:pt x="581572" y="137797"/>
                      <a:pt x="582152" y="115745"/>
                    </a:cubicBezTo>
                    <a:cubicBezTo>
                      <a:pt x="581572" y="109362"/>
                      <a:pt x="577509" y="102398"/>
                      <a:pt x="584474" y="96596"/>
                    </a:cubicBezTo>
                    <a:cubicBezTo>
                      <a:pt x="590857" y="95435"/>
                      <a:pt x="594918" y="98336"/>
                      <a:pt x="598400" y="102979"/>
                    </a:cubicBezTo>
                    <a:cubicBezTo>
                      <a:pt x="602464" y="108782"/>
                      <a:pt x="605944" y="106461"/>
                      <a:pt x="608846" y="101238"/>
                    </a:cubicBezTo>
                    <a:cubicBezTo>
                      <a:pt x="610587" y="84989"/>
                      <a:pt x="614649" y="70483"/>
                      <a:pt x="635540" y="71064"/>
                    </a:cubicBezTo>
                    <a:cubicBezTo>
                      <a:pt x="638442" y="67581"/>
                      <a:pt x="643084" y="67001"/>
                      <a:pt x="647726" y="64100"/>
                    </a:cubicBezTo>
                    <a:cubicBezTo>
                      <a:pt x="639601" y="58877"/>
                      <a:pt x="629737" y="63519"/>
                      <a:pt x="622772" y="57716"/>
                    </a:cubicBezTo>
                    <a:cubicBezTo>
                      <a:pt x="620453" y="53654"/>
                      <a:pt x="616971" y="50753"/>
                      <a:pt x="615809" y="46691"/>
                    </a:cubicBezTo>
                    <a:cubicBezTo>
                      <a:pt x="611167" y="30443"/>
                      <a:pt x="602462" y="21159"/>
                      <a:pt x="583894" y="24059"/>
                    </a:cubicBezTo>
                    <a:cubicBezTo>
                      <a:pt x="572288" y="25801"/>
                      <a:pt x="569967" y="17096"/>
                      <a:pt x="568805" y="72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3" name="Freeform: Shape 52">
                <a:extLst>
                  <a:ext uri="{FF2B5EF4-FFF2-40B4-BE49-F238E27FC236}">
                    <a16:creationId xmlns:a16="http://schemas.microsoft.com/office/drawing/2014/main" id="{E09320E6-A091-4897-B328-5CBF2E7EBEC7}"/>
                  </a:ext>
                </a:extLst>
              </p:cNvPr>
              <p:cNvSpPr/>
              <p:nvPr/>
            </p:nvSpPr>
            <p:spPr>
              <a:xfrm rot="19755688">
                <a:off x="9894549" y="2099824"/>
                <a:ext cx="1008159" cy="122201"/>
              </a:xfrm>
              <a:custGeom>
                <a:avLst/>
                <a:gdLst>
                  <a:gd name="connsiteX0" fmla="*/ 15389 w 1270000"/>
                  <a:gd name="connsiteY0" fmla="*/ 73891 h 153939"/>
                  <a:gd name="connsiteX1" fmla="*/ 166250 w 1270000"/>
                  <a:gd name="connsiteY1" fmla="*/ 35406 h 153939"/>
                  <a:gd name="connsiteX2" fmla="*/ 250916 w 1270000"/>
                  <a:gd name="connsiteY2" fmla="*/ 34636 h 153939"/>
                  <a:gd name="connsiteX3" fmla="*/ 257843 w 1270000"/>
                  <a:gd name="connsiteY3" fmla="*/ 26170 h 153939"/>
                  <a:gd name="connsiteX4" fmla="*/ 406395 w 1270000"/>
                  <a:gd name="connsiteY4" fmla="*/ 25400 h 153939"/>
                  <a:gd name="connsiteX5" fmla="*/ 431025 w 1270000"/>
                  <a:gd name="connsiteY5" fmla="*/ 61576 h 153939"/>
                  <a:gd name="connsiteX6" fmla="*/ 442571 w 1270000"/>
                  <a:gd name="connsiteY6" fmla="*/ 70812 h 153939"/>
                  <a:gd name="connsiteX7" fmla="*/ 514153 w 1270000"/>
                  <a:gd name="connsiteY7" fmla="*/ 61576 h 153939"/>
                  <a:gd name="connsiteX8" fmla="*/ 667322 w 1270000"/>
                  <a:gd name="connsiteY8" fmla="*/ 27709 h 153939"/>
                  <a:gd name="connsiteX9" fmla="*/ 763534 w 1270000"/>
                  <a:gd name="connsiteY9" fmla="*/ 9236 h 153939"/>
                  <a:gd name="connsiteX10" fmla="*/ 1072183 w 1270000"/>
                  <a:gd name="connsiteY10" fmla="*/ 0 h 153939"/>
                  <a:gd name="connsiteX11" fmla="*/ 1118365 w 1270000"/>
                  <a:gd name="connsiteY11" fmla="*/ 770 h 153939"/>
                  <a:gd name="connsiteX12" fmla="*/ 1136838 w 1270000"/>
                  <a:gd name="connsiteY12" fmla="*/ 8467 h 153939"/>
                  <a:gd name="connsiteX13" fmla="*/ 1136838 w 1270000"/>
                  <a:gd name="connsiteY13" fmla="*/ 8467 h 153939"/>
                  <a:gd name="connsiteX14" fmla="*/ 1104510 w 1270000"/>
                  <a:gd name="connsiteY14" fmla="*/ 19242 h 153939"/>
                  <a:gd name="connsiteX15" fmla="*/ 1046013 w 1270000"/>
                  <a:gd name="connsiteY15" fmla="*/ 32327 h 153939"/>
                  <a:gd name="connsiteX16" fmla="*/ 996753 w 1270000"/>
                  <a:gd name="connsiteY16" fmla="*/ 39255 h 153939"/>
                  <a:gd name="connsiteX17" fmla="*/ 979820 w 1270000"/>
                  <a:gd name="connsiteY17" fmla="*/ 40794 h 153939"/>
                  <a:gd name="connsiteX18" fmla="*/ 922092 w 1270000"/>
                  <a:gd name="connsiteY18" fmla="*/ 47721 h 153939"/>
                  <a:gd name="connsiteX19" fmla="*/ 949801 w 1270000"/>
                  <a:gd name="connsiteY19" fmla="*/ 48491 h 153939"/>
                  <a:gd name="connsiteX20" fmla="*/ 1031389 w 1270000"/>
                  <a:gd name="connsiteY20" fmla="*/ 71582 h 153939"/>
                  <a:gd name="connsiteX21" fmla="*/ 1031389 w 1270000"/>
                  <a:gd name="connsiteY21" fmla="*/ 71582 h 153939"/>
                  <a:gd name="connsiteX22" fmla="*/ 1201492 w 1270000"/>
                  <a:gd name="connsiteY22" fmla="*/ 90824 h 153939"/>
                  <a:gd name="connsiteX23" fmla="*/ 1273843 w 1270000"/>
                  <a:gd name="connsiteY23" fmla="*/ 94673 h 153939"/>
                  <a:gd name="connsiteX24" fmla="*/ 1246904 w 1270000"/>
                  <a:gd name="connsiteY24" fmla="*/ 106218 h 153939"/>
                  <a:gd name="connsiteX25" fmla="*/ 1246904 w 1270000"/>
                  <a:gd name="connsiteY25" fmla="*/ 106218 h 153939"/>
                  <a:gd name="connsiteX26" fmla="*/ 1193795 w 1270000"/>
                  <a:gd name="connsiteY26" fmla="*/ 115455 h 153939"/>
                  <a:gd name="connsiteX27" fmla="*/ 1193795 w 1270000"/>
                  <a:gd name="connsiteY27" fmla="*/ 115455 h 153939"/>
                  <a:gd name="connsiteX28" fmla="*/ 1151461 w 1270000"/>
                  <a:gd name="connsiteY28" fmla="*/ 120843 h 153939"/>
                  <a:gd name="connsiteX29" fmla="*/ 1022922 w 1270000"/>
                  <a:gd name="connsiteY29" fmla="*/ 131618 h 153939"/>
                  <a:gd name="connsiteX30" fmla="*/ 923631 w 1270000"/>
                  <a:gd name="connsiteY30" fmla="*/ 121612 h 153939"/>
                  <a:gd name="connsiteX31" fmla="*/ 735056 w 1270000"/>
                  <a:gd name="connsiteY31" fmla="*/ 103139 h 153939"/>
                  <a:gd name="connsiteX32" fmla="*/ 670401 w 1270000"/>
                  <a:gd name="connsiteY32" fmla="*/ 110067 h 153939"/>
                  <a:gd name="connsiteX33" fmla="*/ 581886 w 1270000"/>
                  <a:gd name="connsiteY33" fmla="*/ 115455 h 153939"/>
                  <a:gd name="connsiteX34" fmla="*/ 531086 w 1270000"/>
                  <a:gd name="connsiteY34" fmla="*/ 125461 h 153939"/>
                  <a:gd name="connsiteX35" fmla="*/ 310183 w 1270000"/>
                  <a:gd name="connsiteY35" fmla="*/ 160097 h 153939"/>
                  <a:gd name="connsiteX36" fmla="*/ 297098 w 1270000"/>
                  <a:gd name="connsiteY36" fmla="*/ 160097 h 153939"/>
                  <a:gd name="connsiteX37" fmla="*/ 120068 w 1270000"/>
                  <a:gd name="connsiteY37" fmla="*/ 159327 h 153939"/>
                  <a:gd name="connsiteX38" fmla="*/ 49256 w 1270000"/>
                  <a:gd name="connsiteY38" fmla="*/ 150861 h 153939"/>
                  <a:gd name="connsiteX39" fmla="*/ 40789 w 1270000"/>
                  <a:gd name="connsiteY39" fmla="*/ 150861 h 153939"/>
                  <a:gd name="connsiteX40" fmla="*/ 33092 w 1270000"/>
                  <a:gd name="connsiteY40" fmla="*/ 147782 h 153939"/>
                  <a:gd name="connsiteX41" fmla="*/ 6922 w 1270000"/>
                  <a:gd name="connsiteY41" fmla="*/ 93903 h 153939"/>
                  <a:gd name="connsiteX42" fmla="*/ 15389 w 1270000"/>
                  <a:gd name="connsiteY42" fmla="*/ 73891 h 15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270000" h="153939">
                    <a:moveTo>
                      <a:pt x="15389" y="73891"/>
                    </a:moveTo>
                    <a:cubicBezTo>
                      <a:pt x="60801" y="42333"/>
                      <a:pt x="113910" y="38485"/>
                      <a:pt x="166250" y="35406"/>
                    </a:cubicBezTo>
                    <a:cubicBezTo>
                      <a:pt x="193959" y="33867"/>
                      <a:pt x="222437" y="25400"/>
                      <a:pt x="250916" y="34636"/>
                    </a:cubicBezTo>
                    <a:cubicBezTo>
                      <a:pt x="257074" y="36176"/>
                      <a:pt x="260922" y="33867"/>
                      <a:pt x="257843" y="26170"/>
                    </a:cubicBezTo>
                    <a:cubicBezTo>
                      <a:pt x="307104" y="22321"/>
                      <a:pt x="357134" y="18473"/>
                      <a:pt x="406395" y="25400"/>
                    </a:cubicBezTo>
                    <a:cubicBezTo>
                      <a:pt x="434874" y="29249"/>
                      <a:pt x="438722" y="34636"/>
                      <a:pt x="431025" y="61576"/>
                    </a:cubicBezTo>
                    <a:cubicBezTo>
                      <a:pt x="427177" y="73891"/>
                      <a:pt x="437953" y="70042"/>
                      <a:pt x="442571" y="70812"/>
                    </a:cubicBezTo>
                    <a:cubicBezTo>
                      <a:pt x="467201" y="73121"/>
                      <a:pt x="490292" y="66194"/>
                      <a:pt x="514153" y="61576"/>
                    </a:cubicBezTo>
                    <a:cubicBezTo>
                      <a:pt x="565722" y="51570"/>
                      <a:pt x="617292" y="42333"/>
                      <a:pt x="667322" y="27709"/>
                    </a:cubicBezTo>
                    <a:cubicBezTo>
                      <a:pt x="700419" y="25400"/>
                      <a:pt x="731207" y="13085"/>
                      <a:pt x="763534" y="9236"/>
                    </a:cubicBezTo>
                    <a:cubicBezTo>
                      <a:pt x="865904" y="-1539"/>
                      <a:pt x="969813" y="770"/>
                      <a:pt x="1072183" y="0"/>
                    </a:cubicBezTo>
                    <a:cubicBezTo>
                      <a:pt x="1087577" y="0"/>
                      <a:pt x="1102971" y="0"/>
                      <a:pt x="1118365" y="770"/>
                    </a:cubicBezTo>
                    <a:cubicBezTo>
                      <a:pt x="1125293" y="770"/>
                      <a:pt x="1133759" y="-770"/>
                      <a:pt x="1136838" y="8467"/>
                    </a:cubicBezTo>
                    <a:cubicBezTo>
                      <a:pt x="1136838" y="8467"/>
                      <a:pt x="1136838" y="8467"/>
                      <a:pt x="1136838" y="8467"/>
                    </a:cubicBezTo>
                    <a:cubicBezTo>
                      <a:pt x="1128371" y="17703"/>
                      <a:pt x="1115286" y="16933"/>
                      <a:pt x="1104510" y="19242"/>
                    </a:cubicBezTo>
                    <a:cubicBezTo>
                      <a:pt x="1084498" y="23091"/>
                      <a:pt x="1066025" y="30018"/>
                      <a:pt x="1046013" y="32327"/>
                    </a:cubicBezTo>
                    <a:cubicBezTo>
                      <a:pt x="1029080" y="30788"/>
                      <a:pt x="1012916" y="35406"/>
                      <a:pt x="996753" y="39255"/>
                    </a:cubicBezTo>
                    <a:cubicBezTo>
                      <a:pt x="991365" y="40024"/>
                      <a:pt x="985207" y="41564"/>
                      <a:pt x="979820" y="40794"/>
                    </a:cubicBezTo>
                    <a:cubicBezTo>
                      <a:pt x="959808" y="37715"/>
                      <a:pt x="942104" y="50030"/>
                      <a:pt x="922092" y="47721"/>
                    </a:cubicBezTo>
                    <a:cubicBezTo>
                      <a:pt x="931328" y="46952"/>
                      <a:pt x="940565" y="46952"/>
                      <a:pt x="949801" y="48491"/>
                    </a:cubicBezTo>
                    <a:cubicBezTo>
                      <a:pt x="975971" y="60806"/>
                      <a:pt x="1006759" y="56188"/>
                      <a:pt x="1031389" y="71582"/>
                    </a:cubicBezTo>
                    <a:lnTo>
                      <a:pt x="1031389" y="71582"/>
                    </a:lnTo>
                    <a:cubicBezTo>
                      <a:pt x="1086808" y="86976"/>
                      <a:pt x="1143764" y="93133"/>
                      <a:pt x="1201492" y="90824"/>
                    </a:cubicBezTo>
                    <a:cubicBezTo>
                      <a:pt x="1226123" y="90055"/>
                      <a:pt x="1249983" y="83897"/>
                      <a:pt x="1273843" y="94673"/>
                    </a:cubicBezTo>
                    <a:cubicBezTo>
                      <a:pt x="1269995" y="110836"/>
                      <a:pt x="1255371" y="100830"/>
                      <a:pt x="1246904" y="106218"/>
                    </a:cubicBezTo>
                    <a:lnTo>
                      <a:pt x="1246904" y="106218"/>
                    </a:lnTo>
                    <a:cubicBezTo>
                      <a:pt x="1230741" y="116224"/>
                      <a:pt x="1211498" y="110067"/>
                      <a:pt x="1193795" y="115455"/>
                    </a:cubicBezTo>
                    <a:lnTo>
                      <a:pt x="1193795" y="115455"/>
                    </a:lnTo>
                    <a:cubicBezTo>
                      <a:pt x="1180710" y="125461"/>
                      <a:pt x="1165316" y="120073"/>
                      <a:pt x="1151461" y="120843"/>
                    </a:cubicBezTo>
                    <a:cubicBezTo>
                      <a:pt x="1108359" y="123152"/>
                      <a:pt x="1066025" y="129309"/>
                      <a:pt x="1022922" y="131618"/>
                    </a:cubicBezTo>
                    <a:cubicBezTo>
                      <a:pt x="989056" y="133927"/>
                      <a:pt x="955959" y="128539"/>
                      <a:pt x="923631" y="121612"/>
                    </a:cubicBezTo>
                    <a:cubicBezTo>
                      <a:pt x="861286" y="107758"/>
                      <a:pt x="798171" y="101600"/>
                      <a:pt x="735056" y="103139"/>
                    </a:cubicBezTo>
                    <a:cubicBezTo>
                      <a:pt x="713504" y="103909"/>
                      <a:pt x="691953" y="107758"/>
                      <a:pt x="670401" y="110067"/>
                    </a:cubicBezTo>
                    <a:cubicBezTo>
                      <a:pt x="641153" y="113146"/>
                      <a:pt x="611135" y="112376"/>
                      <a:pt x="581886" y="115455"/>
                    </a:cubicBezTo>
                    <a:cubicBezTo>
                      <a:pt x="563413" y="113146"/>
                      <a:pt x="546480" y="118533"/>
                      <a:pt x="531086" y="125461"/>
                    </a:cubicBezTo>
                    <a:cubicBezTo>
                      <a:pt x="460274" y="156249"/>
                      <a:pt x="384843" y="156249"/>
                      <a:pt x="310183" y="160097"/>
                    </a:cubicBezTo>
                    <a:cubicBezTo>
                      <a:pt x="305565" y="160097"/>
                      <a:pt x="301716" y="160097"/>
                      <a:pt x="297098" y="160097"/>
                    </a:cubicBezTo>
                    <a:cubicBezTo>
                      <a:pt x="237831" y="160097"/>
                      <a:pt x="179335" y="160097"/>
                      <a:pt x="120068" y="159327"/>
                    </a:cubicBezTo>
                    <a:cubicBezTo>
                      <a:pt x="96977" y="153939"/>
                      <a:pt x="72347" y="159327"/>
                      <a:pt x="49256" y="150861"/>
                    </a:cubicBezTo>
                    <a:cubicBezTo>
                      <a:pt x="46177" y="150861"/>
                      <a:pt x="43098" y="150861"/>
                      <a:pt x="40789" y="150861"/>
                    </a:cubicBezTo>
                    <a:cubicBezTo>
                      <a:pt x="38480" y="148552"/>
                      <a:pt x="35401" y="148552"/>
                      <a:pt x="33092" y="147782"/>
                    </a:cubicBezTo>
                    <a:cubicBezTo>
                      <a:pt x="765" y="141624"/>
                      <a:pt x="-7702" y="124691"/>
                      <a:pt x="6922" y="93903"/>
                    </a:cubicBezTo>
                    <a:cubicBezTo>
                      <a:pt x="10771" y="85436"/>
                      <a:pt x="11540" y="79279"/>
                      <a:pt x="15389" y="73891"/>
                    </a:cubicBezTo>
                    <a:close/>
                  </a:path>
                </a:pathLst>
              </a:custGeom>
              <a:solidFill>
                <a:srgbClr val="BED24B"/>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4" name="Freeform: Shape 53">
                <a:extLst>
                  <a:ext uri="{FF2B5EF4-FFF2-40B4-BE49-F238E27FC236}">
                    <a16:creationId xmlns:a16="http://schemas.microsoft.com/office/drawing/2014/main" id="{DA65A858-0BDB-4AEB-AC95-EF2D5292FE34}"/>
                  </a:ext>
                </a:extLst>
              </p:cNvPr>
              <p:cNvSpPr/>
              <p:nvPr/>
            </p:nvSpPr>
            <p:spPr>
              <a:xfrm rot="20986817">
                <a:off x="6440945" y="4296224"/>
                <a:ext cx="818747" cy="470474"/>
              </a:xfrm>
              <a:custGeom>
                <a:avLst/>
                <a:gdLst>
                  <a:gd name="connsiteX0" fmla="*/ 369455 w 1031393"/>
                  <a:gd name="connsiteY0" fmla="*/ 259388 h 592666"/>
                  <a:gd name="connsiteX1" fmla="*/ 454891 w 1031393"/>
                  <a:gd name="connsiteY1" fmla="*/ 203200 h 592666"/>
                  <a:gd name="connsiteX2" fmla="*/ 571885 w 1031393"/>
                  <a:gd name="connsiteY2" fmla="*/ 161636 h 592666"/>
                  <a:gd name="connsiteX3" fmla="*/ 677334 w 1031393"/>
                  <a:gd name="connsiteY3" fmla="*/ 120843 h 592666"/>
                  <a:gd name="connsiteX4" fmla="*/ 905933 w 1031393"/>
                  <a:gd name="connsiteY4" fmla="*/ 17703 h 592666"/>
                  <a:gd name="connsiteX5" fmla="*/ 1020618 w 1031393"/>
                  <a:gd name="connsiteY5" fmla="*/ 0 h 592666"/>
                  <a:gd name="connsiteX6" fmla="*/ 1022158 w 1031393"/>
                  <a:gd name="connsiteY6" fmla="*/ 18473 h 592666"/>
                  <a:gd name="connsiteX7" fmla="*/ 1035243 w 1031393"/>
                  <a:gd name="connsiteY7" fmla="*/ 95443 h 592666"/>
                  <a:gd name="connsiteX8" fmla="*/ 985982 w 1031393"/>
                  <a:gd name="connsiteY8" fmla="*/ 117764 h 592666"/>
                  <a:gd name="connsiteX9" fmla="*/ 847436 w 1031393"/>
                  <a:gd name="connsiteY9" fmla="*/ 167794 h 592666"/>
                  <a:gd name="connsiteX10" fmla="*/ 784321 w 1031393"/>
                  <a:gd name="connsiteY10" fmla="*/ 187806 h 592666"/>
                  <a:gd name="connsiteX11" fmla="*/ 779703 w 1031393"/>
                  <a:gd name="connsiteY11" fmla="*/ 191655 h 592666"/>
                  <a:gd name="connsiteX12" fmla="*/ 741218 w 1031393"/>
                  <a:gd name="connsiteY12" fmla="*/ 208588 h 592666"/>
                  <a:gd name="connsiteX13" fmla="*/ 648085 w 1031393"/>
                  <a:gd name="connsiteY13" fmla="*/ 255539 h 592666"/>
                  <a:gd name="connsiteX14" fmla="*/ 597285 w 1031393"/>
                  <a:gd name="connsiteY14" fmla="*/ 280939 h 592666"/>
                  <a:gd name="connsiteX15" fmla="*/ 597285 w 1031393"/>
                  <a:gd name="connsiteY15" fmla="*/ 298642 h 592666"/>
                  <a:gd name="connsiteX16" fmla="*/ 600364 w 1031393"/>
                  <a:gd name="connsiteY16" fmla="*/ 327121 h 592666"/>
                  <a:gd name="connsiteX17" fmla="*/ 573424 w 1031393"/>
                  <a:gd name="connsiteY17" fmla="*/ 349443 h 592666"/>
                  <a:gd name="connsiteX18" fmla="*/ 554182 w 1031393"/>
                  <a:gd name="connsiteY18" fmla="*/ 365606 h 592666"/>
                  <a:gd name="connsiteX19" fmla="*/ 320194 w 1031393"/>
                  <a:gd name="connsiteY19" fmla="*/ 496455 h 592666"/>
                  <a:gd name="connsiteX20" fmla="*/ 177800 w 1031393"/>
                  <a:gd name="connsiteY20" fmla="*/ 547254 h 592666"/>
                  <a:gd name="connsiteX21" fmla="*/ 164715 w 1031393"/>
                  <a:gd name="connsiteY21" fmla="*/ 549564 h 592666"/>
                  <a:gd name="connsiteX22" fmla="*/ 164715 w 1031393"/>
                  <a:gd name="connsiteY22" fmla="*/ 549564 h 592666"/>
                  <a:gd name="connsiteX23" fmla="*/ 150091 w 1031393"/>
                  <a:gd name="connsiteY23" fmla="*/ 559570 h 592666"/>
                  <a:gd name="connsiteX24" fmla="*/ 23861 w 1031393"/>
                  <a:gd name="connsiteY24" fmla="*/ 598824 h 592666"/>
                  <a:gd name="connsiteX25" fmla="*/ 0 w 1031393"/>
                  <a:gd name="connsiteY25" fmla="*/ 588049 h 592666"/>
                  <a:gd name="connsiteX26" fmla="*/ 10776 w 1031393"/>
                  <a:gd name="connsiteY26" fmla="*/ 572655 h 592666"/>
                  <a:gd name="connsiteX27" fmla="*/ 111606 w 1031393"/>
                  <a:gd name="connsiteY27" fmla="*/ 517236 h 592666"/>
                  <a:gd name="connsiteX28" fmla="*/ 123921 w 1031393"/>
                  <a:gd name="connsiteY28" fmla="*/ 514157 h 592666"/>
                  <a:gd name="connsiteX29" fmla="*/ 123921 w 1031393"/>
                  <a:gd name="connsiteY29" fmla="*/ 514157 h 592666"/>
                  <a:gd name="connsiteX30" fmla="*/ 152400 w 1031393"/>
                  <a:gd name="connsiteY30" fmla="*/ 494915 h 592666"/>
                  <a:gd name="connsiteX31" fmla="*/ 296333 w 1031393"/>
                  <a:gd name="connsiteY31" fmla="*/ 417176 h 592666"/>
                  <a:gd name="connsiteX32" fmla="*/ 296333 w 1031393"/>
                  <a:gd name="connsiteY32" fmla="*/ 417176 h 592666"/>
                  <a:gd name="connsiteX33" fmla="*/ 340976 w 1031393"/>
                  <a:gd name="connsiteY33" fmla="*/ 375612 h 592666"/>
                  <a:gd name="connsiteX34" fmla="*/ 347133 w 1031393"/>
                  <a:gd name="connsiteY34" fmla="*/ 352521 h 592666"/>
                  <a:gd name="connsiteX35" fmla="*/ 354830 w 1031393"/>
                  <a:gd name="connsiteY35" fmla="*/ 330200 h 592666"/>
                  <a:gd name="connsiteX36" fmla="*/ 381000 w 1031393"/>
                  <a:gd name="connsiteY36" fmla="*/ 311727 h 592666"/>
                  <a:gd name="connsiteX37" fmla="*/ 345594 w 1031393"/>
                  <a:gd name="connsiteY37" fmla="*/ 325582 h 592666"/>
                  <a:gd name="connsiteX38" fmla="*/ 256309 w 1031393"/>
                  <a:gd name="connsiteY38" fmla="*/ 337897 h 592666"/>
                  <a:gd name="connsiteX39" fmla="*/ 256309 w 1031393"/>
                  <a:gd name="connsiteY39" fmla="*/ 337897 h 592666"/>
                  <a:gd name="connsiteX40" fmla="*/ 199352 w 1031393"/>
                  <a:gd name="connsiteY40" fmla="*/ 330970 h 592666"/>
                  <a:gd name="connsiteX41" fmla="*/ 196273 w 1031393"/>
                  <a:gd name="connsiteY41" fmla="*/ 317115 h 592666"/>
                  <a:gd name="connsiteX42" fmla="*/ 245533 w 1031393"/>
                  <a:gd name="connsiteY42" fmla="*/ 292485 h 592666"/>
                  <a:gd name="connsiteX43" fmla="*/ 318655 w 1031393"/>
                  <a:gd name="connsiteY43" fmla="*/ 271703 h 592666"/>
                  <a:gd name="connsiteX44" fmla="*/ 342515 w 1031393"/>
                  <a:gd name="connsiteY44" fmla="*/ 264776 h 592666"/>
                  <a:gd name="connsiteX45" fmla="*/ 348673 w 1031393"/>
                  <a:gd name="connsiteY45" fmla="*/ 263236 h 592666"/>
                  <a:gd name="connsiteX46" fmla="*/ 369455 w 1031393"/>
                  <a:gd name="connsiteY46" fmla="*/ 259388 h 59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31393" h="592666">
                    <a:moveTo>
                      <a:pt x="369455" y="259388"/>
                    </a:moveTo>
                    <a:cubicBezTo>
                      <a:pt x="397933" y="240915"/>
                      <a:pt x="426412" y="221673"/>
                      <a:pt x="454891" y="203200"/>
                    </a:cubicBezTo>
                    <a:cubicBezTo>
                      <a:pt x="490297" y="179339"/>
                      <a:pt x="529552" y="167024"/>
                      <a:pt x="571885" y="161636"/>
                    </a:cubicBezTo>
                    <a:cubicBezTo>
                      <a:pt x="610370" y="157018"/>
                      <a:pt x="644236" y="139315"/>
                      <a:pt x="677334" y="120843"/>
                    </a:cubicBezTo>
                    <a:cubicBezTo>
                      <a:pt x="750455" y="80049"/>
                      <a:pt x="824345" y="40794"/>
                      <a:pt x="905933" y="17703"/>
                    </a:cubicBezTo>
                    <a:cubicBezTo>
                      <a:pt x="943648" y="6927"/>
                      <a:pt x="982133" y="4618"/>
                      <a:pt x="1020618" y="0"/>
                    </a:cubicBezTo>
                    <a:cubicBezTo>
                      <a:pt x="1026006" y="6157"/>
                      <a:pt x="1022927" y="12315"/>
                      <a:pt x="1022158" y="18473"/>
                    </a:cubicBezTo>
                    <a:cubicBezTo>
                      <a:pt x="1015230" y="46182"/>
                      <a:pt x="1015230" y="72352"/>
                      <a:pt x="1035243" y="95443"/>
                    </a:cubicBezTo>
                    <a:cubicBezTo>
                      <a:pt x="1022158" y="110067"/>
                      <a:pt x="1002915" y="111606"/>
                      <a:pt x="985982" y="117764"/>
                    </a:cubicBezTo>
                    <a:cubicBezTo>
                      <a:pt x="939800" y="133157"/>
                      <a:pt x="895158" y="154709"/>
                      <a:pt x="847436" y="167794"/>
                    </a:cubicBezTo>
                    <a:cubicBezTo>
                      <a:pt x="824345" y="168564"/>
                      <a:pt x="801255" y="167794"/>
                      <a:pt x="784321" y="187806"/>
                    </a:cubicBezTo>
                    <a:cubicBezTo>
                      <a:pt x="782782" y="189345"/>
                      <a:pt x="782012" y="190885"/>
                      <a:pt x="779703" y="191655"/>
                    </a:cubicBezTo>
                    <a:cubicBezTo>
                      <a:pt x="765849" y="194733"/>
                      <a:pt x="749685" y="192424"/>
                      <a:pt x="741218" y="208588"/>
                    </a:cubicBezTo>
                    <a:cubicBezTo>
                      <a:pt x="713509" y="230909"/>
                      <a:pt x="678873" y="239376"/>
                      <a:pt x="648085" y="255539"/>
                    </a:cubicBezTo>
                    <a:cubicBezTo>
                      <a:pt x="631152" y="264006"/>
                      <a:pt x="614218" y="271703"/>
                      <a:pt x="597285" y="280939"/>
                    </a:cubicBezTo>
                    <a:cubicBezTo>
                      <a:pt x="586509" y="287097"/>
                      <a:pt x="584970" y="291715"/>
                      <a:pt x="597285" y="298642"/>
                    </a:cubicBezTo>
                    <a:cubicBezTo>
                      <a:pt x="614988" y="308648"/>
                      <a:pt x="614988" y="314036"/>
                      <a:pt x="600364" y="327121"/>
                    </a:cubicBezTo>
                    <a:cubicBezTo>
                      <a:pt x="591897" y="334818"/>
                      <a:pt x="581891" y="341746"/>
                      <a:pt x="573424" y="349443"/>
                    </a:cubicBezTo>
                    <a:cubicBezTo>
                      <a:pt x="566497" y="354061"/>
                      <a:pt x="560339" y="359449"/>
                      <a:pt x="554182" y="365606"/>
                    </a:cubicBezTo>
                    <a:cubicBezTo>
                      <a:pt x="484909" y="424873"/>
                      <a:pt x="406400" y="467206"/>
                      <a:pt x="320194" y="496455"/>
                    </a:cubicBezTo>
                    <a:cubicBezTo>
                      <a:pt x="272473" y="512618"/>
                      <a:pt x="226291" y="533400"/>
                      <a:pt x="177800" y="547254"/>
                    </a:cubicBezTo>
                    <a:cubicBezTo>
                      <a:pt x="173182" y="548794"/>
                      <a:pt x="169333" y="548024"/>
                      <a:pt x="164715" y="549564"/>
                    </a:cubicBezTo>
                    <a:lnTo>
                      <a:pt x="164715" y="549564"/>
                    </a:lnTo>
                    <a:cubicBezTo>
                      <a:pt x="160867" y="554182"/>
                      <a:pt x="156249" y="558030"/>
                      <a:pt x="150091" y="559570"/>
                    </a:cubicBezTo>
                    <a:cubicBezTo>
                      <a:pt x="107758" y="571885"/>
                      <a:pt x="67733" y="591897"/>
                      <a:pt x="23861" y="598824"/>
                    </a:cubicBezTo>
                    <a:cubicBezTo>
                      <a:pt x="13855" y="599594"/>
                      <a:pt x="4618" y="598824"/>
                      <a:pt x="0" y="588049"/>
                    </a:cubicBezTo>
                    <a:cubicBezTo>
                      <a:pt x="0" y="580352"/>
                      <a:pt x="5388" y="576503"/>
                      <a:pt x="10776" y="572655"/>
                    </a:cubicBezTo>
                    <a:cubicBezTo>
                      <a:pt x="43873" y="553412"/>
                      <a:pt x="78509" y="536479"/>
                      <a:pt x="111606" y="517236"/>
                    </a:cubicBezTo>
                    <a:cubicBezTo>
                      <a:pt x="115455" y="514927"/>
                      <a:pt x="120073" y="516466"/>
                      <a:pt x="123921" y="514157"/>
                    </a:cubicBezTo>
                    <a:lnTo>
                      <a:pt x="123921" y="514157"/>
                    </a:lnTo>
                    <a:cubicBezTo>
                      <a:pt x="130848" y="503382"/>
                      <a:pt x="142394" y="500303"/>
                      <a:pt x="152400" y="494915"/>
                    </a:cubicBezTo>
                    <a:cubicBezTo>
                      <a:pt x="200891" y="470285"/>
                      <a:pt x="247073" y="440267"/>
                      <a:pt x="296333" y="417176"/>
                    </a:cubicBezTo>
                    <a:lnTo>
                      <a:pt x="296333" y="417176"/>
                    </a:lnTo>
                    <a:cubicBezTo>
                      <a:pt x="308649" y="401012"/>
                      <a:pt x="327891" y="391006"/>
                      <a:pt x="340976" y="375612"/>
                    </a:cubicBezTo>
                    <a:cubicBezTo>
                      <a:pt x="347133" y="368685"/>
                      <a:pt x="351752" y="361758"/>
                      <a:pt x="347133" y="352521"/>
                    </a:cubicBezTo>
                    <a:cubicBezTo>
                      <a:pt x="342515" y="342515"/>
                      <a:pt x="347133" y="335588"/>
                      <a:pt x="354830" y="330200"/>
                    </a:cubicBezTo>
                    <a:cubicBezTo>
                      <a:pt x="363297" y="321733"/>
                      <a:pt x="374073" y="315576"/>
                      <a:pt x="381000" y="311727"/>
                    </a:cubicBezTo>
                    <a:cubicBezTo>
                      <a:pt x="372533" y="317115"/>
                      <a:pt x="357909" y="318655"/>
                      <a:pt x="345594" y="325582"/>
                    </a:cubicBezTo>
                    <a:cubicBezTo>
                      <a:pt x="317115" y="337127"/>
                      <a:pt x="286327" y="337127"/>
                      <a:pt x="256309" y="337897"/>
                    </a:cubicBezTo>
                    <a:lnTo>
                      <a:pt x="256309" y="337897"/>
                    </a:lnTo>
                    <a:cubicBezTo>
                      <a:pt x="236297" y="344055"/>
                      <a:pt x="217055" y="340206"/>
                      <a:pt x="199352" y="330970"/>
                    </a:cubicBezTo>
                    <a:cubicBezTo>
                      <a:pt x="196273" y="327121"/>
                      <a:pt x="195503" y="321733"/>
                      <a:pt x="196273" y="317115"/>
                    </a:cubicBezTo>
                    <a:cubicBezTo>
                      <a:pt x="207049" y="298642"/>
                      <a:pt x="227830" y="297873"/>
                      <a:pt x="245533" y="292485"/>
                    </a:cubicBezTo>
                    <a:cubicBezTo>
                      <a:pt x="269394" y="284788"/>
                      <a:pt x="294024" y="277860"/>
                      <a:pt x="318655" y="271703"/>
                    </a:cubicBezTo>
                    <a:cubicBezTo>
                      <a:pt x="327121" y="270163"/>
                      <a:pt x="334818" y="267854"/>
                      <a:pt x="342515" y="264776"/>
                    </a:cubicBezTo>
                    <a:cubicBezTo>
                      <a:pt x="344055" y="264006"/>
                      <a:pt x="346364" y="263236"/>
                      <a:pt x="348673" y="263236"/>
                    </a:cubicBezTo>
                    <a:cubicBezTo>
                      <a:pt x="356370" y="262466"/>
                      <a:pt x="362527" y="261697"/>
                      <a:pt x="369455" y="259388"/>
                    </a:cubicBez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5" name="Freeform: Shape 54">
                <a:extLst>
                  <a:ext uri="{FF2B5EF4-FFF2-40B4-BE49-F238E27FC236}">
                    <a16:creationId xmlns:a16="http://schemas.microsoft.com/office/drawing/2014/main" id="{82384884-F845-4657-BD09-7146ABBDF6A9}"/>
                  </a:ext>
                </a:extLst>
              </p:cNvPr>
              <p:cNvSpPr>
                <a:spLocks/>
              </p:cNvSpPr>
              <p:nvPr/>
            </p:nvSpPr>
            <p:spPr bwMode="auto">
              <a:xfrm rot="3516856">
                <a:off x="7816105" y="1664286"/>
                <a:ext cx="2075805" cy="2907237"/>
              </a:xfrm>
              <a:custGeom>
                <a:avLst/>
                <a:gdLst>
                  <a:gd name="connsiteX0" fmla="*/ 523821 w 2317676"/>
                  <a:gd name="connsiteY0" fmla="*/ 81126 h 3245984"/>
                  <a:gd name="connsiteX1" fmla="*/ 540146 w 2317676"/>
                  <a:gd name="connsiteY1" fmla="*/ 71362 h 3245984"/>
                  <a:gd name="connsiteX2" fmla="*/ 562562 w 2317676"/>
                  <a:gd name="connsiteY2" fmla="*/ 39055 h 3245984"/>
                  <a:gd name="connsiteX3" fmla="*/ 600056 w 2317676"/>
                  <a:gd name="connsiteY3" fmla="*/ 20453 h 3245984"/>
                  <a:gd name="connsiteX4" fmla="*/ 610057 w 2317676"/>
                  <a:gd name="connsiteY4" fmla="*/ 24752 h 3245984"/>
                  <a:gd name="connsiteX5" fmla="*/ 640804 w 2317676"/>
                  <a:gd name="connsiteY5" fmla="*/ 8346 h 3245984"/>
                  <a:gd name="connsiteX6" fmla="*/ 650101 w 2317676"/>
                  <a:gd name="connsiteY6" fmla="*/ 494 h 3245984"/>
                  <a:gd name="connsiteX7" fmla="*/ 670504 w 2317676"/>
                  <a:gd name="connsiteY7" fmla="*/ 8432 h 3245984"/>
                  <a:gd name="connsiteX8" fmla="*/ 707030 w 2317676"/>
                  <a:gd name="connsiteY8" fmla="*/ 13586 h 3245984"/>
                  <a:gd name="connsiteX9" fmla="*/ 728268 w 2317676"/>
                  <a:gd name="connsiteY9" fmla="*/ 15722 h 3245984"/>
                  <a:gd name="connsiteX10" fmla="*/ 765214 w 2317676"/>
                  <a:gd name="connsiteY10" fmla="*/ 89653 h 3245984"/>
                  <a:gd name="connsiteX11" fmla="*/ 785583 w 2317676"/>
                  <a:gd name="connsiteY11" fmla="*/ 102079 h 3245984"/>
                  <a:gd name="connsiteX12" fmla="*/ 843013 w 2317676"/>
                  <a:gd name="connsiteY12" fmla="*/ 101050 h 3245984"/>
                  <a:gd name="connsiteX13" fmla="*/ 871044 w 2317676"/>
                  <a:gd name="connsiteY13" fmla="*/ 112741 h 3245984"/>
                  <a:gd name="connsiteX14" fmla="*/ 898740 w 2317676"/>
                  <a:gd name="connsiteY14" fmla="*/ 116114 h 3245984"/>
                  <a:gd name="connsiteX15" fmla="*/ 940235 w 2317676"/>
                  <a:gd name="connsiteY15" fmla="*/ 127903 h 3245984"/>
                  <a:gd name="connsiteX16" fmla="*/ 940747 w 2317676"/>
                  <a:gd name="connsiteY16" fmla="*/ 130020 h 3245984"/>
                  <a:gd name="connsiteX17" fmla="*/ 982428 w 2317676"/>
                  <a:gd name="connsiteY17" fmla="*/ 98645 h 3245984"/>
                  <a:gd name="connsiteX18" fmla="*/ 1000644 w 2317676"/>
                  <a:gd name="connsiteY18" fmla="*/ 62874 h 3245984"/>
                  <a:gd name="connsiteX19" fmla="*/ 1022349 w 2317676"/>
                  <a:gd name="connsiteY19" fmla="*/ 55378 h 3245984"/>
                  <a:gd name="connsiteX20" fmla="*/ 1037618 w 2317676"/>
                  <a:gd name="connsiteY20" fmla="*/ 79120 h 3245984"/>
                  <a:gd name="connsiteX21" fmla="*/ 1030113 w 2317676"/>
                  <a:gd name="connsiteY21" fmla="*/ 94376 h 3245984"/>
                  <a:gd name="connsiteX22" fmla="*/ 1007620 w 2317676"/>
                  <a:gd name="connsiteY22" fmla="*/ 119423 h 3245984"/>
                  <a:gd name="connsiteX23" fmla="*/ 1015795 w 2317676"/>
                  <a:gd name="connsiteY23" fmla="*/ 120803 h 3245984"/>
                  <a:gd name="connsiteX24" fmla="*/ 1024250 w 2317676"/>
                  <a:gd name="connsiteY24" fmla="*/ 155716 h 3245984"/>
                  <a:gd name="connsiteX25" fmla="*/ 1019841 w 2317676"/>
                  <a:gd name="connsiteY25" fmla="*/ 162943 h 3245984"/>
                  <a:gd name="connsiteX26" fmla="*/ 962278 w 2317676"/>
                  <a:gd name="connsiteY26" fmla="*/ 325283 h 3245984"/>
                  <a:gd name="connsiteX27" fmla="*/ 933887 w 2317676"/>
                  <a:gd name="connsiteY27" fmla="*/ 416156 h 3245984"/>
                  <a:gd name="connsiteX28" fmla="*/ 935569 w 2317676"/>
                  <a:gd name="connsiteY28" fmla="*/ 420789 h 3245984"/>
                  <a:gd name="connsiteX29" fmla="*/ 939000 w 2317676"/>
                  <a:gd name="connsiteY29" fmla="*/ 421078 h 3245984"/>
                  <a:gd name="connsiteX30" fmla="*/ 947910 w 2317676"/>
                  <a:gd name="connsiteY30" fmla="*/ 430120 h 3245984"/>
                  <a:gd name="connsiteX31" fmla="*/ 957385 w 2317676"/>
                  <a:gd name="connsiteY31" fmla="*/ 559424 h 3245984"/>
                  <a:gd name="connsiteX32" fmla="*/ 955569 w 2317676"/>
                  <a:gd name="connsiteY32" fmla="*/ 593253 h 3245984"/>
                  <a:gd name="connsiteX33" fmla="*/ 954477 w 2317676"/>
                  <a:gd name="connsiteY33" fmla="*/ 600704 h 3245984"/>
                  <a:gd name="connsiteX34" fmla="*/ 964632 w 2317676"/>
                  <a:gd name="connsiteY34" fmla="*/ 598732 h 3245984"/>
                  <a:gd name="connsiteX35" fmla="*/ 980407 w 2317676"/>
                  <a:gd name="connsiteY35" fmla="*/ 597746 h 3245984"/>
                  <a:gd name="connsiteX36" fmla="*/ 1039559 w 2317676"/>
                  <a:gd name="connsiteY36" fmla="*/ 553404 h 3245984"/>
                  <a:gd name="connsiteX37" fmla="*/ 1055332 w 2317676"/>
                  <a:gd name="connsiteY37" fmla="*/ 519902 h 3245984"/>
                  <a:gd name="connsiteX38" fmla="*/ 1076036 w 2317676"/>
                  <a:gd name="connsiteY38" fmla="*/ 512018 h 3245984"/>
                  <a:gd name="connsiteX39" fmla="*/ 1080965 w 2317676"/>
                  <a:gd name="connsiteY39" fmla="*/ 530741 h 3245984"/>
                  <a:gd name="connsiteX40" fmla="*/ 1118429 w 2317676"/>
                  <a:gd name="connsiteY40" fmla="*/ 565229 h 3245984"/>
                  <a:gd name="connsiteX41" fmla="*/ 1161806 w 2317676"/>
                  <a:gd name="connsiteY41" fmla="*/ 564244 h 3245984"/>
                  <a:gd name="connsiteX42" fmla="*/ 1194341 w 2317676"/>
                  <a:gd name="connsiteY42" fmla="*/ 589863 h 3245984"/>
                  <a:gd name="connsiteX43" fmla="*/ 1273210 w 2317676"/>
                  <a:gd name="connsiteY43" fmla="*/ 609571 h 3245984"/>
                  <a:gd name="connsiteX44" fmla="*/ 1287998 w 2317676"/>
                  <a:gd name="connsiteY44" fmla="*/ 601688 h 3245984"/>
                  <a:gd name="connsiteX45" fmla="*/ 1320532 w 2317676"/>
                  <a:gd name="connsiteY45" fmla="*/ 654898 h 3245984"/>
                  <a:gd name="connsiteX46" fmla="*/ 1381656 w 2317676"/>
                  <a:gd name="connsiteY46" fmla="*/ 654898 h 3245984"/>
                  <a:gd name="connsiteX47" fmla="*/ 1377713 w 2317676"/>
                  <a:gd name="connsiteY47" fmla="*/ 665737 h 3245984"/>
                  <a:gd name="connsiteX48" fmla="*/ 1394472 w 2317676"/>
                  <a:gd name="connsiteY48" fmla="*/ 720919 h 3245984"/>
                  <a:gd name="connsiteX49" fmla="*/ 1414190 w 2317676"/>
                  <a:gd name="connsiteY49" fmla="*/ 759348 h 3245984"/>
                  <a:gd name="connsiteX50" fmla="*/ 1440808 w 2317676"/>
                  <a:gd name="connsiteY50" fmla="*/ 804675 h 3245984"/>
                  <a:gd name="connsiteX51" fmla="*/ 1454610 w 2317676"/>
                  <a:gd name="connsiteY51" fmla="*/ 789895 h 3245984"/>
                  <a:gd name="connsiteX52" fmla="*/ 1474328 w 2317676"/>
                  <a:gd name="connsiteY52" fmla="*/ 760333 h 3245984"/>
                  <a:gd name="connsiteX53" fmla="*/ 1487144 w 2317676"/>
                  <a:gd name="connsiteY53" fmla="*/ 772158 h 3245984"/>
                  <a:gd name="connsiteX54" fmla="*/ 1525593 w 2317676"/>
                  <a:gd name="connsiteY54" fmla="*/ 825368 h 3245984"/>
                  <a:gd name="connsiteX55" fmla="*/ 1648827 w 2317676"/>
                  <a:gd name="connsiteY55" fmla="*/ 876608 h 3245984"/>
                  <a:gd name="connsiteX56" fmla="*/ 1707979 w 2317676"/>
                  <a:gd name="connsiteY56" fmla="*/ 913067 h 3245984"/>
                  <a:gd name="connsiteX57" fmla="*/ 1740513 w 2317676"/>
                  <a:gd name="connsiteY57" fmla="*/ 908140 h 3245984"/>
                  <a:gd name="connsiteX58" fmla="*/ 1770089 w 2317676"/>
                  <a:gd name="connsiteY58" fmla="*/ 905184 h 3245984"/>
                  <a:gd name="connsiteX59" fmla="*/ 1763188 w 2317676"/>
                  <a:gd name="connsiteY59" fmla="*/ 929818 h 3245984"/>
                  <a:gd name="connsiteX60" fmla="*/ 1754315 w 2317676"/>
                  <a:gd name="connsiteY60" fmla="*/ 977117 h 3245984"/>
                  <a:gd name="connsiteX61" fmla="*/ 1780934 w 2317676"/>
                  <a:gd name="connsiteY61" fmla="*/ 1206710 h 3245984"/>
                  <a:gd name="connsiteX62" fmla="*/ 1815440 w 2317676"/>
                  <a:gd name="connsiteY62" fmla="*/ 1260905 h 3245984"/>
                  <a:gd name="connsiteX63" fmla="*/ 1873606 w 2317676"/>
                  <a:gd name="connsiteY63" fmla="*/ 1248095 h 3245984"/>
                  <a:gd name="connsiteX64" fmla="*/ 1931772 w 2317676"/>
                  <a:gd name="connsiteY64" fmla="*/ 1198827 h 3245984"/>
                  <a:gd name="connsiteX65" fmla="*/ 1972193 w 2317676"/>
                  <a:gd name="connsiteY65" fmla="*/ 1189958 h 3245984"/>
                  <a:gd name="connsiteX66" fmla="*/ 1955433 w 2317676"/>
                  <a:gd name="connsiteY66" fmla="*/ 1218534 h 3245984"/>
                  <a:gd name="connsiteX67" fmla="*/ 1935716 w 2317676"/>
                  <a:gd name="connsiteY67" fmla="*/ 1275686 h 3245984"/>
                  <a:gd name="connsiteX68" fmla="*/ 1919942 w 2317676"/>
                  <a:gd name="connsiteY68" fmla="*/ 1288495 h 3245984"/>
                  <a:gd name="connsiteX69" fmla="*/ 1887408 w 2317676"/>
                  <a:gd name="connsiteY69" fmla="*/ 1293422 h 3245984"/>
                  <a:gd name="connsiteX70" fmla="*/ 1875578 w 2317676"/>
                  <a:gd name="connsiteY70" fmla="*/ 1311159 h 3245984"/>
                  <a:gd name="connsiteX71" fmla="*/ 1890366 w 2317676"/>
                  <a:gd name="connsiteY71" fmla="*/ 1321999 h 3245984"/>
                  <a:gd name="connsiteX72" fmla="*/ 2009656 w 2317676"/>
                  <a:gd name="connsiteY72" fmla="*/ 1363384 h 3245984"/>
                  <a:gd name="connsiteX73" fmla="*/ 2077681 w 2317676"/>
                  <a:gd name="connsiteY73" fmla="*/ 1397872 h 3245984"/>
                  <a:gd name="connsiteX74" fmla="*/ 2119088 w 2317676"/>
                  <a:gd name="connsiteY74" fmla="*/ 1511191 h 3245984"/>
                  <a:gd name="connsiteX75" fmla="*/ 2133876 w 2317676"/>
                  <a:gd name="connsiteY75" fmla="*/ 1590021 h 3245984"/>
                  <a:gd name="connsiteX76" fmla="*/ 2099371 w 2317676"/>
                  <a:gd name="connsiteY76" fmla="*/ 1633377 h 3245984"/>
                  <a:gd name="connsiteX77" fmla="*/ 2060922 w 2317676"/>
                  <a:gd name="connsiteY77" fmla="*/ 1665895 h 3245984"/>
                  <a:gd name="connsiteX78" fmla="*/ 2030359 w 2317676"/>
                  <a:gd name="connsiteY78" fmla="*/ 1688559 h 3245984"/>
                  <a:gd name="connsiteX79" fmla="*/ 2045147 w 2317676"/>
                  <a:gd name="connsiteY79" fmla="*/ 1740784 h 3245984"/>
                  <a:gd name="connsiteX80" fmla="*/ 2085568 w 2317676"/>
                  <a:gd name="connsiteY80" fmla="*/ 1763447 h 3245984"/>
                  <a:gd name="connsiteX81" fmla="*/ 2155565 w 2317676"/>
                  <a:gd name="connsiteY81" fmla="*/ 1798921 h 3245984"/>
                  <a:gd name="connsiteX82" fmla="*/ 2177254 w 2317676"/>
                  <a:gd name="connsiteY82" fmla="*/ 1788082 h 3245984"/>
                  <a:gd name="connsiteX83" fmla="*/ 2213731 w 2317676"/>
                  <a:gd name="connsiteY83" fmla="*/ 1740784 h 3245984"/>
                  <a:gd name="connsiteX84" fmla="*/ 2280770 w 2317676"/>
                  <a:gd name="connsiteY84" fmla="*/ 1757535 h 3245984"/>
                  <a:gd name="connsiteX85" fmla="*/ 2287672 w 2317676"/>
                  <a:gd name="connsiteY85" fmla="*/ 1799906 h 3245984"/>
                  <a:gd name="connsiteX86" fmla="*/ 2304431 w 2317676"/>
                  <a:gd name="connsiteY86" fmla="*/ 1832424 h 3245984"/>
                  <a:gd name="connsiteX87" fmla="*/ 2317248 w 2317676"/>
                  <a:gd name="connsiteY87" fmla="*/ 1851146 h 3245984"/>
                  <a:gd name="connsiteX88" fmla="*/ 2300488 w 2317676"/>
                  <a:gd name="connsiteY88" fmla="*/ 1857058 h 3245984"/>
                  <a:gd name="connsiteX89" fmla="*/ 2011628 w 2317676"/>
                  <a:gd name="connsiteY89" fmla="*/ 1764433 h 3245984"/>
                  <a:gd name="connsiteX90" fmla="*/ 1990924 w 2317676"/>
                  <a:gd name="connsiteY90" fmla="*/ 1764433 h 3245984"/>
                  <a:gd name="connsiteX91" fmla="*/ 1956419 w 2317676"/>
                  <a:gd name="connsiteY91" fmla="*/ 1793994 h 3245984"/>
                  <a:gd name="connsiteX92" fmla="*/ 1902196 w 2317676"/>
                  <a:gd name="connsiteY92" fmla="*/ 1829468 h 3245984"/>
                  <a:gd name="connsiteX93" fmla="*/ 1896281 w 2317676"/>
                  <a:gd name="connsiteY93" fmla="*/ 1847205 h 3245984"/>
                  <a:gd name="connsiteX94" fmla="*/ 1923885 w 2317676"/>
                  <a:gd name="connsiteY94" fmla="*/ 1869868 h 3245984"/>
                  <a:gd name="connsiteX95" fmla="*/ 2007684 w 2317676"/>
                  <a:gd name="connsiteY95" fmla="*/ 1917166 h 3245984"/>
                  <a:gd name="connsiteX96" fmla="*/ 2069794 w 2317676"/>
                  <a:gd name="connsiteY96" fmla="*/ 1958552 h 3245984"/>
                  <a:gd name="connsiteX97" fmla="*/ 2099370 w 2317676"/>
                  <a:gd name="connsiteY97" fmla="*/ 1947713 h 3245984"/>
                  <a:gd name="connsiteX98" fmla="*/ 2117116 w 2317676"/>
                  <a:gd name="connsiteY98" fmla="*/ 1932932 h 3245984"/>
                  <a:gd name="connsiteX99" fmla="*/ 2135847 w 2317676"/>
                  <a:gd name="connsiteY99" fmla="*/ 1957566 h 3245984"/>
                  <a:gd name="connsiteX100" fmla="*/ 2125003 w 2317676"/>
                  <a:gd name="connsiteY100" fmla="*/ 1965450 h 3245984"/>
                  <a:gd name="connsiteX101" fmla="*/ 2082610 w 2317676"/>
                  <a:gd name="connsiteY101" fmla="*/ 1980231 h 3245984"/>
                  <a:gd name="connsiteX102" fmla="*/ 2066836 w 2317676"/>
                  <a:gd name="connsiteY102" fmla="*/ 1980230 h 3245984"/>
                  <a:gd name="connsiteX103" fmla="*/ 1906140 w 2317676"/>
                  <a:gd name="connsiteY103" fmla="*/ 1876766 h 3245984"/>
                  <a:gd name="connsiteX104" fmla="*/ 1854874 w 2317676"/>
                  <a:gd name="connsiteY104" fmla="*/ 1888590 h 3245984"/>
                  <a:gd name="connsiteX105" fmla="*/ 1826284 w 2317676"/>
                  <a:gd name="connsiteY105" fmla="*/ 1903371 h 3245984"/>
                  <a:gd name="connsiteX106" fmla="*/ 1804595 w 2317676"/>
                  <a:gd name="connsiteY106" fmla="*/ 1905342 h 3245984"/>
                  <a:gd name="connsiteX107" fmla="*/ 1787835 w 2317676"/>
                  <a:gd name="connsiteY107" fmla="*/ 1928991 h 3245984"/>
                  <a:gd name="connsiteX108" fmla="*/ 1800651 w 2317676"/>
                  <a:gd name="connsiteY108" fmla="*/ 1948698 h 3245984"/>
                  <a:gd name="connsiteX109" fmla="*/ 1833185 w 2317676"/>
                  <a:gd name="connsiteY109" fmla="*/ 1962494 h 3245984"/>
                  <a:gd name="connsiteX110" fmla="*/ 1865718 w 2317676"/>
                  <a:gd name="connsiteY110" fmla="*/ 1984172 h 3245984"/>
                  <a:gd name="connsiteX111" fmla="*/ 1854874 w 2317676"/>
                  <a:gd name="connsiteY111" fmla="*/ 2027528 h 3245984"/>
                  <a:gd name="connsiteX112" fmla="*/ 1832199 w 2317676"/>
                  <a:gd name="connsiteY112" fmla="*/ 2096504 h 3245984"/>
                  <a:gd name="connsiteX113" fmla="*/ 1845015 w 2317676"/>
                  <a:gd name="connsiteY113" fmla="*/ 2148730 h 3245984"/>
                  <a:gd name="connsiteX114" fmla="*/ 1837129 w 2317676"/>
                  <a:gd name="connsiteY114" fmla="*/ 2157598 h 3245984"/>
                  <a:gd name="connsiteX115" fmla="*/ 1828256 w 2317676"/>
                  <a:gd name="connsiteY115" fmla="*/ 2148730 h 3245984"/>
                  <a:gd name="connsiteX116" fmla="*/ 1798680 w 2317676"/>
                  <a:gd name="connsiteY116" fmla="*/ 2124096 h 3245984"/>
                  <a:gd name="connsiteX117" fmla="*/ 1752344 w 2317676"/>
                  <a:gd name="connsiteY117" fmla="*/ 2085666 h 3245984"/>
                  <a:gd name="connsiteX118" fmla="*/ 1733612 w 2317676"/>
                  <a:gd name="connsiteY118" fmla="*/ 2026543 h 3245984"/>
                  <a:gd name="connsiteX119" fmla="*/ 1710937 w 2317676"/>
                  <a:gd name="connsiteY119" fmla="*/ 1993040 h 3245984"/>
                  <a:gd name="connsiteX120" fmla="*/ 1697135 w 2317676"/>
                  <a:gd name="connsiteY120" fmla="*/ 1987128 h 3245984"/>
                  <a:gd name="connsiteX121" fmla="*/ 1688262 w 2317676"/>
                  <a:gd name="connsiteY121" fmla="*/ 2003879 h 3245984"/>
                  <a:gd name="connsiteX122" fmla="*/ 1693191 w 2317676"/>
                  <a:gd name="connsiteY122" fmla="*/ 2042309 h 3245984"/>
                  <a:gd name="connsiteX123" fmla="*/ 1703050 w 2317676"/>
                  <a:gd name="connsiteY123" fmla="*/ 2049207 h 3245984"/>
                  <a:gd name="connsiteX124" fmla="*/ 1715867 w 2317676"/>
                  <a:gd name="connsiteY124" fmla="*/ 2052163 h 3245984"/>
                  <a:gd name="connsiteX125" fmla="*/ 1732626 w 2317676"/>
                  <a:gd name="connsiteY125" fmla="*/ 2074826 h 3245984"/>
                  <a:gd name="connsiteX126" fmla="*/ 1707980 w 2317676"/>
                  <a:gd name="connsiteY126" fmla="*/ 2079753 h 3245984"/>
                  <a:gd name="connsiteX127" fmla="*/ 1699107 w 2317676"/>
                  <a:gd name="connsiteY127" fmla="*/ 2075812 h 3245984"/>
                  <a:gd name="connsiteX128" fmla="*/ 1675446 w 2317676"/>
                  <a:gd name="connsiteY128" fmla="*/ 2087636 h 3245984"/>
                  <a:gd name="connsiteX129" fmla="*/ 1693191 w 2317676"/>
                  <a:gd name="connsiteY129" fmla="*/ 2110300 h 3245984"/>
                  <a:gd name="connsiteX130" fmla="*/ 1709951 w 2317676"/>
                  <a:gd name="connsiteY130" fmla="*/ 2131978 h 3245984"/>
                  <a:gd name="connsiteX131" fmla="*/ 1701078 w 2317676"/>
                  <a:gd name="connsiteY131" fmla="*/ 2168438 h 3245984"/>
                  <a:gd name="connsiteX132" fmla="*/ 1725725 w 2317676"/>
                  <a:gd name="connsiteY132" fmla="*/ 2193072 h 3245984"/>
                  <a:gd name="connsiteX133" fmla="*/ 1735584 w 2317676"/>
                  <a:gd name="connsiteY133" fmla="*/ 2192086 h 3245984"/>
                  <a:gd name="connsiteX134" fmla="*/ 1758259 w 2317676"/>
                  <a:gd name="connsiteY134" fmla="*/ 2211794 h 3245984"/>
                  <a:gd name="connsiteX135" fmla="*/ 1778962 w 2317676"/>
                  <a:gd name="connsiteY135" fmla="*/ 2281756 h 3245984"/>
                  <a:gd name="connsiteX136" fmla="*/ 1830227 w 2317676"/>
                  <a:gd name="connsiteY136" fmla="*/ 2358615 h 3245984"/>
                  <a:gd name="connsiteX137" fmla="*/ 1833185 w 2317676"/>
                  <a:gd name="connsiteY137" fmla="*/ 2409855 h 3245984"/>
                  <a:gd name="connsiteX138" fmla="*/ 1836143 w 2317676"/>
                  <a:gd name="connsiteY138" fmla="*/ 2477846 h 3245984"/>
                  <a:gd name="connsiteX139" fmla="*/ 1844030 w 2317676"/>
                  <a:gd name="connsiteY139" fmla="*/ 2496568 h 3245984"/>
                  <a:gd name="connsiteX140" fmla="*/ 1830228 w 2317676"/>
                  <a:gd name="connsiteY140" fmla="*/ 2558647 h 3245984"/>
                  <a:gd name="connsiteX141" fmla="*/ 1822341 w 2317676"/>
                  <a:gd name="connsiteY141" fmla="*/ 2578354 h 3245984"/>
                  <a:gd name="connsiteX142" fmla="*/ 1821355 w 2317676"/>
                  <a:gd name="connsiteY142" fmla="*/ 2611857 h 3245984"/>
                  <a:gd name="connsiteX143" fmla="*/ 1840086 w 2317676"/>
                  <a:gd name="connsiteY143" fmla="*/ 2640433 h 3245984"/>
                  <a:gd name="connsiteX144" fmla="*/ 1857832 w 2317676"/>
                  <a:gd name="connsiteY144" fmla="*/ 2694629 h 3245984"/>
                  <a:gd name="connsiteX145" fmla="*/ 1850931 w 2317676"/>
                  <a:gd name="connsiteY145" fmla="*/ 2718278 h 3245984"/>
                  <a:gd name="connsiteX146" fmla="*/ 1846001 w 2317676"/>
                  <a:gd name="connsiteY146" fmla="*/ 2737000 h 3245984"/>
                  <a:gd name="connsiteX147" fmla="*/ 1820368 w 2317676"/>
                  <a:gd name="connsiteY147" fmla="*/ 2729117 h 3245984"/>
                  <a:gd name="connsiteX148" fmla="*/ 1805580 w 2317676"/>
                  <a:gd name="connsiteY148" fmla="*/ 2702512 h 3245984"/>
                  <a:gd name="connsiteX149" fmla="*/ 1762202 w 2317676"/>
                  <a:gd name="connsiteY149" fmla="*/ 2752766 h 3245984"/>
                  <a:gd name="connsiteX150" fmla="*/ 1772061 w 2317676"/>
                  <a:gd name="connsiteY150" fmla="*/ 2778386 h 3245984"/>
                  <a:gd name="connsiteX151" fmla="*/ 1797694 w 2317676"/>
                  <a:gd name="connsiteY151" fmla="*/ 2803020 h 3245984"/>
                  <a:gd name="connsiteX152" fmla="*/ 1813467 w 2317676"/>
                  <a:gd name="connsiteY152" fmla="*/ 2834552 h 3245984"/>
                  <a:gd name="connsiteX153" fmla="*/ 1792764 w 2317676"/>
                  <a:gd name="connsiteY153" fmla="*/ 2851303 h 3245984"/>
                  <a:gd name="connsiteX154" fmla="*/ 1770089 w 2317676"/>
                  <a:gd name="connsiteY154" fmla="*/ 2871996 h 3245984"/>
                  <a:gd name="connsiteX155" fmla="*/ 1767132 w 2317676"/>
                  <a:gd name="connsiteY155" fmla="*/ 2906485 h 3245984"/>
                  <a:gd name="connsiteX156" fmla="*/ 1732626 w 2317676"/>
                  <a:gd name="connsiteY156" fmla="*/ 2892690 h 3245984"/>
                  <a:gd name="connsiteX157" fmla="*/ 1719810 w 2317676"/>
                  <a:gd name="connsiteY157" fmla="*/ 2882836 h 3245984"/>
                  <a:gd name="connsiteX158" fmla="*/ 1700092 w 2317676"/>
                  <a:gd name="connsiteY158" fmla="*/ 2883821 h 3245984"/>
                  <a:gd name="connsiteX159" fmla="*/ 1700092 w 2317676"/>
                  <a:gd name="connsiteY159" fmla="*/ 2901557 h 3245984"/>
                  <a:gd name="connsiteX160" fmla="*/ 1699107 w 2317676"/>
                  <a:gd name="connsiteY160" fmla="*/ 2928163 h 3245984"/>
                  <a:gd name="connsiteX161" fmla="*/ 1670516 w 2317676"/>
                  <a:gd name="connsiteY161" fmla="*/ 2925207 h 3245984"/>
                  <a:gd name="connsiteX162" fmla="*/ 1665586 w 2317676"/>
                  <a:gd name="connsiteY162" fmla="*/ 2921266 h 3245984"/>
                  <a:gd name="connsiteX163" fmla="*/ 1623194 w 2317676"/>
                  <a:gd name="connsiteY163" fmla="*/ 2934075 h 3245984"/>
                  <a:gd name="connsiteX164" fmla="*/ 1596576 w 2317676"/>
                  <a:gd name="connsiteY164" fmla="*/ 2956739 h 3245984"/>
                  <a:gd name="connsiteX165" fmla="*/ 1586717 w 2317676"/>
                  <a:gd name="connsiteY165" fmla="*/ 2955753 h 3245984"/>
                  <a:gd name="connsiteX166" fmla="*/ 1557141 w 2317676"/>
                  <a:gd name="connsiteY166" fmla="*/ 2974476 h 3245984"/>
                  <a:gd name="connsiteX167" fmla="*/ 1538409 w 2317676"/>
                  <a:gd name="connsiteY167" fmla="*/ 2998125 h 3245984"/>
                  <a:gd name="connsiteX168" fmla="*/ 1491088 w 2317676"/>
                  <a:gd name="connsiteY168" fmla="*/ 3057247 h 3245984"/>
                  <a:gd name="connsiteX169" fmla="*/ 1477286 w 2317676"/>
                  <a:gd name="connsiteY169" fmla="*/ 3128195 h 3245984"/>
                  <a:gd name="connsiteX170" fmla="*/ 1455596 w 2317676"/>
                  <a:gd name="connsiteY170" fmla="*/ 3148887 h 3245984"/>
                  <a:gd name="connsiteX171" fmla="*/ 1337291 w 2317676"/>
                  <a:gd name="connsiteY171" fmla="*/ 3138048 h 3245984"/>
                  <a:gd name="connsiteX172" fmla="*/ 1316588 w 2317676"/>
                  <a:gd name="connsiteY172" fmla="*/ 3098633 h 3245984"/>
                  <a:gd name="connsiteX173" fmla="*/ 1292927 w 2317676"/>
                  <a:gd name="connsiteY173" fmla="*/ 3022759 h 3245984"/>
                  <a:gd name="connsiteX174" fmla="*/ 1277154 w 2317676"/>
                  <a:gd name="connsiteY174" fmla="*/ 3013891 h 3245984"/>
                  <a:gd name="connsiteX175" fmla="*/ 1206171 w 2317676"/>
                  <a:gd name="connsiteY175" fmla="*/ 3009950 h 3245984"/>
                  <a:gd name="connsiteX176" fmla="*/ 1172651 w 2317676"/>
                  <a:gd name="connsiteY176" fmla="*/ 2994184 h 3245984"/>
                  <a:gd name="connsiteX177" fmla="*/ 1143075 w 2317676"/>
                  <a:gd name="connsiteY177" fmla="*/ 2967578 h 3245984"/>
                  <a:gd name="connsiteX178" fmla="*/ 1123234 w 2317676"/>
                  <a:gd name="connsiteY178" fmla="*/ 2962651 h 3245984"/>
                  <a:gd name="connsiteX179" fmla="*/ 1107668 w 2317676"/>
                  <a:gd name="connsiteY179" fmla="*/ 2967868 h 3245984"/>
                  <a:gd name="connsiteX180" fmla="*/ 1110055 w 2317676"/>
                  <a:gd name="connsiteY180" fmla="*/ 2969616 h 3245984"/>
                  <a:gd name="connsiteX181" fmla="*/ 1098475 w 2317676"/>
                  <a:gd name="connsiteY181" fmla="*/ 2982501 h 3245984"/>
                  <a:gd name="connsiteX182" fmla="*/ 1074713 w 2317676"/>
                  <a:gd name="connsiteY182" fmla="*/ 3018496 h 3245984"/>
                  <a:gd name="connsiteX183" fmla="*/ 1068634 w 2317676"/>
                  <a:gd name="connsiteY183" fmla="*/ 3037328 h 3245984"/>
                  <a:gd name="connsiteX184" fmla="*/ 1012034 w 2317676"/>
                  <a:gd name="connsiteY184" fmla="*/ 3122715 h 3245984"/>
                  <a:gd name="connsiteX185" fmla="*/ 1020923 w 2317676"/>
                  <a:gd name="connsiteY185" fmla="*/ 3152481 h 3245984"/>
                  <a:gd name="connsiteX186" fmla="*/ 1046508 w 2317676"/>
                  <a:gd name="connsiteY186" fmla="*/ 3209565 h 3245984"/>
                  <a:gd name="connsiteX187" fmla="*/ 1038602 w 2317676"/>
                  <a:gd name="connsiteY187" fmla="*/ 3225479 h 3245984"/>
                  <a:gd name="connsiteX188" fmla="*/ 1006286 w 2317676"/>
                  <a:gd name="connsiteY188" fmla="*/ 3240025 h 3245984"/>
                  <a:gd name="connsiteX189" fmla="*/ 890529 w 2317676"/>
                  <a:gd name="connsiteY189" fmla="*/ 3166701 h 3245984"/>
                  <a:gd name="connsiteX190" fmla="*/ 863444 w 2317676"/>
                  <a:gd name="connsiteY190" fmla="*/ 3151981 h 3245984"/>
                  <a:gd name="connsiteX191" fmla="*/ 851039 w 2317676"/>
                  <a:gd name="connsiteY191" fmla="*/ 3151626 h 3245984"/>
                  <a:gd name="connsiteX192" fmla="*/ 854738 w 2317676"/>
                  <a:gd name="connsiteY192" fmla="*/ 3169210 h 3245984"/>
                  <a:gd name="connsiteX193" fmla="*/ 863167 w 2317676"/>
                  <a:gd name="connsiteY193" fmla="*/ 3171647 h 3245984"/>
                  <a:gd name="connsiteX194" fmla="*/ 881600 w 2317676"/>
                  <a:gd name="connsiteY194" fmla="*/ 3178384 h 3245984"/>
                  <a:gd name="connsiteX195" fmla="*/ 866254 w 2317676"/>
                  <a:gd name="connsiteY195" fmla="*/ 3200580 h 3245984"/>
                  <a:gd name="connsiteX196" fmla="*/ 904353 w 2317676"/>
                  <a:gd name="connsiteY196" fmla="*/ 3207592 h 3245984"/>
                  <a:gd name="connsiteX197" fmla="*/ 903708 w 2317676"/>
                  <a:gd name="connsiteY197" fmla="*/ 3223429 h 3245984"/>
                  <a:gd name="connsiteX198" fmla="*/ 852804 w 2317676"/>
                  <a:gd name="connsiteY198" fmla="*/ 3216719 h 3245984"/>
                  <a:gd name="connsiteX199" fmla="*/ 818201 w 2317676"/>
                  <a:gd name="connsiteY199" fmla="*/ 3201018 h 3245984"/>
                  <a:gd name="connsiteX200" fmla="*/ 816028 w 2317676"/>
                  <a:gd name="connsiteY200" fmla="*/ 3173545 h 3245984"/>
                  <a:gd name="connsiteX201" fmla="*/ 800948 w 2317676"/>
                  <a:gd name="connsiteY201" fmla="*/ 3159837 h 3245984"/>
                  <a:gd name="connsiteX202" fmla="*/ 774624 w 2317676"/>
                  <a:gd name="connsiteY202" fmla="*/ 3185252 h 3245984"/>
                  <a:gd name="connsiteX203" fmla="*/ 764045 w 2317676"/>
                  <a:gd name="connsiteY203" fmla="*/ 3187814 h 3245984"/>
                  <a:gd name="connsiteX204" fmla="*/ 789798 w 2317676"/>
                  <a:gd name="connsiteY204" fmla="*/ 3132298 h 3245984"/>
                  <a:gd name="connsiteX205" fmla="*/ 772157 w 2317676"/>
                  <a:gd name="connsiteY205" fmla="*/ 3108010 h 3245984"/>
                  <a:gd name="connsiteX206" fmla="*/ 741510 w 2317676"/>
                  <a:gd name="connsiteY206" fmla="*/ 3110953 h 3245984"/>
                  <a:gd name="connsiteX207" fmla="*/ 726095 w 2317676"/>
                  <a:gd name="connsiteY207" fmla="*/ 3088926 h 3245984"/>
                  <a:gd name="connsiteX208" fmla="*/ 736518 w 2317676"/>
                  <a:gd name="connsiteY208" fmla="*/ 3071842 h 3245984"/>
                  <a:gd name="connsiteX209" fmla="*/ 733386 w 2317676"/>
                  <a:gd name="connsiteY209" fmla="*/ 3031162 h 3245984"/>
                  <a:gd name="connsiteX210" fmla="*/ 735831 w 2317676"/>
                  <a:gd name="connsiteY210" fmla="*/ 2985770 h 3245984"/>
                  <a:gd name="connsiteX211" fmla="*/ 724813 w 2317676"/>
                  <a:gd name="connsiteY211" fmla="*/ 2940279 h 3245984"/>
                  <a:gd name="connsiteX212" fmla="*/ 704734 w 2317676"/>
                  <a:gd name="connsiteY212" fmla="*/ 2924422 h 3245984"/>
                  <a:gd name="connsiteX213" fmla="*/ 721582 w 2317676"/>
                  <a:gd name="connsiteY213" fmla="*/ 2913063 h 3245984"/>
                  <a:gd name="connsiteX214" fmla="*/ 726827 w 2317676"/>
                  <a:gd name="connsiteY214" fmla="*/ 2900032 h 3245984"/>
                  <a:gd name="connsiteX215" fmla="*/ 711099 w 2317676"/>
                  <a:gd name="connsiteY215" fmla="*/ 2848963 h 3245984"/>
                  <a:gd name="connsiteX216" fmla="*/ 711631 w 2317676"/>
                  <a:gd name="connsiteY216" fmla="*/ 2830353 h 3245984"/>
                  <a:gd name="connsiteX217" fmla="*/ 687166 w 2317676"/>
                  <a:gd name="connsiteY217" fmla="*/ 2854198 h 3245984"/>
                  <a:gd name="connsiteX218" fmla="*/ 669871 w 2317676"/>
                  <a:gd name="connsiteY218" fmla="*/ 2854467 h 3245984"/>
                  <a:gd name="connsiteX219" fmla="*/ 622198 w 2317676"/>
                  <a:gd name="connsiteY219" fmla="*/ 2874972 h 3245984"/>
                  <a:gd name="connsiteX220" fmla="*/ 592721 w 2317676"/>
                  <a:gd name="connsiteY220" fmla="*/ 2880432 h 3245984"/>
                  <a:gd name="connsiteX221" fmla="*/ 567921 w 2317676"/>
                  <a:gd name="connsiteY221" fmla="*/ 2895958 h 3245984"/>
                  <a:gd name="connsiteX222" fmla="*/ 558913 w 2317676"/>
                  <a:gd name="connsiteY222" fmla="*/ 2900379 h 3245984"/>
                  <a:gd name="connsiteX223" fmla="*/ 514443 w 2317676"/>
                  <a:gd name="connsiteY223" fmla="*/ 2862430 h 3245984"/>
                  <a:gd name="connsiteX224" fmla="*/ 472526 w 2317676"/>
                  <a:gd name="connsiteY224" fmla="*/ 2872022 h 3245984"/>
                  <a:gd name="connsiteX225" fmla="*/ 436755 w 2317676"/>
                  <a:gd name="connsiteY225" fmla="*/ 2853806 h 3245984"/>
                  <a:gd name="connsiteX226" fmla="*/ 409336 w 2317676"/>
                  <a:gd name="connsiteY226" fmla="*/ 2830766 h 3245984"/>
                  <a:gd name="connsiteX227" fmla="*/ 370779 w 2317676"/>
                  <a:gd name="connsiteY227" fmla="*/ 2796426 h 3245984"/>
                  <a:gd name="connsiteX228" fmla="*/ 355409 w 2317676"/>
                  <a:gd name="connsiteY228" fmla="*/ 2786148 h 3245984"/>
                  <a:gd name="connsiteX229" fmla="*/ 341611 w 2317676"/>
                  <a:gd name="connsiteY229" fmla="*/ 2777730 h 3245984"/>
                  <a:gd name="connsiteX230" fmla="*/ 349950 w 2317676"/>
                  <a:gd name="connsiteY230" fmla="*/ 2756671 h 3245984"/>
                  <a:gd name="connsiteX231" fmla="*/ 365084 w 2317676"/>
                  <a:gd name="connsiteY231" fmla="*/ 2745165 h 3245984"/>
                  <a:gd name="connsiteX232" fmla="*/ 375539 w 2317676"/>
                  <a:gd name="connsiteY232" fmla="*/ 2723593 h 3245984"/>
                  <a:gd name="connsiteX233" fmla="*/ 360571 w 2317676"/>
                  <a:gd name="connsiteY233" fmla="*/ 2712659 h 3245984"/>
                  <a:gd name="connsiteX234" fmla="*/ 339490 w 2317676"/>
                  <a:gd name="connsiteY234" fmla="*/ 2725045 h 3245984"/>
                  <a:gd name="connsiteX235" fmla="*/ 329837 w 2317676"/>
                  <a:gd name="connsiteY235" fmla="*/ 2745302 h 3245984"/>
                  <a:gd name="connsiteX236" fmla="*/ 292988 w 2317676"/>
                  <a:gd name="connsiteY236" fmla="*/ 2748067 h 3245984"/>
                  <a:gd name="connsiteX237" fmla="*/ 297528 w 2317676"/>
                  <a:gd name="connsiteY237" fmla="*/ 2722888 h 3245984"/>
                  <a:gd name="connsiteX238" fmla="*/ 297648 w 2317676"/>
                  <a:gd name="connsiteY238" fmla="*/ 2688698 h 3245984"/>
                  <a:gd name="connsiteX239" fmla="*/ 293293 w 2317676"/>
                  <a:gd name="connsiteY239" fmla="*/ 2670714 h 3245984"/>
                  <a:gd name="connsiteX240" fmla="*/ 302066 w 2317676"/>
                  <a:gd name="connsiteY240" fmla="*/ 2644509 h 3245984"/>
                  <a:gd name="connsiteX241" fmla="*/ 305628 w 2317676"/>
                  <a:gd name="connsiteY241" fmla="*/ 2626847 h 3245984"/>
                  <a:gd name="connsiteX242" fmla="*/ 292252 w 2317676"/>
                  <a:gd name="connsiteY242" fmla="*/ 2597047 h 3245984"/>
                  <a:gd name="connsiteX243" fmla="*/ 279676 w 2317676"/>
                  <a:gd name="connsiteY243" fmla="*/ 2565934 h 3245984"/>
                  <a:gd name="connsiteX244" fmla="*/ 320675 w 2317676"/>
                  <a:gd name="connsiteY244" fmla="*/ 2501684 h 3245984"/>
                  <a:gd name="connsiteX245" fmla="*/ 338235 w 2317676"/>
                  <a:gd name="connsiteY245" fmla="*/ 2465512 h 3245984"/>
                  <a:gd name="connsiteX246" fmla="*/ 366550 w 2317676"/>
                  <a:gd name="connsiteY246" fmla="*/ 2420574 h 3245984"/>
                  <a:gd name="connsiteX247" fmla="*/ 378398 w 2317676"/>
                  <a:gd name="connsiteY247" fmla="*/ 2407065 h 3245984"/>
                  <a:gd name="connsiteX248" fmla="*/ 367314 w 2317676"/>
                  <a:gd name="connsiteY248" fmla="*/ 2370550 h 3245984"/>
                  <a:gd name="connsiteX249" fmla="*/ 350888 w 2317676"/>
                  <a:gd name="connsiteY249" fmla="*/ 2360529 h 3245984"/>
                  <a:gd name="connsiteX250" fmla="*/ 408685 w 2317676"/>
                  <a:gd name="connsiteY250" fmla="*/ 2363331 h 3245984"/>
                  <a:gd name="connsiteX251" fmla="*/ 434878 w 2317676"/>
                  <a:gd name="connsiteY251" fmla="*/ 2355867 h 3245984"/>
                  <a:gd name="connsiteX252" fmla="*/ 450255 w 2317676"/>
                  <a:gd name="connsiteY252" fmla="*/ 2329183 h 3245984"/>
                  <a:gd name="connsiteX253" fmla="*/ 488196 w 2317676"/>
                  <a:gd name="connsiteY253" fmla="*/ 2321675 h 3245984"/>
                  <a:gd name="connsiteX254" fmla="*/ 516682 w 2317676"/>
                  <a:gd name="connsiteY254" fmla="*/ 2307496 h 3245984"/>
                  <a:gd name="connsiteX255" fmla="*/ 526570 w 2317676"/>
                  <a:gd name="connsiteY255" fmla="*/ 2309020 h 3245984"/>
                  <a:gd name="connsiteX256" fmla="*/ 528095 w 2317676"/>
                  <a:gd name="connsiteY256" fmla="*/ 2299131 h 3245984"/>
                  <a:gd name="connsiteX257" fmla="*/ 493146 w 2317676"/>
                  <a:gd name="connsiteY257" fmla="*/ 2258877 h 3245984"/>
                  <a:gd name="connsiteX258" fmla="*/ 478067 w 2317676"/>
                  <a:gd name="connsiteY258" fmla="*/ 2245168 h 3245984"/>
                  <a:gd name="connsiteX259" fmla="*/ 439575 w 2317676"/>
                  <a:gd name="connsiteY259" fmla="*/ 2201851 h 3245984"/>
                  <a:gd name="connsiteX260" fmla="*/ 409297 w 2317676"/>
                  <a:gd name="connsiteY260" fmla="*/ 2208624 h 3245984"/>
                  <a:gd name="connsiteX261" fmla="*/ 390312 w 2317676"/>
                  <a:gd name="connsiteY261" fmla="*/ 2241223 h 3245984"/>
                  <a:gd name="connsiteX262" fmla="*/ 376638 w 2317676"/>
                  <a:gd name="connsiteY262" fmla="*/ 2251813 h 3245984"/>
                  <a:gd name="connsiteX263" fmla="*/ 370678 w 2317676"/>
                  <a:gd name="connsiteY263" fmla="*/ 2236457 h 3245984"/>
                  <a:gd name="connsiteX264" fmla="*/ 372567 w 2317676"/>
                  <a:gd name="connsiteY264" fmla="*/ 2177200 h 3245984"/>
                  <a:gd name="connsiteX265" fmla="*/ 389048 w 2317676"/>
                  <a:gd name="connsiteY265" fmla="*/ 2162010 h 3245984"/>
                  <a:gd name="connsiteX266" fmla="*/ 416043 w 2317676"/>
                  <a:gd name="connsiteY266" fmla="*/ 2143991 h 3245984"/>
                  <a:gd name="connsiteX267" fmla="*/ 427845 w 2317676"/>
                  <a:gd name="connsiteY267" fmla="*/ 2134026 h 3245984"/>
                  <a:gd name="connsiteX268" fmla="*/ 427560 w 2317676"/>
                  <a:gd name="connsiteY268" fmla="*/ 2132248 h 3245984"/>
                  <a:gd name="connsiteX269" fmla="*/ 431096 w 2317676"/>
                  <a:gd name="connsiteY269" fmla="*/ 2124424 h 3245984"/>
                  <a:gd name="connsiteX270" fmla="*/ 433893 w 2317676"/>
                  <a:gd name="connsiteY270" fmla="*/ 2118214 h 3245984"/>
                  <a:gd name="connsiteX271" fmla="*/ 431577 w 2317676"/>
                  <a:gd name="connsiteY271" fmla="*/ 2110227 h 3245984"/>
                  <a:gd name="connsiteX272" fmla="*/ 424307 w 2317676"/>
                  <a:gd name="connsiteY272" fmla="*/ 2111946 h 3245984"/>
                  <a:gd name="connsiteX273" fmla="*/ 413305 w 2317676"/>
                  <a:gd name="connsiteY273" fmla="*/ 2114121 h 3245984"/>
                  <a:gd name="connsiteX274" fmla="*/ 411745 w 2317676"/>
                  <a:gd name="connsiteY274" fmla="*/ 2102113 h 3245984"/>
                  <a:gd name="connsiteX275" fmla="*/ 412883 w 2317676"/>
                  <a:gd name="connsiteY275" fmla="*/ 2099711 h 3245984"/>
                  <a:gd name="connsiteX276" fmla="*/ 403523 w 2317676"/>
                  <a:gd name="connsiteY276" fmla="*/ 2083574 h 3245984"/>
                  <a:gd name="connsiteX277" fmla="*/ 391652 w 2317676"/>
                  <a:gd name="connsiteY277" fmla="*/ 2074859 h 3245984"/>
                  <a:gd name="connsiteX278" fmla="*/ 391100 w 2317676"/>
                  <a:gd name="connsiteY278" fmla="*/ 2070722 h 3245984"/>
                  <a:gd name="connsiteX279" fmla="*/ 380558 w 2317676"/>
                  <a:gd name="connsiteY279" fmla="*/ 2060412 h 3245984"/>
                  <a:gd name="connsiteX280" fmla="*/ 369047 w 2317676"/>
                  <a:gd name="connsiteY280" fmla="*/ 2055026 h 3245984"/>
                  <a:gd name="connsiteX281" fmla="*/ 340224 w 2317676"/>
                  <a:gd name="connsiteY281" fmla="*/ 2041356 h 3245984"/>
                  <a:gd name="connsiteX282" fmla="*/ 309801 w 2317676"/>
                  <a:gd name="connsiteY282" fmla="*/ 2042575 h 3245984"/>
                  <a:gd name="connsiteX283" fmla="*/ 299216 w 2317676"/>
                  <a:gd name="connsiteY283" fmla="*/ 2035690 h 3245984"/>
                  <a:gd name="connsiteX284" fmla="*/ 289841 w 2317676"/>
                  <a:gd name="connsiteY284" fmla="*/ 2011822 h 3245984"/>
                  <a:gd name="connsiteX285" fmla="*/ 291414 w 2317676"/>
                  <a:gd name="connsiteY285" fmla="*/ 1994636 h 3245984"/>
                  <a:gd name="connsiteX286" fmla="*/ 270070 w 2317676"/>
                  <a:gd name="connsiteY286" fmla="*/ 1986077 h 3245984"/>
                  <a:gd name="connsiteX287" fmla="*/ 245987 w 2317676"/>
                  <a:gd name="connsiteY287" fmla="*/ 1978260 h 3245984"/>
                  <a:gd name="connsiteX288" fmla="*/ 239615 w 2317676"/>
                  <a:gd name="connsiteY288" fmla="*/ 1947324 h 3245984"/>
                  <a:gd name="connsiteX289" fmla="*/ 250628 w 2317676"/>
                  <a:gd name="connsiteY289" fmla="*/ 1939617 h 3245984"/>
                  <a:gd name="connsiteX290" fmla="*/ 269567 w 2317676"/>
                  <a:gd name="connsiteY290" fmla="*/ 1895270 h 3245984"/>
                  <a:gd name="connsiteX291" fmla="*/ 263103 w 2317676"/>
                  <a:gd name="connsiteY291" fmla="*/ 1840837 h 3245984"/>
                  <a:gd name="connsiteX292" fmla="*/ 240250 w 2317676"/>
                  <a:gd name="connsiteY292" fmla="*/ 1825092 h 3245984"/>
                  <a:gd name="connsiteX293" fmla="*/ 214269 w 2317676"/>
                  <a:gd name="connsiteY293" fmla="*/ 1821863 h 3245984"/>
                  <a:gd name="connsiteX294" fmla="*/ 225691 w 2317676"/>
                  <a:gd name="connsiteY294" fmla="*/ 1776538 h 3245984"/>
                  <a:gd name="connsiteX295" fmla="*/ 241614 w 2317676"/>
                  <a:gd name="connsiteY295" fmla="*/ 1747482 h 3245984"/>
                  <a:gd name="connsiteX296" fmla="*/ 245499 w 2317676"/>
                  <a:gd name="connsiteY296" fmla="*/ 1740375 h 3245984"/>
                  <a:gd name="connsiteX297" fmla="*/ 243458 w 2317676"/>
                  <a:gd name="connsiteY297" fmla="*/ 1740335 h 3245984"/>
                  <a:gd name="connsiteX298" fmla="*/ 234753 w 2317676"/>
                  <a:gd name="connsiteY298" fmla="*/ 1735991 h 3245984"/>
                  <a:gd name="connsiteX299" fmla="*/ 209829 w 2317676"/>
                  <a:gd name="connsiteY299" fmla="*/ 1724388 h 3245984"/>
                  <a:gd name="connsiteX300" fmla="*/ 203901 w 2317676"/>
                  <a:gd name="connsiteY300" fmla="*/ 1715547 h 3245984"/>
                  <a:gd name="connsiteX301" fmla="*/ 203178 w 2317676"/>
                  <a:gd name="connsiteY301" fmla="*/ 1709447 h 3245984"/>
                  <a:gd name="connsiteX302" fmla="*/ 197511 w 2317676"/>
                  <a:gd name="connsiteY302" fmla="*/ 1713364 h 3245984"/>
                  <a:gd name="connsiteX303" fmla="*/ 177140 w 2317676"/>
                  <a:gd name="connsiteY303" fmla="*/ 1723477 h 3245984"/>
                  <a:gd name="connsiteX304" fmla="*/ 172451 w 2317676"/>
                  <a:gd name="connsiteY304" fmla="*/ 1723064 h 3245984"/>
                  <a:gd name="connsiteX305" fmla="*/ 172854 w 2317676"/>
                  <a:gd name="connsiteY305" fmla="*/ 1724275 h 3245984"/>
                  <a:gd name="connsiteX306" fmla="*/ 167501 w 2317676"/>
                  <a:gd name="connsiteY306" fmla="*/ 1727568 h 3245984"/>
                  <a:gd name="connsiteX307" fmla="*/ 142374 w 2317676"/>
                  <a:gd name="connsiteY307" fmla="*/ 1724121 h 3245984"/>
                  <a:gd name="connsiteX308" fmla="*/ 120156 w 2317676"/>
                  <a:gd name="connsiteY308" fmla="*/ 1729374 h 3245984"/>
                  <a:gd name="connsiteX309" fmla="*/ 113181 w 2317676"/>
                  <a:gd name="connsiteY309" fmla="*/ 1739558 h 3245984"/>
                  <a:gd name="connsiteX310" fmla="*/ 109311 w 2317676"/>
                  <a:gd name="connsiteY310" fmla="*/ 1743034 h 3245984"/>
                  <a:gd name="connsiteX311" fmla="*/ 105836 w 2317676"/>
                  <a:gd name="connsiteY311" fmla="*/ 1739161 h 3245984"/>
                  <a:gd name="connsiteX312" fmla="*/ 95750 w 2317676"/>
                  <a:gd name="connsiteY312" fmla="*/ 1732584 h 3245984"/>
                  <a:gd name="connsiteX313" fmla="*/ 75088 w 2317676"/>
                  <a:gd name="connsiteY313" fmla="*/ 1726374 h 3245984"/>
                  <a:gd name="connsiteX314" fmla="*/ 65297 w 2317676"/>
                  <a:gd name="connsiteY314" fmla="*/ 1728262 h 3245984"/>
                  <a:gd name="connsiteX315" fmla="*/ 59599 w 2317676"/>
                  <a:gd name="connsiteY315" fmla="*/ 1733024 h 3245984"/>
                  <a:gd name="connsiteX316" fmla="*/ 53531 w 2317676"/>
                  <a:gd name="connsiteY316" fmla="*/ 1727203 h 3245984"/>
                  <a:gd name="connsiteX317" fmla="*/ 51385 w 2317676"/>
                  <a:gd name="connsiteY317" fmla="*/ 1721736 h 3245984"/>
                  <a:gd name="connsiteX318" fmla="*/ 33199 w 2317676"/>
                  <a:gd name="connsiteY318" fmla="*/ 1718781 h 3245984"/>
                  <a:gd name="connsiteX319" fmla="*/ 30445 w 2317676"/>
                  <a:gd name="connsiteY319" fmla="*/ 1721567 h 3245984"/>
                  <a:gd name="connsiteX320" fmla="*/ 23078 w 2317676"/>
                  <a:gd name="connsiteY320" fmla="*/ 1722881 h 3245984"/>
                  <a:gd name="connsiteX321" fmla="*/ 23165 w 2317676"/>
                  <a:gd name="connsiteY321" fmla="*/ 1716033 h 3245984"/>
                  <a:gd name="connsiteX322" fmla="*/ 27461 w 2317676"/>
                  <a:gd name="connsiteY322" fmla="*/ 1710750 h 3245984"/>
                  <a:gd name="connsiteX323" fmla="*/ 26761 w 2317676"/>
                  <a:gd name="connsiteY323" fmla="*/ 1702381 h 3245984"/>
                  <a:gd name="connsiteX324" fmla="*/ 14469 w 2317676"/>
                  <a:gd name="connsiteY324" fmla="*/ 1679256 h 3245984"/>
                  <a:gd name="connsiteX325" fmla="*/ 5186 w 2317676"/>
                  <a:gd name="connsiteY325" fmla="*/ 1649017 h 3245984"/>
                  <a:gd name="connsiteX326" fmla="*/ 7102 w 2317676"/>
                  <a:gd name="connsiteY326" fmla="*/ 1640883 h 3245984"/>
                  <a:gd name="connsiteX327" fmla="*/ 12183 w 2317676"/>
                  <a:gd name="connsiteY327" fmla="*/ 1632263 h 3245984"/>
                  <a:gd name="connsiteX328" fmla="*/ 10960 w 2317676"/>
                  <a:gd name="connsiteY328" fmla="*/ 1627506 h 3245984"/>
                  <a:gd name="connsiteX329" fmla="*/ 0 w 2317676"/>
                  <a:gd name="connsiteY329" fmla="*/ 1610002 h 3245984"/>
                  <a:gd name="connsiteX330" fmla="*/ 2649 w 2317676"/>
                  <a:gd name="connsiteY330" fmla="*/ 1590880 h 3245984"/>
                  <a:gd name="connsiteX331" fmla="*/ 24486 w 2317676"/>
                  <a:gd name="connsiteY331" fmla="*/ 1565433 h 3245984"/>
                  <a:gd name="connsiteX332" fmla="*/ 30387 w 2317676"/>
                  <a:gd name="connsiteY332" fmla="*/ 1552802 h 3245984"/>
                  <a:gd name="connsiteX333" fmla="*/ 41644 w 2317676"/>
                  <a:gd name="connsiteY333" fmla="*/ 1529917 h 3245984"/>
                  <a:gd name="connsiteX334" fmla="*/ 41586 w 2317676"/>
                  <a:gd name="connsiteY334" fmla="*/ 1501931 h 3245984"/>
                  <a:gd name="connsiteX335" fmla="*/ 84738 w 2317676"/>
                  <a:gd name="connsiteY335" fmla="*/ 1485880 h 3245984"/>
                  <a:gd name="connsiteX336" fmla="*/ 107756 w 2317676"/>
                  <a:gd name="connsiteY336" fmla="*/ 1479185 h 3245984"/>
                  <a:gd name="connsiteX337" fmla="*/ 147768 w 2317676"/>
                  <a:gd name="connsiteY337" fmla="*/ 1459415 h 3245984"/>
                  <a:gd name="connsiteX338" fmla="*/ 168025 w 2317676"/>
                  <a:gd name="connsiteY338" fmla="*/ 1469069 h 3245984"/>
                  <a:gd name="connsiteX339" fmla="*/ 185208 w 2317676"/>
                  <a:gd name="connsiteY339" fmla="*/ 1466027 h 3245984"/>
                  <a:gd name="connsiteX340" fmla="*/ 194362 w 2317676"/>
                  <a:gd name="connsiteY340" fmla="*/ 1459890 h 3245984"/>
                  <a:gd name="connsiteX341" fmla="*/ 203916 w 2317676"/>
                  <a:gd name="connsiteY341" fmla="*/ 1453096 h 3245984"/>
                  <a:gd name="connsiteX342" fmla="*/ 204764 w 2317676"/>
                  <a:gd name="connsiteY342" fmla="*/ 1463532 h 3245984"/>
                  <a:gd name="connsiteX343" fmla="*/ 203317 w 2317676"/>
                  <a:gd name="connsiteY343" fmla="*/ 1480682 h 3245984"/>
                  <a:gd name="connsiteX344" fmla="*/ 218687 w 2317676"/>
                  <a:gd name="connsiteY344" fmla="*/ 1490959 h 3245984"/>
                  <a:gd name="connsiteX345" fmla="*/ 232472 w 2317676"/>
                  <a:gd name="connsiteY345" fmla="*/ 1483139 h 3245984"/>
                  <a:gd name="connsiteX346" fmla="*/ 237696 w 2317676"/>
                  <a:gd name="connsiteY346" fmla="*/ 1490835 h 3245984"/>
                  <a:gd name="connsiteX347" fmla="*/ 246663 w 2317676"/>
                  <a:gd name="connsiteY347" fmla="*/ 1527862 h 3245984"/>
                  <a:gd name="connsiteX348" fmla="*/ 254850 w 2317676"/>
                  <a:gd name="connsiteY348" fmla="*/ 1545480 h 3245984"/>
                  <a:gd name="connsiteX349" fmla="*/ 253873 w 2317676"/>
                  <a:gd name="connsiteY349" fmla="*/ 1555026 h 3245984"/>
                  <a:gd name="connsiteX350" fmla="*/ 256931 w 2317676"/>
                  <a:gd name="connsiteY350" fmla="*/ 1554234 h 3245984"/>
                  <a:gd name="connsiteX351" fmla="*/ 267064 w 2317676"/>
                  <a:gd name="connsiteY351" fmla="*/ 1546131 h 3245984"/>
                  <a:gd name="connsiteX352" fmla="*/ 276855 w 2317676"/>
                  <a:gd name="connsiteY352" fmla="*/ 1544243 h 3245984"/>
                  <a:gd name="connsiteX353" fmla="*/ 302739 w 2317676"/>
                  <a:gd name="connsiteY353" fmla="*/ 1552237 h 3245984"/>
                  <a:gd name="connsiteX354" fmla="*/ 307647 w 2317676"/>
                  <a:gd name="connsiteY354" fmla="*/ 1546132 h 3245984"/>
                  <a:gd name="connsiteX355" fmla="*/ 337467 w 2317676"/>
                  <a:gd name="connsiteY355" fmla="*/ 1512030 h 3245984"/>
                  <a:gd name="connsiteX356" fmla="*/ 344283 w 2317676"/>
                  <a:gd name="connsiteY356" fmla="*/ 1500860 h 3245984"/>
                  <a:gd name="connsiteX357" fmla="*/ 345328 w 2317676"/>
                  <a:gd name="connsiteY357" fmla="*/ 1484367 h 3245984"/>
                  <a:gd name="connsiteX358" fmla="*/ 323554 w 2317676"/>
                  <a:gd name="connsiteY358" fmla="*/ 1447641 h 3245984"/>
                  <a:gd name="connsiteX359" fmla="*/ 320946 w 2317676"/>
                  <a:gd name="connsiteY359" fmla="*/ 1425313 h 3245984"/>
                  <a:gd name="connsiteX360" fmla="*/ 341959 w 2317676"/>
                  <a:gd name="connsiteY360" fmla="*/ 1421903 h 3245984"/>
                  <a:gd name="connsiteX361" fmla="*/ 369769 w 2317676"/>
                  <a:gd name="connsiteY361" fmla="*/ 1428048 h 3245984"/>
                  <a:gd name="connsiteX362" fmla="*/ 389691 w 2317676"/>
                  <a:gd name="connsiteY362" fmla="*/ 1429383 h 3245984"/>
                  <a:gd name="connsiteX363" fmla="*/ 403477 w 2317676"/>
                  <a:gd name="connsiteY363" fmla="*/ 1421565 h 3245984"/>
                  <a:gd name="connsiteX364" fmla="*/ 429554 w 2317676"/>
                  <a:gd name="connsiteY364" fmla="*/ 1358130 h 3245984"/>
                  <a:gd name="connsiteX365" fmla="*/ 450844 w 2317676"/>
                  <a:gd name="connsiteY365" fmla="*/ 1335054 h 3245984"/>
                  <a:gd name="connsiteX366" fmla="*/ 485690 w 2317676"/>
                  <a:gd name="connsiteY366" fmla="*/ 1335575 h 3245984"/>
                  <a:gd name="connsiteX367" fmla="*/ 513047 w 2317676"/>
                  <a:gd name="connsiteY367" fmla="*/ 1277429 h 3245984"/>
                  <a:gd name="connsiteX368" fmla="*/ 507153 w 2317676"/>
                  <a:gd name="connsiteY368" fmla="*/ 1253097 h 3245984"/>
                  <a:gd name="connsiteX369" fmla="*/ 527400 w 2317676"/>
                  <a:gd name="connsiteY369" fmla="*/ 1246514 h 3245984"/>
                  <a:gd name="connsiteX370" fmla="*/ 568539 w 2317676"/>
                  <a:gd name="connsiteY370" fmla="*/ 1270710 h 3245984"/>
                  <a:gd name="connsiteX371" fmla="*/ 559473 w 2317676"/>
                  <a:gd name="connsiteY371" fmla="*/ 1247146 h 3245984"/>
                  <a:gd name="connsiteX372" fmla="*/ 552967 w 2317676"/>
                  <a:gd name="connsiteY372" fmla="*/ 1234161 h 3245984"/>
                  <a:gd name="connsiteX373" fmla="*/ 521238 w 2317676"/>
                  <a:gd name="connsiteY373" fmla="*/ 1204886 h 3245984"/>
                  <a:gd name="connsiteX374" fmla="*/ 494711 w 2317676"/>
                  <a:gd name="connsiteY374" fmla="*/ 1204031 h 3245984"/>
                  <a:gd name="connsiteX375" fmla="*/ 511923 w 2317676"/>
                  <a:gd name="connsiteY375" fmla="*/ 1143303 h 3245984"/>
                  <a:gd name="connsiteX376" fmla="*/ 529168 w 2317676"/>
                  <a:gd name="connsiteY376" fmla="*/ 1078089 h 3245984"/>
                  <a:gd name="connsiteX377" fmla="*/ 516625 w 2317676"/>
                  <a:gd name="connsiteY377" fmla="*/ 1042485 h 3245984"/>
                  <a:gd name="connsiteX378" fmla="*/ 481892 w 2317676"/>
                  <a:gd name="connsiteY378" fmla="*/ 1044739 h 3245984"/>
                  <a:gd name="connsiteX379" fmla="*/ 454286 w 2317676"/>
                  <a:gd name="connsiteY379" fmla="*/ 1064864 h 3245984"/>
                  <a:gd name="connsiteX380" fmla="*/ 395406 w 2317676"/>
                  <a:gd name="connsiteY380" fmla="*/ 1029845 h 3245984"/>
                  <a:gd name="connsiteX381" fmla="*/ 386463 w 2317676"/>
                  <a:gd name="connsiteY381" fmla="*/ 1025291 h 3245984"/>
                  <a:gd name="connsiteX382" fmla="*/ 390748 w 2317676"/>
                  <a:gd name="connsiteY382" fmla="*/ 999053 h 3245984"/>
                  <a:gd name="connsiteX383" fmla="*/ 409700 w 2317676"/>
                  <a:gd name="connsiteY383" fmla="*/ 970943 h 3245984"/>
                  <a:gd name="connsiteX384" fmla="*/ 465002 w 2317676"/>
                  <a:gd name="connsiteY384" fmla="*/ 954190 h 3245984"/>
                  <a:gd name="connsiteX385" fmla="*/ 488512 w 2317676"/>
                  <a:gd name="connsiteY385" fmla="*/ 970336 h 3245984"/>
                  <a:gd name="connsiteX386" fmla="*/ 505996 w 2317676"/>
                  <a:gd name="connsiteY386" fmla="*/ 980101 h 3245984"/>
                  <a:gd name="connsiteX387" fmla="*/ 593248 w 2317676"/>
                  <a:gd name="connsiteY387" fmla="*/ 944970 h 3245984"/>
                  <a:gd name="connsiteX388" fmla="*/ 609991 w 2317676"/>
                  <a:gd name="connsiteY388" fmla="*/ 893875 h 3245984"/>
                  <a:gd name="connsiteX389" fmla="*/ 601772 w 2317676"/>
                  <a:gd name="connsiteY389" fmla="*/ 880746 h 3245984"/>
                  <a:gd name="connsiteX390" fmla="*/ 624050 w 2317676"/>
                  <a:gd name="connsiteY390" fmla="*/ 813192 h 3245984"/>
                  <a:gd name="connsiteX391" fmla="*/ 662447 w 2317676"/>
                  <a:gd name="connsiteY391" fmla="*/ 779813 h 3245984"/>
                  <a:gd name="connsiteX392" fmla="*/ 726244 w 2317676"/>
                  <a:gd name="connsiteY392" fmla="*/ 756521 h 3245984"/>
                  <a:gd name="connsiteX393" fmla="*/ 752403 w 2317676"/>
                  <a:gd name="connsiteY393" fmla="*/ 753545 h 3245984"/>
                  <a:gd name="connsiteX394" fmla="*/ 712065 w 2317676"/>
                  <a:gd name="connsiteY394" fmla="*/ 728037 h 3245984"/>
                  <a:gd name="connsiteX395" fmla="*/ 709181 w 2317676"/>
                  <a:gd name="connsiteY395" fmla="*/ 725375 h 3245984"/>
                  <a:gd name="connsiteX396" fmla="*/ 708669 w 2317676"/>
                  <a:gd name="connsiteY396" fmla="*/ 723259 h 3245984"/>
                  <a:gd name="connsiteX397" fmla="*/ 650882 w 2317676"/>
                  <a:gd name="connsiteY397" fmla="*/ 593336 h 3245984"/>
                  <a:gd name="connsiteX398" fmla="*/ 648317 w 2317676"/>
                  <a:gd name="connsiteY398" fmla="*/ 529558 h 3245984"/>
                  <a:gd name="connsiteX399" fmla="*/ 659135 w 2317676"/>
                  <a:gd name="connsiteY399" fmla="*/ 458620 h 3245984"/>
                  <a:gd name="connsiteX400" fmla="*/ 659780 w 2317676"/>
                  <a:gd name="connsiteY400" fmla="*/ 442783 h 3245984"/>
                  <a:gd name="connsiteX401" fmla="*/ 661486 w 2317676"/>
                  <a:gd name="connsiteY401" fmla="*/ 336531 h 3245984"/>
                  <a:gd name="connsiteX402" fmla="*/ 655593 w 2317676"/>
                  <a:gd name="connsiteY402" fmla="*/ 312199 h 3245984"/>
                  <a:gd name="connsiteX403" fmla="*/ 651660 w 2317676"/>
                  <a:gd name="connsiteY403" fmla="*/ 272833 h 3245984"/>
                  <a:gd name="connsiteX404" fmla="*/ 629055 w 2317676"/>
                  <a:gd name="connsiteY404" fmla="*/ 295107 h 3245984"/>
                  <a:gd name="connsiteX405" fmla="*/ 605735 w 2317676"/>
                  <a:gd name="connsiteY405" fmla="*/ 288995 h 3245984"/>
                  <a:gd name="connsiteX406" fmla="*/ 562756 w 2317676"/>
                  <a:gd name="connsiteY406" fmla="*/ 245643 h 3245984"/>
                  <a:gd name="connsiteX407" fmla="*/ 540627 w 2317676"/>
                  <a:gd name="connsiteY407" fmla="*/ 221325 h 3245984"/>
                  <a:gd name="connsiteX408" fmla="*/ 535580 w 2317676"/>
                  <a:gd name="connsiteY408" fmla="*/ 207427 h 3245984"/>
                  <a:gd name="connsiteX409" fmla="*/ 526088 w 2317676"/>
                  <a:gd name="connsiteY409" fmla="*/ 152046 h 3245984"/>
                  <a:gd name="connsiteX410" fmla="*/ 528467 w 2317676"/>
                  <a:gd name="connsiteY410" fmla="*/ 115631 h 3245984"/>
                  <a:gd name="connsiteX411" fmla="*/ 526741 w 2317676"/>
                  <a:gd name="connsiteY411" fmla="*/ 99248 h 3245984"/>
                  <a:gd name="connsiteX412" fmla="*/ 523821 w 2317676"/>
                  <a:gd name="connsiteY412" fmla="*/ 81126 h 324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Lst>
                <a:rect l="l" t="t" r="r" b="b"/>
                <a:pathLst>
                  <a:path w="2317676" h="3245984">
                    <a:moveTo>
                      <a:pt x="523821" y="81126"/>
                    </a:moveTo>
                    <a:cubicBezTo>
                      <a:pt x="525555" y="76436"/>
                      <a:pt x="530497" y="73139"/>
                      <a:pt x="540146" y="71362"/>
                    </a:cubicBezTo>
                    <a:cubicBezTo>
                      <a:pt x="555614" y="68177"/>
                      <a:pt x="559032" y="52229"/>
                      <a:pt x="562562" y="39055"/>
                    </a:cubicBezTo>
                    <a:cubicBezTo>
                      <a:pt x="570310" y="8617"/>
                      <a:pt x="570310" y="8617"/>
                      <a:pt x="600056" y="20453"/>
                    </a:cubicBezTo>
                    <a:cubicBezTo>
                      <a:pt x="603341" y="22457"/>
                      <a:pt x="606370" y="23404"/>
                      <a:pt x="610057" y="24752"/>
                    </a:cubicBezTo>
                    <a:cubicBezTo>
                      <a:pt x="625860" y="29884"/>
                      <a:pt x="638410" y="28525"/>
                      <a:pt x="640804" y="8346"/>
                    </a:cubicBezTo>
                    <a:cubicBezTo>
                      <a:pt x="640067" y="683"/>
                      <a:pt x="644699" y="-999"/>
                      <a:pt x="650101" y="494"/>
                    </a:cubicBezTo>
                    <a:cubicBezTo>
                      <a:pt x="657217" y="2130"/>
                      <a:pt x="664990" y="4167"/>
                      <a:pt x="670504" y="8432"/>
                    </a:cubicBezTo>
                    <a:cubicBezTo>
                      <a:pt x="682186" y="17363"/>
                      <a:pt x="693645" y="20747"/>
                      <a:pt x="707030" y="13586"/>
                    </a:cubicBezTo>
                    <a:cubicBezTo>
                      <a:pt x="714581" y="10077"/>
                      <a:pt x="721553" y="13428"/>
                      <a:pt x="728268" y="15722"/>
                    </a:cubicBezTo>
                    <a:cubicBezTo>
                      <a:pt x="741422" y="39975"/>
                      <a:pt x="731781" y="76470"/>
                      <a:pt x="765214" y="89653"/>
                    </a:cubicBezTo>
                    <a:cubicBezTo>
                      <a:pt x="773243" y="92748"/>
                      <a:pt x="772598" y="108585"/>
                      <a:pt x="785583" y="102079"/>
                    </a:cubicBezTo>
                    <a:cubicBezTo>
                      <a:pt x="812788" y="82611"/>
                      <a:pt x="812386" y="83268"/>
                      <a:pt x="843013" y="101050"/>
                    </a:cubicBezTo>
                    <a:cubicBezTo>
                      <a:pt x="851555" y="106261"/>
                      <a:pt x="858348" y="115816"/>
                      <a:pt x="871044" y="112741"/>
                    </a:cubicBezTo>
                    <a:cubicBezTo>
                      <a:pt x="880532" y="114922"/>
                      <a:pt x="888528" y="122507"/>
                      <a:pt x="898740" y="116114"/>
                    </a:cubicBezTo>
                    <a:cubicBezTo>
                      <a:pt x="914864" y="113328"/>
                      <a:pt x="928295" y="117915"/>
                      <a:pt x="940235" y="127903"/>
                    </a:cubicBezTo>
                    <a:cubicBezTo>
                      <a:pt x="940492" y="128961"/>
                      <a:pt x="940492" y="128961"/>
                      <a:pt x="940747" y="130020"/>
                    </a:cubicBezTo>
                    <a:cubicBezTo>
                      <a:pt x="967353" y="138135"/>
                      <a:pt x="975548" y="118790"/>
                      <a:pt x="982428" y="98645"/>
                    </a:cubicBezTo>
                    <a:cubicBezTo>
                      <a:pt x="982270" y="84123"/>
                      <a:pt x="992516" y="73243"/>
                      <a:pt x="1000644" y="62874"/>
                    </a:cubicBezTo>
                    <a:cubicBezTo>
                      <a:pt x="1005711" y="56046"/>
                      <a:pt x="1014174" y="53997"/>
                      <a:pt x="1022349" y="55378"/>
                    </a:cubicBezTo>
                    <a:cubicBezTo>
                      <a:pt x="1032895" y="57303"/>
                      <a:pt x="1030056" y="66390"/>
                      <a:pt x="1037618" y="79120"/>
                    </a:cubicBezTo>
                    <a:cubicBezTo>
                      <a:pt x="1037441" y="85323"/>
                      <a:pt x="1034635" y="89922"/>
                      <a:pt x="1030113" y="94376"/>
                    </a:cubicBezTo>
                    <a:cubicBezTo>
                      <a:pt x="1015559" y="99021"/>
                      <a:pt x="1007976" y="107018"/>
                      <a:pt x="1007620" y="119423"/>
                    </a:cubicBezTo>
                    <a:cubicBezTo>
                      <a:pt x="1009079" y="118509"/>
                      <a:pt x="1011852" y="118398"/>
                      <a:pt x="1015795" y="120803"/>
                    </a:cubicBezTo>
                    <a:cubicBezTo>
                      <a:pt x="1015038" y="133866"/>
                      <a:pt x="1011910" y="146385"/>
                      <a:pt x="1024250" y="155716"/>
                    </a:cubicBezTo>
                    <a:cubicBezTo>
                      <a:pt x="1023047" y="157687"/>
                      <a:pt x="1021444" y="160315"/>
                      <a:pt x="1019841" y="162943"/>
                    </a:cubicBezTo>
                    <a:cubicBezTo>
                      <a:pt x="1004777" y="218671"/>
                      <a:pt x="984056" y="271848"/>
                      <a:pt x="962278" y="325283"/>
                    </a:cubicBezTo>
                    <a:cubicBezTo>
                      <a:pt x="949786" y="354627"/>
                      <a:pt x="942694" y="385464"/>
                      <a:pt x="933887" y="416156"/>
                    </a:cubicBezTo>
                    <a:cubicBezTo>
                      <a:pt x="933086" y="417470"/>
                      <a:pt x="934657" y="419330"/>
                      <a:pt x="935569" y="420789"/>
                    </a:cubicBezTo>
                    <a:cubicBezTo>
                      <a:pt x="936628" y="420533"/>
                      <a:pt x="937285" y="420934"/>
                      <a:pt x="939000" y="421078"/>
                    </a:cubicBezTo>
                    <a:cubicBezTo>
                      <a:pt x="943343" y="422826"/>
                      <a:pt x="946227" y="425487"/>
                      <a:pt x="947910" y="430120"/>
                    </a:cubicBezTo>
                    <a:cubicBezTo>
                      <a:pt x="942835" y="473910"/>
                      <a:pt x="944764" y="516562"/>
                      <a:pt x="957385" y="559424"/>
                    </a:cubicBezTo>
                    <a:cubicBezTo>
                      <a:pt x="958489" y="570916"/>
                      <a:pt x="957285" y="582128"/>
                      <a:pt x="955569" y="593253"/>
                    </a:cubicBezTo>
                    <a:lnTo>
                      <a:pt x="954477" y="600704"/>
                    </a:lnTo>
                    <a:lnTo>
                      <a:pt x="964632" y="598732"/>
                    </a:lnTo>
                    <a:cubicBezTo>
                      <a:pt x="970547" y="599717"/>
                      <a:pt x="975477" y="598732"/>
                      <a:pt x="980407" y="597746"/>
                    </a:cubicBezTo>
                    <a:cubicBezTo>
                      <a:pt x="1009982" y="596761"/>
                      <a:pt x="1032657" y="585921"/>
                      <a:pt x="1039559" y="553404"/>
                    </a:cubicBezTo>
                    <a:cubicBezTo>
                      <a:pt x="1042516" y="541580"/>
                      <a:pt x="1047446" y="529755"/>
                      <a:pt x="1055332" y="519902"/>
                    </a:cubicBezTo>
                    <a:cubicBezTo>
                      <a:pt x="1060262" y="513004"/>
                      <a:pt x="1068149" y="509063"/>
                      <a:pt x="1076036" y="512018"/>
                    </a:cubicBezTo>
                    <a:cubicBezTo>
                      <a:pt x="1085894" y="514974"/>
                      <a:pt x="1081951" y="523843"/>
                      <a:pt x="1080965" y="530741"/>
                    </a:cubicBezTo>
                    <a:cubicBezTo>
                      <a:pt x="1077022" y="574097"/>
                      <a:pt x="1077022" y="574097"/>
                      <a:pt x="1118429" y="565229"/>
                    </a:cubicBezTo>
                    <a:cubicBezTo>
                      <a:pt x="1133216" y="562273"/>
                      <a:pt x="1147019" y="561288"/>
                      <a:pt x="1161806" y="564244"/>
                    </a:cubicBezTo>
                    <a:cubicBezTo>
                      <a:pt x="1176595" y="568185"/>
                      <a:pt x="1188425" y="571141"/>
                      <a:pt x="1194341" y="589863"/>
                    </a:cubicBezTo>
                    <a:cubicBezTo>
                      <a:pt x="1204199" y="616468"/>
                      <a:pt x="1241662" y="624351"/>
                      <a:pt x="1273210" y="609571"/>
                    </a:cubicBezTo>
                    <a:cubicBezTo>
                      <a:pt x="1278140" y="607600"/>
                      <a:pt x="1282083" y="604644"/>
                      <a:pt x="1287998" y="601688"/>
                    </a:cubicBezTo>
                    <a:cubicBezTo>
                      <a:pt x="1291942" y="624351"/>
                      <a:pt x="1297857" y="645044"/>
                      <a:pt x="1320532" y="654898"/>
                    </a:cubicBezTo>
                    <a:cubicBezTo>
                      <a:pt x="1341235" y="663767"/>
                      <a:pt x="1360953" y="658840"/>
                      <a:pt x="1381656" y="654898"/>
                    </a:cubicBezTo>
                    <a:cubicBezTo>
                      <a:pt x="1383628" y="660810"/>
                      <a:pt x="1379684" y="662781"/>
                      <a:pt x="1377713" y="665737"/>
                    </a:cubicBezTo>
                    <a:cubicBezTo>
                      <a:pt x="1357995" y="687416"/>
                      <a:pt x="1365882" y="712050"/>
                      <a:pt x="1394472" y="720919"/>
                    </a:cubicBezTo>
                    <a:cubicBezTo>
                      <a:pt x="1424048" y="729787"/>
                      <a:pt x="1424048" y="729787"/>
                      <a:pt x="1414190" y="759348"/>
                    </a:cubicBezTo>
                    <a:cubicBezTo>
                      <a:pt x="1407288" y="780041"/>
                      <a:pt x="1419119" y="801719"/>
                      <a:pt x="1440808" y="804675"/>
                    </a:cubicBezTo>
                    <a:cubicBezTo>
                      <a:pt x="1451652" y="806646"/>
                      <a:pt x="1452639" y="796793"/>
                      <a:pt x="1454610" y="789895"/>
                    </a:cubicBezTo>
                    <a:cubicBezTo>
                      <a:pt x="1457568" y="778070"/>
                      <a:pt x="1459540" y="764275"/>
                      <a:pt x="1474328" y="760333"/>
                    </a:cubicBezTo>
                    <a:cubicBezTo>
                      <a:pt x="1484187" y="758363"/>
                      <a:pt x="1491088" y="757377"/>
                      <a:pt x="1487144" y="772158"/>
                    </a:cubicBezTo>
                    <a:cubicBezTo>
                      <a:pt x="1478271" y="809603"/>
                      <a:pt x="1488130" y="822412"/>
                      <a:pt x="1525593" y="825368"/>
                    </a:cubicBezTo>
                    <a:cubicBezTo>
                      <a:pt x="1572915" y="829310"/>
                      <a:pt x="1613336" y="846061"/>
                      <a:pt x="1648827" y="876608"/>
                    </a:cubicBezTo>
                    <a:cubicBezTo>
                      <a:pt x="1666573" y="892374"/>
                      <a:pt x="1685304" y="905184"/>
                      <a:pt x="1707979" y="913067"/>
                    </a:cubicBezTo>
                    <a:cubicBezTo>
                      <a:pt x="1719810" y="917009"/>
                      <a:pt x="1730654" y="917008"/>
                      <a:pt x="1740513" y="908140"/>
                    </a:cubicBezTo>
                    <a:cubicBezTo>
                      <a:pt x="1749386" y="900257"/>
                      <a:pt x="1760231" y="895330"/>
                      <a:pt x="1770089" y="905184"/>
                    </a:cubicBezTo>
                    <a:cubicBezTo>
                      <a:pt x="1779948" y="916023"/>
                      <a:pt x="1769103" y="923906"/>
                      <a:pt x="1763188" y="929818"/>
                    </a:cubicBezTo>
                    <a:cubicBezTo>
                      <a:pt x="1748400" y="944599"/>
                      <a:pt x="1747414" y="958394"/>
                      <a:pt x="1754315" y="977117"/>
                    </a:cubicBezTo>
                    <a:cubicBezTo>
                      <a:pt x="1780934" y="1052005"/>
                      <a:pt x="1783892" y="1128864"/>
                      <a:pt x="1780934" y="1206710"/>
                    </a:cubicBezTo>
                    <a:cubicBezTo>
                      <a:pt x="1779948" y="1246124"/>
                      <a:pt x="1779948" y="1246124"/>
                      <a:pt x="1815440" y="1260905"/>
                    </a:cubicBezTo>
                    <a:cubicBezTo>
                      <a:pt x="1847973" y="1273715"/>
                      <a:pt x="1847973" y="1273715"/>
                      <a:pt x="1873606" y="1248095"/>
                    </a:cubicBezTo>
                    <a:cubicBezTo>
                      <a:pt x="1891352" y="1230358"/>
                      <a:pt x="1909097" y="1211636"/>
                      <a:pt x="1931772" y="1198827"/>
                    </a:cubicBezTo>
                    <a:cubicBezTo>
                      <a:pt x="1943603" y="1192914"/>
                      <a:pt x="1956419" y="1187002"/>
                      <a:pt x="1972193" y="1189958"/>
                    </a:cubicBezTo>
                    <a:cubicBezTo>
                      <a:pt x="1969235" y="1201783"/>
                      <a:pt x="1961348" y="1209666"/>
                      <a:pt x="1955433" y="1218534"/>
                    </a:cubicBezTo>
                    <a:cubicBezTo>
                      <a:pt x="1943603" y="1236271"/>
                      <a:pt x="1935716" y="1254993"/>
                      <a:pt x="1935716" y="1275686"/>
                    </a:cubicBezTo>
                    <a:cubicBezTo>
                      <a:pt x="1934730" y="1287510"/>
                      <a:pt x="1930786" y="1289481"/>
                      <a:pt x="1919942" y="1288495"/>
                    </a:cubicBezTo>
                    <a:cubicBezTo>
                      <a:pt x="1909097" y="1287510"/>
                      <a:pt x="1897266" y="1287510"/>
                      <a:pt x="1887408" y="1293422"/>
                    </a:cubicBezTo>
                    <a:cubicBezTo>
                      <a:pt x="1881493" y="1298350"/>
                      <a:pt x="1876563" y="1304262"/>
                      <a:pt x="1875578" y="1311159"/>
                    </a:cubicBezTo>
                    <a:cubicBezTo>
                      <a:pt x="1875577" y="1320028"/>
                      <a:pt x="1884451" y="1320028"/>
                      <a:pt x="1890366" y="1321999"/>
                    </a:cubicBezTo>
                    <a:cubicBezTo>
                      <a:pt x="1929800" y="1335794"/>
                      <a:pt x="1969235" y="1348604"/>
                      <a:pt x="2009656" y="1363384"/>
                    </a:cubicBezTo>
                    <a:cubicBezTo>
                      <a:pt x="2033317" y="1371267"/>
                      <a:pt x="2056978" y="1382107"/>
                      <a:pt x="2077681" y="1397872"/>
                    </a:cubicBezTo>
                    <a:cubicBezTo>
                      <a:pt x="2118102" y="1426449"/>
                      <a:pt x="2130918" y="1462908"/>
                      <a:pt x="2119088" y="1511191"/>
                    </a:cubicBezTo>
                    <a:cubicBezTo>
                      <a:pt x="2107257" y="1554548"/>
                      <a:pt x="2107257" y="1554548"/>
                      <a:pt x="2133876" y="1590021"/>
                    </a:cubicBezTo>
                    <a:cubicBezTo>
                      <a:pt x="2118102" y="1600860"/>
                      <a:pt x="2108243" y="1617612"/>
                      <a:pt x="2099371" y="1633377"/>
                    </a:cubicBezTo>
                    <a:cubicBezTo>
                      <a:pt x="2090497" y="1649144"/>
                      <a:pt x="2079653" y="1661953"/>
                      <a:pt x="2060922" y="1665895"/>
                    </a:cubicBezTo>
                    <a:cubicBezTo>
                      <a:pt x="2047119" y="1668851"/>
                      <a:pt x="2033317" y="1671807"/>
                      <a:pt x="2030359" y="1688559"/>
                    </a:cubicBezTo>
                    <a:cubicBezTo>
                      <a:pt x="2026416" y="1708266"/>
                      <a:pt x="2027402" y="1726988"/>
                      <a:pt x="2045147" y="1740784"/>
                    </a:cubicBezTo>
                    <a:cubicBezTo>
                      <a:pt x="2056978" y="1750638"/>
                      <a:pt x="2071766" y="1757535"/>
                      <a:pt x="2085568" y="1763447"/>
                    </a:cubicBezTo>
                    <a:cubicBezTo>
                      <a:pt x="2109229" y="1774286"/>
                      <a:pt x="2133876" y="1784140"/>
                      <a:pt x="2155565" y="1798921"/>
                    </a:cubicBezTo>
                    <a:cubicBezTo>
                      <a:pt x="2168381" y="1807789"/>
                      <a:pt x="2175282" y="1803848"/>
                      <a:pt x="2177254" y="1788082"/>
                    </a:cubicBezTo>
                    <a:cubicBezTo>
                      <a:pt x="2178240" y="1764433"/>
                      <a:pt x="2191056" y="1747681"/>
                      <a:pt x="2213731" y="1740784"/>
                    </a:cubicBezTo>
                    <a:cubicBezTo>
                      <a:pt x="2238378" y="1732901"/>
                      <a:pt x="2265982" y="1739798"/>
                      <a:pt x="2280770" y="1757535"/>
                    </a:cubicBezTo>
                    <a:cubicBezTo>
                      <a:pt x="2291615" y="1770345"/>
                      <a:pt x="2293587" y="1785126"/>
                      <a:pt x="2287672" y="1799906"/>
                    </a:cubicBezTo>
                    <a:cubicBezTo>
                      <a:pt x="2280770" y="1818629"/>
                      <a:pt x="2288657" y="1827497"/>
                      <a:pt x="2304431" y="1832424"/>
                    </a:cubicBezTo>
                    <a:cubicBezTo>
                      <a:pt x="2314290" y="1835380"/>
                      <a:pt x="2319220" y="1840307"/>
                      <a:pt x="2317248" y="1851146"/>
                    </a:cubicBezTo>
                    <a:cubicBezTo>
                      <a:pt x="2315276" y="1862970"/>
                      <a:pt x="2306403" y="1857058"/>
                      <a:pt x="2300488" y="1857058"/>
                    </a:cubicBezTo>
                    <a:cubicBezTo>
                      <a:pt x="2195986" y="1850160"/>
                      <a:pt x="2098385" y="1823556"/>
                      <a:pt x="2011628" y="1764433"/>
                    </a:cubicBezTo>
                    <a:cubicBezTo>
                      <a:pt x="2003741" y="1758521"/>
                      <a:pt x="1996840" y="1758521"/>
                      <a:pt x="1990924" y="1764433"/>
                    </a:cubicBezTo>
                    <a:cubicBezTo>
                      <a:pt x="1979094" y="1774287"/>
                      <a:pt x="1967264" y="1784140"/>
                      <a:pt x="1956419" y="1793994"/>
                    </a:cubicBezTo>
                    <a:cubicBezTo>
                      <a:pt x="1940645" y="1808775"/>
                      <a:pt x="1924871" y="1823556"/>
                      <a:pt x="1902196" y="1829468"/>
                    </a:cubicBezTo>
                    <a:cubicBezTo>
                      <a:pt x="1891352" y="1831438"/>
                      <a:pt x="1891352" y="1839321"/>
                      <a:pt x="1896281" y="1847205"/>
                    </a:cubicBezTo>
                    <a:cubicBezTo>
                      <a:pt x="1903182" y="1857058"/>
                      <a:pt x="1910083" y="1866912"/>
                      <a:pt x="1923885" y="1869868"/>
                    </a:cubicBezTo>
                    <a:cubicBezTo>
                      <a:pt x="1955433" y="1878737"/>
                      <a:pt x="1982052" y="1897459"/>
                      <a:pt x="2007684" y="1917166"/>
                    </a:cubicBezTo>
                    <a:cubicBezTo>
                      <a:pt x="2027402" y="1932932"/>
                      <a:pt x="2047119" y="1947713"/>
                      <a:pt x="2069794" y="1958552"/>
                    </a:cubicBezTo>
                    <a:cubicBezTo>
                      <a:pt x="2085568" y="1967420"/>
                      <a:pt x="2094441" y="1964464"/>
                      <a:pt x="2099370" y="1947713"/>
                    </a:cubicBezTo>
                    <a:cubicBezTo>
                      <a:pt x="2101342" y="1938845"/>
                      <a:pt x="2103314" y="1928991"/>
                      <a:pt x="2117116" y="1932932"/>
                    </a:cubicBezTo>
                    <a:cubicBezTo>
                      <a:pt x="2129933" y="1936874"/>
                      <a:pt x="2134862" y="1945742"/>
                      <a:pt x="2135847" y="1957566"/>
                    </a:cubicBezTo>
                    <a:cubicBezTo>
                      <a:pt x="2135847" y="1965450"/>
                      <a:pt x="2129932" y="1965450"/>
                      <a:pt x="2125003" y="1965450"/>
                    </a:cubicBezTo>
                    <a:cubicBezTo>
                      <a:pt x="2109229" y="1966435"/>
                      <a:pt x="2095427" y="1970376"/>
                      <a:pt x="2082610" y="1980231"/>
                    </a:cubicBezTo>
                    <a:cubicBezTo>
                      <a:pt x="2076696" y="1985157"/>
                      <a:pt x="2072752" y="1983187"/>
                      <a:pt x="2066836" y="1980230"/>
                    </a:cubicBezTo>
                    <a:cubicBezTo>
                      <a:pt x="2009656" y="1951654"/>
                      <a:pt x="1948532" y="1928005"/>
                      <a:pt x="1906140" y="1876766"/>
                    </a:cubicBezTo>
                    <a:cubicBezTo>
                      <a:pt x="1893323" y="1861985"/>
                      <a:pt x="1862761" y="1868882"/>
                      <a:pt x="1854874" y="1888590"/>
                    </a:cubicBezTo>
                    <a:cubicBezTo>
                      <a:pt x="1847973" y="1903371"/>
                      <a:pt x="1840086" y="1905342"/>
                      <a:pt x="1826284" y="1903371"/>
                    </a:cubicBezTo>
                    <a:cubicBezTo>
                      <a:pt x="1819383" y="1902385"/>
                      <a:pt x="1811496" y="1903371"/>
                      <a:pt x="1804595" y="1905342"/>
                    </a:cubicBezTo>
                    <a:cubicBezTo>
                      <a:pt x="1792764" y="1908298"/>
                      <a:pt x="1789806" y="1918152"/>
                      <a:pt x="1787835" y="1928991"/>
                    </a:cubicBezTo>
                    <a:cubicBezTo>
                      <a:pt x="1785863" y="1939830"/>
                      <a:pt x="1792764" y="1944757"/>
                      <a:pt x="1800651" y="1948698"/>
                    </a:cubicBezTo>
                    <a:cubicBezTo>
                      <a:pt x="1810510" y="1953626"/>
                      <a:pt x="1822341" y="1957566"/>
                      <a:pt x="1833185" y="1962494"/>
                    </a:cubicBezTo>
                    <a:cubicBezTo>
                      <a:pt x="1845015" y="1967421"/>
                      <a:pt x="1856846" y="1973333"/>
                      <a:pt x="1865718" y="1984172"/>
                    </a:cubicBezTo>
                    <a:cubicBezTo>
                      <a:pt x="1880507" y="2002894"/>
                      <a:pt x="1877549" y="2020631"/>
                      <a:pt x="1854874" y="2027528"/>
                    </a:cubicBezTo>
                    <a:cubicBezTo>
                      <a:pt x="1812482" y="2040338"/>
                      <a:pt x="1809525" y="2056105"/>
                      <a:pt x="1832199" y="2096504"/>
                    </a:cubicBezTo>
                    <a:cubicBezTo>
                      <a:pt x="1841072" y="2113256"/>
                      <a:pt x="1851916" y="2128037"/>
                      <a:pt x="1845015" y="2148730"/>
                    </a:cubicBezTo>
                    <a:cubicBezTo>
                      <a:pt x="1843044" y="2152671"/>
                      <a:pt x="1843044" y="2158583"/>
                      <a:pt x="1837129" y="2157598"/>
                    </a:cubicBezTo>
                    <a:cubicBezTo>
                      <a:pt x="1831213" y="2157598"/>
                      <a:pt x="1829242" y="2152671"/>
                      <a:pt x="1828256" y="2148730"/>
                    </a:cubicBezTo>
                    <a:cubicBezTo>
                      <a:pt x="1826284" y="2130993"/>
                      <a:pt x="1815439" y="2125081"/>
                      <a:pt x="1798680" y="2124096"/>
                    </a:cubicBezTo>
                    <a:cubicBezTo>
                      <a:pt x="1775019" y="2122125"/>
                      <a:pt x="1760231" y="2108329"/>
                      <a:pt x="1752344" y="2085666"/>
                    </a:cubicBezTo>
                    <a:cubicBezTo>
                      <a:pt x="1746428" y="2065958"/>
                      <a:pt x="1740513" y="2046250"/>
                      <a:pt x="1733612" y="2026543"/>
                    </a:cubicBezTo>
                    <a:cubicBezTo>
                      <a:pt x="1729669" y="2012748"/>
                      <a:pt x="1721782" y="2000924"/>
                      <a:pt x="1710937" y="1993040"/>
                    </a:cubicBezTo>
                    <a:cubicBezTo>
                      <a:pt x="1706993" y="1990084"/>
                      <a:pt x="1703050" y="1985157"/>
                      <a:pt x="1697135" y="1987128"/>
                    </a:cubicBezTo>
                    <a:cubicBezTo>
                      <a:pt x="1690233" y="1991069"/>
                      <a:pt x="1687276" y="1996982"/>
                      <a:pt x="1688262" y="2003879"/>
                    </a:cubicBezTo>
                    <a:cubicBezTo>
                      <a:pt x="1689248" y="2016689"/>
                      <a:pt x="1691220" y="2029499"/>
                      <a:pt x="1693191" y="2042309"/>
                    </a:cubicBezTo>
                    <a:cubicBezTo>
                      <a:pt x="1694177" y="2047236"/>
                      <a:pt x="1699107" y="2048221"/>
                      <a:pt x="1703050" y="2049207"/>
                    </a:cubicBezTo>
                    <a:cubicBezTo>
                      <a:pt x="1706993" y="2050192"/>
                      <a:pt x="1711923" y="2050192"/>
                      <a:pt x="1715867" y="2052163"/>
                    </a:cubicBezTo>
                    <a:cubicBezTo>
                      <a:pt x="1727696" y="2055119"/>
                      <a:pt x="1736570" y="2062017"/>
                      <a:pt x="1732626" y="2074826"/>
                    </a:cubicBezTo>
                    <a:cubicBezTo>
                      <a:pt x="1728683" y="2085666"/>
                      <a:pt x="1716852" y="2080739"/>
                      <a:pt x="1707980" y="2079753"/>
                    </a:cubicBezTo>
                    <a:cubicBezTo>
                      <a:pt x="1705022" y="2078768"/>
                      <a:pt x="1701078" y="2077783"/>
                      <a:pt x="1699107" y="2075812"/>
                    </a:cubicBezTo>
                    <a:cubicBezTo>
                      <a:pt x="1681361" y="2060046"/>
                      <a:pt x="1679389" y="2072856"/>
                      <a:pt x="1675446" y="2087636"/>
                    </a:cubicBezTo>
                    <a:cubicBezTo>
                      <a:pt x="1669530" y="2109315"/>
                      <a:pt x="1669530" y="2108329"/>
                      <a:pt x="1693191" y="2110300"/>
                    </a:cubicBezTo>
                    <a:cubicBezTo>
                      <a:pt x="1706993" y="2110300"/>
                      <a:pt x="1715866" y="2115227"/>
                      <a:pt x="1709951" y="2131978"/>
                    </a:cubicBezTo>
                    <a:cubicBezTo>
                      <a:pt x="1706008" y="2143803"/>
                      <a:pt x="1703050" y="2155627"/>
                      <a:pt x="1701078" y="2168438"/>
                    </a:cubicBezTo>
                    <a:cubicBezTo>
                      <a:pt x="1698121" y="2189130"/>
                      <a:pt x="1705022" y="2196028"/>
                      <a:pt x="1725725" y="2193072"/>
                    </a:cubicBezTo>
                    <a:cubicBezTo>
                      <a:pt x="1729669" y="2193071"/>
                      <a:pt x="1732626" y="2193072"/>
                      <a:pt x="1735584" y="2192086"/>
                    </a:cubicBezTo>
                    <a:cubicBezTo>
                      <a:pt x="1753330" y="2188145"/>
                      <a:pt x="1760231" y="2191101"/>
                      <a:pt x="1758259" y="2211794"/>
                    </a:cubicBezTo>
                    <a:cubicBezTo>
                      <a:pt x="1754315" y="2237414"/>
                      <a:pt x="1765160" y="2260078"/>
                      <a:pt x="1778962" y="2281756"/>
                    </a:cubicBezTo>
                    <a:cubicBezTo>
                      <a:pt x="1795722" y="2307376"/>
                      <a:pt x="1817411" y="2331025"/>
                      <a:pt x="1830227" y="2358615"/>
                    </a:cubicBezTo>
                    <a:cubicBezTo>
                      <a:pt x="1838114" y="2375367"/>
                      <a:pt x="1842058" y="2391132"/>
                      <a:pt x="1833185" y="2409855"/>
                    </a:cubicBezTo>
                    <a:cubicBezTo>
                      <a:pt x="1822341" y="2431533"/>
                      <a:pt x="1827270" y="2455182"/>
                      <a:pt x="1836143" y="2477846"/>
                    </a:cubicBezTo>
                    <a:cubicBezTo>
                      <a:pt x="1839100" y="2484743"/>
                      <a:pt x="1842058" y="2490656"/>
                      <a:pt x="1844030" y="2496568"/>
                    </a:cubicBezTo>
                    <a:cubicBezTo>
                      <a:pt x="1860790" y="2533027"/>
                      <a:pt x="1860790" y="2533027"/>
                      <a:pt x="1830228" y="2558647"/>
                    </a:cubicBezTo>
                    <a:cubicBezTo>
                      <a:pt x="1824312" y="2563573"/>
                      <a:pt x="1820369" y="2568500"/>
                      <a:pt x="1822341" y="2578354"/>
                    </a:cubicBezTo>
                    <a:cubicBezTo>
                      <a:pt x="1824312" y="2589193"/>
                      <a:pt x="1823326" y="2601018"/>
                      <a:pt x="1821355" y="2611857"/>
                    </a:cubicBezTo>
                    <a:cubicBezTo>
                      <a:pt x="1817411" y="2628608"/>
                      <a:pt x="1826284" y="2635506"/>
                      <a:pt x="1840086" y="2640433"/>
                    </a:cubicBezTo>
                    <a:cubicBezTo>
                      <a:pt x="1884451" y="2656199"/>
                      <a:pt x="1884451" y="2656199"/>
                      <a:pt x="1857832" y="2694629"/>
                    </a:cubicBezTo>
                    <a:cubicBezTo>
                      <a:pt x="1852902" y="2701526"/>
                      <a:pt x="1850931" y="2709410"/>
                      <a:pt x="1850931" y="2718278"/>
                    </a:cubicBezTo>
                    <a:cubicBezTo>
                      <a:pt x="1850931" y="2725175"/>
                      <a:pt x="1857832" y="2734044"/>
                      <a:pt x="1846001" y="2737000"/>
                    </a:cubicBezTo>
                    <a:cubicBezTo>
                      <a:pt x="1836143" y="2739956"/>
                      <a:pt x="1826284" y="2738970"/>
                      <a:pt x="1820368" y="2729117"/>
                    </a:cubicBezTo>
                    <a:cubicBezTo>
                      <a:pt x="1814453" y="2721234"/>
                      <a:pt x="1810510" y="2712366"/>
                      <a:pt x="1805580" y="2702512"/>
                    </a:cubicBezTo>
                    <a:cubicBezTo>
                      <a:pt x="1781920" y="2711380"/>
                      <a:pt x="1771075" y="2732073"/>
                      <a:pt x="1762202" y="2752766"/>
                    </a:cubicBezTo>
                    <a:cubicBezTo>
                      <a:pt x="1757273" y="2762620"/>
                      <a:pt x="1766145" y="2771488"/>
                      <a:pt x="1772061" y="2778386"/>
                    </a:cubicBezTo>
                    <a:cubicBezTo>
                      <a:pt x="1780934" y="2787254"/>
                      <a:pt x="1789806" y="2795137"/>
                      <a:pt x="1797694" y="2803020"/>
                    </a:cubicBezTo>
                    <a:cubicBezTo>
                      <a:pt x="1806566" y="2811889"/>
                      <a:pt x="1812482" y="2821742"/>
                      <a:pt x="1813467" y="2834552"/>
                    </a:cubicBezTo>
                    <a:cubicBezTo>
                      <a:pt x="1814453" y="2851303"/>
                      <a:pt x="1809524" y="2855245"/>
                      <a:pt x="1792764" y="2851303"/>
                    </a:cubicBezTo>
                    <a:cubicBezTo>
                      <a:pt x="1772061" y="2845391"/>
                      <a:pt x="1767132" y="2851303"/>
                      <a:pt x="1770089" y="2871996"/>
                    </a:cubicBezTo>
                    <a:cubicBezTo>
                      <a:pt x="1771075" y="2883821"/>
                      <a:pt x="1780934" y="2898602"/>
                      <a:pt x="1767132" y="2906485"/>
                    </a:cubicBezTo>
                    <a:cubicBezTo>
                      <a:pt x="1754315" y="2913382"/>
                      <a:pt x="1742485" y="2900572"/>
                      <a:pt x="1732626" y="2892690"/>
                    </a:cubicBezTo>
                    <a:cubicBezTo>
                      <a:pt x="1728683" y="2888748"/>
                      <a:pt x="1724739" y="2885792"/>
                      <a:pt x="1719810" y="2882836"/>
                    </a:cubicBezTo>
                    <a:cubicBezTo>
                      <a:pt x="1713894" y="2878894"/>
                      <a:pt x="1706008" y="2877909"/>
                      <a:pt x="1700092" y="2883821"/>
                    </a:cubicBezTo>
                    <a:cubicBezTo>
                      <a:pt x="1694177" y="2888748"/>
                      <a:pt x="1696149" y="2895646"/>
                      <a:pt x="1700092" y="2901557"/>
                    </a:cubicBezTo>
                    <a:cubicBezTo>
                      <a:pt x="1705022" y="2910426"/>
                      <a:pt x="1708966" y="2919294"/>
                      <a:pt x="1699107" y="2928163"/>
                    </a:cubicBezTo>
                    <a:cubicBezTo>
                      <a:pt x="1689248" y="2936046"/>
                      <a:pt x="1679389" y="2931119"/>
                      <a:pt x="1670516" y="2925207"/>
                    </a:cubicBezTo>
                    <a:cubicBezTo>
                      <a:pt x="1669530" y="2924222"/>
                      <a:pt x="1667559" y="2922251"/>
                      <a:pt x="1665586" y="2921266"/>
                    </a:cubicBezTo>
                    <a:cubicBezTo>
                      <a:pt x="1640940" y="2903529"/>
                      <a:pt x="1635025" y="2905499"/>
                      <a:pt x="1623194" y="2934075"/>
                    </a:cubicBezTo>
                    <a:cubicBezTo>
                      <a:pt x="1618265" y="2947871"/>
                      <a:pt x="1613336" y="2958710"/>
                      <a:pt x="1596576" y="2956739"/>
                    </a:cubicBezTo>
                    <a:cubicBezTo>
                      <a:pt x="1592632" y="2956739"/>
                      <a:pt x="1589675" y="2956739"/>
                      <a:pt x="1586717" y="2955753"/>
                    </a:cubicBezTo>
                    <a:cubicBezTo>
                      <a:pt x="1569958" y="2949841"/>
                      <a:pt x="1555169" y="2957724"/>
                      <a:pt x="1557141" y="2974476"/>
                    </a:cubicBezTo>
                    <a:cubicBezTo>
                      <a:pt x="1559113" y="2991227"/>
                      <a:pt x="1550240" y="2997139"/>
                      <a:pt x="1538409" y="2998125"/>
                    </a:cubicBezTo>
                    <a:cubicBezTo>
                      <a:pt x="1499960" y="3000095"/>
                      <a:pt x="1492074" y="3023745"/>
                      <a:pt x="1491088" y="3057247"/>
                    </a:cubicBezTo>
                    <a:cubicBezTo>
                      <a:pt x="1490102" y="3080896"/>
                      <a:pt x="1484187" y="3104546"/>
                      <a:pt x="1477286" y="3128195"/>
                    </a:cubicBezTo>
                    <a:cubicBezTo>
                      <a:pt x="1473342" y="3139034"/>
                      <a:pt x="1467427" y="3145931"/>
                      <a:pt x="1455596" y="3148887"/>
                    </a:cubicBezTo>
                    <a:cubicBezTo>
                      <a:pt x="1415176" y="3160712"/>
                      <a:pt x="1374755" y="3163668"/>
                      <a:pt x="1337291" y="3138048"/>
                    </a:cubicBezTo>
                    <a:cubicBezTo>
                      <a:pt x="1323489" y="3128194"/>
                      <a:pt x="1314617" y="3117355"/>
                      <a:pt x="1316588" y="3098633"/>
                    </a:cubicBezTo>
                    <a:cubicBezTo>
                      <a:pt x="1320532" y="3071043"/>
                      <a:pt x="1306729" y="3046408"/>
                      <a:pt x="1292927" y="3022759"/>
                    </a:cubicBezTo>
                    <a:cubicBezTo>
                      <a:pt x="1289970" y="3015861"/>
                      <a:pt x="1284055" y="3014877"/>
                      <a:pt x="1277154" y="3013891"/>
                    </a:cubicBezTo>
                    <a:cubicBezTo>
                      <a:pt x="1253493" y="3010935"/>
                      <a:pt x="1229832" y="3008964"/>
                      <a:pt x="1206171" y="3009950"/>
                    </a:cubicBezTo>
                    <a:cubicBezTo>
                      <a:pt x="1191383" y="3009949"/>
                      <a:pt x="1181524" y="3005022"/>
                      <a:pt x="1172651" y="2994184"/>
                    </a:cubicBezTo>
                    <a:cubicBezTo>
                      <a:pt x="1163778" y="2984329"/>
                      <a:pt x="1155891" y="2973491"/>
                      <a:pt x="1143075" y="2967578"/>
                    </a:cubicBezTo>
                    <a:cubicBezTo>
                      <a:pt x="1136174" y="2964622"/>
                      <a:pt x="1129766" y="2962651"/>
                      <a:pt x="1123234" y="2962651"/>
                    </a:cubicBezTo>
                    <a:lnTo>
                      <a:pt x="1107668" y="2967868"/>
                    </a:lnTo>
                    <a:lnTo>
                      <a:pt x="1110055" y="2969616"/>
                    </a:lnTo>
                    <a:cubicBezTo>
                      <a:pt x="1110226" y="2973215"/>
                      <a:pt x="1106170" y="2977278"/>
                      <a:pt x="1098475" y="2982501"/>
                    </a:cubicBezTo>
                    <a:cubicBezTo>
                      <a:pt x="1085601" y="2991779"/>
                      <a:pt x="1078386" y="3003605"/>
                      <a:pt x="1074713" y="3018496"/>
                    </a:cubicBezTo>
                    <a:cubicBezTo>
                      <a:pt x="1073478" y="3024954"/>
                      <a:pt x="1073154" y="3032873"/>
                      <a:pt x="1068634" y="3037328"/>
                    </a:cubicBezTo>
                    <a:cubicBezTo>
                      <a:pt x="1044425" y="3062230"/>
                      <a:pt x="1035586" y="3097410"/>
                      <a:pt x="1012034" y="3122715"/>
                    </a:cubicBezTo>
                    <a:cubicBezTo>
                      <a:pt x="996467" y="3139364"/>
                      <a:pt x="999574" y="3147571"/>
                      <a:pt x="1020923" y="3152481"/>
                    </a:cubicBezTo>
                    <a:cubicBezTo>
                      <a:pt x="1051760" y="3159573"/>
                      <a:pt x="1061630" y="3181822"/>
                      <a:pt x="1046508" y="3209565"/>
                    </a:cubicBezTo>
                    <a:cubicBezTo>
                      <a:pt x="1043302" y="3214820"/>
                      <a:pt x="1040496" y="3219420"/>
                      <a:pt x="1038602" y="3225479"/>
                    </a:cubicBezTo>
                    <a:cubicBezTo>
                      <a:pt x="1029574" y="3250624"/>
                      <a:pt x="1029717" y="3248910"/>
                      <a:pt x="1006286" y="3240025"/>
                    </a:cubicBezTo>
                    <a:cubicBezTo>
                      <a:pt x="962052" y="3223857"/>
                      <a:pt x="928494" y="3191666"/>
                      <a:pt x="890529" y="3166701"/>
                    </a:cubicBezTo>
                    <a:cubicBezTo>
                      <a:pt x="881330" y="3161089"/>
                      <a:pt x="873189" y="3155221"/>
                      <a:pt x="863444" y="3151981"/>
                    </a:cubicBezTo>
                    <a:cubicBezTo>
                      <a:pt x="859102" y="3150232"/>
                      <a:pt x="854535" y="3142939"/>
                      <a:pt x="851039" y="3151626"/>
                    </a:cubicBezTo>
                    <a:cubicBezTo>
                      <a:pt x="848089" y="3157940"/>
                      <a:pt x="847510" y="3164801"/>
                      <a:pt x="854738" y="3169210"/>
                    </a:cubicBezTo>
                    <a:cubicBezTo>
                      <a:pt x="857366" y="3170813"/>
                      <a:pt x="860138" y="3170701"/>
                      <a:pt x="863167" y="3171647"/>
                    </a:cubicBezTo>
                    <a:cubicBezTo>
                      <a:pt x="869226" y="3173540"/>
                      <a:pt x="878636" y="3168462"/>
                      <a:pt x="881600" y="3178384"/>
                    </a:cubicBezTo>
                    <a:cubicBezTo>
                      <a:pt x="884562" y="3188307"/>
                      <a:pt x="873181" y="3192182"/>
                      <a:pt x="866254" y="3200580"/>
                    </a:cubicBezTo>
                    <a:cubicBezTo>
                      <a:pt x="881980" y="3198452"/>
                      <a:pt x="893984" y="3199464"/>
                      <a:pt x="904353" y="3207592"/>
                    </a:cubicBezTo>
                    <a:cubicBezTo>
                      <a:pt x="910122" y="3212916"/>
                      <a:pt x="914833" y="3218494"/>
                      <a:pt x="903708" y="3223429"/>
                    </a:cubicBezTo>
                    <a:cubicBezTo>
                      <a:pt x="889174" y="3207348"/>
                      <a:pt x="870644" y="3214077"/>
                      <a:pt x="852804" y="3216719"/>
                    </a:cubicBezTo>
                    <a:cubicBezTo>
                      <a:pt x="837736" y="3219246"/>
                      <a:pt x="823873" y="3219804"/>
                      <a:pt x="818201" y="3201018"/>
                    </a:cubicBezTo>
                    <a:cubicBezTo>
                      <a:pt x="812064" y="3191865"/>
                      <a:pt x="815962" y="3182521"/>
                      <a:pt x="816028" y="3173545"/>
                    </a:cubicBezTo>
                    <a:cubicBezTo>
                      <a:pt x="815838" y="3163512"/>
                      <a:pt x="813387" y="3155704"/>
                      <a:pt x="800948" y="3159837"/>
                    </a:cubicBezTo>
                    <a:cubicBezTo>
                      <a:pt x="792308" y="3168091"/>
                      <a:pt x="783666" y="3176342"/>
                      <a:pt x="774624" y="3185252"/>
                    </a:cubicBezTo>
                    <a:cubicBezTo>
                      <a:pt x="771160" y="3189451"/>
                      <a:pt x="768900" y="3191679"/>
                      <a:pt x="764045" y="3187814"/>
                    </a:cubicBezTo>
                    <a:cubicBezTo>
                      <a:pt x="774466" y="3170731"/>
                      <a:pt x="782662" y="3151386"/>
                      <a:pt x="789798" y="3132298"/>
                    </a:cubicBezTo>
                    <a:cubicBezTo>
                      <a:pt x="796791" y="3114924"/>
                      <a:pt x="789452" y="3107742"/>
                      <a:pt x="772157" y="3108010"/>
                    </a:cubicBezTo>
                    <a:cubicBezTo>
                      <a:pt x="762123" y="3108200"/>
                      <a:pt x="751944" y="3110106"/>
                      <a:pt x="741510" y="3110953"/>
                    </a:cubicBezTo>
                    <a:cubicBezTo>
                      <a:pt x="723413" y="3112536"/>
                      <a:pt x="718445" y="3105899"/>
                      <a:pt x="726095" y="3088926"/>
                    </a:cubicBezTo>
                    <a:cubicBezTo>
                      <a:pt x="729047" y="3082612"/>
                      <a:pt x="732654" y="3076699"/>
                      <a:pt x="736518" y="3071842"/>
                    </a:cubicBezTo>
                    <a:cubicBezTo>
                      <a:pt x="747052" y="3057531"/>
                      <a:pt x="750436" y="3046072"/>
                      <a:pt x="733386" y="3031162"/>
                    </a:cubicBezTo>
                    <a:cubicBezTo>
                      <a:pt x="717905" y="3018112"/>
                      <a:pt x="726612" y="3000883"/>
                      <a:pt x="735831" y="2985770"/>
                    </a:cubicBezTo>
                    <a:cubicBezTo>
                      <a:pt x="751064" y="2960802"/>
                      <a:pt x="749382" y="2956169"/>
                      <a:pt x="724813" y="2940279"/>
                    </a:cubicBezTo>
                    <a:cubicBezTo>
                      <a:pt x="717185" y="2936527"/>
                      <a:pt x="706494" y="2936316"/>
                      <a:pt x="704734" y="2924422"/>
                    </a:cubicBezTo>
                    <a:cubicBezTo>
                      <a:pt x="707829" y="2916393"/>
                      <a:pt x="713920" y="2913798"/>
                      <a:pt x="721582" y="2913063"/>
                    </a:cubicBezTo>
                    <a:cubicBezTo>
                      <a:pt x="730959" y="2912471"/>
                      <a:pt x="730736" y="2906926"/>
                      <a:pt x="726827" y="2900032"/>
                    </a:cubicBezTo>
                    <a:cubicBezTo>
                      <a:pt x="709630" y="2886837"/>
                      <a:pt x="696010" y="2872216"/>
                      <a:pt x="711099" y="2848963"/>
                    </a:cubicBezTo>
                    <a:cubicBezTo>
                      <a:pt x="709160" y="2843271"/>
                      <a:pt x="711710" y="2837614"/>
                      <a:pt x="711631" y="2830353"/>
                    </a:cubicBezTo>
                    <a:cubicBezTo>
                      <a:pt x="700105" y="2835945"/>
                      <a:pt x="698547" y="2850321"/>
                      <a:pt x="687166" y="2854198"/>
                    </a:cubicBezTo>
                    <a:cubicBezTo>
                      <a:pt x="680964" y="2854020"/>
                      <a:pt x="675273" y="2855958"/>
                      <a:pt x="669871" y="2854467"/>
                    </a:cubicBezTo>
                    <a:cubicBezTo>
                      <a:pt x="648267" y="2848500"/>
                      <a:pt x="631741" y="2851943"/>
                      <a:pt x="622198" y="2874972"/>
                    </a:cubicBezTo>
                    <a:cubicBezTo>
                      <a:pt x="616153" y="2889316"/>
                      <a:pt x="604693" y="2885932"/>
                      <a:pt x="592721" y="2880432"/>
                    </a:cubicBezTo>
                    <a:cubicBezTo>
                      <a:pt x="566806" y="2868228"/>
                      <a:pt x="566806" y="2868228"/>
                      <a:pt x="567921" y="2895958"/>
                    </a:cubicBezTo>
                    <a:cubicBezTo>
                      <a:pt x="567744" y="2902161"/>
                      <a:pt x="565083" y="2905044"/>
                      <a:pt x="558913" y="2900379"/>
                    </a:cubicBezTo>
                    <a:cubicBezTo>
                      <a:pt x="546750" y="2884845"/>
                      <a:pt x="539511" y="2864199"/>
                      <a:pt x="514443" y="2862430"/>
                    </a:cubicBezTo>
                    <a:cubicBezTo>
                      <a:pt x="499007" y="2861128"/>
                      <a:pt x="486168" y="2865918"/>
                      <a:pt x="472526" y="2872022"/>
                    </a:cubicBezTo>
                    <a:cubicBezTo>
                      <a:pt x="446557" y="2885032"/>
                      <a:pt x="438929" y="2881279"/>
                      <a:pt x="436755" y="2853806"/>
                    </a:cubicBezTo>
                    <a:cubicBezTo>
                      <a:pt x="435171" y="2835709"/>
                      <a:pt x="426374" y="2829440"/>
                      <a:pt x="409336" y="2830766"/>
                    </a:cubicBezTo>
                    <a:cubicBezTo>
                      <a:pt x="370369" y="2834044"/>
                      <a:pt x="369711" y="2833643"/>
                      <a:pt x="370779" y="2796426"/>
                    </a:cubicBezTo>
                    <a:cubicBezTo>
                      <a:pt x="371535" y="2783362"/>
                      <a:pt x="366534" y="2781213"/>
                      <a:pt x="355409" y="2786148"/>
                    </a:cubicBezTo>
                    <a:cubicBezTo>
                      <a:pt x="345999" y="2791227"/>
                      <a:pt x="343004" y="2785793"/>
                      <a:pt x="341611" y="2777730"/>
                    </a:cubicBezTo>
                    <a:cubicBezTo>
                      <a:pt x="344963" y="2770758"/>
                      <a:pt x="347256" y="2764043"/>
                      <a:pt x="349950" y="2756671"/>
                    </a:cubicBezTo>
                    <a:cubicBezTo>
                      <a:pt x="352245" y="2749956"/>
                      <a:pt x="359649" y="2748162"/>
                      <a:pt x="365084" y="2745165"/>
                    </a:cubicBezTo>
                    <a:cubicBezTo>
                      <a:pt x="373435" y="2740343"/>
                      <a:pt x="377845" y="2733115"/>
                      <a:pt x="375539" y="2723593"/>
                    </a:cubicBezTo>
                    <a:cubicBezTo>
                      <a:pt x="373745" y="2716187"/>
                      <a:pt x="367431" y="2713237"/>
                      <a:pt x="360571" y="2712659"/>
                    </a:cubicBezTo>
                    <a:cubicBezTo>
                      <a:pt x="350281" y="2711790"/>
                      <a:pt x="344045" y="2716101"/>
                      <a:pt x="339490" y="2725045"/>
                    </a:cubicBezTo>
                    <a:cubicBezTo>
                      <a:pt x="336540" y="2731359"/>
                      <a:pt x="339504" y="2741282"/>
                      <a:pt x="329837" y="2745302"/>
                    </a:cubicBezTo>
                    <a:cubicBezTo>
                      <a:pt x="317544" y="2747719"/>
                      <a:pt x="305762" y="2752253"/>
                      <a:pt x="292988" y="2748067"/>
                    </a:cubicBezTo>
                    <a:cubicBezTo>
                      <a:pt x="285536" y="2738111"/>
                      <a:pt x="292061" y="2730371"/>
                      <a:pt x="297528" y="2722888"/>
                    </a:cubicBezTo>
                    <a:cubicBezTo>
                      <a:pt x="305401" y="2711460"/>
                      <a:pt x="310501" y="2700146"/>
                      <a:pt x="297648" y="2688698"/>
                    </a:cubicBezTo>
                    <a:cubicBezTo>
                      <a:pt x="293194" y="2684178"/>
                      <a:pt x="292714" y="2677573"/>
                      <a:pt x="293293" y="2670714"/>
                    </a:cubicBezTo>
                    <a:cubicBezTo>
                      <a:pt x="292446" y="2660279"/>
                      <a:pt x="296598" y="2651993"/>
                      <a:pt x="302066" y="2644509"/>
                    </a:cubicBezTo>
                    <a:cubicBezTo>
                      <a:pt x="306331" y="2638997"/>
                      <a:pt x="308480" y="2633996"/>
                      <a:pt x="305628" y="2626847"/>
                    </a:cubicBezTo>
                    <a:cubicBezTo>
                      <a:pt x="307042" y="2614184"/>
                      <a:pt x="287264" y="2611135"/>
                      <a:pt x="292252" y="2597047"/>
                    </a:cubicBezTo>
                    <a:cubicBezTo>
                      <a:pt x="304389" y="2580108"/>
                      <a:pt x="281437" y="2577827"/>
                      <a:pt x="279676" y="2565934"/>
                    </a:cubicBezTo>
                    <a:cubicBezTo>
                      <a:pt x="279395" y="2532402"/>
                      <a:pt x="292078" y="2513090"/>
                      <a:pt x="320675" y="2501684"/>
                    </a:cubicBezTo>
                    <a:cubicBezTo>
                      <a:pt x="337090" y="2495469"/>
                      <a:pt x="340764" y="2480579"/>
                      <a:pt x="338235" y="2465512"/>
                    </a:cubicBezTo>
                    <a:cubicBezTo>
                      <a:pt x="334056" y="2441324"/>
                      <a:pt x="336962" y="2423261"/>
                      <a:pt x="366550" y="2420574"/>
                    </a:cubicBezTo>
                    <a:cubicBezTo>
                      <a:pt x="374212" y="2419839"/>
                      <a:pt x="379134" y="2414727"/>
                      <a:pt x="378398" y="2407065"/>
                    </a:cubicBezTo>
                    <a:cubicBezTo>
                      <a:pt x="377439" y="2393858"/>
                      <a:pt x="379654" y="2379882"/>
                      <a:pt x="367314" y="2370550"/>
                    </a:cubicBezTo>
                    <a:cubicBezTo>
                      <a:pt x="362715" y="2367744"/>
                      <a:pt x="357459" y="2364537"/>
                      <a:pt x="350888" y="2360529"/>
                    </a:cubicBezTo>
                    <a:cubicBezTo>
                      <a:pt x="371901" y="2357119"/>
                      <a:pt x="389775" y="2349991"/>
                      <a:pt x="408685" y="2363331"/>
                    </a:cubicBezTo>
                    <a:cubicBezTo>
                      <a:pt x="418798" y="2370402"/>
                      <a:pt x="428465" y="2366380"/>
                      <a:pt x="434878" y="2355867"/>
                    </a:cubicBezTo>
                    <a:cubicBezTo>
                      <a:pt x="440089" y="2347325"/>
                      <a:pt x="445701" y="2338126"/>
                      <a:pt x="450255" y="2329183"/>
                    </a:cubicBezTo>
                    <a:cubicBezTo>
                      <a:pt x="458818" y="2313670"/>
                      <a:pt x="469062" y="2302789"/>
                      <a:pt x="488196" y="2321675"/>
                    </a:cubicBezTo>
                    <a:cubicBezTo>
                      <a:pt x="490622" y="2297007"/>
                      <a:pt x="500287" y="2292987"/>
                      <a:pt x="516682" y="2307496"/>
                    </a:cubicBezTo>
                    <a:cubicBezTo>
                      <a:pt x="519310" y="2309099"/>
                      <a:pt x="522594" y="2311103"/>
                      <a:pt x="526570" y="2309020"/>
                    </a:cubicBezTo>
                    <a:cubicBezTo>
                      <a:pt x="530947" y="2306280"/>
                      <a:pt x="528864" y="2302305"/>
                      <a:pt x="528095" y="2299131"/>
                    </a:cubicBezTo>
                    <a:cubicBezTo>
                      <a:pt x="522426" y="2280344"/>
                      <a:pt x="524852" y="2255677"/>
                      <a:pt x="493146" y="2258877"/>
                    </a:cubicBezTo>
                    <a:cubicBezTo>
                      <a:pt x="485485" y="2259612"/>
                      <a:pt x="480517" y="2252975"/>
                      <a:pt x="478067" y="2245168"/>
                    </a:cubicBezTo>
                    <a:cubicBezTo>
                      <a:pt x="472140" y="2225325"/>
                      <a:pt x="455458" y="2214245"/>
                      <a:pt x="439575" y="2201851"/>
                    </a:cubicBezTo>
                    <a:cubicBezTo>
                      <a:pt x="427236" y="2192521"/>
                      <a:pt x="416658" y="2195082"/>
                      <a:pt x="409297" y="2208624"/>
                    </a:cubicBezTo>
                    <a:cubicBezTo>
                      <a:pt x="402483" y="2219794"/>
                      <a:pt x="396726" y="2230709"/>
                      <a:pt x="390312" y="2241223"/>
                    </a:cubicBezTo>
                    <a:cubicBezTo>
                      <a:pt x="387507" y="2245822"/>
                      <a:pt x="385725" y="2254653"/>
                      <a:pt x="376638" y="2251813"/>
                    </a:cubicBezTo>
                    <a:cubicBezTo>
                      <a:pt x="369923" y="2249520"/>
                      <a:pt x="370901" y="2242003"/>
                      <a:pt x="370678" y="2236457"/>
                    </a:cubicBezTo>
                    <a:cubicBezTo>
                      <a:pt x="370956" y="2216791"/>
                      <a:pt x="372290" y="2196868"/>
                      <a:pt x="372567" y="2177200"/>
                    </a:cubicBezTo>
                    <a:cubicBezTo>
                      <a:pt x="374348" y="2168369"/>
                      <a:pt x="381897" y="2164861"/>
                      <a:pt x="389048" y="2162010"/>
                    </a:cubicBezTo>
                    <a:cubicBezTo>
                      <a:pt x="399115" y="2157331"/>
                      <a:pt x="407775" y="2150894"/>
                      <a:pt x="416043" y="2143991"/>
                    </a:cubicBezTo>
                    <a:lnTo>
                      <a:pt x="427845" y="2134026"/>
                    </a:lnTo>
                    <a:lnTo>
                      <a:pt x="427560" y="2132248"/>
                    </a:lnTo>
                    <a:cubicBezTo>
                      <a:pt x="428362" y="2129551"/>
                      <a:pt x="429957" y="2126827"/>
                      <a:pt x="431096" y="2124424"/>
                    </a:cubicBezTo>
                    <a:cubicBezTo>
                      <a:pt x="432329" y="2122425"/>
                      <a:pt x="433158" y="2120522"/>
                      <a:pt x="433893" y="2118214"/>
                    </a:cubicBezTo>
                    <a:cubicBezTo>
                      <a:pt x="434935" y="2115408"/>
                      <a:pt x="434575" y="2112079"/>
                      <a:pt x="431577" y="2110227"/>
                    </a:cubicBezTo>
                    <a:cubicBezTo>
                      <a:pt x="428984" y="2108280"/>
                      <a:pt x="426348" y="2109756"/>
                      <a:pt x="424307" y="2111946"/>
                    </a:cubicBezTo>
                    <a:cubicBezTo>
                      <a:pt x="421149" y="2114827"/>
                      <a:pt x="417895" y="2117303"/>
                      <a:pt x="413305" y="2114121"/>
                    </a:cubicBezTo>
                    <a:cubicBezTo>
                      <a:pt x="409117" y="2110844"/>
                      <a:pt x="410181" y="2106324"/>
                      <a:pt x="411745" y="2102113"/>
                    </a:cubicBezTo>
                    <a:cubicBezTo>
                      <a:pt x="412053" y="2101614"/>
                      <a:pt x="412670" y="2100616"/>
                      <a:pt x="412883" y="2099711"/>
                    </a:cubicBezTo>
                    <a:cubicBezTo>
                      <a:pt x="417765" y="2087889"/>
                      <a:pt x="416384" y="2085654"/>
                      <a:pt x="403523" y="2083574"/>
                    </a:cubicBezTo>
                    <a:cubicBezTo>
                      <a:pt x="397390" y="2082891"/>
                      <a:pt x="392468" y="2081920"/>
                      <a:pt x="391652" y="2074859"/>
                    </a:cubicBezTo>
                    <a:cubicBezTo>
                      <a:pt x="391269" y="2073242"/>
                      <a:pt x="390983" y="2072030"/>
                      <a:pt x="391100" y="2070722"/>
                    </a:cubicBezTo>
                    <a:cubicBezTo>
                      <a:pt x="391899" y="2063278"/>
                      <a:pt x="387234" y="2057980"/>
                      <a:pt x="380558" y="2060412"/>
                    </a:cubicBezTo>
                    <a:cubicBezTo>
                      <a:pt x="373882" y="2062844"/>
                      <a:pt x="370598" y="2059779"/>
                      <a:pt x="369047" y="2055026"/>
                    </a:cubicBezTo>
                    <a:cubicBezTo>
                      <a:pt x="364513" y="2039454"/>
                      <a:pt x="354054" y="2038514"/>
                      <a:pt x="340224" y="2041356"/>
                    </a:cubicBezTo>
                    <a:cubicBezTo>
                      <a:pt x="330434" y="2043245"/>
                      <a:pt x="320165" y="2043112"/>
                      <a:pt x="309801" y="2042575"/>
                    </a:cubicBezTo>
                    <a:cubicBezTo>
                      <a:pt x="304975" y="2042009"/>
                      <a:pt x="301575" y="2040253"/>
                      <a:pt x="299216" y="2035690"/>
                    </a:cubicBezTo>
                    <a:cubicBezTo>
                      <a:pt x="294833" y="2027977"/>
                      <a:pt x="291359" y="2020051"/>
                      <a:pt x="289841" y="2011822"/>
                    </a:cubicBezTo>
                    <a:lnTo>
                      <a:pt x="291414" y="1994636"/>
                    </a:lnTo>
                    <a:lnTo>
                      <a:pt x="270070" y="1986077"/>
                    </a:lnTo>
                    <a:cubicBezTo>
                      <a:pt x="261918" y="1983922"/>
                      <a:pt x="253615" y="1982012"/>
                      <a:pt x="245987" y="1978260"/>
                    </a:cubicBezTo>
                    <a:cubicBezTo>
                      <a:pt x="227700" y="1969809"/>
                      <a:pt x="225650" y="1961346"/>
                      <a:pt x="239615" y="1947324"/>
                    </a:cubicBezTo>
                    <a:cubicBezTo>
                      <a:pt x="243334" y="1944183"/>
                      <a:pt x="247308" y="1942100"/>
                      <a:pt x="250628" y="1939617"/>
                    </a:cubicBezTo>
                    <a:cubicBezTo>
                      <a:pt x="267075" y="1928913"/>
                      <a:pt x="275091" y="1915771"/>
                      <a:pt x="269567" y="1895270"/>
                    </a:cubicBezTo>
                    <a:cubicBezTo>
                      <a:pt x="265212" y="1877286"/>
                      <a:pt x="264687" y="1858933"/>
                      <a:pt x="263103" y="1840837"/>
                    </a:cubicBezTo>
                    <a:cubicBezTo>
                      <a:pt x="261231" y="1826169"/>
                      <a:pt x="256008" y="1818476"/>
                      <a:pt x="240250" y="1825092"/>
                    </a:cubicBezTo>
                    <a:cubicBezTo>
                      <a:pt x="231242" y="1829513"/>
                      <a:pt x="222121" y="1831162"/>
                      <a:pt x="214269" y="1821863"/>
                    </a:cubicBezTo>
                    <a:cubicBezTo>
                      <a:pt x="211228" y="1804680"/>
                      <a:pt x="220960" y="1791684"/>
                      <a:pt x="225691" y="1776538"/>
                    </a:cubicBezTo>
                    <a:cubicBezTo>
                      <a:pt x="229332" y="1766136"/>
                      <a:pt x="235344" y="1756280"/>
                      <a:pt x="241614" y="1747482"/>
                    </a:cubicBezTo>
                    <a:lnTo>
                      <a:pt x="245499" y="1740375"/>
                    </a:lnTo>
                    <a:lnTo>
                      <a:pt x="243458" y="1740335"/>
                    </a:lnTo>
                    <a:cubicBezTo>
                      <a:pt x="239301" y="1742598"/>
                      <a:pt x="236230" y="1738630"/>
                      <a:pt x="234753" y="1735991"/>
                    </a:cubicBezTo>
                    <a:cubicBezTo>
                      <a:pt x="228633" y="1726343"/>
                      <a:pt x="220619" y="1723117"/>
                      <a:pt x="209829" y="1724388"/>
                    </a:cubicBezTo>
                    <a:cubicBezTo>
                      <a:pt x="203175" y="1725108"/>
                      <a:pt x="201389" y="1722969"/>
                      <a:pt x="203901" y="1715547"/>
                    </a:cubicBezTo>
                    <a:lnTo>
                      <a:pt x="203178" y="1709447"/>
                    </a:lnTo>
                    <a:lnTo>
                      <a:pt x="197511" y="1713364"/>
                    </a:lnTo>
                    <a:cubicBezTo>
                      <a:pt x="191002" y="1718860"/>
                      <a:pt x="184246" y="1722177"/>
                      <a:pt x="177140" y="1723477"/>
                    </a:cubicBezTo>
                    <a:lnTo>
                      <a:pt x="172451" y="1723064"/>
                    </a:lnTo>
                    <a:lnTo>
                      <a:pt x="172854" y="1724275"/>
                    </a:lnTo>
                    <a:cubicBezTo>
                      <a:pt x="172431" y="1725868"/>
                      <a:pt x="170781" y="1727006"/>
                      <a:pt x="167501" y="1727568"/>
                    </a:cubicBezTo>
                    <a:cubicBezTo>
                      <a:pt x="158519" y="1729265"/>
                      <a:pt x="150388" y="1727347"/>
                      <a:pt x="142374" y="1724121"/>
                    </a:cubicBezTo>
                    <a:cubicBezTo>
                      <a:pt x="132053" y="1720159"/>
                      <a:pt x="127111" y="1720901"/>
                      <a:pt x="120156" y="1729374"/>
                    </a:cubicBezTo>
                    <a:cubicBezTo>
                      <a:pt x="117403" y="1732158"/>
                      <a:pt x="115340" y="1736061"/>
                      <a:pt x="113181" y="1739558"/>
                    </a:cubicBezTo>
                    <a:cubicBezTo>
                      <a:pt x="112256" y="1741057"/>
                      <a:pt x="111522" y="1743364"/>
                      <a:pt x="109311" y="1743034"/>
                    </a:cubicBezTo>
                    <a:cubicBezTo>
                      <a:pt x="106696" y="1742798"/>
                      <a:pt x="105814" y="1740874"/>
                      <a:pt x="105836" y="1739161"/>
                    </a:cubicBezTo>
                    <a:cubicBezTo>
                      <a:pt x="105732" y="1731504"/>
                      <a:pt x="102117" y="1730652"/>
                      <a:pt x="95750" y="1732584"/>
                    </a:cubicBezTo>
                    <a:cubicBezTo>
                      <a:pt x="87766" y="1734898"/>
                      <a:pt x="80869" y="1730982"/>
                      <a:pt x="75088" y="1726374"/>
                    </a:cubicBezTo>
                    <a:cubicBezTo>
                      <a:pt x="70401" y="1722788"/>
                      <a:pt x="67478" y="1723052"/>
                      <a:pt x="65297" y="1728262"/>
                    </a:cubicBezTo>
                    <a:cubicBezTo>
                      <a:pt x="64254" y="1731069"/>
                      <a:pt x="63021" y="1733068"/>
                      <a:pt x="59599" y="1733024"/>
                    </a:cubicBezTo>
                    <a:cubicBezTo>
                      <a:pt x="54965" y="1733266"/>
                      <a:pt x="55008" y="1729842"/>
                      <a:pt x="53531" y="1727203"/>
                    </a:cubicBezTo>
                    <a:cubicBezTo>
                      <a:pt x="52744" y="1725682"/>
                      <a:pt x="52266" y="1723662"/>
                      <a:pt x="51385" y="1721736"/>
                    </a:cubicBezTo>
                    <a:cubicBezTo>
                      <a:pt x="47593" y="1711111"/>
                      <a:pt x="40961" y="1710119"/>
                      <a:pt x="33199" y="1718781"/>
                    </a:cubicBezTo>
                    <a:cubicBezTo>
                      <a:pt x="32177" y="1719877"/>
                      <a:pt x="31561" y="1720876"/>
                      <a:pt x="30445" y="1721567"/>
                    </a:cubicBezTo>
                    <a:cubicBezTo>
                      <a:pt x="28307" y="1723353"/>
                      <a:pt x="25267" y="1724924"/>
                      <a:pt x="23078" y="1722881"/>
                    </a:cubicBezTo>
                    <a:cubicBezTo>
                      <a:pt x="20984" y="1721243"/>
                      <a:pt x="21931" y="1718032"/>
                      <a:pt x="23165" y="1716033"/>
                    </a:cubicBezTo>
                    <a:cubicBezTo>
                      <a:pt x="24398" y="1714035"/>
                      <a:pt x="25727" y="1712441"/>
                      <a:pt x="27461" y="1710750"/>
                    </a:cubicBezTo>
                    <a:cubicBezTo>
                      <a:pt x="29716" y="1707656"/>
                      <a:pt x="29950" y="1705040"/>
                      <a:pt x="26761" y="1702381"/>
                    </a:cubicBezTo>
                    <a:cubicBezTo>
                      <a:pt x="19694" y="1695943"/>
                      <a:pt x="16880" y="1687647"/>
                      <a:pt x="14469" y="1679256"/>
                    </a:cubicBezTo>
                    <a:cubicBezTo>
                      <a:pt x="11272" y="1669342"/>
                      <a:pt x="10000" y="1658547"/>
                      <a:pt x="5186" y="1649017"/>
                    </a:cubicBezTo>
                    <a:cubicBezTo>
                      <a:pt x="3519" y="1645570"/>
                      <a:pt x="5465" y="1642977"/>
                      <a:pt x="7102" y="1640883"/>
                    </a:cubicBezTo>
                    <a:lnTo>
                      <a:pt x="12183" y="1632263"/>
                    </a:lnTo>
                    <a:lnTo>
                      <a:pt x="10960" y="1627506"/>
                    </a:lnTo>
                    <a:cubicBezTo>
                      <a:pt x="7708" y="1621014"/>
                      <a:pt x="335" y="1618320"/>
                      <a:pt x="0" y="1610002"/>
                    </a:cubicBezTo>
                    <a:cubicBezTo>
                      <a:pt x="8753" y="1604521"/>
                      <a:pt x="1414" y="1597338"/>
                      <a:pt x="2649" y="1590880"/>
                    </a:cubicBezTo>
                    <a:cubicBezTo>
                      <a:pt x="8663" y="1581024"/>
                      <a:pt x="9418" y="1567960"/>
                      <a:pt x="24486" y="1565433"/>
                    </a:cubicBezTo>
                    <a:cubicBezTo>
                      <a:pt x="30032" y="1565208"/>
                      <a:pt x="31268" y="1558749"/>
                      <a:pt x="30387" y="1552802"/>
                    </a:cubicBezTo>
                    <a:cubicBezTo>
                      <a:pt x="28482" y="1542624"/>
                      <a:pt x="31176" y="1535251"/>
                      <a:pt x="41644" y="1529917"/>
                    </a:cubicBezTo>
                    <a:cubicBezTo>
                      <a:pt x="53971" y="1523011"/>
                      <a:pt x="45061" y="1513968"/>
                      <a:pt x="41586" y="1501931"/>
                    </a:cubicBezTo>
                    <a:cubicBezTo>
                      <a:pt x="60819" y="1507353"/>
                      <a:pt x="74973" y="1503365"/>
                      <a:pt x="84738" y="1485880"/>
                    </a:cubicBezTo>
                    <a:cubicBezTo>
                      <a:pt x="86742" y="1482594"/>
                      <a:pt x="98523" y="1478061"/>
                      <a:pt x="107756" y="1479185"/>
                    </a:cubicBezTo>
                    <a:cubicBezTo>
                      <a:pt x="125163" y="1481689"/>
                      <a:pt x="134895" y="1468693"/>
                      <a:pt x="147768" y="1459415"/>
                    </a:cubicBezTo>
                    <a:cubicBezTo>
                      <a:pt x="147635" y="1477366"/>
                      <a:pt x="156210" y="1478091"/>
                      <a:pt x="168025" y="1469069"/>
                    </a:cubicBezTo>
                    <a:cubicBezTo>
                      <a:pt x="173972" y="1468189"/>
                      <a:pt x="180031" y="1470080"/>
                      <a:pt x="185208" y="1466027"/>
                    </a:cubicBezTo>
                    <a:cubicBezTo>
                      <a:pt x="188126" y="1464200"/>
                      <a:pt x="191445" y="1461718"/>
                      <a:pt x="194362" y="1459890"/>
                    </a:cubicBezTo>
                    <a:cubicBezTo>
                      <a:pt x="197680" y="1457406"/>
                      <a:pt x="201544" y="1452551"/>
                      <a:pt x="203916" y="1453096"/>
                    </a:cubicBezTo>
                    <a:cubicBezTo>
                      <a:pt x="209975" y="1454989"/>
                      <a:pt x="205052" y="1460101"/>
                      <a:pt x="204764" y="1463532"/>
                    </a:cubicBezTo>
                    <a:cubicBezTo>
                      <a:pt x="204586" y="1469734"/>
                      <a:pt x="204152" y="1474879"/>
                      <a:pt x="203317" y="1480682"/>
                    </a:cubicBezTo>
                    <a:cubicBezTo>
                      <a:pt x="204711" y="1488744"/>
                      <a:pt x="211425" y="1491037"/>
                      <a:pt x="218687" y="1490959"/>
                    </a:cubicBezTo>
                    <a:cubicBezTo>
                      <a:pt x="223063" y="1488219"/>
                      <a:pt x="228096" y="1485880"/>
                      <a:pt x="232472" y="1483139"/>
                    </a:cubicBezTo>
                    <a:cubicBezTo>
                      <a:pt x="238019" y="1482917"/>
                      <a:pt x="236927" y="1487660"/>
                      <a:pt x="237696" y="1490835"/>
                    </a:cubicBezTo>
                    <a:cubicBezTo>
                      <a:pt x="229534" y="1505691"/>
                      <a:pt x="229435" y="1519154"/>
                      <a:pt x="246663" y="1527862"/>
                    </a:cubicBezTo>
                    <a:cubicBezTo>
                      <a:pt x="253635" y="1531214"/>
                      <a:pt x="259404" y="1536536"/>
                      <a:pt x="254850" y="1545480"/>
                    </a:cubicBezTo>
                    <a:lnTo>
                      <a:pt x="253873" y="1555026"/>
                    </a:lnTo>
                    <a:lnTo>
                      <a:pt x="256931" y="1554234"/>
                    </a:lnTo>
                    <a:cubicBezTo>
                      <a:pt x="260571" y="1552040"/>
                      <a:pt x="263906" y="1549011"/>
                      <a:pt x="267064" y="1546131"/>
                    </a:cubicBezTo>
                    <a:cubicBezTo>
                      <a:pt x="270318" y="1543654"/>
                      <a:pt x="272550" y="1542273"/>
                      <a:pt x="276855" y="1544243"/>
                    </a:cubicBezTo>
                    <a:lnTo>
                      <a:pt x="302739" y="1552237"/>
                    </a:lnTo>
                    <a:lnTo>
                      <a:pt x="307647" y="1546132"/>
                    </a:lnTo>
                    <a:cubicBezTo>
                      <a:pt x="319206" y="1536053"/>
                      <a:pt x="323682" y="1519849"/>
                      <a:pt x="337467" y="1512030"/>
                    </a:cubicBezTo>
                    <a:cubicBezTo>
                      <a:pt x="339873" y="1508088"/>
                      <a:pt x="341877" y="1504803"/>
                      <a:pt x="344283" y="1500860"/>
                    </a:cubicBezTo>
                    <a:cubicBezTo>
                      <a:pt x="342344" y="1495170"/>
                      <a:pt x="346209" y="1490314"/>
                      <a:pt x="345328" y="1484367"/>
                    </a:cubicBezTo>
                    <a:cubicBezTo>
                      <a:pt x="343857" y="1469044"/>
                      <a:pt x="329001" y="1460882"/>
                      <a:pt x="323554" y="1447641"/>
                    </a:cubicBezTo>
                    <a:cubicBezTo>
                      <a:pt x="320045" y="1440091"/>
                      <a:pt x="315879" y="1432140"/>
                      <a:pt x="320946" y="1425313"/>
                    </a:cubicBezTo>
                    <a:cubicBezTo>
                      <a:pt x="326012" y="1418486"/>
                      <a:pt x="334844" y="1420267"/>
                      <a:pt x="341959" y="1421903"/>
                    </a:cubicBezTo>
                    <a:cubicBezTo>
                      <a:pt x="351448" y="1424085"/>
                      <a:pt x="359991" y="1429297"/>
                      <a:pt x="369769" y="1428048"/>
                    </a:cubicBezTo>
                    <a:cubicBezTo>
                      <a:pt x="376661" y="1424139"/>
                      <a:pt x="383087" y="1429864"/>
                      <a:pt x="389691" y="1429383"/>
                    </a:cubicBezTo>
                    <a:cubicBezTo>
                      <a:pt x="394067" y="1426644"/>
                      <a:pt x="398187" y="1422846"/>
                      <a:pt x="403477" y="1421565"/>
                    </a:cubicBezTo>
                    <a:cubicBezTo>
                      <a:pt x="421818" y="1404803"/>
                      <a:pt x="438844" y="1387239"/>
                      <a:pt x="429554" y="1358130"/>
                    </a:cubicBezTo>
                    <a:cubicBezTo>
                      <a:pt x="424908" y="1343575"/>
                      <a:pt x="436323" y="1335210"/>
                      <a:pt x="450844" y="1335054"/>
                    </a:cubicBezTo>
                    <a:cubicBezTo>
                      <a:pt x="462593" y="1335009"/>
                      <a:pt x="474197" y="1336678"/>
                      <a:pt x="485690" y="1335575"/>
                    </a:cubicBezTo>
                    <a:cubicBezTo>
                      <a:pt x="511192" y="1332198"/>
                      <a:pt x="530043" y="1317553"/>
                      <a:pt x="513047" y="1277429"/>
                    </a:cubicBezTo>
                    <a:cubicBezTo>
                      <a:pt x="515886" y="1268342"/>
                      <a:pt x="506431" y="1261672"/>
                      <a:pt x="507153" y="1253097"/>
                    </a:cubicBezTo>
                    <a:cubicBezTo>
                      <a:pt x="513233" y="1234265"/>
                      <a:pt x="514291" y="1234008"/>
                      <a:pt x="527400" y="1246514"/>
                    </a:cubicBezTo>
                    <a:cubicBezTo>
                      <a:pt x="538938" y="1257160"/>
                      <a:pt x="553938" y="1263606"/>
                      <a:pt x="568539" y="1270710"/>
                    </a:cubicBezTo>
                    <a:cubicBezTo>
                      <a:pt x="563315" y="1263015"/>
                      <a:pt x="566555" y="1253271"/>
                      <a:pt x="559473" y="1247146"/>
                    </a:cubicBezTo>
                    <a:cubicBezTo>
                      <a:pt x="555273" y="1243683"/>
                      <a:pt x="552534" y="1239306"/>
                      <a:pt x="552967" y="1234161"/>
                    </a:cubicBezTo>
                    <a:cubicBezTo>
                      <a:pt x="553789" y="1212123"/>
                      <a:pt x="539847" y="1205420"/>
                      <a:pt x="521238" y="1204886"/>
                    </a:cubicBezTo>
                    <a:cubicBezTo>
                      <a:pt x="512439" y="1198618"/>
                      <a:pt x="502529" y="1217817"/>
                      <a:pt x="494711" y="1204031"/>
                    </a:cubicBezTo>
                    <a:cubicBezTo>
                      <a:pt x="485388" y="1179410"/>
                      <a:pt x="506757" y="1163595"/>
                      <a:pt x="511923" y="1143303"/>
                    </a:cubicBezTo>
                    <a:cubicBezTo>
                      <a:pt x="517891" y="1121699"/>
                      <a:pt x="526229" y="1100640"/>
                      <a:pt x="529168" y="1078089"/>
                    </a:cubicBezTo>
                    <a:cubicBezTo>
                      <a:pt x="531383" y="1064112"/>
                      <a:pt x="527908" y="1052073"/>
                      <a:pt x="516625" y="1042485"/>
                    </a:cubicBezTo>
                    <a:cubicBezTo>
                      <a:pt x="503373" y="1031696"/>
                      <a:pt x="492170" y="1029369"/>
                      <a:pt x="481892" y="1044739"/>
                    </a:cubicBezTo>
                    <a:cubicBezTo>
                      <a:pt x="474821" y="1054850"/>
                      <a:pt x="462526" y="1057268"/>
                      <a:pt x="454286" y="1064864"/>
                    </a:cubicBezTo>
                    <a:cubicBezTo>
                      <a:pt x="427213" y="1066381"/>
                      <a:pt x="402291" y="1062897"/>
                      <a:pt x="395406" y="1029845"/>
                    </a:cubicBezTo>
                    <a:cubicBezTo>
                      <a:pt x="394269" y="1022840"/>
                      <a:pt x="388545" y="1029265"/>
                      <a:pt x="386463" y="1025291"/>
                    </a:cubicBezTo>
                    <a:cubicBezTo>
                      <a:pt x="384156" y="1015769"/>
                      <a:pt x="390025" y="1007629"/>
                      <a:pt x="390748" y="999053"/>
                    </a:cubicBezTo>
                    <a:cubicBezTo>
                      <a:pt x="395447" y="988395"/>
                      <a:pt x="406972" y="982804"/>
                      <a:pt x="409700" y="970943"/>
                    </a:cubicBezTo>
                    <a:cubicBezTo>
                      <a:pt x="427318" y="962758"/>
                      <a:pt x="444933" y="954570"/>
                      <a:pt x="465002" y="954190"/>
                    </a:cubicBezTo>
                    <a:cubicBezTo>
                      <a:pt x="468432" y="954480"/>
                      <a:pt x="487742" y="967162"/>
                      <a:pt x="488512" y="970336"/>
                    </a:cubicBezTo>
                    <a:cubicBezTo>
                      <a:pt x="490016" y="981172"/>
                      <a:pt x="496731" y="983465"/>
                      <a:pt x="505996" y="980101"/>
                    </a:cubicBezTo>
                    <a:cubicBezTo>
                      <a:pt x="534994" y="968038"/>
                      <a:pt x="565418" y="959550"/>
                      <a:pt x="593248" y="944970"/>
                    </a:cubicBezTo>
                    <a:cubicBezTo>
                      <a:pt x="616041" y="932730"/>
                      <a:pt x="620918" y="915868"/>
                      <a:pt x="609991" y="893875"/>
                    </a:cubicBezTo>
                    <a:cubicBezTo>
                      <a:pt x="607252" y="889499"/>
                      <a:pt x="604512" y="885122"/>
                      <a:pt x="601772" y="880746"/>
                    </a:cubicBezTo>
                    <a:cubicBezTo>
                      <a:pt x="581712" y="844165"/>
                      <a:pt x="585643" y="830334"/>
                      <a:pt x="624050" y="813192"/>
                    </a:cubicBezTo>
                    <a:cubicBezTo>
                      <a:pt x="640866" y="806319"/>
                      <a:pt x="653483" y="795983"/>
                      <a:pt x="662447" y="779813"/>
                    </a:cubicBezTo>
                    <a:cubicBezTo>
                      <a:pt x="676364" y="754043"/>
                      <a:pt x="701833" y="755155"/>
                      <a:pt x="726244" y="756521"/>
                    </a:cubicBezTo>
                    <a:cubicBezTo>
                      <a:pt x="733795" y="753014"/>
                      <a:pt x="742881" y="755852"/>
                      <a:pt x="752403" y="753545"/>
                    </a:cubicBezTo>
                    <a:cubicBezTo>
                      <a:pt x="736345" y="747355"/>
                      <a:pt x="721199" y="742624"/>
                      <a:pt x="712065" y="728037"/>
                    </a:cubicBezTo>
                    <a:cubicBezTo>
                      <a:pt x="711809" y="726978"/>
                      <a:pt x="710495" y="726177"/>
                      <a:pt x="709181" y="725375"/>
                    </a:cubicBezTo>
                    <a:cubicBezTo>
                      <a:pt x="708525" y="724974"/>
                      <a:pt x="708268" y="723916"/>
                      <a:pt x="708669" y="723259"/>
                    </a:cubicBezTo>
                    <a:cubicBezTo>
                      <a:pt x="711437" y="669948"/>
                      <a:pt x="690353" y="629137"/>
                      <a:pt x="650882" y="593336"/>
                    </a:cubicBezTo>
                    <a:cubicBezTo>
                      <a:pt x="626749" y="572302"/>
                      <a:pt x="629108" y="556610"/>
                      <a:pt x="648317" y="529558"/>
                    </a:cubicBezTo>
                    <a:cubicBezTo>
                      <a:pt x="664317" y="507763"/>
                      <a:pt x="658168" y="482373"/>
                      <a:pt x="659135" y="458620"/>
                    </a:cubicBezTo>
                    <a:cubicBezTo>
                      <a:pt x="657855" y="453329"/>
                      <a:pt x="658289" y="448184"/>
                      <a:pt x="659780" y="442783"/>
                    </a:cubicBezTo>
                    <a:cubicBezTo>
                      <a:pt x="665190" y="407314"/>
                      <a:pt x="669541" y="372100"/>
                      <a:pt x="661486" y="336531"/>
                    </a:cubicBezTo>
                    <a:cubicBezTo>
                      <a:pt x="665384" y="327187"/>
                      <a:pt x="660817" y="319894"/>
                      <a:pt x="655593" y="312199"/>
                    </a:cubicBezTo>
                    <a:cubicBezTo>
                      <a:pt x="649746" y="299615"/>
                      <a:pt x="652619" y="286040"/>
                      <a:pt x="651660" y="272833"/>
                    </a:cubicBezTo>
                    <a:cubicBezTo>
                      <a:pt x="640279" y="276709"/>
                      <a:pt x="636237" y="287767"/>
                      <a:pt x="629055" y="295107"/>
                    </a:cubicBezTo>
                    <a:cubicBezTo>
                      <a:pt x="616950" y="307558"/>
                      <a:pt x="605747" y="305231"/>
                      <a:pt x="605735" y="288995"/>
                    </a:cubicBezTo>
                    <a:cubicBezTo>
                      <a:pt x="604763" y="259550"/>
                      <a:pt x="585819" y="250698"/>
                      <a:pt x="562756" y="245643"/>
                    </a:cubicBezTo>
                    <a:cubicBezTo>
                      <a:pt x="549581" y="242116"/>
                      <a:pt x="539581" y="237817"/>
                      <a:pt x="540627" y="221325"/>
                    </a:cubicBezTo>
                    <a:cubicBezTo>
                      <a:pt x="541059" y="216179"/>
                      <a:pt x="539122" y="210488"/>
                      <a:pt x="535580" y="207427"/>
                    </a:cubicBezTo>
                    <a:cubicBezTo>
                      <a:pt x="516157" y="191970"/>
                      <a:pt x="516033" y="172961"/>
                      <a:pt x="526088" y="152046"/>
                    </a:cubicBezTo>
                    <a:cubicBezTo>
                      <a:pt x="529873" y="139929"/>
                      <a:pt x="534316" y="128214"/>
                      <a:pt x="528467" y="115631"/>
                    </a:cubicBezTo>
                    <a:cubicBezTo>
                      <a:pt x="528246" y="110085"/>
                      <a:pt x="530795" y="104427"/>
                      <a:pt x="526741" y="99248"/>
                    </a:cubicBezTo>
                    <a:cubicBezTo>
                      <a:pt x="523560" y="91899"/>
                      <a:pt x="522087" y="85816"/>
                      <a:pt x="523821" y="81126"/>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6" name="Freeform: Shape 55">
                <a:extLst>
                  <a:ext uri="{FF2B5EF4-FFF2-40B4-BE49-F238E27FC236}">
                    <a16:creationId xmlns:a16="http://schemas.microsoft.com/office/drawing/2014/main" id="{1169DE97-1FBD-4328-B19B-A631147CE834}"/>
                  </a:ext>
                </a:extLst>
              </p:cNvPr>
              <p:cNvSpPr/>
              <p:nvPr/>
            </p:nvSpPr>
            <p:spPr>
              <a:xfrm rot="3494497">
                <a:off x="7081579" y="1521344"/>
                <a:ext cx="1232348" cy="1956871"/>
              </a:xfrm>
              <a:custGeom>
                <a:avLst/>
                <a:gdLst>
                  <a:gd name="connsiteX0" fmla="*/ 808709 w 1552416"/>
                  <a:gd name="connsiteY0" fmla="*/ 2007805 h 2465114"/>
                  <a:gd name="connsiteX1" fmla="*/ 805222 w 1552416"/>
                  <a:gd name="connsiteY1" fmla="*/ 2011321 h 2465114"/>
                  <a:gd name="connsiteX2" fmla="*/ 806643 w 1552416"/>
                  <a:gd name="connsiteY2" fmla="*/ 2012083 h 2465114"/>
                  <a:gd name="connsiteX3" fmla="*/ 814629 w 1552416"/>
                  <a:gd name="connsiteY3" fmla="*/ 2008716 h 2465114"/>
                  <a:gd name="connsiteX4" fmla="*/ 832543 w 1552416"/>
                  <a:gd name="connsiteY4" fmla="*/ 1983999 h 2465114"/>
                  <a:gd name="connsiteX5" fmla="*/ 834160 w 1552416"/>
                  <a:gd name="connsiteY5" fmla="*/ 1992745 h 2465114"/>
                  <a:gd name="connsiteX6" fmla="*/ 845417 w 1552416"/>
                  <a:gd name="connsiteY6" fmla="*/ 2001019 h 2465114"/>
                  <a:gd name="connsiteX7" fmla="*/ 845990 w 1552416"/>
                  <a:gd name="connsiteY7" fmla="*/ 2000929 h 2465114"/>
                  <a:gd name="connsiteX8" fmla="*/ 843940 w 1552416"/>
                  <a:gd name="connsiteY8" fmla="*/ 1990068 h 2465114"/>
                  <a:gd name="connsiteX9" fmla="*/ 430301 w 1552416"/>
                  <a:gd name="connsiteY9" fmla="*/ 1634800 h 2465114"/>
                  <a:gd name="connsiteX10" fmla="*/ 422431 w 1552416"/>
                  <a:gd name="connsiteY10" fmla="*/ 1642346 h 2465114"/>
                  <a:gd name="connsiteX11" fmla="*/ 396909 w 1552416"/>
                  <a:gd name="connsiteY11" fmla="*/ 1668690 h 2465114"/>
                  <a:gd name="connsiteX12" fmla="*/ 414193 w 1552416"/>
                  <a:gd name="connsiteY12" fmla="*/ 1660524 h 2465114"/>
                  <a:gd name="connsiteX13" fmla="*/ 430549 w 1552416"/>
                  <a:gd name="connsiteY13" fmla="*/ 1638491 h 2465114"/>
                  <a:gd name="connsiteX14" fmla="*/ 1233126 w 1552416"/>
                  <a:gd name="connsiteY14" fmla="*/ 195929 h 2465114"/>
                  <a:gd name="connsiteX15" fmla="*/ 1246446 w 1552416"/>
                  <a:gd name="connsiteY15" fmla="*/ 205446 h 2465114"/>
                  <a:gd name="connsiteX16" fmla="*/ 1242873 w 1552416"/>
                  <a:gd name="connsiteY16" fmla="*/ 204263 h 2465114"/>
                  <a:gd name="connsiteX17" fmla="*/ 1233419 w 1552416"/>
                  <a:gd name="connsiteY17" fmla="*/ 197368 h 2465114"/>
                  <a:gd name="connsiteX18" fmla="*/ 665522 w 1552416"/>
                  <a:gd name="connsiteY18" fmla="*/ 124 h 2465114"/>
                  <a:gd name="connsiteX19" fmla="*/ 715851 w 1552416"/>
                  <a:gd name="connsiteY19" fmla="*/ 11645 h 2465114"/>
                  <a:gd name="connsiteX20" fmla="*/ 736496 w 1552416"/>
                  <a:gd name="connsiteY20" fmla="*/ 43009 h 2465114"/>
                  <a:gd name="connsiteX21" fmla="*/ 762645 w 1552416"/>
                  <a:gd name="connsiteY21" fmla="*/ 104729 h 2465114"/>
                  <a:gd name="connsiteX22" fmla="*/ 776619 w 1552416"/>
                  <a:gd name="connsiteY22" fmla="*/ 110864 h 2465114"/>
                  <a:gd name="connsiteX23" fmla="*/ 836522 w 1552416"/>
                  <a:gd name="connsiteY23" fmla="*/ 108286 h 2465114"/>
                  <a:gd name="connsiteX24" fmla="*/ 865962 w 1552416"/>
                  <a:gd name="connsiteY24" fmla="*/ 118739 h 2465114"/>
                  <a:gd name="connsiteX25" fmla="*/ 892991 w 1552416"/>
                  <a:gd name="connsiteY25" fmla="*/ 138617 h 2465114"/>
                  <a:gd name="connsiteX26" fmla="*/ 926753 w 1552416"/>
                  <a:gd name="connsiteY26" fmla="*/ 133612 h 2465114"/>
                  <a:gd name="connsiteX27" fmla="*/ 961903 w 1552416"/>
                  <a:gd name="connsiteY27" fmla="*/ 142665 h 2465114"/>
                  <a:gd name="connsiteX28" fmla="*/ 1014348 w 1552416"/>
                  <a:gd name="connsiteY28" fmla="*/ 149175 h 2465114"/>
                  <a:gd name="connsiteX29" fmla="*/ 1045925 w 1552416"/>
                  <a:gd name="connsiteY29" fmla="*/ 105136 h 2465114"/>
                  <a:gd name="connsiteX30" fmla="*/ 1070278 w 1552416"/>
                  <a:gd name="connsiteY30" fmla="*/ 84058 h 2465114"/>
                  <a:gd name="connsiteX31" fmla="*/ 1074508 w 1552416"/>
                  <a:gd name="connsiteY31" fmla="*/ 82605 h 2465114"/>
                  <a:gd name="connsiteX32" fmla="*/ 1079637 w 1552416"/>
                  <a:gd name="connsiteY32" fmla="*/ 86269 h 2465114"/>
                  <a:gd name="connsiteX33" fmla="*/ 1064472 w 1552416"/>
                  <a:gd name="connsiteY33" fmla="*/ 118440 h 2465114"/>
                  <a:gd name="connsiteX34" fmla="*/ 1046690 w 1552416"/>
                  <a:gd name="connsiteY34" fmla="*/ 155166 h 2465114"/>
                  <a:gd name="connsiteX35" fmla="*/ 1087478 w 1552416"/>
                  <a:gd name="connsiteY35" fmla="*/ 221285 h 2465114"/>
                  <a:gd name="connsiteX36" fmla="*/ 1143028 w 1552416"/>
                  <a:gd name="connsiteY36" fmla="*/ 259222 h 2465114"/>
                  <a:gd name="connsiteX37" fmla="*/ 1148390 w 1552416"/>
                  <a:gd name="connsiteY37" fmla="*/ 271218 h 2465114"/>
                  <a:gd name="connsiteX38" fmla="*/ 1172539 w 1552416"/>
                  <a:gd name="connsiteY38" fmla="*/ 278854 h 2465114"/>
                  <a:gd name="connsiteX39" fmla="*/ 1204023 w 1552416"/>
                  <a:gd name="connsiteY39" fmla="*/ 242340 h 2465114"/>
                  <a:gd name="connsiteX40" fmla="*/ 1224801 w 1552416"/>
                  <a:gd name="connsiteY40" fmla="*/ 232771 h 2465114"/>
                  <a:gd name="connsiteX41" fmla="*/ 1254252 w 1552416"/>
                  <a:gd name="connsiteY41" fmla="*/ 234872 h 2465114"/>
                  <a:gd name="connsiteX42" fmla="*/ 1267420 w 1552416"/>
                  <a:gd name="connsiteY42" fmla="*/ 224385 h 2465114"/>
                  <a:gd name="connsiteX43" fmla="*/ 1266675 w 1552416"/>
                  <a:gd name="connsiteY43" fmla="*/ 219898 h 2465114"/>
                  <a:gd name="connsiteX44" fmla="*/ 1332157 w 1552416"/>
                  <a:gd name="connsiteY44" fmla="*/ 266681 h 2465114"/>
                  <a:gd name="connsiteX45" fmla="*/ 1331329 w 1552416"/>
                  <a:gd name="connsiteY45" fmla="*/ 267656 h 2465114"/>
                  <a:gd name="connsiteX46" fmla="*/ 1332633 w 1552416"/>
                  <a:gd name="connsiteY46" fmla="*/ 275564 h 2465114"/>
                  <a:gd name="connsiteX47" fmla="*/ 1319351 w 1552416"/>
                  <a:gd name="connsiteY47" fmla="*/ 377923 h 2465114"/>
                  <a:gd name="connsiteX48" fmla="*/ 1269663 w 1552416"/>
                  <a:gd name="connsiteY48" fmla="*/ 416236 h 2465114"/>
                  <a:gd name="connsiteX49" fmla="*/ 1262777 w 1552416"/>
                  <a:gd name="connsiteY49" fmla="*/ 431113 h 2465114"/>
                  <a:gd name="connsiteX50" fmla="*/ 1280857 w 1552416"/>
                  <a:gd name="connsiteY50" fmla="*/ 461895 h 2465114"/>
                  <a:gd name="connsiteX51" fmla="*/ 1278937 w 1552416"/>
                  <a:gd name="connsiteY51" fmla="*/ 476282 h 2465114"/>
                  <a:gd name="connsiteX52" fmla="*/ 1268690 w 1552416"/>
                  <a:gd name="connsiteY52" fmla="*/ 533246 h 2465114"/>
                  <a:gd name="connsiteX53" fmla="*/ 1281673 w 1552416"/>
                  <a:gd name="connsiteY53" fmla="*/ 537808 h 2465114"/>
                  <a:gd name="connsiteX54" fmla="*/ 1318969 w 1552416"/>
                  <a:gd name="connsiteY54" fmla="*/ 551661 h 2465114"/>
                  <a:gd name="connsiteX55" fmla="*/ 1310315 w 1552416"/>
                  <a:gd name="connsiteY55" fmla="*/ 590930 h 2465114"/>
                  <a:gd name="connsiteX56" fmla="*/ 1289956 w 1552416"/>
                  <a:gd name="connsiteY56" fmla="*/ 596282 h 2465114"/>
                  <a:gd name="connsiteX57" fmla="*/ 1275685 w 1552416"/>
                  <a:gd name="connsiteY57" fmla="*/ 629426 h 2465114"/>
                  <a:gd name="connsiteX58" fmla="*/ 1290384 w 1552416"/>
                  <a:gd name="connsiteY58" fmla="*/ 651356 h 2465114"/>
                  <a:gd name="connsiteX59" fmla="*/ 1307484 w 1552416"/>
                  <a:gd name="connsiteY59" fmla="*/ 672214 h 2465114"/>
                  <a:gd name="connsiteX60" fmla="*/ 1313664 w 1552416"/>
                  <a:gd name="connsiteY60" fmla="*/ 692481 h 2465114"/>
                  <a:gd name="connsiteX61" fmla="*/ 1295869 w 1552416"/>
                  <a:gd name="connsiteY61" fmla="*/ 698414 h 2465114"/>
                  <a:gd name="connsiteX62" fmla="*/ 1256632 w 1552416"/>
                  <a:gd name="connsiteY62" fmla="*/ 715653 h 2465114"/>
                  <a:gd name="connsiteX63" fmla="*/ 1255446 w 1552416"/>
                  <a:gd name="connsiteY63" fmla="*/ 737482 h 2465114"/>
                  <a:gd name="connsiteX64" fmla="*/ 1288665 w 1552416"/>
                  <a:gd name="connsiteY64" fmla="*/ 769274 h 2465114"/>
                  <a:gd name="connsiteX65" fmla="*/ 1312169 w 1552416"/>
                  <a:gd name="connsiteY65" fmla="*/ 829584 h 2465114"/>
                  <a:gd name="connsiteX66" fmla="*/ 1318604 w 1552416"/>
                  <a:gd name="connsiteY66" fmla="*/ 843980 h 2465114"/>
                  <a:gd name="connsiteX67" fmla="*/ 1343489 w 1552416"/>
                  <a:gd name="connsiteY67" fmla="*/ 859059 h 2465114"/>
                  <a:gd name="connsiteX68" fmla="*/ 1379201 w 1552416"/>
                  <a:gd name="connsiteY68" fmla="*/ 882254 h 2465114"/>
                  <a:gd name="connsiteX69" fmla="*/ 1388905 w 1552416"/>
                  <a:gd name="connsiteY69" fmla="*/ 862088 h 2465114"/>
                  <a:gd name="connsiteX70" fmla="*/ 1402492 w 1552416"/>
                  <a:gd name="connsiteY70" fmla="*/ 847384 h 2465114"/>
                  <a:gd name="connsiteX71" fmla="*/ 1430359 w 1552416"/>
                  <a:gd name="connsiteY71" fmla="*/ 858828 h 2465114"/>
                  <a:gd name="connsiteX72" fmla="*/ 1421983 w 1552416"/>
                  <a:gd name="connsiteY72" fmla="*/ 875522 h 2465114"/>
                  <a:gd name="connsiteX73" fmla="*/ 1412451 w 1552416"/>
                  <a:gd name="connsiteY73" fmla="*/ 888991 h 2465114"/>
                  <a:gd name="connsiteX74" fmla="*/ 1451310 w 1552416"/>
                  <a:gd name="connsiteY74" fmla="*/ 910204 h 2465114"/>
                  <a:gd name="connsiteX75" fmla="*/ 1470351 w 1552416"/>
                  <a:gd name="connsiteY75" fmla="*/ 899972 h 2465114"/>
                  <a:gd name="connsiteX76" fmla="*/ 1491027 w 1552416"/>
                  <a:gd name="connsiteY76" fmla="*/ 906281 h 2465114"/>
                  <a:gd name="connsiteX77" fmla="*/ 1490505 w 1552416"/>
                  <a:gd name="connsiteY77" fmla="*/ 926374 h 2465114"/>
                  <a:gd name="connsiteX78" fmla="*/ 1460032 w 1552416"/>
                  <a:gd name="connsiteY78" fmla="*/ 947757 h 2465114"/>
                  <a:gd name="connsiteX79" fmla="*/ 1444096 w 1552416"/>
                  <a:gd name="connsiteY79" fmla="*/ 989416 h 2465114"/>
                  <a:gd name="connsiteX80" fmla="*/ 1470878 w 1552416"/>
                  <a:gd name="connsiteY80" fmla="*/ 1074455 h 2465114"/>
                  <a:gd name="connsiteX81" fmla="*/ 1484515 w 1552416"/>
                  <a:gd name="connsiteY81" fmla="*/ 1085634 h 2465114"/>
                  <a:gd name="connsiteX82" fmla="*/ 1552416 w 1552416"/>
                  <a:gd name="connsiteY82" fmla="*/ 1104814 h 2465114"/>
                  <a:gd name="connsiteX83" fmla="*/ 1499705 w 1552416"/>
                  <a:gd name="connsiteY83" fmla="*/ 1112527 h 2465114"/>
                  <a:gd name="connsiteX84" fmla="*/ 1446942 w 1552416"/>
                  <a:gd name="connsiteY84" fmla="*/ 1162000 h 2465114"/>
                  <a:gd name="connsiteX85" fmla="*/ 1466933 w 1552416"/>
                  <a:gd name="connsiteY85" fmla="*/ 1186748 h 2465114"/>
                  <a:gd name="connsiteX86" fmla="*/ 1486617 w 1552416"/>
                  <a:gd name="connsiteY86" fmla="*/ 1191484 h 2465114"/>
                  <a:gd name="connsiteX87" fmla="*/ 1461120 w 1552416"/>
                  <a:gd name="connsiteY87" fmla="*/ 1204024 h 2465114"/>
                  <a:gd name="connsiteX88" fmla="*/ 1449106 w 1552416"/>
                  <a:gd name="connsiteY88" fmla="*/ 1217737 h 2465114"/>
                  <a:gd name="connsiteX89" fmla="*/ 1473356 w 1552416"/>
                  <a:gd name="connsiteY89" fmla="*/ 1277138 h 2465114"/>
                  <a:gd name="connsiteX90" fmla="*/ 1497310 w 1552416"/>
                  <a:gd name="connsiteY90" fmla="*/ 1308176 h 2465114"/>
                  <a:gd name="connsiteX91" fmla="*/ 1510150 w 1552416"/>
                  <a:gd name="connsiteY91" fmla="*/ 1362024 h 2465114"/>
                  <a:gd name="connsiteX92" fmla="*/ 1531785 w 1552416"/>
                  <a:gd name="connsiteY92" fmla="*/ 1394960 h 2465114"/>
                  <a:gd name="connsiteX93" fmla="*/ 1541050 w 1552416"/>
                  <a:gd name="connsiteY93" fmla="*/ 1395715 h 2465114"/>
                  <a:gd name="connsiteX94" fmla="*/ 1512395 w 1552416"/>
                  <a:gd name="connsiteY94" fmla="*/ 1418588 h 2465114"/>
                  <a:gd name="connsiteX95" fmla="*/ 1487704 w 1552416"/>
                  <a:gd name="connsiteY95" fmla="*/ 1447751 h 2465114"/>
                  <a:gd name="connsiteX96" fmla="*/ 1498103 w 1552416"/>
                  <a:gd name="connsiteY96" fmla="*/ 1468436 h 2465114"/>
                  <a:gd name="connsiteX97" fmla="*/ 1518676 w 1552416"/>
                  <a:gd name="connsiteY97" fmla="*/ 1490621 h 2465114"/>
                  <a:gd name="connsiteX98" fmla="*/ 1500534 w 1552416"/>
                  <a:gd name="connsiteY98" fmla="*/ 1509951 h 2465114"/>
                  <a:gd name="connsiteX99" fmla="*/ 1492913 w 1552416"/>
                  <a:gd name="connsiteY99" fmla="*/ 1517384 h 2465114"/>
                  <a:gd name="connsiteX100" fmla="*/ 1504394 w 1552416"/>
                  <a:gd name="connsiteY100" fmla="*/ 1532117 h 2465114"/>
                  <a:gd name="connsiteX101" fmla="*/ 1519911 w 1552416"/>
                  <a:gd name="connsiteY101" fmla="*/ 1562318 h 2465114"/>
                  <a:gd name="connsiteX102" fmla="*/ 1529011 w 1552416"/>
                  <a:gd name="connsiteY102" fmla="*/ 1629061 h 2465114"/>
                  <a:gd name="connsiteX103" fmla="*/ 1529153 w 1552416"/>
                  <a:gd name="connsiteY103" fmla="*/ 1647419 h 2465114"/>
                  <a:gd name="connsiteX104" fmla="*/ 1530082 w 1552416"/>
                  <a:gd name="connsiteY104" fmla="*/ 1699103 h 2465114"/>
                  <a:gd name="connsiteX105" fmla="*/ 1522042 w 1552416"/>
                  <a:gd name="connsiteY105" fmla="*/ 1710754 h 2465114"/>
                  <a:gd name="connsiteX106" fmla="*/ 1487166 w 1552416"/>
                  <a:gd name="connsiteY106" fmla="*/ 1746768 h 2465114"/>
                  <a:gd name="connsiteX107" fmla="*/ 1481691 w 1552416"/>
                  <a:gd name="connsiteY107" fmla="*/ 1759000 h 2465114"/>
                  <a:gd name="connsiteX108" fmla="*/ 1442943 w 1552416"/>
                  <a:gd name="connsiteY108" fmla="*/ 1781201 h 2465114"/>
                  <a:gd name="connsiteX109" fmla="*/ 1414463 w 1552416"/>
                  <a:gd name="connsiteY109" fmla="*/ 1797375 h 2465114"/>
                  <a:gd name="connsiteX110" fmla="*/ 1389364 w 1552416"/>
                  <a:gd name="connsiteY110" fmla="*/ 1822403 h 2465114"/>
                  <a:gd name="connsiteX111" fmla="*/ 1378004 w 1552416"/>
                  <a:gd name="connsiteY111" fmla="*/ 1842732 h 2465114"/>
                  <a:gd name="connsiteX112" fmla="*/ 1375490 w 1552416"/>
                  <a:gd name="connsiteY112" fmla="*/ 1868033 h 2465114"/>
                  <a:gd name="connsiteX113" fmla="*/ 1380853 w 1552416"/>
                  <a:gd name="connsiteY113" fmla="*/ 1880030 h 2465114"/>
                  <a:gd name="connsiteX114" fmla="*/ 1400375 w 1552416"/>
                  <a:gd name="connsiteY114" fmla="*/ 1883112 h 2465114"/>
                  <a:gd name="connsiteX115" fmla="*/ 1416228 w 1552416"/>
                  <a:gd name="connsiteY115" fmla="*/ 1908269 h 2465114"/>
                  <a:gd name="connsiteX116" fmla="*/ 1403203 w 1552416"/>
                  <a:gd name="connsiteY116" fmla="*/ 1937114 h 2465114"/>
                  <a:gd name="connsiteX117" fmla="*/ 1376714 w 1552416"/>
                  <a:gd name="connsiteY117" fmla="*/ 1948082 h 2465114"/>
                  <a:gd name="connsiteX118" fmla="*/ 1364047 w 1552416"/>
                  <a:gd name="connsiteY118" fmla="*/ 1955179 h 2465114"/>
                  <a:gd name="connsiteX119" fmla="*/ 1372454 w 1552416"/>
                  <a:gd name="connsiteY119" fmla="*/ 1981071 h 2465114"/>
                  <a:gd name="connsiteX120" fmla="*/ 1375845 w 1552416"/>
                  <a:gd name="connsiteY120" fmla="*/ 1981571 h 2465114"/>
                  <a:gd name="connsiteX121" fmla="*/ 1396603 w 1552416"/>
                  <a:gd name="connsiteY121" fmla="*/ 1988706 h 2465114"/>
                  <a:gd name="connsiteX122" fmla="*/ 1390687 w 1552416"/>
                  <a:gd name="connsiteY122" fmla="*/ 2021860 h 2465114"/>
                  <a:gd name="connsiteX123" fmla="*/ 1367417 w 1552416"/>
                  <a:gd name="connsiteY123" fmla="*/ 2040026 h 2465114"/>
                  <a:gd name="connsiteX124" fmla="*/ 1352615 w 1552416"/>
                  <a:gd name="connsiteY124" fmla="*/ 2033972 h 2465114"/>
                  <a:gd name="connsiteX125" fmla="*/ 1346169 w 1552416"/>
                  <a:gd name="connsiteY125" fmla="*/ 2027928 h 2465114"/>
                  <a:gd name="connsiteX126" fmla="*/ 1340285 w 1552416"/>
                  <a:gd name="connsiteY126" fmla="*/ 2036025 h 2465114"/>
                  <a:gd name="connsiteX127" fmla="*/ 1340427 w 1552416"/>
                  <a:gd name="connsiteY127" fmla="*/ 2054383 h 2465114"/>
                  <a:gd name="connsiteX128" fmla="*/ 1308463 w 1552416"/>
                  <a:gd name="connsiteY128" fmla="*/ 2077583 h 2465114"/>
                  <a:gd name="connsiteX129" fmla="*/ 1302426 w 1552416"/>
                  <a:gd name="connsiteY129" fmla="*/ 2075675 h 2465114"/>
                  <a:gd name="connsiteX130" fmla="*/ 1260870 w 1552416"/>
                  <a:gd name="connsiteY130" fmla="*/ 2094811 h 2465114"/>
                  <a:gd name="connsiteX131" fmla="*/ 1239172 w 1552416"/>
                  <a:gd name="connsiteY131" fmla="*/ 2111987 h 2465114"/>
                  <a:gd name="connsiteX132" fmla="*/ 1226015 w 1552416"/>
                  <a:gd name="connsiteY132" fmla="*/ 2114122 h 2465114"/>
                  <a:gd name="connsiteX133" fmla="*/ 1180045 w 1552416"/>
                  <a:gd name="connsiteY133" fmla="*/ 2156243 h 2465114"/>
                  <a:gd name="connsiteX134" fmla="*/ 1169584 w 1552416"/>
                  <a:gd name="connsiteY134" fmla="*/ 2185669 h 2465114"/>
                  <a:gd name="connsiteX135" fmla="*/ 1152862 w 1552416"/>
                  <a:gd name="connsiteY135" fmla="*/ 2194002 h 2465114"/>
                  <a:gd name="connsiteX136" fmla="*/ 1147172 w 1552416"/>
                  <a:gd name="connsiteY136" fmla="*/ 2178697 h 2465114"/>
                  <a:gd name="connsiteX137" fmla="*/ 1112869 w 1552416"/>
                  <a:gd name="connsiteY137" fmla="*/ 2152858 h 2465114"/>
                  <a:gd name="connsiteX138" fmla="*/ 1076544 w 1552416"/>
                  <a:gd name="connsiteY138" fmla="*/ 2157281 h 2465114"/>
                  <a:gd name="connsiteX139" fmla="*/ 1047114 w 1552416"/>
                  <a:gd name="connsiteY139" fmla="*/ 2138477 h 2465114"/>
                  <a:gd name="connsiteX140" fmla="*/ 979285 w 1552416"/>
                  <a:gd name="connsiteY140" fmla="*/ 2128475 h 2465114"/>
                  <a:gd name="connsiteX141" fmla="*/ 967527 w 1552416"/>
                  <a:gd name="connsiteY141" fmla="*/ 2136318 h 2465114"/>
                  <a:gd name="connsiteX142" fmla="*/ 935810 w 1552416"/>
                  <a:gd name="connsiteY142" fmla="*/ 2094356 h 2465114"/>
                  <a:gd name="connsiteX143" fmla="*/ 909761 w 1552416"/>
                  <a:gd name="connsiteY143" fmla="*/ 2092858 h 2465114"/>
                  <a:gd name="connsiteX144" fmla="*/ 890923 w 1552416"/>
                  <a:gd name="connsiteY144" fmla="*/ 2097756 h 2465114"/>
                  <a:gd name="connsiteX145" fmla="*/ 889951 w 1552416"/>
                  <a:gd name="connsiteY145" fmla="*/ 2099239 h 2465114"/>
                  <a:gd name="connsiteX146" fmla="*/ 903914 w 1552416"/>
                  <a:gd name="connsiteY146" fmla="*/ 2149570 h 2465114"/>
                  <a:gd name="connsiteX147" fmla="*/ 913150 w 1552416"/>
                  <a:gd name="connsiteY147" fmla="*/ 2162655 h 2465114"/>
                  <a:gd name="connsiteX148" fmla="*/ 991659 w 1552416"/>
                  <a:gd name="connsiteY148" fmla="*/ 2161116 h 2465114"/>
                  <a:gd name="connsiteX149" fmla="*/ 1036302 w 1552416"/>
                  <a:gd name="connsiteY149" fmla="*/ 2174970 h 2465114"/>
                  <a:gd name="connsiteX150" fmla="*/ 1038611 w 1552416"/>
                  <a:gd name="connsiteY150" fmla="*/ 2189594 h 2465114"/>
                  <a:gd name="connsiteX151" fmla="*/ 1036302 w 1552416"/>
                  <a:gd name="connsiteY151" fmla="*/ 2265794 h 2465114"/>
                  <a:gd name="connsiteX152" fmla="*/ 1033992 w 1552416"/>
                  <a:gd name="connsiteY152" fmla="*/ 2268873 h 2465114"/>
                  <a:gd name="connsiteX153" fmla="*/ 995508 w 1552416"/>
                  <a:gd name="connsiteY153" fmla="*/ 2241164 h 2465114"/>
                  <a:gd name="connsiteX154" fmla="*/ 992429 w 1552416"/>
                  <a:gd name="connsiteY154" fmla="*/ 2234237 h 2465114"/>
                  <a:gd name="connsiteX155" fmla="*/ 967799 w 1552416"/>
                  <a:gd name="connsiteY155" fmla="*/ 2214994 h 2465114"/>
                  <a:gd name="connsiteX156" fmla="*/ 937011 w 1552416"/>
                  <a:gd name="connsiteY156" fmla="*/ 2214994 h 2465114"/>
                  <a:gd name="connsiteX157" fmla="*/ 916999 w 1552416"/>
                  <a:gd name="connsiteY157" fmla="*/ 2219612 h 2465114"/>
                  <a:gd name="connsiteX158" fmla="*/ 915459 w 1552416"/>
                  <a:gd name="connsiteY158" fmla="*/ 2254249 h 2465114"/>
                  <a:gd name="connsiteX159" fmla="*/ 910841 w 1552416"/>
                  <a:gd name="connsiteY159" fmla="*/ 2287346 h 2465114"/>
                  <a:gd name="connsiteX160" fmla="*/ 906992 w 1552416"/>
                  <a:gd name="connsiteY160" fmla="*/ 2324291 h 2465114"/>
                  <a:gd name="connsiteX161" fmla="*/ 919308 w 1552416"/>
                  <a:gd name="connsiteY161" fmla="*/ 2397413 h 2465114"/>
                  <a:gd name="connsiteX162" fmla="*/ 892368 w 1552416"/>
                  <a:gd name="connsiteY162" fmla="*/ 2427430 h 2465114"/>
                  <a:gd name="connsiteX163" fmla="*/ 883132 w 1552416"/>
                  <a:gd name="connsiteY163" fmla="*/ 2442824 h 2465114"/>
                  <a:gd name="connsiteX164" fmla="*/ 876974 w 1552416"/>
                  <a:gd name="connsiteY164" fmla="*/ 2456679 h 2465114"/>
                  <a:gd name="connsiteX165" fmla="*/ 769986 w 1552416"/>
                  <a:gd name="connsiteY165" fmla="*/ 2448982 h 2465114"/>
                  <a:gd name="connsiteX166" fmla="*/ 771526 w 1552416"/>
                  <a:gd name="connsiteY166" fmla="*/ 2443594 h 2465114"/>
                  <a:gd name="connsiteX167" fmla="*/ 833871 w 1552416"/>
                  <a:gd name="connsiteY167" fmla="*/ 2430509 h 2465114"/>
                  <a:gd name="connsiteX168" fmla="*/ 865429 w 1552416"/>
                  <a:gd name="connsiteY168" fmla="*/ 2385867 h 2465114"/>
                  <a:gd name="connsiteX169" fmla="*/ 863120 w 1552416"/>
                  <a:gd name="connsiteY169" fmla="*/ 2359697 h 2465114"/>
                  <a:gd name="connsiteX170" fmla="*/ 852344 w 1552416"/>
                  <a:gd name="connsiteY170" fmla="*/ 2339685 h 2465114"/>
                  <a:gd name="connsiteX171" fmla="*/ 820786 w 1552416"/>
                  <a:gd name="connsiteY171" fmla="*/ 2288116 h 2465114"/>
                  <a:gd name="connsiteX172" fmla="*/ 805393 w 1552416"/>
                  <a:gd name="connsiteY172" fmla="*/ 2276570 h 2465114"/>
                  <a:gd name="connsiteX173" fmla="*/ 771526 w 1552416"/>
                  <a:gd name="connsiteY173" fmla="*/ 2268104 h 2465114"/>
                  <a:gd name="connsiteX174" fmla="*/ 738429 w 1552416"/>
                  <a:gd name="connsiteY174" fmla="*/ 2262716 h 2465114"/>
                  <a:gd name="connsiteX175" fmla="*/ 734580 w 1552416"/>
                  <a:gd name="connsiteY175" fmla="*/ 2249631 h 2465114"/>
                  <a:gd name="connsiteX176" fmla="*/ 725344 w 1552416"/>
                  <a:gd name="connsiteY176" fmla="*/ 2235006 h 2465114"/>
                  <a:gd name="connsiteX177" fmla="*/ 712259 w 1552416"/>
                  <a:gd name="connsiteY177" fmla="*/ 2224231 h 2465114"/>
                  <a:gd name="connsiteX178" fmla="*/ 707641 w 1552416"/>
                  <a:gd name="connsiteY178" fmla="*/ 2215764 h 2465114"/>
                  <a:gd name="connsiteX179" fmla="*/ 672235 w 1552416"/>
                  <a:gd name="connsiteY179" fmla="*/ 2189594 h 2465114"/>
                  <a:gd name="connsiteX180" fmla="*/ 663768 w 1552416"/>
                  <a:gd name="connsiteY180" fmla="*/ 2176509 h 2465114"/>
                  <a:gd name="connsiteX181" fmla="*/ 646064 w 1552416"/>
                  <a:gd name="connsiteY181" fmla="*/ 2181127 h 2465114"/>
                  <a:gd name="connsiteX182" fmla="*/ 641446 w 1552416"/>
                  <a:gd name="connsiteY182" fmla="*/ 2198831 h 2465114"/>
                  <a:gd name="connsiteX183" fmla="*/ 628362 w 1552416"/>
                  <a:gd name="connsiteY183" fmla="*/ 2211915 h 2465114"/>
                  <a:gd name="connsiteX184" fmla="*/ 612967 w 1552416"/>
                  <a:gd name="connsiteY184" fmla="*/ 2213455 h 2465114"/>
                  <a:gd name="connsiteX185" fmla="*/ 603731 w 1552416"/>
                  <a:gd name="connsiteY185" fmla="*/ 2212685 h 2465114"/>
                  <a:gd name="connsiteX186" fmla="*/ 609119 w 1552416"/>
                  <a:gd name="connsiteY186" fmla="*/ 2202679 h 2465114"/>
                  <a:gd name="connsiteX187" fmla="*/ 624513 w 1552416"/>
                  <a:gd name="connsiteY187" fmla="*/ 2185746 h 2465114"/>
                  <a:gd name="connsiteX188" fmla="*/ 637598 w 1552416"/>
                  <a:gd name="connsiteY188" fmla="*/ 2159576 h 2465114"/>
                  <a:gd name="connsiteX189" fmla="*/ 629132 w 1552416"/>
                  <a:gd name="connsiteY189" fmla="*/ 2146491 h 2465114"/>
                  <a:gd name="connsiteX190" fmla="*/ 619894 w 1552416"/>
                  <a:gd name="connsiteY190" fmla="*/ 2154188 h 2465114"/>
                  <a:gd name="connsiteX191" fmla="*/ 592955 w 1552416"/>
                  <a:gd name="connsiteY191" fmla="*/ 2190364 h 2465114"/>
                  <a:gd name="connsiteX192" fmla="*/ 575252 w 1552416"/>
                  <a:gd name="connsiteY192" fmla="*/ 2212685 h 2465114"/>
                  <a:gd name="connsiteX193" fmla="*/ 566785 w 1552416"/>
                  <a:gd name="connsiteY193" fmla="*/ 2212685 h 2465114"/>
                  <a:gd name="connsiteX194" fmla="*/ 566785 w 1552416"/>
                  <a:gd name="connsiteY194" fmla="*/ 2172661 h 2465114"/>
                  <a:gd name="connsiteX195" fmla="*/ 565246 w 1552416"/>
                  <a:gd name="connsiteY195" fmla="*/ 2172661 h 2465114"/>
                  <a:gd name="connsiteX196" fmla="*/ 539076 w 1552416"/>
                  <a:gd name="connsiteY196" fmla="*/ 2194982 h 2465114"/>
                  <a:gd name="connsiteX197" fmla="*/ 530610 w 1552416"/>
                  <a:gd name="connsiteY197" fmla="*/ 2181127 h 2465114"/>
                  <a:gd name="connsiteX198" fmla="*/ 539846 w 1552416"/>
                  <a:gd name="connsiteY198" fmla="*/ 2155728 h 2465114"/>
                  <a:gd name="connsiteX199" fmla="*/ 561397 w 1552416"/>
                  <a:gd name="connsiteY199" fmla="*/ 2092612 h 2465114"/>
                  <a:gd name="connsiteX200" fmla="*/ 538307 w 1552416"/>
                  <a:gd name="connsiteY200" fmla="*/ 2042582 h 2465114"/>
                  <a:gd name="connsiteX201" fmla="*/ 513676 w 1552416"/>
                  <a:gd name="connsiteY201" fmla="*/ 2024879 h 2465114"/>
                  <a:gd name="connsiteX202" fmla="*/ 473652 w 1552416"/>
                  <a:gd name="connsiteY202" fmla="*/ 2018722 h 2465114"/>
                  <a:gd name="connsiteX203" fmla="*/ 429010 w 1552416"/>
                  <a:gd name="connsiteY203" fmla="*/ 1987164 h 2465114"/>
                  <a:gd name="connsiteX204" fmla="*/ 425931 w 1552416"/>
                  <a:gd name="connsiteY204" fmla="*/ 1952528 h 2465114"/>
                  <a:gd name="connsiteX205" fmla="*/ 408228 w 1552416"/>
                  <a:gd name="connsiteY205" fmla="*/ 1925588 h 2465114"/>
                  <a:gd name="connsiteX206" fmla="*/ 390525 w 1552416"/>
                  <a:gd name="connsiteY206" fmla="*/ 1900958 h 2465114"/>
                  <a:gd name="connsiteX207" fmla="*/ 350500 w 1552416"/>
                  <a:gd name="connsiteY207" fmla="*/ 1894031 h 2465114"/>
                  <a:gd name="connsiteX208" fmla="*/ 267373 w 1552416"/>
                  <a:gd name="connsiteY208" fmla="*/ 1910964 h 2465114"/>
                  <a:gd name="connsiteX209" fmla="*/ 225040 w 1552416"/>
                  <a:gd name="connsiteY209" fmla="*/ 1875558 h 2465114"/>
                  <a:gd name="connsiteX210" fmla="*/ 221961 w 1552416"/>
                  <a:gd name="connsiteY210" fmla="*/ 1837843 h 2465114"/>
                  <a:gd name="connsiteX211" fmla="*/ 227349 w 1552416"/>
                  <a:gd name="connsiteY211" fmla="*/ 1787813 h 2465114"/>
                  <a:gd name="connsiteX212" fmla="*/ 246591 w 1552416"/>
                  <a:gd name="connsiteY212" fmla="*/ 1787043 h 2465114"/>
                  <a:gd name="connsiteX213" fmla="*/ 228119 w 1552416"/>
                  <a:gd name="connsiteY213" fmla="*/ 1765491 h 2465114"/>
                  <a:gd name="connsiteX214" fmla="*/ 298931 w 1552416"/>
                  <a:gd name="connsiteY214" fmla="*/ 1596928 h 2465114"/>
                  <a:gd name="connsiteX215" fmla="*/ 346652 w 1552416"/>
                  <a:gd name="connsiteY215" fmla="*/ 1656195 h 2465114"/>
                  <a:gd name="connsiteX216" fmla="*/ 361501 w 1552416"/>
                  <a:gd name="connsiteY216" fmla="*/ 1660735 h 2465114"/>
                  <a:gd name="connsiteX217" fmla="*/ 365925 w 1552416"/>
                  <a:gd name="connsiteY217" fmla="*/ 1649703 h 2465114"/>
                  <a:gd name="connsiteX218" fmla="*/ 368015 w 1552416"/>
                  <a:gd name="connsiteY218" fmla="*/ 1624340 h 2465114"/>
                  <a:gd name="connsiteX219" fmla="*/ 380192 w 1552416"/>
                  <a:gd name="connsiteY219" fmla="*/ 1612281 h 2465114"/>
                  <a:gd name="connsiteX220" fmla="*/ 407089 w 1552416"/>
                  <a:gd name="connsiteY220" fmla="*/ 1605448 h 2465114"/>
                  <a:gd name="connsiteX221" fmla="*/ 415547 w 1552416"/>
                  <a:gd name="connsiteY221" fmla="*/ 1589580 h 2465114"/>
                  <a:gd name="connsiteX222" fmla="*/ 402237 w 1552416"/>
                  <a:gd name="connsiteY222" fmla="*/ 1581709 h 2465114"/>
                  <a:gd name="connsiteX223" fmla="*/ 298685 w 1552416"/>
                  <a:gd name="connsiteY223" fmla="*/ 1556865 h 2465114"/>
                  <a:gd name="connsiteX224" fmla="*/ 238732 w 1552416"/>
                  <a:gd name="connsiteY224" fmla="*/ 1533560 h 2465114"/>
                  <a:gd name="connsiteX225" fmla="*/ 194584 w 1552416"/>
                  <a:gd name="connsiteY225" fmla="*/ 1441885 h 2465114"/>
                  <a:gd name="connsiteX226" fmla="*/ 175636 w 1552416"/>
                  <a:gd name="connsiteY226" fmla="*/ 1376949 h 2465114"/>
                  <a:gd name="connsiteX227" fmla="*/ 201001 w 1552416"/>
                  <a:gd name="connsiteY227" fmla="*/ 1337699 h 2465114"/>
                  <a:gd name="connsiteX228" fmla="*/ 230576 w 1552416"/>
                  <a:gd name="connsiteY228" fmla="*/ 1307219 h 2465114"/>
                  <a:gd name="connsiteX229" fmla="*/ 254347 w 1552416"/>
                  <a:gd name="connsiteY229" fmla="*/ 1285664 h 2465114"/>
                  <a:gd name="connsiteX230" fmla="*/ 237605 w 1552416"/>
                  <a:gd name="connsiteY230" fmla="*/ 1243058 h 2465114"/>
                  <a:gd name="connsiteX231" fmla="*/ 201801 w 1552416"/>
                  <a:gd name="connsiteY231" fmla="*/ 1227388 h 2465114"/>
                  <a:gd name="connsiteX232" fmla="*/ 140112 w 1552416"/>
                  <a:gd name="connsiteY232" fmla="*/ 1203419 h 2465114"/>
                  <a:gd name="connsiteX233" fmla="*/ 122807 w 1552416"/>
                  <a:gd name="connsiteY233" fmla="*/ 1214314 h 2465114"/>
                  <a:gd name="connsiteX234" fmla="*/ 96113 w 1552416"/>
                  <a:gd name="connsiteY234" fmla="*/ 1257036 h 2465114"/>
                  <a:gd name="connsiteX235" fmla="*/ 38458 w 1552416"/>
                  <a:gd name="connsiteY235" fmla="*/ 1248535 h 2465114"/>
                  <a:gd name="connsiteX236" fmla="*/ 29153 w 1552416"/>
                  <a:gd name="connsiteY236" fmla="*/ 1213546 h 2465114"/>
                  <a:gd name="connsiteX237" fmla="*/ 12391 w 1552416"/>
                  <a:gd name="connsiteY237" fmla="*/ 1187643 h 2465114"/>
                  <a:gd name="connsiteX238" fmla="*/ 81 w 1552416"/>
                  <a:gd name="connsiteY238" fmla="*/ 1172993 h 2465114"/>
                  <a:gd name="connsiteX239" fmla="*/ 13658 w 1552416"/>
                  <a:gd name="connsiteY239" fmla="*/ 1166641 h 2465114"/>
                  <a:gd name="connsiteX240" fmla="*/ 142679 w 1552416"/>
                  <a:gd name="connsiteY240" fmla="*/ 1176546 h 2465114"/>
                  <a:gd name="connsiteX241" fmla="*/ 239171 w 1552416"/>
                  <a:gd name="connsiteY241" fmla="*/ 1211513 h 2465114"/>
                  <a:gd name="connsiteX242" fmla="*/ 235719 w 1552416"/>
                  <a:gd name="connsiteY242" fmla="*/ 1208616 h 2465114"/>
                  <a:gd name="connsiteX243" fmla="*/ 234276 w 1552416"/>
                  <a:gd name="connsiteY243" fmla="*/ 1199764 h 2465114"/>
                  <a:gd name="connsiteX244" fmla="*/ 250440 w 1552416"/>
                  <a:gd name="connsiteY244" fmla="*/ 1196685 h 2465114"/>
                  <a:gd name="connsiteX245" fmla="*/ 292773 w 1552416"/>
                  <a:gd name="connsiteY245" fmla="*/ 1205152 h 2465114"/>
                  <a:gd name="connsiteX246" fmla="*/ 293536 w 1552416"/>
                  <a:gd name="connsiteY246" fmla="*/ 1205788 h 2465114"/>
                  <a:gd name="connsiteX247" fmla="*/ 307663 w 1552416"/>
                  <a:gd name="connsiteY247" fmla="*/ 1191042 h 2465114"/>
                  <a:gd name="connsiteX248" fmla="*/ 350231 w 1552416"/>
                  <a:gd name="connsiteY248" fmla="*/ 1156773 h 2465114"/>
                  <a:gd name="connsiteX249" fmla="*/ 353724 w 1552416"/>
                  <a:gd name="connsiteY249" fmla="*/ 1141396 h 2465114"/>
                  <a:gd name="connsiteX250" fmla="*/ 328677 w 1552416"/>
                  <a:gd name="connsiteY250" fmla="*/ 1124663 h 2465114"/>
                  <a:gd name="connsiteX251" fmla="*/ 254423 w 1552416"/>
                  <a:gd name="connsiteY251" fmla="*/ 1091914 h 2465114"/>
                  <a:gd name="connsiteX252" fmla="*/ 198863 w 1552416"/>
                  <a:gd name="connsiteY252" fmla="*/ 1062329 h 2465114"/>
                  <a:gd name="connsiteX253" fmla="*/ 174939 w 1552416"/>
                  <a:gd name="connsiteY253" fmla="*/ 1073879 h 2465114"/>
                  <a:gd name="connsiteX254" fmla="*/ 161270 w 1552416"/>
                  <a:gd name="connsiteY254" fmla="*/ 1087756 h 2465114"/>
                  <a:gd name="connsiteX255" fmla="*/ 143506 w 1552416"/>
                  <a:gd name="connsiteY255" fmla="*/ 1068633 h 2465114"/>
                  <a:gd name="connsiteX256" fmla="*/ 151955 w 1552416"/>
                  <a:gd name="connsiteY256" fmla="*/ 1061118 h 2465114"/>
                  <a:gd name="connsiteX257" fmla="*/ 186309 w 1552416"/>
                  <a:gd name="connsiteY257" fmla="*/ 1045197 h 2465114"/>
                  <a:gd name="connsiteX258" fmla="*/ 199548 w 1552416"/>
                  <a:gd name="connsiteY258" fmla="*/ 1043889 h 2465114"/>
                  <a:gd name="connsiteX259" fmla="*/ 342999 w 1552416"/>
                  <a:gd name="connsiteY259" fmla="*/ 1117403 h 2465114"/>
                  <a:gd name="connsiteX260" fmla="*/ 385045 w 1552416"/>
                  <a:gd name="connsiteY260" fmla="*/ 1103228 h 2465114"/>
                  <a:gd name="connsiteX261" fmla="*/ 407816 w 1552416"/>
                  <a:gd name="connsiteY261" fmla="*/ 1088452 h 2465114"/>
                  <a:gd name="connsiteX262" fmla="*/ 425855 w 1552416"/>
                  <a:gd name="connsiteY262" fmla="*/ 1084999 h 2465114"/>
                  <a:gd name="connsiteX263" fmla="*/ 437962 w 1552416"/>
                  <a:gd name="connsiteY263" fmla="*/ 1063761 h 2465114"/>
                  <a:gd name="connsiteX264" fmla="*/ 425571 w 1552416"/>
                  <a:gd name="connsiteY264" fmla="*/ 1048283 h 2465114"/>
                  <a:gd name="connsiteX265" fmla="*/ 397121 w 1552416"/>
                  <a:gd name="connsiteY265" fmla="*/ 1039402 h 2465114"/>
                  <a:gd name="connsiteX266" fmla="*/ 368019 w 1552416"/>
                  <a:gd name="connsiteY266" fmla="*/ 1023905 h 2465114"/>
                  <a:gd name="connsiteX267" fmla="*/ 361094 w 1552416"/>
                  <a:gd name="connsiteY267" fmla="*/ 1008297 h 2465114"/>
                  <a:gd name="connsiteX268" fmla="*/ 355311 w 1552416"/>
                  <a:gd name="connsiteY268" fmla="*/ 1004069 h 2465114"/>
                  <a:gd name="connsiteX269" fmla="*/ 353579 w 1552416"/>
                  <a:gd name="connsiteY269" fmla="*/ 981940 h 2465114"/>
                  <a:gd name="connsiteX270" fmla="*/ 365125 w 1552416"/>
                  <a:gd name="connsiteY270" fmla="*/ 954231 h 2465114"/>
                  <a:gd name="connsiteX271" fmla="*/ 348192 w 1552416"/>
                  <a:gd name="connsiteY271" fmla="*/ 915746 h 2465114"/>
                  <a:gd name="connsiteX272" fmla="*/ 329719 w 1552416"/>
                  <a:gd name="connsiteY272" fmla="*/ 911897 h 2465114"/>
                  <a:gd name="connsiteX273" fmla="*/ 326640 w 1552416"/>
                  <a:gd name="connsiteY273" fmla="*/ 913437 h 2465114"/>
                  <a:gd name="connsiteX274" fmla="*/ 318173 w 1552416"/>
                  <a:gd name="connsiteY274" fmla="*/ 911897 h 2465114"/>
                  <a:gd name="connsiteX275" fmla="*/ 269682 w 1552416"/>
                  <a:gd name="connsiteY275" fmla="*/ 903430 h 2465114"/>
                  <a:gd name="connsiteX276" fmla="*/ 245052 w 1552416"/>
                  <a:gd name="connsiteY276" fmla="*/ 887267 h 2465114"/>
                  <a:gd name="connsiteX277" fmla="*/ 260446 w 1552416"/>
                  <a:gd name="connsiteY277" fmla="*/ 872643 h 2465114"/>
                  <a:gd name="connsiteX278" fmla="*/ 313555 w 1552416"/>
                  <a:gd name="connsiteY278" fmla="*/ 859558 h 2465114"/>
                  <a:gd name="connsiteX279" fmla="*/ 352040 w 1552416"/>
                  <a:gd name="connsiteY279" fmla="*/ 846473 h 2465114"/>
                  <a:gd name="connsiteX280" fmla="*/ 361276 w 1552416"/>
                  <a:gd name="connsiteY280" fmla="*/ 848782 h 2465114"/>
                  <a:gd name="connsiteX281" fmla="*/ 358197 w 1552416"/>
                  <a:gd name="connsiteY281" fmla="*/ 853400 h 2465114"/>
                  <a:gd name="connsiteX282" fmla="*/ 362046 w 1552416"/>
                  <a:gd name="connsiteY282" fmla="*/ 851091 h 2465114"/>
                  <a:gd name="connsiteX283" fmla="*/ 397452 w 1552416"/>
                  <a:gd name="connsiteY283" fmla="*/ 836467 h 2465114"/>
                  <a:gd name="connsiteX284" fmla="*/ 402840 w 1552416"/>
                  <a:gd name="connsiteY284" fmla="*/ 769503 h 2465114"/>
                  <a:gd name="connsiteX285" fmla="*/ 383597 w 1552416"/>
                  <a:gd name="connsiteY285" fmla="*/ 735637 h 2465114"/>
                  <a:gd name="connsiteX286" fmla="*/ 361276 w 1552416"/>
                  <a:gd name="connsiteY286" fmla="*/ 717934 h 2465114"/>
                  <a:gd name="connsiteX287" fmla="*/ 348192 w 1552416"/>
                  <a:gd name="connsiteY287" fmla="*/ 700231 h 2465114"/>
                  <a:gd name="connsiteX288" fmla="*/ 345113 w 1552416"/>
                  <a:gd name="connsiteY288" fmla="*/ 677140 h 2465114"/>
                  <a:gd name="connsiteX289" fmla="*/ 359259 w 1552416"/>
                  <a:gd name="connsiteY289" fmla="*/ 673306 h 2465114"/>
                  <a:gd name="connsiteX290" fmla="*/ 360028 w 1552416"/>
                  <a:gd name="connsiteY290" fmla="*/ 663933 h 2465114"/>
                  <a:gd name="connsiteX291" fmla="*/ 351908 w 1552416"/>
                  <a:gd name="connsiteY291" fmla="*/ 607114 h 2465114"/>
                  <a:gd name="connsiteX292" fmla="*/ 343736 w 1552416"/>
                  <a:gd name="connsiteY292" fmla="*/ 592055 h 2465114"/>
                  <a:gd name="connsiteX293" fmla="*/ 350173 w 1552416"/>
                  <a:gd name="connsiteY293" fmla="*/ 538808 h 2465114"/>
                  <a:gd name="connsiteX294" fmla="*/ 355159 w 1552416"/>
                  <a:gd name="connsiteY294" fmla="*/ 521613 h 2465114"/>
                  <a:gd name="connsiteX295" fmla="*/ 353208 w 1552416"/>
                  <a:gd name="connsiteY295" fmla="*/ 493412 h 2465114"/>
                  <a:gd name="connsiteX296" fmla="*/ 335118 w 1552416"/>
                  <a:gd name="connsiteY296" fmla="*/ 470982 h 2465114"/>
                  <a:gd name="connsiteX297" fmla="*/ 315730 w 1552416"/>
                  <a:gd name="connsiteY297" fmla="*/ 426967 h 2465114"/>
                  <a:gd name="connsiteX298" fmla="*/ 319561 w 1552416"/>
                  <a:gd name="connsiteY298" fmla="*/ 406546 h 2465114"/>
                  <a:gd name="connsiteX299" fmla="*/ 322146 w 1552416"/>
                  <a:gd name="connsiteY299" fmla="*/ 390424 h 2465114"/>
                  <a:gd name="connsiteX300" fmla="*/ 344313 w 1552416"/>
                  <a:gd name="connsiteY300" fmla="*/ 394915 h 2465114"/>
                  <a:gd name="connsiteX301" fmla="*/ 358931 w 1552416"/>
                  <a:gd name="connsiteY301" fmla="*/ 416018 h 2465114"/>
                  <a:gd name="connsiteX302" fmla="*/ 391171 w 1552416"/>
                  <a:gd name="connsiteY302" fmla="*/ 370244 h 2465114"/>
                  <a:gd name="connsiteX303" fmla="*/ 380772 w 1552416"/>
                  <a:gd name="connsiteY303" fmla="*/ 349558 h 2465114"/>
                  <a:gd name="connsiteX304" fmla="*/ 357216 w 1552416"/>
                  <a:gd name="connsiteY304" fmla="*/ 331008 h 2465114"/>
                  <a:gd name="connsiteX305" fmla="*/ 341363 w 1552416"/>
                  <a:gd name="connsiteY305" fmla="*/ 305851 h 2465114"/>
                  <a:gd name="connsiteX306" fmla="*/ 357350 w 1552416"/>
                  <a:gd name="connsiteY306" fmla="*/ 290075 h 2465114"/>
                  <a:gd name="connsiteX307" fmla="*/ 374665 w 1552416"/>
                  <a:gd name="connsiteY307" fmla="*/ 270828 h 2465114"/>
                  <a:gd name="connsiteX308" fmla="*/ 374288 w 1552416"/>
                  <a:gd name="connsiteY308" fmla="*/ 241636 h 2465114"/>
                  <a:gd name="connsiteX309" fmla="*/ 404392 w 1552416"/>
                  <a:gd name="connsiteY309" fmla="*/ 250354 h 2465114"/>
                  <a:gd name="connsiteX310" fmla="*/ 415966 w 1552416"/>
                  <a:gd name="connsiteY310" fmla="*/ 257561 h 2465114"/>
                  <a:gd name="connsiteX311" fmla="*/ 432433 w 1552416"/>
                  <a:gd name="connsiteY311" fmla="*/ 255099 h 2465114"/>
                  <a:gd name="connsiteX312" fmla="*/ 430963 w 1552416"/>
                  <a:gd name="connsiteY312" fmla="*/ 240213 h 2465114"/>
                  <a:gd name="connsiteX313" fmla="*/ 429584 w 1552416"/>
                  <a:gd name="connsiteY313" fmla="*/ 217801 h 2465114"/>
                  <a:gd name="connsiteX314" fmla="*/ 453825 w 1552416"/>
                  <a:gd name="connsiteY314" fmla="*/ 217912 h 2465114"/>
                  <a:gd name="connsiteX315" fmla="*/ 458289 w 1552416"/>
                  <a:gd name="connsiteY315" fmla="*/ 220811 h 2465114"/>
                  <a:gd name="connsiteX316" fmla="*/ 492807 w 1552416"/>
                  <a:gd name="connsiteY316" fmla="*/ 206545 h 2465114"/>
                  <a:gd name="connsiteX317" fmla="*/ 513268 w 1552416"/>
                  <a:gd name="connsiteY317" fmla="*/ 185317 h 2465114"/>
                  <a:gd name="connsiteX318" fmla="*/ 521624 w 1552416"/>
                  <a:gd name="connsiteY318" fmla="*/ 185326 h 2465114"/>
                  <a:gd name="connsiteX319" fmla="*/ 544895 w 1552416"/>
                  <a:gd name="connsiteY319" fmla="*/ 167160 h 2465114"/>
                  <a:gd name="connsiteX320" fmla="*/ 558655 w 1552416"/>
                  <a:gd name="connsiteY320" fmla="*/ 145758 h 2465114"/>
                  <a:gd name="connsiteX321" fmla="*/ 593470 w 1552416"/>
                  <a:gd name="connsiteY321" fmla="*/ 92213 h 2465114"/>
                  <a:gd name="connsiteX322" fmla="*/ 599172 w 1552416"/>
                  <a:gd name="connsiteY322" fmla="*/ 31523 h 2465114"/>
                  <a:gd name="connsiteX323" fmla="*/ 615660 w 1552416"/>
                  <a:gd name="connsiteY323" fmla="*/ 12357 h 2465114"/>
                  <a:gd name="connsiteX324" fmla="*/ 665522 w 1552416"/>
                  <a:gd name="connsiteY324" fmla="*/ 124 h 2465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Lst>
                <a:rect l="l" t="t" r="r" b="b"/>
                <a:pathLst>
                  <a:path w="1552416" h="2465114">
                    <a:moveTo>
                      <a:pt x="808709" y="2007805"/>
                    </a:moveTo>
                    <a:lnTo>
                      <a:pt x="805222" y="2011321"/>
                    </a:lnTo>
                    <a:lnTo>
                      <a:pt x="806643" y="2012083"/>
                    </a:lnTo>
                    <a:cubicBezTo>
                      <a:pt x="810011" y="2012757"/>
                      <a:pt x="812705" y="2011795"/>
                      <a:pt x="814629" y="2008716"/>
                    </a:cubicBezTo>
                    <a:close/>
                    <a:moveTo>
                      <a:pt x="832543" y="1983999"/>
                    </a:moveTo>
                    <a:lnTo>
                      <a:pt x="834160" y="1992745"/>
                    </a:lnTo>
                    <a:cubicBezTo>
                      <a:pt x="836373" y="1996593"/>
                      <a:pt x="840029" y="1999480"/>
                      <a:pt x="845417" y="2001019"/>
                    </a:cubicBezTo>
                    <a:lnTo>
                      <a:pt x="845990" y="2000929"/>
                    </a:lnTo>
                    <a:lnTo>
                      <a:pt x="843940" y="1990068"/>
                    </a:lnTo>
                    <a:close/>
                    <a:moveTo>
                      <a:pt x="430301" y="1634800"/>
                    </a:moveTo>
                    <a:lnTo>
                      <a:pt x="422431" y="1642346"/>
                    </a:lnTo>
                    <a:lnTo>
                      <a:pt x="396909" y="1668690"/>
                    </a:lnTo>
                    <a:lnTo>
                      <a:pt x="414193" y="1660524"/>
                    </a:lnTo>
                    <a:cubicBezTo>
                      <a:pt x="420543" y="1655232"/>
                      <a:pt x="426123" y="1647920"/>
                      <a:pt x="430549" y="1638491"/>
                    </a:cubicBezTo>
                    <a:close/>
                    <a:moveTo>
                      <a:pt x="1233126" y="195929"/>
                    </a:moveTo>
                    <a:lnTo>
                      <a:pt x="1246446" y="205446"/>
                    </a:lnTo>
                    <a:lnTo>
                      <a:pt x="1242873" y="204263"/>
                    </a:lnTo>
                    <a:cubicBezTo>
                      <a:pt x="1238532" y="202604"/>
                      <a:pt x="1235390" y="200409"/>
                      <a:pt x="1233419" y="197368"/>
                    </a:cubicBezTo>
                    <a:close/>
                    <a:moveTo>
                      <a:pt x="665522" y="124"/>
                    </a:moveTo>
                    <a:cubicBezTo>
                      <a:pt x="682256" y="-694"/>
                      <a:pt x="699068" y="2447"/>
                      <a:pt x="715851" y="11645"/>
                    </a:cubicBezTo>
                    <a:cubicBezTo>
                      <a:pt x="728252" y="18771"/>
                      <a:pt x="736598" y="27133"/>
                      <a:pt x="736496" y="43009"/>
                    </a:cubicBezTo>
                    <a:cubicBezTo>
                      <a:pt x="735473" y="66493"/>
                      <a:pt x="749100" y="86024"/>
                      <a:pt x="762645" y="104729"/>
                    </a:cubicBezTo>
                    <a:cubicBezTo>
                      <a:pt x="765700" y="110272"/>
                      <a:pt x="770746" y="110609"/>
                      <a:pt x="776619" y="110864"/>
                    </a:cubicBezTo>
                    <a:cubicBezTo>
                      <a:pt x="796723" y="111383"/>
                      <a:pt x="816745" y="111075"/>
                      <a:pt x="836522" y="108286"/>
                    </a:cubicBezTo>
                    <a:cubicBezTo>
                      <a:pt x="848933" y="107060"/>
                      <a:pt x="857616" y="110378"/>
                      <a:pt x="865962" y="118739"/>
                    </a:cubicBezTo>
                    <a:cubicBezTo>
                      <a:pt x="874226" y="126274"/>
                      <a:pt x="881744" y="134717"/>
                      <a:pt x="892991" y="138617"/>
                    </a:cubicBezTo>
                    <a:cubicBezTo>
                      <a:pt x="905066" y="142435"/>
                      <a:pt x="915158" y="143108"/>
                      <a:pt x="926753" y="133612"/>
                    </a:cubicBezTo>
                    <a:cubicBezTo>
                      <a:pt x="940584" y="121389"/>
                      <a:pt x="954314" y="125043"/>
                      <a:pt x="961903" y="142665"/>
                    </a:cubicBezTo>
                    <a:cubicBezTo>
                      <a:pt x="975765" y="173029"/>
                      <a:pt x="990985" y="174866"/>
                      <a:pt x="1014348" y="149175"/>
                    </a:cubicBezTo>
                    <a:cubicBezTo>
                      <a:pt x="1027271" y="136207"/>
                      <a:pt x="1034821" y="119595"/>
                      <a:pt x="1045925" y="105136"/>
                    </a:cubicBezTo>
                    <a:cubicBezTo>
                      <a:pt x="1052636" y="96957"/>
                      <a:pt x="1059394" y="89244"/>
                      <a:pt x="1070278" y="84058"/>
                    </a:cubicBezTo>
                    <a:lnTo>
                      <a:pt x="1074508" y="82605"/>
                    </a:lnTo>
                    <a:lnTo>
                      <a:pt x="1079637" y="86269"/>
                    </a:lnTo>
                    <a:lnTo>
                      <a:pt x="1064472" y="118440"/>
                    </a:lnTo>
                    <a:cubicBezTo>
                      <a:pt x="1058696" y="130807"/>
                      <a:pt x="1052993" y="142852"/>
                      <a:pt x="1046690" y="155166"/>
                    </a:cubicBezTo>
                    <a:cubicBezTo>
                      <a:pt x="1034165" y="180622"/>
                      <a:pt x="1058763" y="226627"/>
                      <a:pt x="1087478" y="221285"/>
                    </a:cubicBezTo>
                    <a:cubicBezTo>
                      <a:pt x="1121157" y="215452"/>
                      <a:pt x="1133712" y="232584"/>
                      <a:pt x="1143028" y="259222"/>
                    </a:cubicBezTo>
                    <a:cubicBezTo>
                      <a:pt x="1145091" y="263193"/>
                      <a:pt x="1146327" y="267247"/>
                      <a:pt x="1148390" y="271218"/>
                    </a:cubicBezTo>
                    <a:cubicBezTo>
                      <a:pt x="1155152" y="288923"/>
                      <a:pt x="1156889" y="289586"/>
                      <a:pt x="1172539" y="278854"/>
                    </a:cubicBezTo>
                    <a:cubicBezTo>
                      <a:pt x="1185788" y="269194"/>
                      <a:pt x="1195402" y="256553"/>
                      <a:pt x="1204023" y="242340"/>
                    </a:cubicBezTo>
                    <a:cubicBezTo>
                      <a:pt x="1208998" y="233497"/>
                      <a:pt x="1213636" y="229699"/>
                      <a:pt x="1224801" y="232771"/>
                    </a:cubicBezTo>
                    <a:cubicBezTo>
                      <a:pt x="1234230" y="235180"/>
                      <a:pt x="1244241" y="235026"/>
                      <a:pt x="1254252" y="234872"/>
                    </a:cubicBezTo>
                    <a:cubicBezTo>
                      <a:pt x="1260953" y="235045"/>
                      <a:pt x="1266418" y="231165"/>
                      <a:pt x="1267420" y="224385"/>
                    </a:cubicBezTo>
                    <a:lnTo>
                      <a:pt x="1266675" y="219898"/>
                    </a:lnTo>
                    <a:lnTo>
                      <a:pt x="1332157" y="266681"/>
                    </a:lnTo>
                    <a:lnTo>
                      <a:pt x="1331329" y="267656"/>
                    </a:lnTo>
                    <a:cubicBezTo>
                      <a:pt x="1330820" y="269898"/>
                      <a:pt x="1331479" y="272338"/>
                      <a:pt x="1332633" y="275564"/>
                    </a:cubicBezTo>
                    <a:cubicBezTo>
                      <a:pt x="1344584" y="311963"/>
                      <a:pt x="1338669" y="345116"/>
                      <a:pt x="1319351" y="377923"/>
                    </a:cubicBezTo>
                    <a:cubicBezTo>
                      <a:pt x="1307909" y="397426"/>
                      <a:pt x="1291677" y="410721"/>
                      <a:pt x="1269663" y="416236"/>
                    </a:cubicBezTo>
                    <a:cubicBezTo>
                      <a:pt x="1259897" y="418871"/>
                      <a:pt x="1258569" y="422342"/>
                      <a:pt x="1262777" y="431113"/>
                    </a:cubicBezTo>
                    <a:cubicBezTo>
                      <a:pt x="1267977" y="441455"/>
                      <a:pt x="1272512" y="453534"/>
                      <a:pt x="1280857" y="461895"/>
                    </a:cubicBezTo>
                    <a:cubicBezTo>
                      <a:pt x="1287303" y="467939"/>
                      <a:pt x="1285975" y="471411"/>
                      <a:pt x="1278937" y="476282"/>
                    </a:cubicBezTo>
                    <a:cubicBezTo>
                      <a:pt x="1263951" y="485278"/>
                      <a:pt x="1258117" y="519258"/>
                      <a:pt x="1268690" y="533246"/>
                    </a:cubicBezTo>
                    <a:cubicBezTo>
                      <a:pt x="1272489" y="537881"/>
                      <a:pt x="1277454" y="537390"/>
                      <a:pt x="1281673" y="537808"/>
                    </a:cubicBezTo>
                    <a:cubicBezTo>
                      <a:pt x="1295239" y="539808"/>
                      <a:pt x="1308059" y="542718"/>
                      <a:pt x="1318969" y="551661"/>
                    </a:cubicBezTo>
                    <a:cubicBezTo>
                      <a:pt x="1336406" y="567475"/>
                      <a:pt x="1332994" y="583679"/>
                      <a:pt x="1310315" y="590930"/>
                    </a:cubicBezTo>
                    <a:cubicBezTo>
                      <a:pt x="1303860" y="593238"/>
                      <a:pt x="1296412" y="593974"/>
                      <a:pt x="1289956" y="596282"/>
                    </a:cubicBezTo>
                    <a:cubicBezTo>
                      <a:pt x="1272243" y="603042"/>
                      <a:pt x="1268095" y="611803"/>
                      <a:pt x="1275685" y="629426"/>
                    </a:cubicBezTo>
                    <a:cubicBezTo>
                      <a:pt x="1279066" y="638278"/>
                      <a:pt x="1284684" y="644403"/>
                      <a:pt x="1290384" y="651356"/>
                    </a:cubicBezTo>
                    <a:cubicBezTo>
                      <a:pt x="1296912" y="658227"/>
                      <a:pt x="1302530" y="664353"/>
                      <a:pt x="1307484" y="672214"/>
                    </a:cubicBezTo>
                    <a:cubicBezTo>
                      <a:pt x="1311366" y="677676"/>
                      <a:pt x="1314584" y="684875"/>
                      <a:pt x="1313664" y="692481"/>
                    </a:cubicBezTo>
                    <a:cubicBezTo>
                      <a:pt x="1311334" y="702732"/>
                      <a:pt x="1301579" y="697015"/>
                      <a:pt x="1295869" y="698414"/>
                    </a:cubicBezTo>
                    <a:cubicBezTo>
                      <a:pt x="1282129" y="703112"/>
                      <a:pt x="1267317" y="705411"/>
                      <a:pt x="1256632" y="715653"/>
                    </a:cubicBezTo>
                    <a:cubicBezTo>
                      <a:pt x="1249838" y="723004"/>
                      <a:pt x="1248755" y="728957"/>
                      <a:pt x="1255446" y="737482"/>
                    </a:cubicBezTo>
                    <a:cubicBezTo>
                      <a:pt x="1264946" y="749070"/>
                      <a:pt x="1277674" y="759504"/>
                      <a:pt x="1288665" y="769274"/>
                    </a:cubicBezTo>
                    <a:cubicBezTo>
                      <a:pt x="1307011" y="785834"/>
                      <a:pt x="1322048" y="802720"/>
                      <a:pt x="1312169" y="829584"/>
                    </a:cubicBezTo>
                    <a:cubicBezTo>
                      <a:pt x="1310340" y="836446"/>
                      <a:pt x="1314886" y="840172"/>
                      <a:pt x="1318604" y="843980"/>
                    </a:cubicBezTo>
                    <a:cubicBezTo>
                      <a:pt x="1325214" y="851678"/>
                      <a:pt x="1334806" y="855741"/>
                      <a:pt x="1343489" y="859059"/>
                    </a:cubicBezTo>
                    <a:cubicBezTo>
                      <a:pt x="1357381" y="864367"/>
                      <a:pt x="1371110" y="868022"/>
                      <a:pt x="1379201" y="882254"/>
                    </a:cubicBezTo>
                    <a:cubicBezTo>
                      <a:pt x="1386158" y="876556"/>
                      <a:pt x="1386168" y="868204"/>
                      <a:pt x="1388905" y="862088"/>
                    </a:cubicBezTo>
                    <a:cubicBezTo>
                      <a:pt x="1391644" y="855972"/>
                      <a:pt x="1393309" y="847457"/>
                      <a:pt x="1402492" y="847384"/>
                    </a:cubicBezTo>
                    <a:cubicBezTo>
                      <a:pt x="1413331" y="847149"/>
                      <a:pt x="1424332" y="848567"/>
                      <a:pt x="1430359" y="858828"/>
                    </a:cubicBezTo>
                    <a:cubicBezTo>
                      <a:pt x="1436222" y="867435"/>
                      <a:pt x="1435303" y="875041"/>
                      <a:pt x="1421983" y="875522"/>
                    </a:cubicBezTo>
                    <a:cubicBezTo>
                      <a:pt x="1412799" y="875594"/>
                      <a:pt x="1411716" y="881547"/>
                      <a:pt x="1412451" y="888991"/>
                    </a:cubicBezTo>
                    <a:cubicBezTo>
                      <a:pt x="1412839" y="909829"/>
                      <a:pt x="1433177" y="921182"/>
                      <a:pt x="1451310" y="910204"/>
                    </a:cubicBezTo>
                    <a:cubicBezTo>
                      <a:pt x="1457684" y="907069"/>
                      <a:pt x="1463149" y="903189"/>
                      <a:pt x="1470351" y="899972"/>
                    </a:cubicBezTo>
                    <a:cubicBezTo>
                      <a:pt x="1478462" y="897500"/>
                      <a:pt x="1485326" y="899328"/>
                      <a:pt x="1491027" y="906281"/>
                    </a:cubicBezTo>
                    <a:cubicBezTo>
                      <a:pt x="1497554" y="913151"/>
                      <a:pt x="1493989" y="919349"/>
                      <a:pt x="1490505" y="926374"/>
                    </a:cubicBezTo>
                    <a:cubicBezTo>
                      <a:pt x="1484202" y="938688"/>
                      <a:pt x="1472036" y="942396"/>
                      <a:pt x="1460032" y="947757"/>
                    </a:cubicBezTo>
                    <a:cubicBezTo>
                      <a:pt x="1431225" y="960624"/>
                      <a:pt x="1431225" y="960624"/>
                      <a:pt x="1444096" y="989416"/>
                    </a:cubicBezTo>
                    <a:cubicBezTo>
                      <a:pt x="1456057" y="1017463"/>
                      <a:pt x="1467110" y="1044764"/>
                      <a:pt x="1470878" y="1074455"/>
                    </a:cubicBezTo>
                    <a:cubicBezTo>
                      <a:pt x="1471859" y="1084379"/>
                      <a:pt x="1477732" y="1084634"/>
                      <a:pt x="1484515" y="1085634"/>
                    </a:cubicBezTo>
                    <a:cubicBezTo>
                      <a:pt x="1506601" y="1089298"/>
                      <a:pt x="1528849" y="1094616"/>
                      <a:pt x="1552416" y="1104814"/>
                    </a:cubicBezTo>
                    <a:cubicBezTo>
                      <a:pt x="1534039" y="1113311"/>
                      <a:pt x="1517163" y="1111637"/>
                      <a:pt x="1499705" y="1112527"/>
                    </a:cubicBezTo>
                    <a:cubicBezTo>
                      <a:pt x="1463134" y="1114470"/>
                      <a:pt x="1447893" y="1129337"/>
                      <a:pt x="1446942" y="1162000"/>
                    </a:cubicBezTo>
                    <a:cubicBezTo>
                      <a:pt x="1445930" y="1177131"/>
                      <a:pt x="1451712" y="1184911"/>
                      <a:pt x="1466933" y="1186748"/>
                    </a:cubicBezTo>
                    <a:cubicBezTo>
                      <a:pt x="1473715" y="1187748"/>
                      <a:pt x="1480335" y="1187094"/>
                      <a:pt x="1486617" y="1191484"/>
                    </a:cubicBezTo>
                    <a:cubicBezTo>
                      <a:pt x="1480978" y="1202062"/>
                      <a:pt x="1470222" y="1203125"/>
                      <a:pt x="1461120" y="1204024"/>
                    </a:cubicBezTo>
                    <a:cubicBezTo>
                      <a:pt x="1451190" y="1205005"/>
                      <a:pt x="1449116" y="1209385"/>
                      <a:pt x="1449106" y="1217737"/>
                    </a:cubicBezTo>
                    <a:cubicBezTo>
                      <a:pt x="1449739" y="1241057"/>
                      <a:pt x="1459893" y="1259261"/>
                      <a:pt x="1473356" y="1277138"/>
                    </a:cubicBezTo>
                    <a:cubicBezTo>
                      <a:pt x="1481038" y="1287236"/>
                      <a:pt x="1489628" y="1298078"/>
                      <a:pt x="1497310" y="1308176"/>
                    </a:cubicBezTo>
                    <a:cubicBezTo>
                      <a:pt x="1508955" y="1324562"/>
                      <a:pt x="1514062" y="1342430"/>
                      <a:pt x="1510150" y="1362024"/>
                    </a:cubicBezTo>
                    <a:cubicBezTo>
                      <a:pt x="1507064" y="1381536"/>
                      <a:pt x="1512927" y="1390143"/>
                      <a:pt x="1531785" y="1394960"/>
                    </a:cubicBezTo>
                    <a:cubicBezTo>
                      <a:pt x="1534348" y="1395542"/>
                      <a:pt x="1536831" y="1395297"/>
                      <a:pt x="1541050" y="1395715"/>
                    </a:cubicBezTo>
                    <a:cubicBezTo>
                      <a:pt x="1534910" y="1409683"/>
                      <a:pt x="1522744" y="1413390"/>
                      <a:pt x="1512395" y="1418588"/>
                    </a:cubicBezTo>
                    <a:cubicBezTo>
                      <a:pt x="1499647" y="1424858"/>
                      <a:pt x="1490453" y="1433282"/>
                      <a:pt x="1487704" y="1447751"/>
                    </a:cubicBezTo>
                    <a:cubicBezTo>
                      <a:pt x="1484548" y="1458084"/>
                      <a:pt x="1486938" y="1465364"/>
                      <a:pt x="1498103" y="1468436"/>
                    </a:cubicBezTo>
                    <a:cubicBezTo>
                      <a:pt x="1510096" y="1471427"/>
                      <a:pt x="1518115" y="1476480"/>
                      <a:pt x="1518676" y="1490621"/>
                    </a:cubicBezTo>
                    <a:cubicBezTo>
                      <a:pt x="1519984" y="1503854"/>
                      <a:pt x="1510218" y="1506488"/>
                      <a:pt x="1500534" y="1509951"/>
                    </a:cubicBezTo>
                    <a:cubicBezTo>
                      <a:pt x="1497306" y="1511104"/>
                      <a:pt x="1491513" y="1511677"/>
                      <a:pt x="1492913" y="1517384"/>
                    </a:cubicBezTo>
                    <a:cubicBezTo>
                      <a:pt x="1493566" y="1524000"/>
                      <a:pt x="1497611" y="1531116"/>
                      <a:pt x="1504394" y="1532117"/>
                    </a:cubicBezTo>
                    <a:cubicBezTo>
                      <a:pt x="1523088" y="1535280"/>
                      <a:pt x="1522577" y="1547022"/>
                      <a:pt x="1519911" y="1562318"/>
                    </a:cubicBezTo>
                    <a:cubicBezTo>
                      <a:pt x="1517152" y="1585138"/>
                      <a:pt x="1520185" y="1607385"/>
                      <a:pt x="1529011" y="1629061"/>
                    </a:cubicBezTo>
                    <a:cubicBezTo>
                      <a:pt x="1531320" y="1635514"/>
                      <a:pt x="1532719" y="1641221"/>
                      <a:pt x="1529153" y="1647419"/>
                    </a:cubicBezTo>
                    <a:cubicBezTo>
                      <a:pt x="1520031" y="1665022"/>
                      <a:pt x="1515791" y="1681308"/>
                      <a:pt x="1530082" y="1699103"/>
                    </a:cubicBezTo>
                    <a:cubicBezTo>
                      <a:pt x="1534954" y="1706138"/>
                      <a:pt x="1527088" y="1711090"/>
                      <a:pt x="1522042" y="1710754"/>
                    </a:cubicBezTo>
                    <a:cubicBezTo>
                      <a:pt x="1494165" y="1707662"/>
                      <a:pt x="1486452" y="1722621"/>
                      <a:pt x="1487166" y="1746768"/>
                    </a:cubicBezTo>
                    <a:cubicBezTo>
                      <a:pt x="1486748" y="1750985"/>
                      <a:pt x="1483765" y="1754620"/>
                      <a:pt x="1481691" y="1759000"/>
                    </a:cubicBezTo>
                    <a:cubicBezTo>
                      <a:pt x="1470658" y="1782638"/>
                      <a:pt x="1469166" y="1784456"/>
                      <a:pt x="1442943" y="1781201"/>
                    </a:cubicBezTo>
                    <a:cubicBezTo>
                      <a:pt x="1428551" y="1779282"/>
                      <a:pt x="1419612" y="1781835"/>
                      <a:pt x="1414463" y="1797375"/>
                    </a:cubicBezTo>
                    <a:cubicBezTo>
                      <a:pt x="1410561" y="1808617"/>
                      <a:pt x="1402439" y="1819441"/>
                      <a:pt x="1389364" y="1822403"/>
                    </a:cubicBezTo>
                    <a:cubicBezTo>
                      <a:pt x="1377116" y="1825283"/>
                      <a:pt x="1377105" y="1833635"/>
                      <a:pt x="1378004" y="1842732"/>
                    </a:cubicBezTo>
                    <a:cubicBezTo>
                      <a:pt x="1378903" y="1851829"/>
                      <a:pt x="1380547" y="1860018"/>
                      <a:pt x="1375490" y="1868033"/>
                    </a:cubicBezTo>
                    <a:cubicBezTo>
                      <a:pt x="1371925" y="1874231"/>
                      <a:pt x="1376471" y="1877958"/>
                      <a:pt x="1380853" y="1880030"/>
                    </a:cubicBezTo>
                    <a:cubicBezTo>
                      <a:pt x="1387718" y="1881857"/>
                      <a:pt x="1393673" y="1882939"/>
                      <a:pt x="1400375" y="1883112"/>
                    </a:cubicBezTo>
                    <a:cubicBezTo>
                      <a:pt x="1422460" y="1886776"/>
                      <a:pt x="1423451" y="1888348"/>
                      <a:pt x="1416228" y="1908269"/>
                    </a:cubicBezTo>
                    <a:cubicBezTo>
                      <a:pt x="1413071" y="1918602"/>
                      <a:pt x="1407268" y="1927526"/>
                      <a:pt x="1403203" y="1937114"/>
                    </a:cubicBezTo>
                    <a:cubicBezTo>
                      <a:pt x="1397645" y="1948519"/>
                      <a:pt x="1392088" y="1959925"/>
                      <a:pt x="1376714" y="1948082"/>
                    </a:cubicBezTo>
                    <a:cubicBezTo>
                      <a:pt x="1371341" y="1944437"/>
                      <a:pt x="1364967" y="1947572"/>
                      <a:pt x="1364047" y="1955179"/>
                    </a:cubicBezTo>
                    <a:cubicBezTo>
                      <a:pt x="1362464" y="1964521"/>
                      <a:pt x="1360134" y="1974773"/>
                      <a:pt x="1372454" y="1981071"/>
                    </a:cubicBezTo>
                    <a:cubicBezTo>
                      <a:pt x="1373281" y="1980990"/>
                      <a:pt x="1374108" y="1980908"/>
                      <a:pt x="1375845" y="1981571"/>
                    </a:cubicBezTo>
                    <a:cubicBezTo>
                      <a:pt x="1382710" y="1983399"/>
                      <a:pt x="1393722" y="1976465"/>
                      <a:pt x="1396603" y="1988706"/>
                    </a:cubicBezTo>
                    <a:cubicBezTo>
                      <a:pt x="1399401" y="2000121"/>
                      <a:pt x="1397154" y="2011200"/>
                      <a:pt x="1390687" y="2021860"/>
                    </a:cubicBezTo>
                    <a:cubicBezTo>
                      <a:pt x="1384803" y="2029957"/>
                      <a:pt x="1376191" y="2035818"/>
                      <a:pt x="1367417" y="2040026"/>
                    </a:cubicBezTo>
                    <a:cubicBezTo>
                      <a:pt x="1360214" y="2043242"/>
                      <a:pt x="1354422" y="2043815"/>
                      <a:pt x="1352615" y="2033972"/>
                    </a:cubicBezTo>
                    <a:cubicBezTo>
                      <a:pt x="1351460" y="2030746"/>
                      <a:pt x="1349479" y="2027601"/>
                      <a:pt x="1346169" y="2027928"/>
                    </a:cubicBezTo>
                    <a:cubicBezTo>
                      <a:pt x="1340377" y="2028500"/>
                      <a:pt x="1339958" y="2032717"/>
                      <a:pt x="1340285" y="2036025"/>
                    </a:cubicBezTo>
                    <a:cubicBezTo>
                      <a:pt x="1340111" y="2042723"/>
                      <a:pt x="1340683" y="2048512"/>
                      <a:pt x="1340427" y="2054383"/>
                    </a:cubicBezTo>
                    <a:cubicBezTo>
                      <a:pt x="1339906" y="2074477"/>
                      <a:pt x="1327402" y="2083228"/>
                      <a:pt x="1308463" y="2077583"/>
                    </a:cubicBezTo>
                    <a:cubicBezTo>
                      <a:pt x="1305899" y="2077002"/>
                      <a:pt x="1304163" y="2076338"/>
                      <a:pt x="1302426" y="2075675"/>
                    </a:cubicBezTo>
                    <a:cubicBezTo>
                      <a:pt x="1274559" y="2064231"/>
                      <a:pt x="1270503" y="2065467"/>
                      <a:pt x="1260870" y="2094811"/>
                    </a:cubicBezTo>
                    <a:cubicBezTo>
                      <a:pt x="1256967" y="2106053"/>
                      <a:pt x="1251747" y="2112415"/>
                      <a:pt x="1239172" y="2111987"/>
                    </a:cubicBezTo>
                    <a:cubicBezTo>
                      <a:pt x="1234126" y="2111650"/>
                      <a:pt x="1230070" y="2112886"/>
                      <a:pt x="1226015" y="2114122"/>
                    </a:cubicBezTo>
                    <a:cubicBezTo>
                      <a:pt x="1201274" y="2117401"/>
                      <a:pt x="1183141" y="2128379"/>
                      <a:pt x="1180045" y="2156243"/>
                    </a:cubicBezTo>
                    <a:cubicBezTo>
                      <a:pt x="1178544" y="2166412"/>
                      <a:pt x="1175386" y="2176745"/>
                      <a:pt x="1169584" y="2185669"/>
                    </a:cubicBezTo>
                    <a:cubicBezTo>
                      <a:pt x="1166019" y="2191867"/>
                      <a:pt x="1159726" y="2195829"/>
                      <a:pt x="1152862" y="2194002"/>
                    </a:cubicBezTo>
                    <a:cubicBezTo>
                      <a:pt x="1144342" y="2192339"/>
                      <a:pt x="1146916" y="2184568"/>
                      <a:pt x="1147172" y="2178697"/>
                    </a:cubicBezTo>
                    <a:cubicBezTo>
                      <a:pt x="1146887" y="2141981"/>
                      <a:pt x="1146887" y="2141981"/>
                      <a:pt x="1112869" y="2152858"/>
                    </a:cubicBezTo>
                    <a:cubicBezTo>
                      <a:pt x="1100703" y="2156565"/>
                      <a:pt x="1089201" y="2158536"/>
                      <a:pt x="1076544" y="2157281"/>
                    </a:cubicBezTo>
                    <a:cubicBezTo>
                      <a:pt x="1063806" y="2155199"/>
                      <a:pt x="1053631" y="2153699"/>
                      <a:pt x="1047114" y="2138477"/>
                    </a:cubicBezTo>
                    <a:cubicBezTo>
                      <a:pt x="1036634" y="2116965"/>
                      <a:pt x="1004538" y="2113455"/>
                      <a:pt x="979285" y="2128475"/>
                    </a:cubicBezTo>
                    <a:cubicBezTo>
                      <a:pt x="975311" y="2130538"/>
                      <a:pt x="972247" y="2133346"/>
                      <a:pt x="967527" y="2136318"/>
                    </a:cubicBezTo>
                    <a:cubicBezTo>
                      <a:pt x="962338" y="2117623"/>
                      <a:pt x="955658" y="2100746"/>
                      <a:pt x="935810" y="2094356"/>
                    </a:cubicBezTo>
                    <a:cubicBezTo>
                      <a:pt x="926754" y="2091493"/>
                      <a:pt x="918191" y="2091504"/>
                      <a:pt x="909761" y="2092858"/>
                    </a:cubicBezTo>
                    <a:lnTo>
                      <a:pt x="890923" y="2097756"/>
                    </a:lnTo>
                    <a:lnTo>
                      <a:pt x="889951" y="2099239"/>
                    </a:lnTo>
                    <a:cubicBezTo>
                      <a:pt x="881833" y="2116665"/>
                      <a:pt x="886596" y="2130520"/>
                      <a:pt x="903914" y="2149570"/>
                    </a:cubicBezTo>
                    <a:cubicBezTo>
                      <a:pt x="907762" y="2153419"/>
                      <a:pt x="913150" y="2156498"/>
                      <a:pt x="913150" y="2162655"/>
                    </a:cubicBezTo>
                    <a:cubicBezTo>
                      <a:pt x="939320" y="2157267"/>
                      <a:pt x="965489" y="2160346"/>
                      <a:pt x="991659" y="2161116"/>
                    </a:cubicBezTo>
                    <a:cubicBezTo>
                      <a:pt x="1006283" y="2166504"/>
                      <a:pt x="1023986" y="2162655"/>
                      <a:pt x="1036302" y="2174970"/>
                    </a:cubicBezTo>
                    <a:cubicBezTo>
                      <a:pt x="1039380" y="2179588"/>
                      <a:pt x="1040150" y="2184976"/>
                      <a:pt x="1038611" y="2189594"/>
                    </a:cubicBezTo>
                    <a:cubicBezTo>
                      <a:pt x="1028605" y="2214994"/>
                      <a:pt x="1031683" y="2240394"/>
                      <a:pt x="1036302" y="2265794"/>
                    </a:cubicBezTo>
                    <a:cubicBezTo>
                      <a:pt x="1035532" y="2267334"/>
                      <a:pt x="1034762" y="2268104"/>
                      <a:pt x="1033992" y="2268873"/>
                    </a:cubicBezTo>
                    <a:cubicBezTo>
                      <a:pt x="1019368" y="2262716"/>
                      <a:pt x="1010901" y="2246552"/>
                      <a:pt x="995508" y="2241164"/>
                    </a:cubicBezTo>
                    <a:cubicBezTo>
                      <a:pt x="991659" y="2239625"/>
                      <a:pt x="991659" y="2237316"/>
                      <a:pt x="992429" y="2234237"/>
                    </a:cubicBezTo>
                    <a:cubicBezTo>
                      <a:pt x="997817" y="2210376"/>
                      <a:pt x="988580" y="2207297"/>
                      <a:pt x="967799" y="2214994"/>
                    </a:cubicBezTo>
                    <a:cubicBezTo>
                      <a:pt x="958562" y="2218073"/>
                      <a:pt x="947017" y="2216534"/>
                      <a:pt x="937011" y="2214994"/>
                    </a:cubicBezTo>
                    <a:cubicBezTo>
                      <a:pt x="928544" y="2214225"/>
                      <a:pt x="916999" y="2209606"/>
                      <a:pt x="916999" y="2219612"/>
                    </a:cubicBezTo>
                    <a:cubicBezTo>
                      <a:pt x="917768" y="2231158"/>
                      <a:pt x="897756" y="2240394"/>
                      <a:pt x="915459" y="2254249"/>
                    </a:cubicBezTo>
                    <a:cubicBezTo>
                      <a:pt x="925465" y="2262716"/>
                      <a:pt x="920077" y="2278110"/>
                      <a:pt x="910841" y="2287346"/>
                    </a:cubicBezTo>
                    <a:cubicBezTo>
                      <a:pt x="898526" y="2299661"/>
                      <a:pt x="903144" y="2309667"/>
                      <a:pt x="906992" y="2324291"/>
                    </a:cubicBezTo>
                    <a:cubicBezTo>
                      <a:pt x="913150" y="2348152"/>
                      <a:pt x="921617" y="2372013"/>
                      <a:pt x="919308" y="2397413"/>
                    </a:cubicBezTo>
                    <a:cubicBezTo>
                      <a:pt x="917768" y="2412807"/>
                      <a:pt x="905453" y="2422043"/>
                      <a:pt x="892368" y="2427430"/>
                    </a:cubicBezTo>
                    <a:cubicBezTo>
                      <a:pt x="883901" y="2430509"/>
                      <a:pt x="879283" y="2433588"/>
                      <a:pt x="883132" y="2442824"/>
                    </a:cubicBezTo>
                    <a:cubicBezTo>
                      <a:pt x="886211" y="2448982"/>
                      <a:pt x="883132" y="2455909"/>
                      <a:pt x="876974" y="2456679"/>
                    </a:cubicBezTo>
                    <a:cubicBezTo>
                      <a:pt x="840799" y="2461297"/>
                      <a:pt x="803853" y="2476691"/>
                      <a:pt x="769986" y="2448982"/>
                    </a:cubicBezTo>
                    <a:cubicBezTo>
                      <a:pt x="769217" y="2446673"/>
                      <a:pt x="769986" y="2443594"/>
                      <a:pt x="771526" y="2443594"/>
                    </a:cubicBezTo>
                    <a:cubicBezTo>
                      <a:pt x="793847" y="2445903"/>
                      <a:pt x="812320" y="2430509"/>
                      <a:pt x="833871" y="2430509"/>
                    </a:cubicBezTo>
                    <a:cubicBezTo>
                      <a:pt x="859271" y="2430509"/>
                      <a:pt x="873895" y="2409728"/>
                      <a:pt x="865429" y="2385867"/>
                    </a:cubicBezTo>
                    <a:cubicBezTo>
                      <a:pt x="861580" y="2376631"/>
                      <a:pt x="871586" y="2367394"/>
                      <a:pt x="863120" y="2359697"/>
                    </a:cubicBezTo>
                    <a:cubicBezTo>
                      <a:pt x="853114" y="2355849"/>
                      <a:pt x="853883" y="2347382"/>
                      <a:pt x="852344" y="2339685"/>
                    </a:cubicBezTo>
                    <a:cubicBezTo>
                      <a:pt x="848496" y="2318134"/>
                      <a:pt x="840799" y="2299661"/>
                      <a:pt x="820786" y="2288116"/>
                    </a:cubicBezTo>
                    <a:cubicBezTo>
                      <a:pt x="815398" y="2285037"/>
                      <a:pt x="810780" y="2279649"/>
                      <a:pt x="805393" y="2276570"/>
                    </a:cubicBezTo>
                    <a:cubicBezTo>
                      <a:pt x="795386" y="2270413"/>
                      <a:pt x="788459" y="2255788"/>
                      <a:pt x="771526" y="2268104"/>
                    </a:cubicBezTo>
                    <a:cubicBezTo>
                      <a:pt x="764598" y="2272722"/>
                      <a:pt x="749204" y="2268104"/>
                      <a:pt x="738429" y="2262716"/>
                    </a:cubicBezTo>
                    <a:cubicBezTo>
                      <a:pt x="732271" y="2259637"/>
                      <a:pt x="733041" y="2255019"/>
                      <a:pt x="734580" y="2249631"/>
                    </a:cubicBezTo>
                    <a:cubicBezTo>
                      <a:pt x="736890" y="2241164"/>
                      <a:pt x="731502" y="2238085"/>
                      <a:pt x="725344" y="2235006"/>
                    </a:cubicBezTo>
                    <a:cubicBezTo>
                      <a:pt x="720726" y="2231928"/>
                      <a:pt x="716108" y="2228079"/>
                      <a:pt x="712259" y="2224231"/>
                    </a:cubicBezTo>
                    <a:cubicBezTo>
                      <a:pt x="708411" y="2222691"/>
                      <a:pt x="707641" y="2219612"/>
                      <a:pt x="707641" y="2215764"/>
                    </a:cubicBezTo>
                    <a:cubicBezTo>
                      <a:pt x="693786" y="2210376"/>
                      <a:pt x="675314" y="2209606"/>
                      <a:pt x="672235" y="2189594"/>
                    </a:cubicBezTo>
                    <a:cubicBezTo>
                      <a:pt x="673005" y="2182667"/>
                      <a:pt x="666077" y="2181127"/>
                      <a:pt x="663768" y="2176509"/>
                    </a:cubicBezTo>
                    <a:cubicBezTo>
                      <a:pt x="657611" y="2175740"/>
                      <a:pt x="651453" y="2178049"/>
                      <a:pt x="646064" y="2181127"/>
                    </a:cubicBezTo>
                    <a:cubicBezTo>
                      <a:pt x="645294" y="2187285"/>
                      <a:pt x="647604" y="2194212"/>
                      <a:pt x="641446" y="2198831"/>
                    </a:cubicBezTo>
                    <a:cubicBezTo>
                      <a:pt x="638368" y="2204988"/>
                      <a:pt x="634520" y="2208837"/>
                      <a:pt x="628362" y="2211915"/>
                    </a:cubicBezTo>
                    <a:cubicBezTo>
                      <a:pt x="623743" y="2219612"/>
                      <a:pt x="618355" y="2211915"/>
                      <a:pt x="612967" y="2213455"/>
                    </a:cubicBezTo>
                    <a:cubicBezTo>
                      <a:pt x="609888" y="2214994"/>
                      <a:pt x="606040" y="2217303"/>
                      <a:pt x="603731" y="2212685"/>
                    </a:cubicBezTo>
                    <a:cubicBezTo>
                      <a:pt x="601422" y="2208067"/>
                      <a:pt x="604501" y="2204218"/>
                      <a:pt x="609119" y="2202679"/>
                    </a:cubicBezTo>
                    <a:cubicBezTo>
                      <a:pt x="617585" y="2200370"/>
                      <a:pt x="619125" y="2191134"/>
                      <a:pt x="624513" y="2185746"/>
                    </a:cubicBezTo>
                    <a:cubicBezTo>
                      <a:pt x="629132" y="2177279"/>
                      <a:pt x="632980" y="2168043"/>
                      <a:pt x="637598" y="2159576"/>
                    </a:cubicBezTo>
                    <a:cubicBezTo>
                      <a:pt x="636828" y="2153419"/>
                      <a:pt x="637598" y="2146491"/>
                      <a:pt x="629132" y="2146491"/>
                    </a:cubicBezTo>
                    <a:cubicBezTo>
                      <a:pt x="623743" y="2146491"/>
                      <a:pt x="619894" y="2148801"/>
                      <a:pt x="619894" y="2154188"/>
                    </a:cubicBezTo>
                    <a:cubicBezTo>
                      <a:pt x="621434" y="2174200"/>
                      <a:pt x="606040" y="2181127"/>
                      <a:pt x="592955" y="2190364"/>
                    </a:cubicBezTo>
                    <a:cubicBezTo>
                      <a:pt x="588337" y="2198831"/>
                      <a:pt x="604501" y="2224231"/>
                      <a:pt x="575252" y="2212685"/>
                    </a:cubicBezTo>
                    <a:cubicBezTo>
                      <a:pt x="572943" y="2212685"/>
                      <a:pt x="569864" y="2212685"/>
                      <a:pt x="566785" y="2212685"/>
                    </a:cubicBezTo>
                    <a:cubicBezTo>
                      <a:pt x="550622" y="2199600"/>
                      <a:pt x="550622" y="2198061"/>
                      <a:pt x="566785" y="2172661"/>
                    </a:cubicBezTo>
                    <a:cubicBezTo>
                      <a:pt x="566016" y="2172661"/>
                      <a:pt x="566016" y="2172661"/>
                      <a:pt x="565246" y="2172661"/>
                    </a:cubicBezTo>
                    <a:cubicBezTo>
                      <a:pt x="556010" y="2180358"/>
                      <a:pt x="547543" y="2187285"/>
                      <a:pt x="539076" y="2194982"/>
                    </a:cubicBezTo>
                    <a:cubicBezTo>
                      <a:pt x="529070" y="2194982"/>
                      <a:pt x="526761" y="2189594"/>
                      <a:pt x="530610" y="2181127"/>
                    </a:cubicBezTo>
                    <a:cubicBezTo>
                      <a:pt x="533688" y="2172661"/>
                      <a:pt x="536767" y="2164195"/>
                      <a:pt x="539846" y="2155728"/>
                    </a:cubicBezTo>
                    <a:cubicBezTo>
                      <a:pt x="552931" y="2136485"/>
                      <a:pt x="557549" y="2114934"/>
                      <a:pt x="561397" y="2092612"/>
                    </a:cubicBezTo>
                    <a:cubicBezTo>
                      <a:pt x="565246" y="2071061"/>
                      <a:pt x="557549" y="2054127"/>
                      <a:pt x="538307" y="2042582"/>
                    </a:cubicBezTo>
                    <a:cubicBezTo>
                      <a:pt x="529840" y="2037195"/>
                      <a:pt x="521373" y="2031807"/>
                      <a:pt x="513676" y="2024879"/>
                    </a:cubicBezTo>
                    <a:cubicBezTo>
                      <a:pt x="501361" y="2014104"/>
                      <a:pt x="489046" y="2012564"/>
                      <a:pt x="473652" y="2018722"/>
                    </a:cubicBezTo>
                    <a:cubicBezTo>
                      <a:pt x="441325" y="2031037"/>
                      <a:pt x="429010" y="2021801"/>
                      <a:pt x="429010" y="1987164"/>
                    </a:cubicBezTo>
                    <a:cubicBezTo>
                      <a:pt x="429010" y="1975619"/>
                      <a:pt x="432088" y="1963303"/>
                      <a:pt x="425931" y="1952528"/>
                    </a:cubicBezTo>
                    <a:cubicBezTo>
                      <a:pt x="419003" y="1944061"/>
                      <a:pt x="413616" y="1934824"/>
                      <a:pt x="408228" y="1925588"/>
                    </a:cubicBezTo>
                    <a:cubicBezTo>
                      <a:pt x="402840" y="1917122"/>
                      <a:pt x="396682" y="1909425"/>
                      <a:pt x="390525" y="1900958"/>
                    </a:cubicBezTo>
                    <a:cubicBezTo>
                      <a:pt x="372822" y="1877097"/>
                      <a:pt x="372822" y="1877867"/>
                      <a:pt x="350500" y="1894031"/>
                    </a:cubicBezTo>
                    <a:cubicBezTo>
                      <a:pt x="325870" y="1911734"/>
                      <a:pt x="298161" y="1918661"/>
                      <a:pt x="267373" y="1910964"/>
                    </a:cubicBezTo>
                    <a:cubicBezTo>
                      <a:pt x="247361" y="1905576"/>
                      <a:pt x="245822" y="1879407"/>
                      <a:pt x="225040" y="1875558"/>
                    </a:cubicBezTo>
                    <a:cubicBezTo>
                      <a:pt x="230428" y="1862473"/>
                      <a:pt x="221961" y="1850928"/>
                      <a:pt x="221961" y="1837843"/>
                    </a:cubicBezTo>
                    <a:cubicBezTo>
                      <a:pt x="222731" y="1820909"/>
                      <a:pt x="232737" y="1804746"/>
                      <a:pt x="227349" y="1787813"/>
                    </a:cubicBezTo>
                    <a:cubicBezTo>
                      <a:pt x="233506" y="1782425"/>
                      <a:pt x="243513" y="1799358"/>
                      <a:pt x="246591" y="1787043"/>
                    </a:cubicBezTo>
                    <a:cubicBezTo>
                      <a:pt x="249670" y="1774728"/>
                      <a:pt x="236585" y="1770879"/>
                      <a:pt x="228119" y="1765491"/>
                    </a:cubicBezTo>
                    <a:cubicBezTo>
                      <a:pt x="295852" y="1745479"/>
                      <a:pt x="318943" y="1694679"/>
                      <a:pt x="298931" y="1596928"/>
                    </a:cubicBezTo>
                    <a:cubicBezTo>
                      <a:pt x="316634" y="1616940"/>
                      <a:pt x="326640" y="1640031"/>
                      <a:pt x="346652" y="1656195"/>
                    </a:cubicBezTo>
                    <a:lnTo>
                      <a:pt x="361501" y="1660735"/>
                    </a:lnTo>
                    <a:lnTo>
                      <a:pt x="365925" y="1649703"/>
                    </a:lnTo>
                    <a:cubicBezTo>
                      <a:pt x="368035" y="1641457"/>
                      <a:pt x="368873" y="1633023"/>
                      <a:pt x="368015" y="1624340"/>
                    </a:cubicBezTo>
                    <a:cubicBezTo>
                      <a:pt x="367862" y="1614333"/>
                      <a:pt x="371008" y="1612353"/>
                      <a:pt x="380192" y="1612281"/>
                    </a:cubicBezTo>
                    <a:cubicBezTo>
                      <a:pt x="389375" y="1612208"/>
                      <a:pt x="399305" y="1611227"/>
                      <a:pt x="407089" y="1605448"/>
                    </a:cubicBezTo>
                    <a:cubicBezTo>
                      <a:pt x="411645" y="1600822"/>
                      <a:pt x="415292" y="1595451"/>
                      <a:pt x="415547" y="1589580"/>
                    </a:cubicBezTo>
                    <a:cubicBezTo>
                      <a:pt x="414812" y="1582137"/>
                      <a:pt x="407365" y="1582873"/>
                      <a:pt x="402237" y="1581709"/>
                    </a:cubicBezTo>
                    <a:cubicBezTo>
                      <a:pt x="367996" y="1573400"/>
                      <a:pt x="333836" y="1565919"/>
                      <a:pt x="298685" y="1556865"/>
                    </a:cubicBezTo>
                    <a:cubicBezTo>
                      <a:pt x="278173" y="1552211"/>
                      <a:pt x="257416" y="1545075"/>
                      <a:pt x="238732" y="1533560"/>
                    </a:cubicBezTo>
                    <a:cubicBezTo>
                      <a:pt x="202438" y="1512927"/>
                      <a:pt x="188658" y="1483390"/>
                      <a:pt x="194584" y="1441885"/>
                    </a:cubicBezTo>
                    <a:cubicBezTo>
                      <a:pt x="200919" y="1404515"/>
                      <a:pt x="200919" y="1404515"/>
                      <a:pt x="175636" y="1376949"/>
                    </a:cubicBezTo>
                    <a:cubicBezTo>
                      <a:pt x="187976" y="1366544"/>
                      <a:pt x="194862" y="1351667"/>
                      <a:pt x="201001" y="1337699"/>
                    </a:cubicBezTo>
                    <a:cubicBezTo>
                      <a:pt x="207142" y="1323731"/>
                      <a:pt x="215181" y="1312081"/>
                      <a:pt x="230576" y="1307219"/>
                    </a:cubicBezTo>
                    <a:cubicBezTo>
                      <a:pt x="241915" y="1303594"/>
                      <a:pt x="253254" y="1299969"/>
                      <a:pt x="254347" y="1285664"/>
                    </a:cubicBezTo>
                    <a:cubicBezTo>
                      <a:pt x="256023" y="1268797"/>
                      <a:pt x="253643" y="1253165"/>
                      <a:pt x="237605" y="1243058"/>
                    </a:cubicBezTo>
                    <a:cubicBezTo>
                      <a:pt x="226859" y="1235768"/>
                      <a:pt x="213875" y="1231205"/>
                      <a:pt x="201801" y="1227388"/>
                    </a:cubicBezTo>
                    <a:cubicBezTo>
                      <a:pt x="181044" y="1220252"/>
                      <a:pt x="159541" y="1214026"/>
                      <a:pt x="140112" y="1203419"/>
                    </a:cubicBezTo>
                    <a:cubicBezTo>
                      <a:pt x="128620" y="1197038"/>
                      <a:pt x="123155" y="1200919"/>
                      <a:pt x="122807" y="1214314"/>
                    </a:cubicBezTo>
                    <a:cubicBezTo>
                      <a:pt x="123940" y="1234245"/>
                      <a:pt x="114572" y="1249367"/>
                      <a:pt x="96113" y="1257036"/>
                    </a:cubicBezTo>
                    <a:cubicBezTo>
                      <a:pt x="76081" y="1265696"/>
                      <a:pt x="52341" y="1262196"/>
                      <a:pt x="38458" y="1248535"/>
                    </a:cubicBezTo>
                    <a:cubicBezTo>
                      <a:pt x="28295" y="1238683"/>
                      <a:pt x="25414" y="1226441"/>
                      <a:pt x="29153" y="1213546"/>
                    </a:cubicBezTo>
                    <a:cubicBezTo>
                      <a:pt x="33393" y="1197260"/>
                      <a:pt x="26038" y="1190470"/>
                      <a:pt x="12391" y="1187643"/>
                    </a:cubicBezTo>
                    <a:cubicBezTo>
                      <a:pt x="3871" y="1185980"/>
                      <a:pt x="-675" y="1182253"/>
                      <a:pt x="81" y="1172993"/>
                    </a:cubicBezTo>
                    <a:cubicBezTo>
                      <a:pt x="756" y="1162905"/>
                      <a:pt x="8693" y="1167131"/>
                      <a:pt x="13658" y="1166641"/>
                    </a:cubicBezTo>
                    <a:cubicBezTo>
                      <a:pt x="57798" y="1165203"/>
                      <a:pt x="100899" y="1168043"/>
                      <a:pt x="142679" y="1176546"/>
                    </a:cubicBezTo>
                    <a:lnTo>
                      <a:pt x="239171" y="1211513"/>
                    </a:lnTo>
                    <a:lnTo>
                      <a:pt x="235719" y="1208616"/>
                    </a:lnTo>
                    <a:cubicBezTo>
                      <a:pt x="233507" y="1206307"/>
                      <a:pt x="232352" y="1203613"/>
                      <a:pt x="234276" y="1199764"/>
                    </a:cubicBezTo>
                    <a:cubicBezTo>
                      <a:pt x="237355" y="1193606"/>
                      <a:pt x="245052" y="1195915"/>
                      <a:pt x="250440" y="1196685"/>
                    </a:cubicBezTo>
                    <a:cubicBezTo>
                      <a:pt x="264294" y="1198994"/>
                      <a:pt x="278919" y="1202073"/>
                      <a:pt x="292773" y="1205152"/>
                    </a:cubicBezTo>
                    <a:lnTo>
                      <a:pt x="293536" y="1205788"/>
                    </a:lnTo>
                    <a:lnTo>
                      <a:pt x="307663" y="1191042"/>
                    </a:lnTo>
                    <a:cubicBezTo>
                      <a:pt x="319676" y="1177328"/>
                      <a:pt x="331690" y="1163615"/>
                      <a:pt x="350231" y="1156773"/>
                    </a:cubicBezTo>
                    <a:cubicBezTo>
                      <a:pt x="359169" y="1154220"/>
                      <a:pt x="358515" y="1147603"/>
                      <a:pt x="353724" y="1141396"/>
                    </a:cubicBezTo>
                    <a:cubicBezTo>
                      <a:pt x="347115" y="1133698"/>
                      <a:pt x="340506" y="1126000"/>
                      <a:pt x="328677" y="1124663"/>
                    </a:cubicBezTo>
                    <a:cubicBezTo>
                      <a:pt x="301464" y="1119835"/>
                      <a:pt x="277570" y="1106329"/>
                      <a:pt x="254423" y="1091914"/>
                    </a:cubicBezTo>
                    <a:cubicBezTo>
                      <a:pt x="236567" y="1080317"/>
                      <a:pt x="218793" y="1069546"/>
                      <a:pt x="198863" y="1062329"/>
                    </a:cubicBezTo>
                    <a:cubicBezTo>
                      <a:pt x="184889" y="1056194"/>
                      <a:pt x="177686" y="1059411"/>
                      <a:pt x="174939" y="1073879"/>
                    </a:cubicBezTo>
                    <a:cubicBezTo>
                      <a:pt x="174019" y="1081485"/>
                      <a:pt x="173181" y="1089919"/>
                      <a:pt x="161270" y="1087756"/>
                    </a:cubicBezTo>
                    <a:cubicBezTo>
                      <a:pt x="150186" y="1085510"/>
                      <a:pt x="145314" y="1078475"/>
                      <a:pt x="143506" y="1068633"/>
                    </a:cubicBezTo>
                    <a:cubicBezTo>
                      <a:pt x="142853" y="1062017"/>
                      <a:pt x="147817" y="1061526"/>
                      <a:pt x="151955" y="1061118"/>
                    </a:cubicBezTo>
                    <a:cubicBezTo>
                      <a:pt x="165112" y="1058982"/>
                      <a:pt x="176369" y="1054530"/>
                      <a:pt x="186309" y="1045197"/>
                    </a:cubicBezTo>
                    <a:cubicBezTo>
                      <a:pt x="190865" y="1040572"/>
                      <a:pt x="194338" y="1041899"/>
                      <a:pt x="199548" y="1043889"/>
                    </a:cubicBezTo>
                    <a:cubicBezTo>
                      <a:pt x="249909" y="1063132"/>
                      <a:pt x="303171" y="1077912"/>
                      <a:pt x="342999" y="1117403"/>
                    </a:cubicBezTo>
                    <a:cubicBezTo>
                      <a:pt x="354981" y="1128745"/>
                      <a:pt x="380060" y="1120422"/>
                      <a:pt x="385045" y="1103228"/>
                    </a:cubicBezTo>
                    <a:cubicBezTo>
                      <a:pt x="389612" y="1090250"/>
                      <a:pt x="396068" y="1087942"/>
                      <a:pt x="407816" y="1088452"/>
                    </a:cubicBezTo>
                    <a:cubicBezTo>
                      <a:pt x="413689" y="1088707"/>
                      <a:pt x="420227" y="1087226"/>
                      <a:pt x="425855" y="1084999"/>
                    </a:cubicBezTo>
                    <a:cubicBezTo>
                      <a:pt x="435540" y="1081537"/>
                      <a:pt x="437206" y="1073022"/>
                      <a:pt x="437962" y="1063761"/>
                    </a:cubicBezTo>
                    <a:cubicBezTo>
                      <a:pt x="438718" y="1054500"/>
                      <a:pt x="432517" y="1050937"/>
                      <a:pt x="425571" y="1048283"/>
                    </a:cubicBezTo>
                    <a:cubicBezTo>
                      <a:pt x="416888" y="1044965"/>
                      <a:pt x="406632" y="1042638"/>
                      <a:pt x="397121" y="1039402"/>
                    </a:cubicBezTo>
                    <a:cubicBezTo>
                      <a:pt x="386784" y="1036248"/>
                      <a:pt x="376364" y="1032267"/>
                      <a:pt x="368019" y="1023905"/>
                    </a:cubicBezTo>
                    <a:lnTo>
                      <a:pt x="361094" y="1008297"/>
                    </a:lnTo>
                    <a:lnTo>
                      <a:pt x="355311" y="1004069"/>
                    </a:lnTo>
                    <a:cubicBezTo>
                      <a:pt x="351847" y="999451"/>
                      <a:pt x="352040" y="993101"/>
                      <a:pt x="353579" y="981940"/>
                    </a:cubicBezTo>
                    <a:cubicBezTo>
                      <a:pt x="351270" y="970394"/>
                      <a:pt x="360506" y="963467"/>
                      <a:pt x="365125" y="954231"/>
                    </a:cubicBezTo>
                    <a:cubicBezTo>
                      <a:pt x="375900" y="931909"/>
                      <a:pt x="372052" y="921903"/>
                      <a:pt x="348192" y="915746"/>
                    </a:cubicBezTo>
                    <a:cubicBezTo>
                      <a:pt x="342034" y="914206"/>
                      <a:pt x="335876" y="913437"/>
                      <a:pt x="329719" y="911897"/>
                    </a:cubicBezTo>
                    <a:cubicBezTo>
                      <a:pt x="328179" y="912667"/>
                      <a:pt x="327410" y="912667"/>
                      <a:pt x="326640" y="913437"/>
                    </a:cubicBezTo>
                    <a:cubicBezTo>
                      <a:pt x="323561" y="914976"/>
                      <a:pt x="320482" y="914206"/>
                      <a:pt x="318173" y="911897"/>
                    </a:cubicBezTo>
                    <a:cubicBezTo>
                      <a:pt x="301240" y="914976"/>
                      <a:pt x="286616" y="903430"/>
                      <a:pt x="269682" y="903430"/>
                    </a:cubicBezTo>
                    <a:cubicBezTo>
                      <a:pt x="256597" y="904970"/>
                      <a:pt x="248131" y="898043"/>
                      <a:pt x="245052" y="887267"/>
                    </a:cubicBezTo>
                    <a:cubicBezTo>
                      <a:pt x="242743" y="877261"/>
                      <a:pt x="254288" y="877261"/>
                      <a:pt x="260446" y="872643"/>
                    </a:cubicBezTo>
                    <a:cubicBezTo>
                      <a:pt x="278919" y="871104"/>
                      <a:pt x="295852" y="863407"/>
                      <a:pt x="313555" y="859558"/>
                    </a:cubicBezTo>
                    <a:cubicBezTo>
                      <a:pt x="325101" y="851091"/>
                      <a:pt x="338955" y="848782"/>
                      <a:pt x="352040" y="846473"/>
                    </a:cubicBezTo>
                    <a:cubicBezTo>
                      <a:pt x="355119" y="846473"/>
                      <a:pt x="358197" y="847243"/>
                      <a:pt x="361276" y="848782"/>
                    </a:cubicBezTo>
                    <a:cubicBezTo>
                      <a:pt x="360506" y="850322"/>
                      <a:pt x="358967" y="851861"/>
                      <a:pt x="358197" y="853400"/>
                    </a:cubicBezTo>
                    <a:cubicBezTo>
                      <a:pt x="359737" y="852631"/>
                      <a:pt x="360506" y="851861"/>
                      <a:pt x="362046" y="851091"/>
                    </a:cubicBezTo>
                    <a:cubicBezTo>
                      <a:pt x="370513" y="838776"/>
                      <a:pt x="382828" y="833388"/>
                      <a:pt x="397452" y="836467"/>
                    </a:cubicBezTo>
                    <a:cubicBezTo>
                      <a:pt x="419773" y="815685"/>
                      <a:pt x="418234" y="793364"/>
                      <a:pt x="402840" y="769503"/>
                    </a:cubicBezTo>
                    <a:cubicBezTo>
                      <a:pt x="395913" y="758728"/>
                      <a:pt x="389755" y="747182"/>
                      <a:pt x="383597" y="735637"/>
                    </a:cubicBezTo>
                    <a:cubicBezTo>
                      <a:pt x="375900" y="729479"/>
                      <a:pt x="368973" y="724091"/>
                      <a:pt x="361276" y="717934"/>
                    </a:cubicBezTo>
                    <a:cubicBezTo>
                      <a:pt x="353579" y="714855"/>
                      <a:pt x="352040" y="706388"/>
                      <a:pt x="348192" y="700231"/>
                    </a:cubicBezTo>
                    <a:cubicBezTo>
                      <a:pt x="349731" y="692534"/>
                      <a:pt x="335876" y="684067"/>
                      <a:pt x="345113" y="677140"/>
                    </a:cubicBezTo>
                    <a:lnTo>
                      <a:pt x="359259" y="673306"/>
                    </a:lnTo>
                    <a:lnTo>
                      <a:pt x="360028" y="663933"/>
                    </a:lnTo>
                    <a:cubicBezTo>
                      <a:pt x="367332" y="644839"/>
                      <a:pt x="361234" y="625400"/>
                      <a:pt x="351908" y="607114"/>
                    </a:cubicBezTo>
                    <a:cubicBezTo>
                      <a:pt x="348854" y="601570"/>
                      <a:pt x="345881" y="596853"/>
                      <a:pt x="343736" y="592055"/>
                    </a:cubicBezTo>
                    <a:cubicBezTo>
                      <a:pt x="326647" y="562844"/>
                      <a:pt x="326647" y="562844"/>
                      <a:pt x="350173" y="538808"/>
                    </a:cubicBezTo>
                    <a:cubicBezTo>
                      <a:pt x="354729" y="534182"/>
                      <a:pt x="357630" y="529720"/>
                      <a:pt x="355159" y="521613"/>
                    </a:cubicBezTo>
                    <a:cubicBezTo>
                      <a:pt x="352605" y="512679"/>
                      <a:pt x="352452" y="502673"/>
                      <a:pt x="353208" y="493412"/>
                    </a:cubicBezTo>
                    <a:cubicBezTo>
                      <a:pt x="355129" y="479027"/>
                      <a:pt x="347110" y="473973"/>
                      <a:pt x="335118" y="470982"/>
                    </a:cubicBezTo>
                    <a:cubicBezTo>
                      <a:pt x="296575" y="461428"/>
                      <a:pt x="296575" y="461428"/>
                      <a:pt x="315730" y="426967"/>
                    </a:cubicBezTo>
                    <a:cubicBezTo>
                      <a:pt x="319295" y="420769"/>
                      <a:pt x="320296" y="413990"/>
                      <a:pt x="319561" y="406546"/>
                    </a:cubicBezTo>
                    <a:cubicBezTo>
                      <a:pt x="318989" y="400757"/>
                      <a:pt x="312462" y="393886"/>
                      <a:pt x="322146" y="390424"/>
                    </a:cubicBezTo>
                    <a:cubicBezTo>
                      <a:pt x="330175" y="387126"/>
                      <a:pt x="338531" y="387135"/>
                      <a:pt x="344313" y="394915"/>
                    </a:cubicBezTo>
                    <a:cubicBezTo>
                      <a:pt x="349931" y="401040"/>
                      <a:pt x="353976" y="408157"/>
                      <a:pt x="358931" y="416018"/>
                    </a:cubicBezTo>
                    <a:cubicBezTo>
                      <a:pt x="378054" y="406614"/>
                      <a:pt x="385440" y="388347"/>
                      <a:pt x="391171" y="370244"/>
                    </a:cubicBezTo>
                    <a:cubicBezTo>
                      <a:pt x="394491" y="361565"/>
                      <a:pt x="386309" y="354857"/>
                      <a:pt x="380772" y="349558"/>
                    </a:cubicBezTo>
                    <a:cubicBezTo>
                      <a:pt x="372590" y="342851"/>
                      <a:pt x="364490" y="336970"/>
                      <a:pt x="357216" y="331008"/>
                    </a:cubicBezTo>
                    <a:cubicBezTo>
                      <a:pt x="349034" y="324300"/>
                      <a:pt x="343252" y="316521"/>
                      <a:pt x="341363" y="305851"/>
                    </a:cubicBezTo>
                    <a:cubicBezTo>
                      <a:pt x="339146" y="291874"/>
                      <a:pt x="342957" y="288157"/>
                      <a:pt x="357350" y="290075"/>
                    </a:cubicBezTo>
                    <a:cubicBezTo>
                      <a:pt x="375216" y="293321"/>
                      <a:pt x="378863" y="287950"/>
                      <a:pt x="374665" y="270828"/>
                    </a:cubicBezTo>
                    <a:cubicBezTo>
                      <a:pt x="372858" y="260985"/>
                      <a:pt x="363358" y="249397"/>
                      <a:pt x="374288" y="241636"/>
                    </a:cubicBezTo>
                    <a:cubicBezTo>
                      <a:pt x="384473" y="234785"/>
                      <a:pt x="395464" y="244555"/>
                      <a:pt x="404392" y="250354"/>
                    </a:cubicBezTo>
                    <a:cubicBezTo>
                      <a:pt x="408029" y="253335"/>
                      <a:pt x="411584" y="255489"/>
                      <a:pt x="415966" y="257561"/>
                    </a:cubicBezTo>
                    <a:cubicBezTo>
                      <a:pt x="421258" y="260379"/>
                      <a:pt x="427958" y="260552"/>
                      <a:pt x="432433" y="255099"/>
                    </a:cubicBezTo>
                    <a:cubicBezTo>
                      <a:pt x="436989" y="250474"/>
                      <a:pt x="434762" y="244848"/>
                      <a:pt x="430963" y="240213"/>
                    </a:cubicBezTo>
                    <a:cubicBezTo>
                      <a:pt x="426090" y="233178"/>
                      <a:pt x="422045" y="226062"/>
                      <a:pt x="429584" y="217801"/>
                    </a:cubicBezTo>
                    <a:cubicBezTo>
                      <a:pt x="437204" y="210368"/>
                      <a:pt x="445887" y="213686"/>
                      <a:pt x="453825" y="217912"/>
                    </a:cubicBezTo>
                    <a:cubicBezTo>
                      <a:pt x="454734" y="218657"/>
                      <a:pt x="456552" y="220148"/>
                      <a:pt x="458289" y="220811"/>
                    </a:cubicBezTo>
                    <a:cubicBezTo>
                      <a:pt x="480445" y="233654"/>
                      <a:pt x="485246" y="231510"/>
                      <a:pt x="492807" y="206545"/>
                    </a:cubicBezTo>
                    <a:cubicBezTo>
                      <a:pt x="495800" y="194558"/>
                      <a:pt x="499038" y="185052"/>
                      <a:pt x="513268" y="185317"/>
                    </a:cubicBezTo>
                    <a:cubicBezTo>
                      <a:pt x="516578" y="184989"/>
                      <a:pt x="519060" y="184744"/>
                      <a:pt x="521624" y="185326"/>
                    </a:cubicBezTo>
                    <a:cubicBezTo>
                      <a:pt x="536181" y="188899"/>
                      <a:pt x="547939" y="181056"/>
                      <a:pt x="544895" y="167160"/>
                    </a:cubicBezTo>
                    <a:cubicBezTo>
                      <a:pt x="541851" y="153264"/>
                      <a:pt x="548808" y="147567"/>
                      <a:pt x="558655" y="145758"/>
                    </a:cubicBezTo>
                    <a:cubicBezTo>
                      <a:pt x="590762" y="140917"/>
                      <a:pt x="595421" y="120414"/>
                      <a:pt x="593470" y="92213"/>
                    </a:cubicBezTo>
                    <a:cubicBezTo>
                      <a:pt x="592337" y="72283"/>
                      <a:pt x="595341" y="51944"/>
                      <a:pt x="599172" y="31523"/>
                    </a:cubicBezTo>
                    <a:cubicBezTo>
                      <a:pt x="601583" y="22099"/>
                      <a:pt x="605975" y="15819"/>
                      <a:pt x="615660" y="12357"/>
                    </a:cubicBezTo>
                    <a:cubicBezTo>
                      <a:pt x="632132" y="5720"/>
                      <a:pt x="648788" y="943"/>
                      <a:pt x="665522" y="124"/>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7" name="Freeform: Shape 56">
                <a:extLst>
                  <a:ext uri="{FF2B5EF4-FFF2-40B4-BE49-F238E27FC236}">
                    <a16:creationId xmlns:a16="http://schemas.microsoft.com/office/drawing/2014/main" id="{1835E9D2-F4BD-4682-8368-53FB0CE744F8}"/>
                  </a:ext>
                </a:extLst>
              </p:cNvPr>
              <p:cNvSpPr/>
              <p:nvPr/>
            </p:nvSpPr>
            <p:spPr>
              <a:xfrm>
                <a:off x="8164923" y="3424532"/>
                <a:ext cx="1732071" cy="1727593"/>
              </a:xfrm>
              <a:custGeom>
                <a:avLst/>
                <a:gdLst>
                  <a:gd name="connsiteX0" fmla="*/ 1594258 w 2181928"/>
                  <a:gd name="connsiteY0" fmla="*/ 1054835 h 2176287"/>
                  <a:gd name="connsiteX1" fmla="*/ 1594316 w 2181928"/>
                  <a:gd name="connsiteY1" fmla="*/ 1056846 h 2176287"/>
                  <a:gd name="connsiteX2" fmla="*/ 1602845 w 2181928"/>
                  <a:gd name="connsiteY2" fmla="*/ 1056101 h 2176287"/>
                  <a:gd name="connsiteX3" fmla="*/ 1600954 w 2181928"/>
                  <a:gd name="connsiteY3" fmla="*/ 1055480 h 2176287"/>
                  <a:gd name="connsiteX4" fmla="*/ 1594258 w 2181928"/>
                  <a:gd name="connsiteY4" fmla="*/ 1054835 h 2176287"/>
                  <a:gd name="connsiteX5" fmla="*/ 1657952 w 2181928"/>
                  <a:gd name="connsiteY5" fmla="*/ 941904 h 2176287"/>
                  <a:gd name="connsiteX6" fmla="*/ 1656709 w 2181928"/>
                  <a:gd name="connsiteY6" fmla="*/ 943146 h 2176287"/>
                  <a:gd name="connsiteX7" fmla="*/ 1651561 w 2181928"/>
                  <a:gd name="connsiteY7" fmla="*/ 948552 h 2176287"/>
                  <a:gd name="connsiteX8" fmla="*/ 1640569 w 2181928"/>
                  <a:gd name="connsiteY8" fmla="*/ 958045 h 2176287"/>
                  <a:gd name="connsiteX9" fmla="*/ 1638707 w 2181928"/>
                  <a:gd name="connsiteY9" fmla="*/ 959908 h 2176287"/>
                  <a:gd name="connsiteX10" fmla="*/ 1644293 w 2181928"/>
                  <a:gd name="connsiteY10" fmla="*/ 956182 h 2176287"/>
                  <a:gd name="connsiteX11" fmla="*/ 1651561 w 2181928"/>
                  <a:gd name="connsiteY11" fmla="*/ 948552 h 2176287"/>
                  <a:gd name="connsiteX12" fmla="*/ 1654226 w 2181928"/>
                  <a:gd name="connsiteY12" fmla="*/ 946250 h 2176287"/>
                  <a:gd name="connsiteX13" fmla="*/ 1657331 w 2181928"/>
                  <a:gd name="connsiteY13" fmla="*/ 942525 h 2176287"/>
                  <a:gd name="connsiteX14" fmla="*/ 1657952 w 2181928"/>
                  <a:gd name="connsiteY14" fmla="*/ 941904 h 2176287"/>
                  <a:gd name="connsiteX15" fmla="*/ 1651123 w 2181928"/>
                  <a:gd name="connsiteY15" fmla="*/ 847542 h 2176287"/>
                  <a:gd name="connsiteX16" fmla="*/ 1634982 w 2181928"/>
                  <a:gd name="connsiteY16" fmla="*/ 850026 h 2176287"/>
                  <a:gd name="connsiteX17" fmla="*/ 1623186 w 2181928"/>
                  <a:gd name="connsiteY17" fmla="*/ 859338 h 2176287"/>
                  <a:gd name="connsiteX18" fmla="*/ 1634982 w 2181928"/>
                  <a:gd name="connsiteY18" fmla="*/ 851268 h 2176287"/>
                  <a:gd name="connsiteX19" fmla="*/ 1648018 w 2181928"/>
                  <a:gd name="connsiteY19" fmla="*/ 855613 h 2176287"/>
                  <a:gd name="connsiteX20" fmla="*/ 1651123 w 2181928"/>
                  <a:gd name="connsiteY20" fmla="*/ 847542 h 2176287"/>
                  <a:gd name="connsiteX21" fmla="*/ 686564 w 2181928"/>
                  <a:gd name="connsiteY21" fmla="*/ 2961 h 2176287"/>
                  <a:gd name="connsiteX22" fmla="*/ 683861 w 2181928"/>
                  <a:gd name="connsiteY22" fmla="*/ 3910 h 2176287"/>
                  <a:gd name="connsiteX23" fmla="*/ 674957 w 2181928"/>
                  <a:gd name="connsiteY23" fmla="*/ 4152 h 2176287"/>
                  <a:gd name="connsiteX24" fmla="*/ 674111 w 2181928"/>
                  <a:gd name="connsiteY24" fmla="*/ 3421 h 2176287"/>
                  <a:gd name="connsiteX25" fmla="*/ 766694 w 2181928"/>
                  <a:gd name="connsiteY25" fmla="*/ 0 h 2176287"/>
                  <a:gd name="connsiteX26" fmla="*/ 766648 w 2181928"/>
                  <a:gd name="connsiteY26" fmla="*/ 972 h 2176287"/>
                  <a:gd name="connsiteX27" fmla="*/ 771112 w 2181928"/>
                  <a:gd name="connsiteY27" fmla="*/ 5131 h 2176287"/>
                  <a:gd name="connsiteX28" fmla="*/ 810713 w 2181928"/>
                  <a:gd name="connsiteY28" fmla="*/ 72992 h 2176287"/>
                  <a:gd name="connsiteX29" fmla="*/ 798589 w 2181928"/>
                  <a:gd name="connsiteY29" fmla="*/ 119188 h 2176287"/>
                  <a:gd name="connsiteX30" fmla="*/ 801359 w 2181928"/>
                  <a:gd name="connsiteY30" fmla="*/ 131356 h 2176287"/>
                  <a:gd name="connsiteX31" fmla="*/ 826570 w 2181928"/>
                  <a:gd name="connsiteY31" fmla="*/ 141497 h 2176287"/>
                  <a:gd name="connsiteX32" fmla="*/ 827298 w 2181928"/>
                  <a:gd name="connsiteY32" fmla="*/ 141823 h 2176287"/>
                  <a:gd name="connsiteX33" fmla="*/ 847108 w 2181928"/>
                  <a:gd name="connsiteY33" fmla="*/ 148211 h 2176287"/>
                  <a:gd name="connsiteX34" fmla="*/ 895608 w 2181928"/>
                  <a:gd name="connsiteY34" fmla="*/ 147901 h 2176287"/>
                  <a:gd name="connsiteX35" fmla="*/ 887705 w 2181928"/>
                  <a:gd name="connsiteY35" fmla="*/ 178980 h 2176287"/>
                  <a:gd name="connsiteX36" fmla="*/ 891285 w 2181928"/>
                  <a:gd name="connsiteY36" fmla="*/ 177866 h 2176287"/>
                  <a:gd name="connsiteX37" fmla="*/ 904334 w 2181928"/>
                  <a:gd name="connsiteY37" fmla="*/ 205555 h 2176287"/>
                  <a:gd name="connsiteX38" fmla="*/ 894554 w 2181928"/>
                  <a:gd name="connsiteY38" fmla="*/ 218249 h 2176287"/>
                  <a:gd name="connsiteX39" fmla="*/ 890952 w 2181928"/>
                  <a:gd name="connsiteY39" fmla="*/ 231324 h 2176287"/>
                  <a:gd name="connsiteX40" fmla="*/ 891811 w 2181928"/>
                  <a:gd name="connsiteY40" fmla="*/ 235017 h 2176287"/>
                  <a:gd name="connsiteX41" fmla="*/ 901368 w 2181928"/>
                  <a:gd name="connsiteY41" fmla="*/ 244859 h 2176287"/>
                  <a:gd name="connsiteX42" fmla="*/ 920426 w 2181928"/>
                  <a:gd name="connsiteY42" fmla="*/ 251238 h 2176287"/>
                  <a:gd name="connsiteX43" fmla="*/ 940431 w 2181928"/>
                  <a:gd name="connsiteY43" fmla="*/ 255855 h 2176287"/>
                  <a:gd name="connsiteX44" fmla="*/ 953581 w 2181928"/>
                  <a:gd name="connsiteY44" fmla="*/ 265194 h 2176287"/>
                  <a:gd name="connsiteX45" fmla="*/ 945617 w 2181928"/>
                  <a:gd name="connsiteY45" fmla="*/ 277045 h 2176287"/>
                  <a:gd name="connsiteX46" fmla="*/ 936146 w 2181928"/>
                  <a:gd name="connsiteY46" fmla="*/ 290643 h 2176287"/>
                  <a:gd name="connsiteX47" fmla="*/ 934173 w 2181928"/>
                  <a:gd name="connsiteY47" fmla="*/ 295461 h 2176287"/>
                  <a:gd name="connsiteX48" fmla="*/ 942169 w 2181928"/>
                  <a:gd name="connsiteY48" fmla="*/ 302790 h 2176287"/>
                  <a:gd name="connsiteX49" fmla="*/ 983141 w 2181928"/>
                  <a:gd name="connsiteY49" fmla="*/ 322346 h 2176287"/>
                  <a:gd name="connsiteX50" fmla="*/ 980961 w 2181928"/>
                  <a:gd name="connsiteY50" fmla="*/ 324526 h 2176287"/>
                  <a:gd name="connsiteX51" fmla="*/ 999919 w 2181928"/>
                  <a:gd name="connsiteY51" fmla="*/ 328552 h 2176287"/>
                  <a:gd name="connsiteX52" fmla="*/ 1016444 w 2181928"/>
                  <a:gd name="connsiteY52" fmla="*/ 348509 h 2176287"/>
                  <a:gd name="connsiteX53" fmla="*/ 1027017 w 2181928"/>
                  <a:gd name="connsiteY53" fmla="*/ 354191 h 2176287"/>
                  <a:gd name="connsiteX54" fmla="*/ 1049026 w 2181928"/>
                  <a:gd name="connsiteY54" fmla="*/ 351705 h 2176287"/>
                  <a:gd name="connsiteX55" fmla="*/ 1081334 w 2181928"/>
                  <a:gd name="connsiteY55" fmla="*/ 349074 h 2176287"/>
                  <a:gd name="connsiteX56" fmla="*/ 1077803 w 2181928"/>
                  <a:gd name="connsiteY56" fmla="*/ 332408 h 2176287"/>
                  <a:gd name="connsiteX57" fmla="*/ 1079152 w 2181928"/>
                  <a:gd name="connsiteY57" fmla="*/ 317228 h 2176287"/>
                  <a:gd name="connsiteX58" fmla="*/ 1101268 w 2181928"/>
                  <a:gd name="connsiteY58" fmla="*/ 311164 h 2176287"/>
                  <a:gd name="connsiteX59" fmla="*/ 1103984 w 2181928"/>
                  <a:gd name="connsiteY59" fmla="*/ 325120 h 2176287"/>
                  <a:gd name="connsiteX60" fmla="*/ 1104504 w 2181928"/>
                  <a:gd name="connsiteY60" fmla="*/ 337669 h 2176287"/>
                  <a:gd name="connsiteX61" fmla="*/ 1137787 w 2181928"/>
                  <a:gd name="connsiteY61" fmla="*/ 332380 h 2176287"/>
                  <a:gd name="connsiteX62" fmla="*/ 1144503 w 2181928"/>
                  <a:gd name="connsiteY62" fmla="*/ 317359 h 2176287"/>
                  <a:gd name="connsiteX63" fmla="*/ 1159896 w 2181928"/>
                  <a:gd name="connsiteY63" fmla="*/ 311544 h 2176287"/>
                  <a:gd name="connsiteX64" fmla="*/ 1168927 w 2181928"/>
                  <a:gd name="connsiteY64" fmla="*/ 323896 h 2176287"/>
                  <a:gd name="connsiteX65" fmla="*/ 1160508 w 2181928"/>
                  <a:gd name="connsiteY65" fmla="*/ 350953 h 2176287"/>
                  <a:gd name="connsiteX66" fmla="*/ 1170279 w 2181928"/>
                  <a:gd name="connsiteY66" fmla="*/ 383469 h 2176287"/>
                  <a:gd name="connsiteX67" fmla="*/ 1225969 w 2181928"/>
                  <a:gd name="connsiteY67" fmla="*/ 422259 h 2176287"/>
                  <a:gd name="connsiteX68" fmla="*/ 1239386 w 2181928"/>
                  <a:gd name="connsiteY68" fmla="*/ 422654 h 2176287"/>
                  <a:gd name="connsiteX69" fmla="*/ 1289224 w 2181928"/>
                  <a:gd name="connsiteY69" fmla="*/ 402633 h 2176287"/>
                  <a:gd name="connsiteX70" fmla="*/ 1261046 w 2181928"/>
                  <a:gd name="connsiteY70" fmla="*/ 431795 h 2176287"/>
                  <a:gd name="connsiteX71" fmla="*/ 1244590 w 2181928"/>
                  <a:gd name="connsiteY71" fmla="*/ 456244 h 2176287"/>
                  <a:gd name="connsiteX72" fmla="*/ 1245740 w 2181928"/>
                  <a:gd name="connsiteY72" fmla="*/ 456438 h 2176287"/>
                  <a:gd name="connsiteX73" fmla="*/ 1295403 w 2181928"/>
                  <a:gd name="connsiteY73" fmla="*/ 468234 h 2176287"/>
                  <a:gd name="connsiteX74" fmla="*/ 1408389 w 2181928"/>
                  <a:gd name="connsiteY74" fmla="*/ 485616 h 2176287"/>
                  <a:gd name="connsiteX75" fmla="*/ 1469228 w 2181928"/>
                  <a:gd name="connsiteY75" fmla="*/ 474442 h 2176287"/>
                  <a:gd name="connsiteX76" fmla="*/ 1494681 w 2181928"/>
                  <a:gd name="connsiteY76" fmla="*/ 463888 h 2176287"/>
                  <a:gd name="connsiteX77" fmla="*/ 1520134 w 2181928"/>
                  <a:gd name="connsiteY77" fmla="*/ 464508 h 2176287"/>
                  <a:gd name="connsiteX78" fmla="*/ 1596491 w 2181928"/>
                  <a:gd name="connsiteY78" fmla="*/ 471959 h 2176287"/>
                  <a:gd name="connsiteX79" fmla="*/ 1636844 w 2181928"/>
                  <a:gd name="connsiteY79" fmla="*/ 486858 h 2176287"/>
                  <a:gd name="connsiteX80" fmla="*/ 1715685 w 2181928"/>
                  <a:gd name="connsiteY80" fmla="*/ 539005 h 2176287"/>
                  <a:gd name="connsiteX81" fmla="*/ 1662297 w 2181928"/>
                  <a:gd name="connsiteY81" fmla="*/ 511689 h 2176287"/>
                  <a:gd name="connsiteX82" fmla="*/ 1619461 w 2181928"/>
                  <a:gd name="connsiteY82" fmla="*/ 493065 h 2176287"/>
                  <a:gd name="connsiteX83" fmla="*/ 1676576 w 2181928"/>
                  <a:gd name="connsiteY83" fmla="*/ 529692 h 2176287"/>
                  <a:gd name="connsiteX84" fmla="*/ 1716927 w 2181928"/>
                  <a:gd name="connsiteY84" fmla="*/ 569424 h 2176287"/>
                  <a:gd name="connsiteX85" fmla="*/ 1741139 w 2181928"/>
                  <a:gd name="connsiteY85" fmla="*/ 602326 h 2176287"/>
                  <a:gd name="connsiteX86" fmla="*/ 1743622 w 2181928"/>
                  <a:gd name="connsiteY86" fmla="*/ 614121 h 2176287"/>
                  <a:gd name="connsiteX87" fmla="*/ 1726860 w 2181928"/>
                  <a:gd name="connsiteY87" fmla="*/ 603568 h 2176287"/>
                  <a:gd name="connsiteX88" fmla="*/ 1697061 w 2181928"/>
                  <a:gd name="connsiteY88" fmla="*/ 563837 h 2176287"/>
                  <a:gd name="connsiteX89" fmla="*/ 1644293 w 2181928"/>
                  <a:gd name="connsiteY89" fmla="*/ 522864 h 2176287"/>
                  <a:gd name="connsiteX90" fmla="*/ 1644293 w 2181928"/>
                  <a:gd name="connsiteY90" fmla="*/ 525347 h 2176287"/>
                  <a:gd name="connsiteX91" fmla="*/ 1656709 w 2181928"/>
                  <a:gd name="connsiteY91" fmla="*/ 534659 h 2176287"/>
                  <a:gd name="connsiteX92" fmla="*/ 1657331 w 2181928"/>
                  <a:gd name="connsiteY92" fmla="*/ 535280 h 2176287"/>
                  <a:gd name="connsiteX93" fmla="*/ 1693958 w 2181928"/>
                  <a:gd name="connsiteY93" fmla="*/ 572528 h 2176287"/>
                  <a:gd name="connsiteX94" fmla="*/ 1749209 w 2181928"/>
                  <a:gd name="connsiteY94" fmla="*/ 651370 h 2176287"/>
                  <a:gd name="connsiteX95" fmla="*/ 1751692 w 2181928"/>
                  <a:gd name="connsiteY95" fmla="*/ 655715 h 2176287"/>
                  <a:gd name="connsiteX96" fmla="*/ 1743622 w 2181928"/>
                  <a:gd name="connsiteY96" fmla="*/ 674339 h 2176287"/>
                  <a:gd name="connsiteX97" fmla="*/ 1741760 w 2181928"/>
                  <a:gd name="connsiteY97" fmla="*/ 676202 h 2176287"/>
                  <a:gd name="connsiteX98" fmla="*/ 1741760 w 2181928"/>
                  <a:gd name="connsiteY98" fmla="*/ 676823 h 2176287"/>
                  <a:gd name="connsiteX99" fmla="*/ 1754796 w 2181928"/>
                  <a:gd name="connsiteY99" fmla="*/ 688618 h 2176287"/>
                  <a:gd name="connsiteX100" fmla="*/ 1754176 w 2181928"/>
                  <a:gd name="connsiteY100" fmla="*/ 692963 h 2176287"/>
                  <a:gd name="connsiteX101" fmla="*/ 1733068 w 2181928"/>
                  <a:gd name="connsiteY101" fmla="*/ 691722 h 2176287"/>
                  <a:gd name="connsiteX102" fmla="*/ 1729964 w 2181928"/>
                  <a:gd name="connsiteY102" fmla="*/ 699171 h 2176287"/>
                  <a:gd name="connsiteX103" fmla="*/ 1731206 w 2181928"/>
                  <a:gd name="connsiteY103" fmla="*/ 701654 h 2176287"/>
                  <a:gd name="connsiteX104" fmla="*/ 1723756 w 2181928"/>
                  <a:gd name="connsiteY104" fmla="*/ 715932 h 2176287"/>
                  <a:gd name="connsiteX105" fmla="*/ 1724377 w 2181928"/>
                  <a:gd name="connsiteY105" fmla="*/ 722762 h 2176287"/>
                  <a:gd name="connsiteX106" fmla="*/ 1741760 w 2181928"/>
                  <a:gd name="connsiteY106" fmla="*/ 761872 h 2176287"/>
                  <a:gd name="connsiteX107" fmla="*/ 1745484 w 2181928"/>
                  <a:gd name="connsiteY107" fmla="*/ 764976 h 2176287"/>
                  <a:gd name="connsiteX108" fmla="*/ 1772800 w 2181928"/>
                  <a:gd name="connsiteY108" fmla="*/ 776150 h 2176287"/>
                  <a:gd name="connsiteX109" fmla="*/ 1785836 w 2181928"/>
                  <a:gd name="connsiteY109" fmla="*/ 777392 h 2176287"/>
                  <a:gd name="connsiteX110" fmla="*/ 1790182 w 2181928"/>
                  <a:gd name="connsiteY110" fmla="*/ 780496 h 2176287"/>
                  <a:gd name="connsiteX111" fmla="*/ 1785836 w 2181928"/>
                  <a:gd name="connsiteY111" fmla="*/ 786704 h 2176287"/>
                  <a:gd name="connsiteX112" fmla="*/ 1766592 w 2181928"/>
                  <a:gd name="connsiteY112" fmla="*/ 789809 h 2176287"/>
                  <a:gd name="connsiteX113" fmla="*/ 1776525 w 2181928"/>
                  <a:gd name="connsiteY113" fmla="*/ 790429 h 2176287"/>
                  <a:gd name="connsiteX114" fmla="*/ 1783974 w 2181928"/>
                  <a:gd name="connsiteY114" fmla="*/ 791671 h 2176287"/>
                  <a:gd name="connsiteX115" fmla="*/ 1787698 w 2181928"/>
                  <a:gd name="connsiteY115" fmla="*/ 794774 h 2176287"/>
                  <a:gd name="connsiteX116" fmla="*/ 1793286 w 2181928"/>
                  <a:gd name="connsiteY116" fmla="*/ 816502 h 2176287"/>
                  <a:gd name="connsiteX117" fmla="*/ 1788941 w 2181928"/>
                  <a:gd name="connsiteY117" fmla="*/ 818986 h 2176287"/>
                  <a:gd name="connsiteX118" fmla="*/ 1775282 w 2181928"/>
                  <a:gd name="connsiteY118" fmla="*/ 824573 h 2176287"/>
                  <a:gd name="connsiteX119" fmla="*/ 1812531 w 2181928"/>
                  <a:gd name="connsiteY119" fmla="*/ 858717 h 2176287"/>
                  <a:gd name="connsiteX120" fmla="*/ 1809426 w 2181928"/>
                  <a:gd name="connsiteY120" fmla="*/ 867409 h 2176287"/>
                  <a:gd name="connsiteX121" fmla="*/ 1797631 w 2181928"/>
                  <a:gd name="connsiteY121" fmla="*/ 872996 h 2176287"/>
                  <a:gd name="connsiteX122" fmla="*/ 1815014 w 2181928"/>
                  <a:gd name="connsiteY122" fmla="*/ 876720 h 2176287"/>
                  <a:gd name="connsiteX123" fmla="*/ 1818739 w 2181928"/>
                  <a:gd name="connsiteY123" fmla="*/ 879204 h 2176287"/>
                  <a:gd name="connsiteX124" fmla="*/ 1831155 w 2181928"/>
                  <a:gd name="connsiteY124" fmla="*/ 884791 h 2176287"/>
                  <a:gd name="connsiteX125" fmla="*/ 1837984 w 2181928"/>
                  <a:gd name="connsiteY125" fmla="*/ 902173 h 2176287"/>
                  <a:gd name="connsiteX126" fmla="*/ 1789561 w 2181928"/>
                  <a:gd name="connsiteY126" fmla="*/ 917072 h 2176287"/>
                  <a:gd name="connsiteX127" fmla="*/ 1779628 w 2181928"/>
                  <a:gd name="connsiteY127" fmla="*/ 917693 h 2176287"/>
                  <a:gd name="connsiteX128" fmla="*/ 1757900 w 2181928"/>
                  <a:gd name="connsiteY128" fmla="*/ 923901 h 2176287"/>
                  <a:gd name="connsiteX129" fmla="*/ 1746105 w 2181928"/>
                  <a:gd name="connsiteY129" fmla="*/ 935696 h 2176287"/>
                  <a:gd name="connsiteX130" fmla="*/ 1734931 w 2181928"/>
                  <a:gd name="connsiteY130" fmla="*/ 912726 h 2176287"/>
                  <a:gd name="connsiteX131" fmla="*/ 1759142 w 2181928"/>
                  <a:gd name="connsiteY131" fmla="*/ 890378 h 2176287"/>
                  <a:gd name="connsiteX132" fmla="*/ 1746726 w 2181928"/>
                  <a:gd name="connsiteY132" fmla="*/ 889757 h 2176287"/>
                  <a:gd name="connsiteX133" fmla="*/ 1731826 w 2181928"/>
                  <a:gd name="connsiteY133" fmla="*/ 914589 h 2176287"/>
                  <a:gd name="connsiteX134" fmla="*/ 1727481 w 2181928"/>
                  <a:gd name="connsiteY134" fmla="*/ 959287 h 2176287"/>
                  <a:gd name="connsiteX135" fmla="*/ 1720652 w 2181928"/>
                  <a:gd name="connsiteY135" fmla="*/ 971703 h 2176287"/>
                  <a:gd name="connsiteX136" fmla="*/ 1720652 w 2181928"/>
                  <a:gd name="connsiteY136" fmla="*/ 973566 h 2176287"/>
                  <a:gd name="connsiteX137" fmla="*/ 1722515 w 2181928"/>
                  <a:gd name="connsiteY137" fmla="*/ 973566 h 2176287"/>
                  <a:gd name="connsiteX138" fmla="*/ 1736793 w 2181928"/>
                  <a:gd name="connsiteY138" fmla="*/ 956804 h 2176287"/>
                  <a:gd name="connsiteX139" fmla="*/ 1749830 w 2181928"/>
                  <a:gd name="connsiteY139" fmla="*/ 944387 h 2176287"/>
                  <a:gd name="connsiteX140" fmla="*/ 1759142 w 2181928"/>
                  <a:gd name="connsiteY140" fmla="*/ 939421 h 2176287"/>
                  <a:gd name="connsiteX141" fmla="*/ 1767212 w 2181928"/>
                  <a:gd name="connsiteY141" fmla="*/ 948733 h 2176287"/>
                  <a:gd name="connsiteX142" fmla="*/ 1757900 w 2181928"/>
                  <a:gd name="connsiteY142" fmla="*/ 985982 h 2176287"/>
                  <a:gd name="connsiteX143" fmla="*/ 1753555 w 2181928"/>
                  <a:gd name="connsiteY143" fmla="*/ 988465 h 2176287"/>
                  <a:gd name="connsiteX144" fmla="*/ 1743001 w 2181928"/>
                  <a:gd name="connsiteY144" fmla="*/ 984119 h 2176287"/>
                  <a:gd name="connsiteX145" fmla="*/ 1743467 w 2181928"/>
                  <a:gd name="connsiteY145" fmla="*/ 983033 h 2176287"/>
                  <a:gd name="connsiteX146" fmla="*/ 1743622 w 2181928"/>
                  <a:gd name="connsiteY146" fmla="*/ 982877 h 2176287"/>
                  <a:gd name="connsiteX147" fmla="*/ 1744863 w 2181928"/>
                  <a:gd name="connsiteY147" fmla="*/ 979774 h 2176287"/>
                  <a:gd name="connsiteX148" fmla="*/ 1743467 w 2181928"/>
                  <a:gd name="connsiteY148" fmla="*/ 983033 h 2176287"/>
                  <a:gd name="connsiteX149" fmla="*/ 1737414 w 2181928"/>
                  <a:gd name="connsiteY149" fmla="*/ 989085 h 2176287"/>
                  <a:gd name="connsiteX150" fmla="*/ 1718790 w 2181928"/>
                  <a:gd name="connsiteY150" fmla="*/ 997157 h 2176287"/>
                  <a:gd name="connsiteX151" fmla="*/ 1654847 w 2181928"/>
                  <a:gd name="connsiteY151" fmla="*/ 1000881 h 2176287"/>
                  <a:gd name="connsiteX152" fmla="*/ 1636844 w 2181928"/>
                  <a:gd name="connsiteY152" fmla="*/ 1000881 h 2176287"/>
                  <a:gd name="connsiteX153" fmla="*/ 1591526 w 2181928"/>
                  <a:gd name="connsiteY153" fmla="*/ 999639 h 2176287"/>
                  <a:gd name="connsiteX154" fmla="*/ 1575889 w 2181928"/>
                  <a:gd name="connsiteY154" fmla="*/ 1001638 h 2176287"/>
                  <a:gd name="connsiteX155" fmla="*/ 1570829 w 2181928"/>
                  <a:gd name="connsiteY155" fmla="*/ 999528 h 2176287"/>
                  <a:gd name="connsiteX156" fmla="*/ 1571198 w 2181928"/>
                  <a:gd name="connsiteY156" fmla="*/ 1002680 h 2176287"/>
                  <a:gd name="connsiteX157" fmla="*/ 1588306 w 2181928"/>
                  <a:gd name="connsiteY157" fmla="*/ 1014374 h 2176287"/>
                  <a:gd name="connsiteX158" fmla="*/ 1590582 w 2181928"/>
                  <a:gd name="connsiteY158" fmla="*/ 1013098 h 2176287"/>
                  <a:gd name="connsiteX159" fmla="*/ 1606409 w 2181928"/>
                  <a:gd name="connsiteY159" fmla="*/ 1007744 h 2176287"/>
                  <a:gd name="connsiteX160" fmla="*/ 1618263 w 2181928"/>
                  <a:gd name="connsiteY160" fmla="*/ 1030474 h 2176287"/>
                  <a:gd name="connsiteX161" fmla="*/ 1612689 w 2181928"/>
                  <a:gd name="connsiteY161" fmla="*/ 1052243 h 2176287"/>
                  <a:gd name="connsiteX162" fmla="*/ 1609858 w 2181928"/>
                  <a:gd name="connsiteY162" fmla="*/ 1055487 h 2176287"/>
                  <a:gd name="connsiteX163" fmla="*/ 1615986 w 2181928"/>
                  <a:gd name="connsiteY163" fmla="*/ 1054951 h 2176287"/>
                  <a:gd name="connsiteX164" fmla="*/ 1640712 w 2181928"/>
                  <a:gd name="connsiteY164" fmla="*/ 1057934 h 2176287"/>
                  <a:gd name="connsiteX165" fmla="*/ 1654567 w 2181928"/>
                  <a:gd name="connsiteY165" fmla="*/ 1071018 h 2176287"/>
                  <a:gd name="connsiteX166" fmla="*/ 1663034 w 2181928"/>
                  <a:gd name="connsiteY166" fmla="*/ 1087952 h 2176287"/>
                  <a:gd name="connsiteX167" fmla="*/ 1663803 w 2181928"/>
                  <a:gd name="connsiteY167" fmla="*/ 1094109 h 2176287"/>
                  <a:gd name="connsiteX168" fmla="*/ 1627627 w 2181928"/>
                  <a:gd name="connsiteY168" fmla="*/ 1127206 h 2176287"/>
                  <a:gd name="connsiteX169" fmla="*/ 1594531 w 2181928"/>
                  <a:gd name="connsiteY169" fmla="*/ 1152606 h 2176287"/>
                  <a:gd name="connsiteX170" fmla="*/ 1662264 w 2181928"/>
                  <a:gd name="connsiteY170" fmla="*/ 1130285 h 2176287"/>
                  <a:gd name="connsiteX171" fmla="*/ 1689973 w 2181928"/>
                  <a:gd name="connsiteY171" fmla="*/ 1128745 h 2176287"/>
                  <a:gd name="connsiteX172" fmla="*/ 1743852 w 2181928"/>
                  <a:gd name="connsiteY172" fmla="*/ 1142600 h 2176287"/>
                  <a:gd name="connsiteX173" fmla="*/ 1802349 w 2181928"/>
                  <a:gd name="connsiteY173" fmla="*/ 1159533 h 2176287"/>
                  <a:gd name="connsiteX174" fmla="*/ 1804658 w 2181928"/>
                  <a:gd name="connsiteY174" fmla="*/ 1172618 h 2176287"/>
                  <a:gd name="connsiteX175" fmla="*/ 1764633 w 2181928"/>
                  <a:gd name="connsiteY175" fmla="*/ 1238042 h 2176287"/>
                  <a:gd name="connsiteX176" fmla="*/ 1716143 w 2181928"/>
                  <a:gd name="connsiteY176" fmla="*/ 1311164 h 2176287"/>
                  <a:gd name="connsiteX177" fmla="*/ 1699979 w 2181928"/>
                  <a:gd name="connsiteY177" fmla="*/ 1353497 h 2176287"/>
                  <a:gd name="connsiteX178" fmla="*/ 1699998 w 2181928"/>
                  <a:gd name="connsiteY178" fmla="*/ 1354296 h 2176287"/>
                  <a:gd name="connsiteX179" fmla="*/ 1706994 w 2181928"/>
                  <a:gd name="connsiteY179" fmla="*/ 1355979 h 2176287"/>
                  <a:gd name="connsiteX180" fmla="*/ 1713745 w 2181928"/>
                  <a:gd name="connsiteY180" fmla="*/ 1369792 h 2176287"/>
                  <a:gd name="connsiteX181" fmla="*/ 1713088 w 2181928"/>
                  <a:gd name="connsiteY181" fmla="*/ 1372993 h 2176287"/>
                  <a:gd name="connsiteX182" fmla="*/ 1745872 w 2181928"/>
                  <a:gd name="connsiteY182" fmla="*/ 1378320 h 2176287"/>
                  <a:gd name="connsiteX183" fmla="*/ 1780797 w 2181928"/>
                  <a:gd name="connsiteY183" fmla="*/ 1375818 h 2176287"/>
                  <a:gd name="connsiteX184" fmla="*/ 1822361 w 2181928"/>
                  <a:gd name="connsiteY184" fmla="*/ 1316552 h 2176287"/>
                  <a:gd name="connsiteX185" fmla="*/ 1808506 w 2181928"/>
                  <a:gd name="connsiteY185" fmla="*/ 1298079 h 2176287"/>
                  <a:gd name="connsiteX186" fmla="*/ 1789264 w 2181928"/>
                  <a:gd name="connsiteY186" fmla="*/ 1268061 h 2176287"/>
                  <a:gd name="connsiteX187" fmla="*/ 1842373 w 2181928"/>
                  <a:gd name="connsiteY187" fmla="*/ 1254206 h 2176287"/>
                  <a:gd name="connsiteX188" fmla="*/ 1856997 w 2181928"/>
                  <a:gd name="connsiteY188" fmla="*/ 1267291 h 2176287"/>
                  <a:gd name="connsiteX189" fmla="*/ 1918573 w 2181928"/>
                  <a:gd name="connsiteY189" fmla="*/ 1279606 h 2176287"/>
                  <a:gd name="connsiteX190" fmla="*/ 1954749 w 2181928"/>
                  <a:gd name="connsiteY190" fmla="*/ 1271139 h 2176287"/>
                  <a:gd name="connsiteX191" fmla="*/ 1983228 w 2181928"/>
                  <a:gd name="connsiteY191" fmla="*/ 1311164 h 2176287"/>
                  <a:gd name="connsiteX192" fmla="*/ 1952440 w 2181928"/>
                  <a:gd name="connsiteY192" fmla="*/ 1367351 h 2176287"/>
                  <a:gd name="connsiteX193" fmla="*/ 1994773 w 2181928"/>
                  <a:gd name="connsiteY193" fmla="*/ 1338873 h 2176287"/>
                  <a:gd name="connsiteX194" fmla="*/ 2046343 w 2181928"/>
                  <a:gd name="connsiteY194" fmla="*/ 1327328 h 2176287"/>
                  <a:gd name="connsiteX195" fmla="*/ 2113307 w 2181928"/>
                  <a:gd name="connsiteY195" fmla="*/ 1318861 h 2176287"/>
                  <a:gd name="connsiteX196" fmla="*/ 2128700 w 2181928"/>
                  <a:gd name="connsiteY196" fmla="*/ 1354267 h 2176287"/>
                  <a:gd name="connsiteX197" fmla="*/ 2121003 w 2181928"/>
                  <a:gd name="connsiteY197" fmla="*/ 1388903 h 2176287"/>
                  <a:gd name="connsiteX198" fmla="*/ 2110228 w 2181928"/>
                  <a:gd name="connsiteY198" fmla="*/ 1416612 h 2176287"/>
                  <a:gd name="connsiteX199" fmla="*/ 2114846 w 2181928"/>
                  <a:gd name="connsiteY199" fmla="*/ 1460485 h 2176287"/>
                  <a:gd name="connsiteX200" fmla="*/ 2123312 w 2181928"/>
                  <a:gd name="connsiteY200" fmla="*/ 1467412 h 2176287"/>
                  <a:gd name="connsiteX201" fmla="*/ 2128700 w 2181928"/>
                  <a:gd name="connsiteY201" fmla="*/ 1525909 h 2176287"/>
                  <a:gd name="connsiteX202" fmla="*/ 2121003 w 2181928"/>
                  <a:gd name="connsiteY202" fmla="*/ 1539764 h 2176287"/>
                  <a:gd name="connsiteX203" fmla="*/ 2137167 w 2181928"/>
                  <a:gd name="connsiteY203" fmla="*/ 1543612 h 2176287"/>
                  <a:gd name="connsiteX204" fmla="*/ 2181040 w 2181928"/>
                  <a:gd name="connsiteY204" fmla="*/ 1569782 h 2176287"/>
                  <a:gd name="connsiteX205" fmla="*/ 2172573 w 2181928"/>
                  <a:gd name="connsiteY205" fmla="*/ 1588255 h 2176287"/>
                  <a:gd name="connsiteX206" fmla="*/ 2153330 w 2181928"/>
                  <a:gd name="connsiteY206" fmla="*/ 1622121 h 2176287"/>
                  <a:gd name="connsiteX207" fmla="*/ 2092525 w 2181928"/>
                  <a:gd name="connsiteY207" fmla="*/ 1635206 h 2176287"/>
                  <a:gd name="connsiteX208" fmla="*/ 2010167 w 2181928"/>
                  <a:gd name="connsiteY208" fmla="*/ 1606727 h 2176287"/>
                  <a:gd name="connsiteX209" fmla="*/ 1971682 w 2181928"/>
                  <a:gd name="connsiteY209" fmla="*/ 1578249 h 2176287"/>
                  <a:gd name="connsiteX210" fmla="*/ 1943203 w 2181928"/>
                  <a:gd name="connsiteY210" fmla="*/ 1526679 h 2176287"/>
                  <a:gd name="connsiteX211" fmla="*/ 1934737 w 2181928"/>
                  <a:gd name="connsiteY211" fmla="*/ 1524370 h 2176287"/>
                  <a:gd name="connsiteX212" fmla="*/ 1934737 w 2181928"/>
                  <a:gd name="connsiteY212" fmla="*/ 1531297 h 2176287"/>
                  <a:gd name="connsiteX213" fmla="*/ 1935506 w 2181928"/>
                  <a:gd name="connsiteY213" fmla="*/ 1543612 h 2176287"/>
                  <a:gd name="connsiteX214" fmla="*/ 1929349 w 2181928"/>
                  <a:gd name="connsiteY214" fmla="*/ 1575170 h 2176287"/>
                  <a:gd name="connsiteX215" fmla="*/ 1913955 w 2181928"/>
                  <a:gd name="connsiteY215" fmla="*/ 1564394 h 2176287"/>
                  <a:gd name="connsiteX216" fmla="*/ 1891633 w 2181928"/>
                  <a:gd name="connsiteY216" fmla="*/ 1532067 h 2176287"/>
                  <a:gd name="connsiteX217" fmla="*/ 1801579 w 2181928"/>
                  <a:gd name="connsiteY217" fmla="*/ 1532836 h 2176287"/>
                  <a:gd name="connsiteX218" fmla="*/ 1812355 w 2181928"/>
                  <a:gd name="connsiteY218" fmla="*/ 1621351 h 2176287"/>
                  <a:gd name="connsiteX219" fmla="*/ 1863924 w 2181928"/>
                  <a:gd name="connsiteY219" fmla="*/ 1640594 h 2176287"/>
                  <a:gd name="connsiteX220" fmla="*/ 1875470 w 2181928"/>
                  <a:gd name="connsiteY220" fmla="*/ 1645982 h 2176287"/>
                  <a:gd name="connsiteX221" fmla="*/ 1874700 w 2181928"/>
                  <a:gd name="connsiteY221" fmla="*/ 1649830 h 2176287"/>
                  <a:gd name="connsiteX222" fmla="*/ 1864694 w 2181928"/>
                  <a:gd name="connsiteY222" fmla="*/ 1667533 h 2176287"/>
                  <a:gd name="connsiteX223" fmla="*/ 1847761 w 2181928"/>
                  <a:gd name="connsiteY223" fmla="*/ 1723722 h 2176287"/>
                  <a:gd name="connsiteX224" fmla="*/ 1779258 w 2181928"/>
                  <a:gd name="connsiteY224" fmla="*/ 1775291 h 2176287"/>
                  <a:gd name="connsiteX225" fmla="*/ 1733076 w 2181928"/>
                  <a:gd name="connsiteY225" fmla="*/ 1790685 h 2176287"/>
                  <a:gd name="connsiteX226" fmla="*/ 1689203 w 2181928"/>
                  <a:gd name="connsiteY226" fmla="*/ 1817624 h 2176287"/>
                  <a:gd name="connsiteX227" fmla="*/ 1685355 w 2181928"/>
                  <a:gd name="connsiteY227" fmla="*/ 1817624 h 2176287"/>
                  <a:gd name="connsiteX228" fmla="*/ 1599919 w 2181928"/>
                  <a:gd name="connsiteY228" fmla="*/ 1862267 h 2176287"/>
                  <a:gd name="connsiteX229" fmla="*/ 1592222 w 2181928"/>
                  <a:gd name="connsiteY229" fmla="*/ 1875351 h 2176287"/>
                  <a:gd name="connsiteX230" fmla="*/ 1574519 w 2181928"/>
                  <a:gd name="connsiteY230" fmla="*/ 1887667 h 2176287"/>
                  <a:gd name="connsiteX231" fmla="*/ 1518330 w 2181928"/>
                  <a:gd name="connsiteY231" fmla="*/ 1929230 h 2176287"/>
                  <a:gd name="connsiteX232" fmla="*/ 1559125 w 2181928"/>
                  <a:gd name="connsiteY232" fmla="*/ 1939237 h 2176287"/>
                  <a:gd name="connsiteX233" fmla="*/ 1574519 w 2181928"/>
                  <a:gd name="connsiteY233" fmla="*/ 1958479 h 2176287"/>
                  <a:gd name="connsiteX234" fmla="*/ 1562973 w 2181928"/>
                  <a:gd name="connsiteY234" fmla="*/ 1968485 h 2176287"/>
                  <a:gd name="connsiteX235" fmla="*/ 1546040 w 2181928"/>
                  <a:gd name="connsiteY235" fmla="*/ 2030061 h 2176287"/>
                  <a:gd name="connsiteX236" fmla="*/ 1539112 w 2181928"/>
                  <a:gd name="connsiteY236" fmla="*/ 2072394 h 2176287"/>
                  <a:gd name="connsiteX237" fmla="*/ 1519870 w 2181928"/>
                  <a:gd name="connsiteY237" fmla="*/ 2101643 h 2176287"/>
                  <a:gd name="connsiteX238" fmla="*/ 1492161 w 2181928"/>
                  <a:gd name="connsiteY238" fmla="*/ 2126273 h 2176287"/>
                  <a:gd name="connsiteX239" fmla="*/ 1423658 w 2181928"/>
                  <a:gd name="connsiteY239" fmla="*/ 2163218 h 2176287"/>
                  <a:gd name="connsiteX240" fmla="*/ 1385173 w 2181928"/>
                  <a:gd name="connsiteY240" fmla="*/ 2163988 h 2176287"/>
                  <a:gd name="connsiteX241" fmla="*/ 1354385 w 2181928"/>
                  <a:gd name="connsiteY241" fmla="*/ 2157830 h 2176287"/>
                  <a:gd name="connsiteX242" fmla="*/ 1325137 w 2181928"/>
                  <a:gd name="connsiteY242" fmla="*/ 2167836 h 2176287"/>
                  <a:gd name="connsiteX243" fmla="*/ 1299737 w 2181928"/>
                  <a:gd name="connsiteY243" fmla="*/ 2148594 h 2176287"/>
                  <a:gd name="connsiteX244" fmla="*/ 1294349 w 2181928"/>
                  <a:gd name="connsiteY244" fmla="*/ 2120885 h 2176287"/>
                  <a:gd name="connsiteX245" fmla="*/ 1265100 w 2181928"/>
                  <a:gd name="connsiteY245" fmla="*/ 2101643 h 2176287"/>
                  <a:gd name="connsiteX246" fmla="*/ 1238929 w 2181928"/>
                  <a:gd name="connsiteY246" fmla="*/ 2087788 h 2176287"/>
                  <a:gd name="connsiteX247" fmla="*/ 1211221 w 2181928"/>
                  <a:gd name="connsiteY247" fmla="*/ 2043915 h 2176287"/>
                  <a:gd name="connsiteX248" fmla="*/ 1217379 w 2181928"/>
                  <a:gd name="connsiteY248" fmla="*/ 2011588 h 2176287"/>
                  <a:gd name="connsiteX249" fmla="*/ 1231233 w 2181928"/>
                  <a:gd name="connsiteY249" fmla="*/ 1993885 h 2176287"/>
                  <a:gd name="connsiteX250" fmla="*/ 1251246 w 2181928"/>
                  <a:gd name="connsiteY250" fmla="*/ 1965406 h 2176287"/>
                  <a:gd name="connsiteX251" fmla="*/ 1252015 w 2181928"/>
                  <a:gd name="connsiteY251" fmla="*/ 1965406 h 2176287"/>
                  <a:gd name="connsiteX252" fmla="*/ 1262021 w 2181928"/>
                  <a:gd name="connsiteY252" fmla="*/ 1951552 h 2176287"/>
                  <a:gd name="connsiteX253" fmla="*/ 1262021 w 2181928"/>
                  <a:gd name="connsiteY253" fmla="*/ 1909218 h 2176287"/>
                  <a:gd name="connsiteX254" fmla="*/ 1256633 w 2181928"/>
                  <a:gd name="connsiteY254" fmla="*/ 1903061 h 2176287"/>
                  <a:gd name="connsiteX255" fmla="*/ 1222767 w 2181928"/>
                  <a:gd name="connsiteY255" fmla="*/ 1851491 h 2176287"/>
                  <a:gd name="connsiteX256" fmla="*/ 1221227 w 2181928"/>
                  <a:gd name="connsiteY256" fmla="*/ 1845334 h 2176287"/>
                  <a:gd name="connsiteX257" fmla="*/ 1221227 w 2181928"/>
                  <a:gd name="connsiteY257" fmla="*/ 1842255 h 2176287"/>
                  <a:gd name="connsiteX258" fmla="*/ 1204293 w 2181928"/>
                  <a:gd name="connsiteY258" fmla="*/ 1762206 h 2176287"/>
                  <a:gd name="connsiteX259" fmla="*/ 1190439 w 2181928"/>
                  <a:gd name="connsiteY259" fmla="*/ 1723722 h 2176287"/>
                  <a:gd name="connsiteX260" fmla="*/ 1159651 w 2181928"/>
                  <a:gd name="connsiteY260" fmla="*/ 1706788 h 2176287"/>
                  <a:gd name="connsiteX261" fmla="*/ 1132497 w 2181928"/>
                  <a:gd name="connsiteY261" fmla="*/ 1711847 h 2176287"/>
                  <a:gd name="connsiteX262" fmla="*/ 1131900 w 2181928"/>
                  <a:gd name="connsiteY262" fmla="*/ 1712163 h 2176287"/>
                  <a:gd name="connsiteX263" fmla="*/ 1131622 w 2181928"/>
                  <a:gd name="connsiteY263" fmla="*/ 1712010 h 2176287"/>
                  <a:gd name="connsiteX264" fmla="*/ 1130210 w 2181928"/>
                  <a:gd name="connsiteY264" fmla="*/ 1712273 h 2176287"/>
                  <a:gd name="connsiteX265" fmla="*/ 1099615 w 2181928"/>
                  <a:gd name="connsiteY265" fmla="*/ 1713715 h 2176287"/>
                  <a:gd name="connsiteX266" fmla="*/ 1071137 w 2181928"/>
                  <a:gd name="connsiteY266" fmla="*/ 1700631 h 2176287"/>
                  <a:gd name="connsiteX267" fmla="*/ 1041117 w 2181928"/>
                  <a:gd name="connsiteY267" fmla="*/ 1647521 h 2176287"/>
                  <a:gd name="connsiteX268" fmla="*/ 1028802 w 2181928"/>
                  <a:gd name="connsiteY268" fmla="*/ 1639824 h 2176287"/>
                  <a:gd name="connsiteX269" fmla="*/ 965687 w 2181928"/>
                  <a:gd name="connsiteY269" fmla="*/ 1663685 h 2176287"/>
                  <a:gd name="connsiteX270" fmla="*/ 906420 w 2181928"/>
                  <a:gd name="connsiteY270" fmla="*/ 1696012 h 2176287"/>
                  <a:gd name="connsiteX271" fmla="*/ 895645 w 2181928"/>
                  <a:gd name="connsiteY271" fmla="*/ 1712176 h 2176287"/>
                  <a:gd name="connsiteX272" fmla="*/ 894105 w 2181928"/>
                  <a:gd name="connsiteY272" fmla="*/ 1756048 h 2176287"/>
                  <a:gd name="connsiteX273" fmla="*/ 840226 w 2181928"/>
                  <a:gd name="connsiteY273" fmla="*/ 1797612 h 2176287"/>
                  <a:gd name="connsiteX274" fmla="*/ 811748 w 2181928"/>
                  <a:gd name="connsiteY274" fmla="*/ 1782218 h 2176287"/>
                  <a:gd name="connsiteX275" fmla="*/ 709378 w 2181928"/>
                  <a:gd name="connsiteY275" fmla="*/ 1702940 h 2176287"/>
                  <a:gd name="connsiteX276" fmla="*/ 677820 w 2181928"/>
                  <a:gd name="connsiteY276" fmla="*/ 1683697 h 2176287"/>
                  <a:gd name="connsiteX277" fmla="*/ 611626 w 2181928"/>
                  <a:gd name="connsiteY277" fmla="*/ 1702170 h 2176287"/>
                  <a:gd name="connsiteX278" fmla="*/ 586996 w 2181928"/>
                  <a:gd name="connsiteY278" fmla="*/ 1743733 h 2176287"/>
                  <a:gd name="connsiteX279" fmla="*/ 482317 w 2181928"/>
                  <a:gd name="connsiteY279" fmla="*/ 1765285 h 2176287"/>
                  <a:gd name="connsiteX280" fmla="*/ 409966 w 2181928"/>
                  <a:gd name="connsiteY280" fmla="*/ 1734497 h 2176287"/>
                  <a:gd name="connsiteX281" fmla="*/ 410736 w 2181928"/>
                  <a:gd name="connsiteY281" fmla="*/ 1682927 h 2176287"/>
                  <a:gd name="connsiteX282" fmla="*/ 404578 w 2181928"/>
                  <a:gd name="connsiteY282" fmla="*/ 1642133 h 2176287"/>
                  <a:gd name="connsiteX283" fmla="*/ 377638 w 2181928"/>
                  <a:gd name="connsiteY283" fmla="*/ 1615964 h 2176287"/>
                  <a:gd name="connsiteX284" fmla="*/ 356857 w 2181928"/>
                  <a:gd name="connsiteY284" fmla="*/ 1587485 h 2176287"/>
                  <a:gd name="connsiteX285" fmla="*/ 369942 w 2181928"/>
                  <a:gd name="connsiteY285" fmla="*/ 1536685 h 2176287"/>
                  <a:gd name="connsiteX286" fmla="*/ 420742 w 2181928"/>
                  <a:gd name="connsiteY286" fmla="*/ 1387364 h 2176287"/>
                  <a:gd name="connsiteX287" fmla="*/ 423051 w 2181928"/>
                  <a:gd name="connsiteY287" fmla="*/ 1356576 h 2176287"/>
                  <a:gd name="connsiteX288" fmla="*/ 396111 w 2181928"/>
                  <a:gd name="connsiteY288" fmla="*/ 1329637 h 2176287"/>
                  <a:gd name="connsiteX289" fmla="*/ 307596 w 2181928"/>
                  <a:gd name="connsiteY289" fmla="*/ 1319631 h 2176287"/>
                  <a:gd name="connsiteX290" fmla="*/ 282196 w 2181928"/>
                  <a:gd name="connsiteY290" fmla="*/ 1330406 h 2176287"/>
                  <a:gd name="connsiteX291" fmla="*/ 269881 w 2181928"/>
                  <a:gd name="connsiteY291" fmla="*/ 1361194 h 2176287"/>
                  <a:gd name="connsiteX292" fmla="*/ 200608 w 2181928"/>
                  <a:gd name="connsiteY292" fmla="*/ 1464334 h 2176287"/>
                  <a:gd name="connsiteX293" fmla="*/ 185984 w 2181928"/>
                  <a:gd name="connsiteY293" fmla="*/ 1477418 h 2176287"/>
                  <a:gd name="connsiteX294" fmla="*/ 192141 w 2181928"/>
                  <a:gd name="connsiteY294" fmla="*/ 1535915 h 2176287"/>
                  <a:gd name="connsiteX295" fmla="*/ 220620 w 2181928"/>
                  <a:gd name="connsiteY295" fmla="*/ 1575940 h 2176287"/>
                  <a:gd name="connsiteX296" fmla="*/ 212154 w 2181928"/>
                  <a:gd name="connsiteY296" fmla="*/ 1595182 h 2176287"/>
                  <a:gd name="connsiteX297" fmla="*/ 155966 w 2181928"/>
                  <a:gd name="connsiteY297" fmla="*/ 1594412 h 2176287"/>
                  <a:gd name="connsiteX298" fmla="*/ 103626 w 2181928"/>
                  <a:gd name="connsiteY298" fmla="*/ 1593643 h 2176287"/>
                  <a:gd name="connsiteX299" fmla="*/ 62832 w 2181928"/>
                  <a:gd name="connsiteY299" fmla="*/ 1556697 h 2176287"/>
                  <a:gd name="connsiteX300" fmla="*/ 43590 w 2181928"/>
                  <a:gd name="connsiteY300" fmla="*/ 1479727 h 2176287"/>
                  <a:gd name="connsiteX301" fmla="*/ 52057 w 2181928"/>
                  <a:gd name="connsiteY301" fmla="*/ 1441243 h 2176287"/>
                  <a:gd name="connsiteX302" fmla="*/ 77457 w 2181928"/>
                  <a:gd name="connsiteY302" fmla="*/ 1435855 h 2176287"/>
                  <a:gd name="connsiteX303" fmla="*/ 88232 w 2181928"/>
                  <a:gd name="connsiteY303" fmla="*/ 1435085 h 2176287"/>
                  <a:gd name="connsiteX304" fmla="*/ 145960 w 2181928"/>
                  <a:gd name="connsiteY304" fmla="*/ 1432006 h 2176287"/>
                  <a:gd name="connsiteX305" fmla="*/ 112093 w 2181928"/>
                  <a:gd name="connsiteY305" fmla="*/ 1371970 h 2176287"/>
                  <a:gd name="connsiteX306" fmla="*/ 95160 w 2181928"/>
                  <a:gd name="connsiteY306" fmla="*/ 1356576 h 2176287"/>
                  <a:gd name="connsiteX307" fmla="*/ 85923 w 2181928"/>
                  <a:gd name="connsiteY307" fmla="*/ 1348109 h 2176287"/>
                  <a:gd name="connsiteX308" fmla="*/ 89002 w 2181928"/>
                  <a:gd name="connsiteY308" fmla="*/ 1330406 h 2176287"/>
                  <a:gd name="connsiteX309" fmla="*/ 107475 w 2181928"/>
                  <a:gd name="connsiteY309" fmla="*/ 1226497 h 2176287"/>
                  <a:gd name="connsiteX310" fmla="*/ 105166 w 2181928"/>
                  <a:gd name="connsiteY310" fmla="*/ 1199558 h 2176287"/>
                  <a:gd name="connsiteX311" fmla="*/ 118251 w 2181928"/>
                  <a:gd name="connsiteY311" fmla="*/ 1198018 h 2176287"/>
                  <a:gd name="connsiteX312" fmla="*/ 129796 w 2181928"/>
                  <a:gd name="connsiteY312" fmla="*/ 1214182 h 2176287"/>
                  <a:gd name="connsiteX313" fmla="*/ 154426 w 2181928"/>
                  <a:gd name="connsiteY313" fmla="*/ 1246509 h 2176287"/>
                  <a:gd name="connsiteX314" fmla="*/ 219081 w 2181928"/>
                  <a:gd name="connsiteY314" fmla="*/ 1260364 h 2176287"/>
                  <a:gd name="connsiteX315" fmla="*/ 228317 w 2181928"/>
                  <a:gd name="connsiteY315" fmla="*/ 1258824 h 2176287"/>
                  <a:gd name="connsiteX316" fmla="*/ 237554 w 2181928"/>
                  <a:gd name="connsiteY316" fmla="*/ 1242661 h 2176287"/>
                  <a:gd name="connsiteX317" fmla="*/ 246020 w 2181928"/>
                  <a:gd name="connsiteY317" fmla="*/ 1220339 h 2176287"/>
                  <a:gd name="connsiteX318" fmla="*/ 237554 w 2181928"/>
                  <a:gd name="connsiteY318" fmla="*/ 1181085 h 2176287"/>
                  <a:gd name="connsiteX319" fmla="*/ 230815 w 2181928"/>
                  <a:gd name="connsiteY319" fmla="*/ 1174101 h 2176287"/>
                  <a:gd name="connsiteX320" fmla="*/ 229726 w 2181928"/>
                  <a:gd name="connsiteY320" fmla="*/ 1174454 h 2176287"/>
                  <a:gd name="connsiteX321" fmla="*/ 218096 w 2181928"/>
                  <a:gd name="connsiteY321" fmla="*/ 1165046 h 2176287"/>
                  <a:gd name="connsiteX322" fmla="*/ 188626 w 2181928"/>
                  <a:gd name="connsiteY322" fmla="*/ 1147706 h 2176287"/>
                  <a:gd name="connsiteX323" fmla="*/ 169471 w 2181928"/>
                  <a:gd name="connsiteY323" fmla="*/ 1143310 h 2176287"/>
                  <a:gd name="connsiteX324" fmla="*/ 129796 w 2181928"/>
                  <a:gd name="connsiteY324" fmla="*/ 1141061 h 2176287"/>
                  <a:gd name="connsiteX325" fmla="*/ 145190 w 2181928"/>
                  <a:gd name="connsiteY325" fmla="*/ 1132594 h 2176287"/>
                  <a:gd name="connsiteX326" fmla="*/ 153657 w 2181928"/>
                  <a:gd name="connsiteY326" fmla="*/ 1125667 h 2176287"/>
                  <a:gd name="connsiteX327" fmla="*/ 158042 w 2181928"/>
                  <a:gd name="connsiteY327" fmla="*/ 1123306 h 2176287"/>
                  <a:gd name="connsiteX328" fmla="*/ 151369 w 2181928"/>
                  <a:gd name="connsiteY328" fmla="*/ 1113367 h 2176287"/>
                  <a:gd name="connsiteX329" fmla="*/ 131519 w 2181928"/>
                  <a:gd name="connsiteY329" fmla="*/ 1106686 h 2176287"/>
                  <a:gd name="connsiteX330" fmla="*/ 128341 w 2181928"/>
                  <a:gd name="connsiteY330" fmla="*/ 1096390 h 2176287"/>
                  <a:gd name="connsiteX331" fmla="*/ 123238 w 2181928"/>
                  <a:gd name="connsiteY331" fmla="*/ 1058571 h 2176287"/>
                  <a:gd name="connsiteX332" fmla="*/ 118504 w 2181928"/>
                  <a:gd name="connsiteY332" fmla="*/ 1049534 h 2176287"/>
                  <a:gd name="connsiteX333" fmla="*/ 123485 w 2181928"/>
                  <a:gd name="connsiteY333" fmla="*/ 1015908 h 2176287"/>
                  <a:gd name="connsiteX334" fmla="*/ 127231 w 2181928"/>
                  <a:gd name="connsiteY334" fmla="*/ 991259 h 2176287"/>
                  <a:gd name="connsiteX335" fmla="*/ 124092 w 2181928"/>
                  <a:gd name="connsiteY335" fmla="*/ 964461 h 2176287"/>
                  <a:gd name="connsiteX336" fmla="*/ 117289 w 2181928"/>
                  <a:gd name="connsiteY336" fmla="*/ 948091 h 2176287"/>
                  <a:gd name="connsiteX337" fmla="*/ 103345 w 2181928"/>
                  <a:gd name="connsiteY337" fmla="*/ 934668 h 2176287"/>
                  <a:gd name="connsiteX338" fmla="*/ 93646 w 2181928"/>
                  <a:gd name="connsiteY338" fmla="*/ 932223 h 2176287"/>
                  <a:gd name="connsiteX339" fmla="*/ 82606 w 2181928"/>
                  <a:gd name="connsiteY339" fmla="*/ 942443 h 2176287"/>
                  <a:gd name="connsiteX340" fmla="*/ 60096 w 2181928"/>
                  <a:gd name="connsiteY340" fmla="*/ 940070 h 2176287"/>
                  <a:gd name="connsiteX341" fmla="*/ 48986 w 2181928"/>
                  <a:gd name="connsiteY341" fmla="*/ 918693 h 2176287"/>
                  <a:gd name="connsiteX342" fmla="*/ 54907 w 2181928"/>
                  <a:gd name="connsiteY342" fmla="*/ 897688 h 2176287"/>
                  <a:gd name="connsiteX343" fmla="*/ 56632 w 2181928"/>
                  <a:gd name="connsiteY343" fmla="*/ 886771 h 2176287"/>
                  <a:gd name="connsiteX344" fmla="*/ 37189 w 2181928"/>
                  <a:gd name="connsiteY344" fmla="*/ 879599 h 2176287"/>
                  <a:gd name="connsiteX345" fmla="*/ 35293 w 2181928"/>
                  <a:gd name="connsiteY345" fmla="*/ 881391 h 2176287"/>
                  <a:gd name="connsiteX346" fmla="*/ 21248 w 2181928"/>
                  <a:gd name="connsiteY346" fmla="*/ 890441 h 2176287"/>
                  <a:gd name="connsiteX347" fmla="*/ 4212 w 2181928"/>
                  <a:gd name="connsiteY347" fmla="*/ 871285 h 2176287"/>
                  <a:gd name="connsiteX348" fmla="*/ 4313 w 2181928"/>
                  <a:gd name="connsiteY348" fmla="*/ 848813 h 2176287"/>
                  <a:gd name="connsiteX349" fmla="*/ 14906 w 2181928"/>
                  <a:gd name="connsiteY349" fmla="*/ 842814 h 2176287"/>
                  <a:gd name="connsiteX350" fmla="*/ 21557 w 2181928"/>
                  <a:gd name="connsiteY350" fmla="*/ 841808 h 2176287"/>
                  <a:gd name="connsiteX351" fmla="*/ 19488 w 2181928"/>
                  <a:gd name="connsiteY351" fmla="*/ 834475 h 2176287"/>
                  <a:gd name="connsiteX352" fmla="*/ 8444 w 2181928"/>
                  <a:gd name="connsiteY352" fmla="*/ 825912 h 2176287"/>
                  <a:gd name="connsiteX353" fmla="*/ 9631 w 2181928"/>
                  <a:gd name="connsiteY353" fmla="*/ 795870 h 2176287"/>
                  <a:gd name="connsiteX354" fmla="*/ 13617 w 2181928"/>
                  <a:gd name="connsiteY354" fmla="*/ 793160 h 2176287"/>
                  <a:gd name="connsiteX355" fmla="*/ 21752 w 2181928"/>
                  <a:gd name="connsiteY355" fmla="*/ 759297 h 2176287"/>
                  <a:gd name="connsiteX356" fmla="*/ 21705 w 2181928"/>
                  <a:gd name="connsiteY356" fmla="*/ 738233 h 2176287"/>
                  <a:gd name="connsiteX357" fmla="*/ 26627 w 2181928"/>
                  <a:gd name="connsiteY357" fmla="*/ 729360 h 2176287"/>
                  <a:gd name="connsiteX358" fmla="*/ 23100 w 2181928"/>
                  <a:gd name="connsiteY358" fmla="*/ 682030 h 2176287"/>
                  <a:gd name="connsiteX359" fmla="*/ 10434 w 2181928"/>
                  <a:gd name="connsiteY359" fmla="*/ 661912 h 2176287"/>
                  <a:gd name="connsiteX360" fmla="*/ 13330 w 2181928"/>
                  <a:gd name="connsiteY360" fmla="*/ 647988 h 2176287"/>
                  <a:gd name="connsiteX361" fmla="*/ 25161 w 2181928"/>
                  <a:gd name="connsiteY361" fmla="*/ 651797 h 2176287"/>
                  <a:gd name="connsiteX362" fmla="*/ 56771 w 2181928"/>
                  <a:gd name="connsiteY362" fmla="*/ 643460 h 2176287"/>
                  <a:gd name="connsiteX363" fmla="*/ 71240 w 2181928"/>
                  <a:gd name="connsiteY363" fmla="*/ 619657 h 2176287"/>
                  <a:gd name="connsiteX364" fmla="*/ 96348 w 2181928"/>
                  <a:gd name="connsiteY364" fmla="*/ 610920 h 2176287"/>
                  <a:gd name="connsiteX365" fmla="*/ 134283 w 2181928"/>
                  <a:gd name="connsiteY365" fmla="*/ 575076 h 2176287"/>
                  <a:gd name="connsiteX366" fmla="*/ 135133 w 2181928"/>
                  <a:gd name="connsiteY366" fmla="*/ 564351 h 2176287"/>
                  <a:gd name="connsiteX367" fmla="*/ 175165 w 2181928"/>
                  <a:gd name="connsiteY367" fmla="*/ 565156 h 2176287"/>
                  <a:gd name="connsiteX368" fmla="*/ 196304 w 2181928"/>
                  <a:gd name="connsiteY368" fmla="*/ 532095 h 2176287"/>
                  <a:gd name="connsiteX369" fmla="*/ 200803 w 2181928"/>
                  <a:gd name="connsiteY369" fmla="*/ 537976 h 2176287"/>
                  <a:gd name="connsiteX370" fmla="*/ 214957 w 2181928"/>
                  <a:gd name="connsiteY370" fmla="*/ 554445 h 2176287"/>
                  <a:gd name="connsiteX371" fmla="*/ 218884 w 2181928"/>
                  <a:gd name="connsiteY371" fmla="*/ 553267 h 2176287"/>
                  <a:gd name="connsiteX372" fmla="*/ 215844 w 2181928"/>
                  <a:gd name="connsiteY372" fmla="*/ 551027 h 2176287"/>
                  <a:gd name="connsiteX373" fmla="*/ 215598 w 2181928"/>
                  <a:gd name="connsiteY373" fmla="*/ 544305 h 2176287"/>
                  <a:gd name="connsiteX374" fmla="*/ 231045 w 2181928"/>
                  <a:gd name="connsiteY374" fmla="*/ 536702 h 2176287"/>
                  <a:gd name="connsiteX375" fmla="*/ 246480 w 2181928"/>
                  <a:gd name="connsiteY375" fmla="*/ 541607 h 2176287"/>
                  <a:gd name="connsiteX376" fmla="*/ 250236 w 2181928"/>
                  <a:gd name="connsiteY376" fmla="*/ 539216 h 2176287"/>
                  <a:gd name="connsiteX377" fmla="*/ 253281 w 2181928"/>
                  <a:gd name="connsiteY377" fmla="*/ 520961 h 2176287"/>
                  <a:gd name="connsiteX378" fmla="*/ 247808 w 2181928"/>
                  <a:gd name="connsiteY378" fmla="*/ 500042 h 2176287"/>
                  <a:gd name="connsiteX379" fmla="*/ 231921 w 2181928"/>
                  <a:gd name="connsiteY379" fmla="*/ 492413 h 2176287"/>
                  <a:gd name="connsiteX380" fmla="*/ 209099 w 2181928"/>
                  <a:gd name="connsiteY380" fmla="*/ 492190 h 2176287"/>
                  <a:gd name="connsiteX381" fmla="*/ 187845 w 2181928"/>
                  <a:gd name="connsiteY381" fmla="*/ 484403 h 2176287"/>
                  <a:gd name="connsiteX382" fmla="*/ 190142 w 2181928"/>
                  <a:gd name="connsiteY382" fmla="*/ 467461 h 2176287"/>
                  <a:gd name="connsiteX383" fmla="*/ 191625 w 2181928"/>
                  <a:gd name="connsiteY383" fmla="*/ 447809 h 2176287"/>
                  <a:gd name="connsiteX384" fmla="*/ 177821 w 2181928"/>
                  <a:gd name="connsiteY384" fmla="*/ 430393 h 2176287"/>
                  <a:gd name="connsiteX385" fmla="*/ 200016 w 2181928"/>
                  <a:gd name="connsiteY385" fmla="*/ 421646 h 2176287"/>
                  <a:gd name="connsiteX386" fmla="*/ 210343 w 2181928"/>
                  <a:gd name="connsiteY386" fmla="*/ 420606 h 2176287"/>
                  <a:gd name="connsiteX387" fmla="*/ 219122 w 2181928"/>
                  <a:gd name="connsiteY387" fmla="*/ 411464 h 2176287"/>
                  <a:gd name="connsiteX388" fmla="*/ 211312 w 2181928"/>
                  <a:gd name="connsiteY388" fmla="*/ 403177 h 2176287"/>
                  <a:gd name="connsiteX389" fmla="*/ 200058 w 2181928"/>
                  <a:gd name="connsiteY389" fmla="*/ 390313 h 2176287"/>
                  <a:gd name="connsiteX390" fmla="*/ 204906 w 2181928"/>
                  <a:gd name="connsiteY390" fmla="*/ 382719 h 2176287"/>
                  <a:gd name="connsiteX391" fmla="*/ 199768 w 2181928"/>
                  <a:gd name="connsiteY391" fmla="*/ 383106 h 2176287"/>
                  <a:gd name="connsiteX392" fmla="*/ 184791 w 2181928"/>
                  <a:gd name="connsiteY392" fmla="*/ 378218 h 2176287"/>
                  <a:gd name="connsiteX393" fmla="*/ 175479 w 2181928"/>
                  <a:gd name="connsiteY393" fmla="*/ 359594 h 2176287"/>
                  <a:gd name="connsiteX394" fmla="*/ 211253 w 2181928"/>
                  <a:gd name="connsiteY394" fmla="*/ 339573 h 2176287"/>
                  <a:gd name="connsiteX395" fmla="*/ 234333 w 2181928"/>
                  <a:gd name="connsiteY395" fmla="*/ 333650 h 2176287"/>
                  <a:gd name="connsiteX396" fmla="*/ 235379 w 2181928"/>
                  <a:gd name="connsiteY396" fmla="*/ 331817 h 2176287"/>
                  <a:gd name="connsiteX397" fmla="*/ 240419 w 2181928"/>
                  <a:gd name="connsiteY397" fmla="*/ 327937 h 2176287"/>
                  <a:gd name="connsiteX398" fmla="*/ 245994 w 2181928"/>
                  <a:gd name="connsiteY398" fmla="*/ 306167 h 2176287"/>
                  <a:gd name="connsiteX399" fmla="*/ 244332 w 2181928"/>
                  <a:gd name="connsiteY399" fmla="*/ 286870 h 2176287"/>
                  <a:gd name="connsiteX400" fmla="*/ 240410 w 2181928"/>
                  <a:gd name="connsiteY400" fmla="*/ 238411 h 2176287"/>
                  <a:gd name="connsiteX401" fmla="*/ 215620 w 2181928"/>
                  <a:gd name="connsiteY401" fmla="*/ 199187 h 2176287"/>
                  <a:gd name="connsiteX402" fmla="*/ 216642 w 2181928"/>
                  <a:gd name="connsiteY402" fmla="*/ 179969 h 2176287"/>
                  <a:gd name="connsiteX403" fmla="*/ 276688 w 2181928"/>
                  <a:gd name="connsiteY403" fmla="*/ 132943 h 2176287"/>
                  <a:gd name="connsiteX404" fmla="*/ 303715 w 2181928"/>
                  <a:gd name="connsiteY404" fmla="*/ 142242 h 2176287"/>
                  <a:gd name="connsiteX405" fmla="*/ 348177 w 2181928"/>
                  <a:gd name="connsiteY405" fmla="*/ 167273 h 2176287"/>
                  <a:gd name="connsiteX406" fmla="*/ 359452 w 2181928"/>
                  <a:gd name="connsiteY406" fmla="*/ 164472 h 2176287"/>
                  <a:gd name="connsiteX407" fmla="*/ 394351 w 2181928"/>
                  <a:gd name="connsiteY407" fmla="*/ 135059 h 2176287"/>
                  <a:gd name="connsiteX408" fmla="*/ 416954 w 2181928"/>
                  <a:gd name="connsiteY408" fmla="*/ 127666 h 2176287"/>
                  <a:gd name="connsiteX409" fmla="*/ 442487 w 2181928"/>
                  <a:gd name="connsiteY409" fmla="*/ 127074 h 2176287"/>
                  <a:gd name="connsiteX410" fmla="*/ 460504 w 2181928"/>
                  <a:gd name="connsiteY410" fmla="*/ 108356 h 2176287"/>
                  <a:gd name="connsiteX411" fmla="*/ 485897 w 2181928"/>
                  <a:gd name="connsiteY411" fmla="*/ 97464 h 2176287"/>
                  <a:gd name="connsiteX412" fmla="*/ 520529 w 2181928"/>
                  <a:gd name="connsiteY412" fmla="*/ 76996 h 2176287"/>
                  <a:gd name="connsiteX413" fmla="*/ 519075 w 2181928"/>
                  <a:gd name="connsiteY413" fmla="*/ 35771 h 2176287"/>
                  <a:gd name="connsiteX414" fmla="*/ 523948 w 2181928"/>
                  <a:gd name="connsiteY414" fmla="*/ 11743 h 2176287"/>
                  <a:gd name="connsiteX415" fmla="*/ 525821 w 2181928"/>
                  <a:gd name="connsiteY415" fmla="*/ 8900 h 2176287"/>
                  <a:gd name="connsiteX416" fmla="*/ 530616 w 2181928"/>
                  <a:gd name="connsiteY416" fmla="*/ 8723 h 2176287"/>
                  <a:gd name="connsiteX417" fmla="*/ 536439 w 2181928"/>
                  <a:gd name="connsiteY417" fmla="*/ 35163 h 2176287"/>
                  <a:gd name="connsiteX418" fmla="*/ 542804 w 2181928"/>
                  <a:gd name="connsiteY418" fmla="*/ 65564 h 2176287"/>
                  <a:gd name="connsiteX419" fmla="*/ 598134 w 2181928"/>
                  <a:gd name="connsiteY419" fmla="*/ 86439 h 2176287"/>
                  <a:gd name="connsiteX420" fmla="*/ 623536 w 2181928"/>
                  <a:gd name="connsiteY420" fmla="*/ 73365 h 2176287"/>
                  <a:gd name="connsiteX421" fmla="*/ 632672 w 2181928"/>
                  <a:gd name="connsiteY421" fmla="*/ 76953 h 2176287"/>
                  <a:gd name="connsiteX422" fmla="*/ 632544 w 2181928"/>
                  <a:gd name="connsiteY422" fmla="*/ 75267 h 2176287"/>
                  <a:gd name="connsiteX423" fmla="*/ 639839 w 2181928"/>
                  <a:gd name="connsiteY423" fmla="*/ 62851 h 2176287"/>
                  <a:gd name="connsiteX424" fmla="*/ 641701 w 2181928"/>
                  <a:gd name="connsiteY424" fmla="*/ 62230 h 2176287"/>
                  <a:gd name="connsiteX425" fmla="*/ 641080 w 2181928"/>
                  <a:gd name="connsiteY425" fmla="*/ 59747 h 2176287"/>
                  <a:gd name="connsiteX426" fmla="*/ 645426 w 2181928"/>
                  <a:gd name="connsiteY426" fmla="*/ 9462 h 2176287"/>
                  <a:gd name="connsiteX427" fmla="*/ 652410 w 2181928"/>
                  <a:gd name="connsiteY427" fmla="*/ 5892 h 2176287"/>
                  <a:gd name="connsiteX428" fmla="*/ 654737 w 2181928"/>
                  <a:gd name="connsiteY428" fmla="*/ 12566 h 2176287"/>
                  <a:gd name="connsiteX429" fmla="*/ 669637 w 2181928"/>
                  <a:gd name="connsiteY429" fmla="*/ 26223 h 2176287"/>
                  <a:gd name="connsiteX430" fmla="*/ 684896 w 2181928"/>
                  <a:gd name="connsiteY430" fmla="*/ 30577 h 2176287"/>
                  <a:gd name="connsiteX431" fmla="*/ 686229 w 2181928"/>
                  <a:gd name="connsiteY431" fmla="*/ 29494 h 2176287"/>
                  <a:gd name="connsiteX432" fmla="*/ 704954 w 2181928"/>
                  <a:gd name="connsiteY432" fmla="*/ 17064 h 2176287"/>
                  <a:gd name="connsiteX433" fmla="*/ 708011 w 2181928"/>
                  <a:gd name="connsiteY433" fmla="*/ 4620 h 2176287"/>
                  <a:gd name="connsiteX434" fmla="*/ 705476 w 2181928"/>
                  <a:gd name="connsiteY434" fmla="*/ 2262 h 2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2181928" h="2176287">
                    <a:moveTo>
                      <a:pt x="1594258" y="1054835"/>
                    </a:moveTo>
                    <a:lnTo>
                      <a:pt x="1594316" y="1056846"/>
                    </a:lnTo>
                    <a:lnTo>
                      <a:pt x="1602845" y="1056101"/>
                    </a:lnTo>
                    <a:lnTo>
                      <a:pt x="1600954" y="1055480"/>
                    </a:lnTo>
                    <a:cubicBezTo>
                      <a:pt x="1598757" y="1054072"/>
                      <a:pt x="1596101" y="1053099"/>
                      <a:pt x="1594258" y="1054835"/>
                    </a:cubicBezTo>
                    <a:close/>
                    <a:moveTo>
                      <a:pt x="1657952" y="941904"/>
                    </a:moveTo>
                    <a:cubicBezTo>
                      <a:pt x="1657331" y="941904"/>
                      <a:pt x="1656709" y="942525"/>
                      <a:pt x="1656709" y="943146"/>
                    </a:cubicBezTo>
                    <a:lnTo>
                      <a:pt x="1651561" y="948552"/>
                    </a:lnTo>
                    <a:lnTo>
                      <a:pt x="1640569" y="958045"/>
                    </a:lnTo>
                    <a:cubicBezTo>
                      <a:pt x="1639948" y="958666"/>
                      <a:pt x="1639327" y="959287"/>
                      <a:pt x="1638707" y="959908"/>
                    </a:cubicBezTo>
                    <a:cubicBezTo>
                      <a:pt x="1640569" y="958666"/>
                      <a:pt x="1642431" y="957425"/>
                      <a:pt x="1644293" y="956182"/>
                    </a:cubicBezTo>
                    <a:lnTo>
                      <a:pt x="1651561" y="948552"/>
                    </a:lnTo>
                    <a:lnTo>
                      <a:pt x="1654226" y="946250"/>
                    </a:lnTo>
                    <a:cubicBezTo>
                      <a:pt x="1655468" y="945009"/>
                      <a:pt x="1656709" y="943766"/>
                      <a:pt x="1657331" y="942525"/>
                    </a:cubicBezTo>
                    <a:cubicBezTo>
                      <a:pt x="1657331" y="942525"/>
                      <a:pt x="1657952" y="941904"/>
                      <a:pt x="1657952" y="941904"/>
                    </a:cubicBezTo>
                    <a:close/>
                    <a:moveTo>
                      <a:pt x="1651123" y="847542"/>
                    </a:moveTo>
                    <a:cubicBezTo>
                      <a:pt x="1645536" y="847542"/>
                      <a:pt x="1639948" y="848163"/>
                      <a:pt x="1634982" y="850026"/>
                    </a:cubicBezTo>
                    <a:cubicBezTo>
                      <a:pt x="1629394" y="851268"/>
                      <a:pt x="1623807" y="853130"/>
                      <a:pt x="1623186" y="859338"/>
                    </a:cubicBezTo>
                    <a:cubicBezTo>
                      <a:pt x="1625048" y="854992"/>
                      <a:pt x="1628774" y="851268"/>
                      <a:pt x="1634982" y="851268"/>
                    </a:cubicBezTo>
                    <a:cubicBezTo>
                      <a:pt x="1639948" y="850647"/>
                      <a:pt x="1644293" y="852509"/>
                      <a:pt x="1648018" y="855613"/>
                    </a:cubicBezTo>
                    <a:cubicBezTo>
                      <a:pt x="1648018" y="851888"/>
                      <a:pt x="1648639" y="849405"/>
                      <a:pt x="1651123" y="847542"/>
                    </a:cubicBezTo>
                    <a:close/>
                    <a:moveTo>
                      <a:pt x="686564" y="2961"/>
                    </a:moveTo>
                    <a:lnTo>
                      <a:pt x="683861" y="3910"/>
                    </a:lnTo>
                    <a:cubicBezTo>
                      <a:pt x="680473" y="4929"/>
                      <a:pt x="677559" y="5067"/>
                      <a:pt x="674957" y="4152"/>
                    </a:cubicBezTo>
                    <a:lnTo>
                      <a:pt x="674111" y="3421"/>
                    </a:lnTo>
                    <a:close/>
                    <a:moveTo>
                      <a:pt x="766694" y="0"/>
                    </a:moveTo>
                    <a:lnTo>
                      <a:pt x="766648" y="972"/>
                    </a:lnTo>
                    <a:cubicBezTo>
                      <a:pt x="767384" y="2560"/>
                      <a:pt x="768916" y="3724"/>
                      <a:pt x="771112" y="5131"/>
                    </a:cubicBezTo>
                    <a:cubicBezTo>
                      <a:pt x="795242" y="21508"/>
                      <a:pt x="807096" y="44238"/>
                      <a:pt x="810713" y="72992"/>
                    </a:cubicBezTo>
                    <a:cubicBezTo>
                      <a:pt x="812889" y="90065"/>
                      <a:pt x="809290" y="105626"/>
                      <a:pt x="798589" y="119188"/>
                    </a:cubicBezTo>
                    <a:cubicBezTo>
                      <a:pt x="793929" y="125318"/>
                      <a:pt x="794744" y="128028"/>
                      <a:pt x="801359" y="131356"/>
                    </a:cubicBezTo>
                    <a:cubicBezTo>
                      <a:pt x="809302" y="135170"/>
                      <a:pt x="817652" y="140340"/>
                      <a:pt x="826570" y="141497"/>
                    </a:cubicBezTo>
                    <a:lnTo>
                      <a:pt x="827298" y="141823"/>
                    </a:lnTo>
                    <a:lnTo>
                      <a:pt x="847108" y="148211"/>
                    </a:lnTo>
                    <a:cubicBezTo>
                      <a:pt x="862706" y="150539"/>
                      <a:pt x="878847" y="150384"/>
                      <a:pt x="895608" y="147901"/>
                    </a:cubicBezTo>
                    <a:lnTo>
                      <a:pt x="887705" y="178980"/>
                    </a:lnTo>
                    <a:lnTo>
                      <a:pt x="891285" y="177866"/>
                    </a:lnTo>
                    <a:cubicBezTo>
                      <a:pt x="909148" y="179286"/>
                      <a:pt x="914628" y="190638"/>
                      <a:pt x="904334" y="205555"/>
                    </a:cubicBezTo>
                    <a:cubicBezTo>
                      <a:pt x="901517" y="209948"/>
                      <a:pt x="897371" y="213855"/>
                      <a:pt x="894554" y="218249"/>
                    </a:cubicBezTo>
                    <a:lnTo>
                      <a:pt x="890952" y="231324"/>
                    </a:lnTo>
                    <a:lnTo>
                      <a:pt x="891811" y="235017"/>
                    </a:lnTo>
                    <a:lnTo>
                      <a:pt x="901368" y="244859"/>
                    </a:lnTo>
                    <a:cubicBezTo>
                      <a:pt x="907523" y="248621"/>
                      <a:pt x="913757" y="249699"/>
                      <a:pt x="920426" y="251238"/>
                    </a:cubicBezTo>
                    <a:cubicBezTo>
                      <a:pt x="927555" y="252343"/>
                      <a:pt x="933789" y="253421"/>
                      <a:pt x="940431" y="255855"/>
                    </a:cubicBezTo>
                    <a:cubicBezTo>
                      <a:pt x="945310" y="257341"/>
                      <a:pt x="950597" y="260182"/>
                      <a:pt x="953581" y="265194"/>
                    </a:cubicBezTo>
                    <a:cubicBezTo>
                      <a:pt x="956945" y="272454"/>
                      <a:pt x="948407" y="273547"/>
                      <a:pt x="945617" y="277045"/>
                    </a:cubicBezTo>
                    <a:cubicBezTo>
                      <a:pt x="942570" y="281656"/>
                      <a:pt x="939082" y="286030"/>
                      <a:pt x="936146" y="290643"/>
                    </a:cubicBezTo>
                    <a:lnTo>
                      <a:pt x="934173" y="295461"/>
                    </a:lnTo>
                    <a:lnTo>
                      <a:pt x="942169" y="302790"/>
                    </a:lnTo>
                    <a:cubicBezTo>
                      <a:pt x="954585" y="311016"/>
                      <a:pt x="968242" y="317379"/>
                      <a:pt x="983141" y="322346"/>
                    </a:cubicBezTo>
                    <a:lnTo>
                      <a:pt x="980961" y="324526"/>
                    </a:lnTo>
                    <a:lnTo>
                      <a:pt x="999919" y="328552"/>
                    </a:lnTo>
                    <a:cubicBezTo>
                      <a:pt x="1007310" y="332126"/>
                      <a:pt x="1013174" y="338118"/>
                      <a:pt x="1016444" y="348509"/>
                    </a:cubicBezTo>
                    <a:cubicBezTo>
                      <a:pt x="1018533" y="353494"/>
                      <a:pt x="1023006" y="353626"/>
                      <a:pt x="1027017" y="354191"/>
                    </a:cubicBezTo>
                    <a:cubicBezTo>
                      <a:pt x="1034580" y="355756"/>
                      <a:pt x="1042250" y="353744"/>
                      <a:pt x="1049026" y="351705"/>
                    </a:cubicBezTo>
                    <a:cubicBezTo>
                      <a:pt x="1059866" y="348443"/>
                      <a:pt x="1069839" y="344260"/>
                      <a:pt x="1081334" y="349074"/>
                    </a:cubicBezTo>
                    <a:cubicBezTo>
                      <a:pt x="1082876" y="342405"/>
                      <a:pt x="1078998" y="337367"/>
                      <a:pt x="1077803" y="332408"/>
                    </a:cubicBezTo>
                    <a:cubicBezTo>
                      <a:pt x="1076609" y="327449"/>
                      <a:pt x="1073652" y="321543"/>
                      <a:pt x="1079152" y="317228"/>
                    </a:cubicBezTo>
                    <a:cubicBezTo>
                      <a:pt x="1085574" y="312045"/>
                      <a:pt x="1092864" y="307784"/>
                      <a:pt x="1101268" y="311164"/>
                    </a:cubicBezTo>
                    <a:cubicBezTo>
                      <a:pt x="1108804" y="313624"/>
                      <a:pt x="1111787" y="318635"/>
                      <a:pt x="1103984" y="325120"/>
                    </a:cubicBezTo>
                    <a:cubicBezTo>
                      <a:pt x="1098483" y="329435"/>
                      <a:pt x="1100599" y="333525"/>
                      <a:pt x="1104504" y="337669"/>
                    </a:cubicBezTo>
                    <a:cubicBezTo>
                      <a:pt x="1114429" y="350046"/>
                      <a:pt x="1131965" y="347429"/>
                      <a:pt x="1137787" y="332380"/>
                    </a:cubicBezTo>
                    <a:cubicBezTo>
                      <a:pt x="1140170" y="327527"/>
                      <a:pt x="1141659" y="322646"/>
                      <a:pt x="1144503" y="317359"/>
                    </a:cubicBezTo>
                    <a:cubicBezTo>
                      <a:pt x="1148241" y="312097"/>
                      <a:pt x="1153227" y="310005"/>
                      <a:pt x="1159896" y="311544"/>
                    </a:cubicBezTo>
                    <a:cubicBezTo>
                      <a:pt x="1167025" y="312649"/>
                      <a:pt x="1167759" y="318042"/>
                      <a:pt x="1168927" y="323896"/>
                    </a:cubicBezTo>
                    <a:cubicBezTo>
                      <a:pt x="1170856" y="334248"/>
                      <a:pt x="1165248" y="342140"/>
                      <a:pt x="1160508" y="350953"/>
                    </a:cubicBezTo>
                    <a:cubicBezTo>
                      <a:pt x="1149133" y="372105"/>
                      <a:pt x="1149133" y="372105"/>
                      <a:pt x="1170279" y="383469"/>
                    </a:cubicBezTo>
                    <a:cubicBezTo>
                      <a:pt x="1190531" y="394808"/>
                      <a:pt x="1209889" y="406120"/>
                      <a:pt x="1225969" y="422259"/>
                    </a:cubicBezTo>
                    <a:cubicBezTo>
                      <a:pt x="1231175" y="427784"/>
                      <a:pt x="1234833" y="425205"/>
                      <a:pt x="1239386" y="422654"/>
                    </a:cubicBezTo>
                    <a:cubicBezTo>
                      <a:pt x="1254399" y="414590"/>
                      <a:pt x="1270279" y="407447"/>
                      <a:pt x="1289224" y="402633"/>
                    </a:cubicBezTo>
                    <a:cubicBezTo>
                      <a:pt x="1282101" y="416300"/>
                      <a:pt x="1271153" y="423140"/>
                      <a:pt x="1261046" y="431795"/>
                    </a:cubicBezTo>
                    <a:lnTo>
                      <a:pt x="1244590" y="456244"/>
                    </a:lnTo>
                    <a:lnTo>
                      <a:pt x="1245740" y="456438"/>
                    </a:lnTo>
                    <a:cubicBezTo>
                      <a:pt x="1263122" y="457680"/>
                      <a:pt x="1278021" y="465750"/>
                      <a:pt x="1295403" y="468234"/>
                    </a:cubicBezTo>
                    <a:cubicBezTo>
                      <a:pt x="1333273" y="473200"/>
                      <a:pt x="1370521" y="480650"/>
                      <a:pt x="1408389" y="485616"/>
                    </a:cubicBezTo>
                    <a:cubicBezTo>
                      <a:pt x="1428255" y="488099"/>
                      <a:pt x="1449983" y="483754"/>
                      <a:pt x="1469228" y="474442"/>
                    </a:cubicBezTo>
                    <a:cubicBezTo>
                      <a:pt x="1477919" y="470716"/>
                      <a:pt x="1485990" y="467613"/>
                      <a:pt x="1494681" y="463888"/>
                    </a:cubicBezTo>
                    <a:cubicBezTo>
                      <a:pt x="1502751" y="475683"/>
                      <a:pt x="1513305" y="466992"/>
                      <a:pt x="1520134" y="464508"/>
                    </a:cubicBezTo>
                    <a:cubicBezTo>
                      <a:pt x="1547448" y="453955"/>
                      <a:pt x="1572281" y="463267"/>
                      <a:pt x="1596491" y="471959"/>
                    </a:cubicBezTo>
                    <a:cubicBezTo>
                      <a:pt x="1609529" y="476924"/>
                      <a:pt x="1623807" y="479408"/>
                      <a:pt x="1636844" y="486858"/>
                    </a:cubicBezTo>
                    <a:cubicBezTo>
                      <a:pt x="1664780" y="502378"/>
                      <a:pt x="1692717" y="516656"/>
                      <a:pt x="1715685" y="539005"/>
                    </a:cubicBezTo>
                    <a:cubicBezTo>
                      <a:pt x="1697061" y="531555"/>
                      <a:pt x="1678438" y="523484"/>
                      <a:pt x="1662297" y="511689"/>
                    </a:cubicBezTo>
                    <a:cubicBezTo>
                      <a:pt x="1649260" y="501757"/>
                      <a:pt x="1635602" y="494928"/>
                      <a:pt x="1619461" y="493065"/>
                    </a:cubicBezTo>
                    <a:cubicBezTo>
                      <a:pt x="1638707" y="505481"/>
                      <a:pt x="1656709" y="518518"/>
                      <a:pt x="1676576" y="529692"/>
                    </a:cubicBezTo>
                    <a:cubicBezTo>
                      <a:pt x="1693958" y="539626"/>
                      <a:pt x="1706374" y="552042"/>
                      <a:pt x="1716927" y="569424"/>
                    </a:cubicBezTo>
                    <a:cubicBezTo>
                      <a:pt x="1723756" y="581220"/>
                      <a:pt x="1736172" y="588669"/>
                      <a:pt x="1741139" y="602326"/>
                    </a:cubicBezTo>
                    <a:cubicBezTo>
                      <a:pt x="1742380" y="606051"/>
                      <a:pt x="1743622" y="609776"/>
                      <a:pt x="1743622" y="614121"/>
                    </a:cubicBezTo>
                    <a:cubicBezTo>
                      <a:pt x="1734309" y="615984"/>
                      <a:pt x="1730585" y="609155"/>
                      <a:pt x="1726860" y="603568"/>
                    </a:cubicBezTo>
                    <a:cubicBezTo>
                      <a:pt x="1716927" y="589910"/>
                      <a:pt x="1706374" y="577494"/>
                      <a:pt x="1697061" y="563837"/>
                    </a:cubicBezTo>
                    <a:cubicBezTo>
                      <a:pt x="1684025" y="545213"/>
                      <a:pt x="1663539" y="534659"/>
                      <a:pt x="1644293" y="522864"/>
                    </a:cubicBezTo>
                    <a:cubicBezTo>
                      <a:pt x="1644293" y="524105"/>
                      <a:pt x="1644293" y="524726"/>
                      <a:pt x="1644293" y="525347"/>
                    </a:cubicBezTo>
                    <a:cubicBezTo>
                      <a:pt x="1648018" y="528451"/>
                      <a:pt x="1653606" y="530313"/>
                      <a:pt x="1656709" y="534659"/>
                    </a:cubicBezTo>
                    <a:cubicBezTo>
                      <a:pt x="1656709" y="535280"/>
                      <a:pt x="1657331" y="535280"/>
                      <a:pt x="1657331" y="535280"/>
                    </a:cubicBezTo>
                    <a:cubicBezTo>
                      <a:pt x="1674092" y="543350"/>
                      <a:pt x="1684025" y="559491"/>
                      <a:pt x="1693958" y="572528"/>
                    </a:cubicBezTo>
                    <a:cubicBezTo>
                      <a:pt x="1713823" y="597360"/>
                      <a:pt x="1738655" y="619708"/>
                      <a:pt x="1749209" y="651370"/>
                    </a:cubicBezTo>
                    <a:cubicBezTo>
                      <a:pt x="1749209" y="652612"/>
                      <a:pt x="1750450" y="654474"/>
                      <a:pt x="1751692" y="655715"/>
                    </a:cubicBezTo>
                    <a:cubicBezTo>
                      <a:pt x="1761625" y="670615"/>
                      <a:pt x="1761625" y="670615"/>
                      <a:pt x="1743622" y="674339"/>
                    </a:cubicBezTo>
                    <a:cubicBezTo>
                      <a:pt x="1743001" y="674960"/>
                      <a:pt x="1742380" y="675581"/>
                      <a:pt x="1741760" y="676202"/>
                    </a:cubicBezTo>
                    <a:cubicBezTo>
                      <a:pt x="1741760" y="676202"/>
                      <a:pt x="1741760" y="676823"/>
                      <a:pt x="1741760" y="676823"/>
                    </a:cubicBezTo>
                    <a:cubicBezTo>
                      <a:pt x="1741760" y="685514"/>
                      <a:pt x="1751692" y="683652"/>
                      <a:pt x="1754796" y="688618"/>
                    </a:cubicBezTo>
                    <a:cubicBezTo>
                      <a:pt x="1755417" y="689860"/>
                      <a:pt x="1755417" y="691722"/>
                      <a:pt x="1754176" y="692963"/>
                    </a:cubicBezTo>
                    <a:cubicBezTo>
                      <a:pt x="1747347" y="692342"/>
                      <a:pt x="1739897" y="692342"/>
                      <a:pt x="1733068" y="691722"/>
                    </a:cubicBezTo>
                    <a:cubicBezTo>
                      <a:pt x="1731826" y="694205"/>
                      <a:pt x="1731206" y="696688"/>
                      <a:pt x="1729964" y="699171"/>
                    </a:cubicBezTo>
                    <a:cubicBezTo>
                      <a:pt x="1730585" y="699792"/>
                      <a:pt x="1731206" y="700413"/>
                      <a:pt x="1731206" y="701654"/>
                    </a:cubicBezTo>
                    <a:cubicBezTo>
                      <a:pt x="1731826" y="708483"/>
                      <a:pt x="1731206" y="714070"/>
                      <a:pt x="1723756" y="715932"/>
                    </a:cubicBezTo>
                    <a:cubicBezTo>
                      <a:pt x="1724998" y="718416"/>
                      <a:pt x="1725618" y="720899"/>
                      <a:pt x="1724377" y="722762"/>
                    </a:cubicBezTo>
                    <a:cubicBezTo>
                      <a:pt x="1713823" y="743248"/>
                      <a:pt x="1729344" y="751939"/>
                      <a:pt x="1741760" y="761872"/>
                    </a:cubicBezTo>
                    <a:cubicBezTo>
                      <a:pt x="1743001" y="763114"/>
                      <a:pt x="1744242" y="763734"/>
                      <a:pt x="1745484" y="764976"/>
                    </a:cubicBezTo>
                    <a:cubicBezTo>
                      <a:pt x="1752934" y="773047"/>
                      <a:pt x="1761625" y="777392"/>
                      <a:pt x="1772800" y="776150"/>
                    </a:cubicBezTo>
                    <a:cubicBezTo>
                      <a:pt x="1777145" y="776150"/>
                      <a:pt x="1781490" y="776150"/>
                      <a:pt x="1785836" y="777392"/>
                    </a:cubicBezTo>
                    <a:cubicBezTo>
                      <a:pt x="1787698" y="778013"/>
                      <a:pt x="1788941" y="779255"/>
                      <a:pt x="1790182" y="780496"/>
                    </a:cubicBezTo>
                    <a:cubicBezTo>
                      <a:pt x="1790182" y="783601"/>
                      <a:pt x="1788319" y="785463"/>
                      <a:pt x="1785836" y="786704"/>
                    </a:cubicBezTo>
                    <a:cubicBezTo>
                      <a:pt x="1779628" y="789188"/>
                      <a:pt x="1772800" y="788566"/>
                      <a:pt x="1766592" y="789809"/>
                    </a:cubicBezTo>
                    <a:cubicBezTo>
                      <a:pt x="1769695" y="790429"/>
                      <a:pt x="1772800" y="790429"/>
                      <a:pt x="1776525" y="790429"/>
                    </a:cubicBezTo>
                    <a:cubicBezTo>
                      <a:pt x="1779008" y="790429"/>
                      <a:pt x="1781490" y="791050"/>
                      <a:pt x="1783974" y="791671"/>
                    </a:cubicBezTo>
                    <a:cubicBezTo>
                      <a:pt x="1785216" y="792292"/>
                      <a:pt x="1786457" y="793533"/>
                      <a:pt x="1787698" y="794774"/>
                    </a:cubicBezTo>
                    <a:cubicBezTo>
                      <a:pt x="1790803" y="801604"/>
                      <a:pt x="1792665" y="809053"/>
                      <a:pt x="1793286" y="816502"/>
                    </a:cubicBezTo>
                    <a:cubicBezTo>
                      <a:pt x="1792044" y="817744"/>
                      <a:pt x="1790182" y="818365"/>
                      <a:pt x="1788941" y="818986"/>
                    </a:cubicBezTo>
                    <a:cubicBezTo>
                      <a:pt x="1783974" y="820228"/>
                      <a:pt x="1778387" y="818986"/>
                      <a:pt x="1775282" y="824573"/>
                    </a:cubicBezTo>
                    <a:cubicBezTo>
                      <a:pt x="1788319" y="835747"/>
                      <a:pt x="1801356" y="846301"/>
                      <a:pt x="1812531" y="858717"/>
                    </a:cubicBezTo>
                    <a:cubicBezTo>
                      <a:pt x="1813772" y="862442"/>
                      <a:pt x="1812531" y="865546"/>
                      <a:pt x="1809426" y="867409"/>
                    </a:cubicBezTo>
                    <a:cubicBezTo>
                      <a:pt x="1805701" y="869892"/>
                      <a:pt x="1801356" y="868650"/>
                      <a:pt x="1797631" y="872996"/>
                    </a:cubicBezTo>
                    <a:cubicBezTo>
                      <a:pt x="1803218" y="876720"/>
                      <a:pt x="1809426" y="874237"/>
                      <a:pt x="1815014" y="876720"/>
                    </a:cubicBezTo>
                    <a:cubicBezTo>
                      <a:pt x="1816255" y="877341"/>
                      <a:pt x="1817497" y="877962"/>
                      <a:pt x="1818739" y="879204"/>
                    </a:cubicBezTo>
                    <a:cubicBezTo>
                      <a:pt x="1819980" y="887274"/>
                      <a:pt x="1827430" y="882928"/>
                      <a:pt x="1831155" y="884791"/>
                    </a:cubicBezTo>
                    <a:cubicBezTo>
                      <a:pt x="1836742" y="887895"/>
                      <a:pt x="1839225" y="891620"/>
                      <a:pt x="1837984" y="902173"/>
                    </a:cubicBezTo>
                    <a:cubicBezTo>
                      <a:pt x="1824947" y="915831"/>
                      <a:pt x="1805701" y="910864"/>
                      <a:pt x="1789561" y="917072"/>
                    </a:cubicBezTo>
                    <a:cubicBezTo>
                      <a:pt x="1786457" y="917072"/>
                      <a:pt x="1782733" y="917693"/>
                      <a:pt x="1779628" y="917693"/>
                    </a:cubicBezTo>
                    <a:cubicBezTo>
                      <a:pt x="1770316" y="912726"/>
                      <a:pt x="1762246" y="909002"/>
                      <a:pt x="1757900" y="923901"/>
                    </a:cubicBezTo>
                    <a:cubicBezTo>
                      <a:pt x="1756658" y="928868"/>
                      <a:pt x="1752313" y="934455"/>
                      <a:pt x="1746105" y="935696"/>
                    </a:cubicBezTo>
                    <a:cubicBezTo>
                      <a:pt x="1733689" y="931971"/>
                      <a:pt x="1734309" y="921418"/>
                      <a:pt x="1734931" y="912726"/>
                    </a:cubicBezTo>
                    <a:cubicBezTo>
                      <a:pt x="1735552" y="899069"/>
                      <a:pt x="1746726" y="893482"/>
                      <a:pt x="1759142" y="890378"/>
                    </a:cubicBezTo>
                    <a:cubicBezTo>
                      <a:pt x="1754796" y="887274"/>
                      <a:pt x="1750450" y="889136"/>
                      <a:pt x="1746726" y="889757"/>
                    </a:cubicBezTo>
                    <a:cubicBezTo>
                      <a:pt x="1725618" y="894103"/>
                      <a:pt x="1726239" y="894103"/>
                      <a:pt x="1731826" y="914589"/>
                    </a:cubicBezTo>
                    <a:cubicBezTo>
                      <a:pt x="1736172" y="929488"/>
                      <a:pt x="1740517" y="945629"/>
                      <a:pt x="1727481" y="959287"/>
                    </a:cubicBezTo>
                    <a:cubicBezTo>
                      <a:pt x="1721272" y="961150"/>
                      <a:pt x="1720031" y="966116"/>
                      <a:pt x="1720652" y="971703"/>
                    </a:cubicBezTo>
                    <a:cubicBezTo>
                      <a:pt x="1720652" y="974187"/>
                      <a:pt x="1720652" y="971082"/>
                      <a:pt x="1720652" y="973566"/>
                    </a:cubicBezTo>
                    <a:cubicBezTo>
                      <a:pt x="1721272" y="977290"/>
                      <a:pt x="1721893" y="974187"/>
                      <a:pt x="1722515" y="973566"/>
                    </a:cubicBezTo>
                    <a:cubicBezTo>
                      <a:pt x="1726239" y="967358"/>
                      <a:pt x="1727481" y="958045"/>
                      <a:pt x="1736793" y="956804"/>
                    </a:cubicBezTo>
                    <a:cubicBezTo>
                      <a:pt x="1746726" y="958666"/>
                      <a:pt x="1747968" y="951217"/>
                      <a:pt x="1749830" y="944387"/>
                    </a:cubicBezTo>
                    <a:cubicBezTo>
                      <a:pt x="1751071" y="939421"/>
                      <a:pt x="1754796" y="938179"/>
                      <a:pt x="1759142" y="939421"/>
                    </a:cubicBezTo>
                    <a:cubicBezTo>
                      <a:pt x="1764108" y="940663"/>
                      <a:pt x="1769695" y="945629"/>
                      <a:pt x="1767212" y="948733"/>
                    </a:cubicBezTo>
                    <a:cubicBezTo>
                      <a:pt x="1756658" y="959908"/>
                      <a:pt x="1764729" y="974807"/>
                      <a:pt x="1757900" y="985982"/>
                    </a:cubicBezTo>
                    <a:cubicBezTo>
                      <a:pt x="1756658" y="986603"/>
                      <a:pt x="1755417" y="987844"/>
                      <a:pt x="1753555" y="988465"/>
                    </a:cubicBezTo>
                    <a:cubicBezTo>
                      <a:pt x="1749209" y="989085"/>
                      <a:pt x="1744863" y="989085"/>
                      <a:pt x="1743001" y="984119"/>
                    </a:cubicBezTo>
                    <a:lnTo>
                      <a:pt x="1743467" y="983033"/>
                    </a:lnTo>
                    <a:lnTo>
                      <a:pt x="1743622" y="982877"/>
                    </a:lnTo>
                    <a:cubicBezTo>
                      <a:pt x="1744242" y="982257"/>
                      <a:pt x="1744863" y="981015"/>
                      <a:pt x="1744863" y="979774"/>
                    </a:cubicBezTo>
                    <a:lnTo>
                      <a:pt x="1743467" y="983033"/>
                    </a:lnTo>
                    <a:lnTo>
                      <a:pt x="1737414" y="989085"/>
                    </a:lnTo>
                    <a:cubicBezTo>
                      <a:pt x="1731206" y="992811"/>
                      <a:pt x="1726860" y="999019"/>
                      <a:pt x="1718790" y="997157"/>
                    </a:cubicBezTo>
                    <a:cubicBezTo>
                      <a:pt x="1697061" y="990327"/>
                      <a:pt x="1675955" y="998398"/>
                      <a:pt x="1654847" y="1000881"/>
                    </a:cubicBezTo>
                    <a:cubicBezTo>
                      <a:pt x="1648639" y="1003365"/>
                      <a:pt x="1643052" y="1003365"/>
                      <a:pt x="1636844" y="1000881"/>
                    </a:cubicBezTo>
                    <a:cubicBezTo>
                      <a:pt x="1621945" y="999639"/>
                      <a:pt x="1608908" y="992190"/>
                      <a:pt x="1591526" y="999639"/>
                    </a:cubicBezTo>
                    <a:cubicBezTo>
                      <a:pt x="1586249" y="1001812"/>
                      <a:pt x="1580972" y="1002394"/>
                      <a:pt x="1575889" y="1001638"/>
                    </a:cubicBezTo>
                    <a:lnTo>
                      <a:pt x="1570829" y="999528"/>
                    </a:lnTo>
                    <a:lnTo>
                      <a:pt x="1571198" y="1002680"/>
                    </a:lnTo>
                    <a:cubicBezTo>
                      <a:pt x="1574589" y="1009047"/>
                      <a:pt x="1577952" y="1016308"/>
                      <a:pt x="1588306" y="1014374"/>
                    </a:cubicBezTo>
                    <a:cubicBezTo>
                      <a:pt x="1588766" y="1013940"/>
                      <a:pt x="1589227" y="1013506"/>
                      <a:pt x="1590582" y="1013098"/>
                    </a:cubicBezTo>
                    <a:cubicBezTo>
                      <a:pt x="1595568" y="1011007"/>
                      <a:pt x="1598980" y="1001706"/>
                      <a:pt x="1606409" y="1007744"/>
                    </a:cubicBezTo>
                    <a:cubicBezTo>
                      <a:pt x="1613404" y="1013321"/>
                      <a:pt x="1617203" y="1021042"/>
                      <a:pt x="1618263" y="1030474"/>
                    </a:cubicBezTo>
                    <a:cubicBezTo>
                      <a:pt x="1618483" y="1038090"/>
                      <a:pt x="1616020" y="1045627"/>
                      <a:pt x="1612689" y="1052243"/>
                    </a:cubicBezTo>
                    <a:lnTo>
                      <a:pt x="1609858" y="1055487"/>
                    </a:lnTo>
                    <a:lnTo>
                      <a:pt x="1615986" y="1054951"/>
                    </a:lnTo>
                    <a:cubicBezTo>
                      <a:pt x="1624356" y="1054470"/>
                      <a:pt x="1632631" y="1054855"/>
                      <a:pt x="1640712" y="1057934"/>
                    </a:cubicBezTo>
                    <a:cubicBezTo>
                      <a:pt x="1646870" y="1060243"/>
                      <a:pt x="1651488" y="1065631"/>
                      <a:pt x="1654567" y="1071018"/>
                    </a:cubicBezTo>
                    <a:cubicBezTo>
                      <a:pt x="1657646" y="1076406"/>
                      <a:pt x="1660724" y="1081794"/>
                      <a:pt x="1663034" y="1087952"/>
                    </a:cubicBezTo>
                    <a:cubicBezTo>
                      <a:pt x="1663803" y="1090261"/>
                      <a:pt x="1663803" y="1091800"/>
                      <a:pt x="1663803" y="1094109"/>
                    </a:cubicBezTo>
                    <a:cubicBezTo>
                      <a:pt x="1657646" y="1111042"/>
                      <a:pt x="1640712" y="1117200"/>
                      <a:pt x="1627627" y="1127206"/>
                    </a:cubicBezTo>
                    <a:cubicBezTo>
                      <a:pt x="1616852" y="1135673"/>
                      <a:pt x="1606076" y="1144909"/>
                      <a:pt x="1594531" y="1152606"/>
                    </a:cubicBezTo>
                    <a:cubicBezTo>
                      <a:pt x="1617621" y="1145679"/>
                      <a:pt x="1639943" y="1138752"/>
                      <a:pt x="1662264" y="1130285"/>
                    </a:cubicBezTo>
                    <a:cubicBezTo>
                      <a:pt x="1671500" y="1126436"/>
                      <a:pt x="1680737" y="1124127"/>
                      <a:pt x="1689973" y="1128745"/>
                    </a:cubicBezTo>
                    <a:cubicBezTo>
                      <a:pt x="1706137" y="1139521"/>
                      <a:pt x="1724610" y="1141830"/>
                      <a:pt x="1743852" y="1142600"/>
                    </a:cubicBezTo>
                    <a:cubicBezTo>
                      <a:pt x="1763864" y="1143370"/>
                      <a:pt x="1785415" y="1143370"/>
                      <a:pt x="1802349" y="1159533"/>
                    </a:cubicBezTo>
                    <a:cubicBezTo>
                      <a:pt x="1804658" y="1163382"/>
                      <a:pt x="1805428" y="1168000"/>
                      <a:pt x="1804658" y="1172618"/>
                    </a:cubicBezTo>
                    <a:cubicBezTo>
                      <a:pt x="1796191" y="1197249"/>
                      <a:pt x="1780027" y="1218030"/>
                      <a:pt x="1764633" y="1238042"/>
                    </a:cubicBezTo>
                    <a:cubicBezTo>
                      <a:pt x="1746930" y="1261133"/>
                      <a:pt x="1731537" y="1286533"/>
                      <a:pt x="1716143" y="1311164"/>
                    </a:cubicBezTo>
                    <a:cubicBezTo>
                      <a:pt x="1708446" y="1324249"/>
                      <a:pt x="1708446" y="1340412"/>
                      <a:pt x="1699979" y="1353497"/>
                    </a:cubicBezTo>
                    <a:lnTo>
                      <a:pt x="1699998" y="1354296"/>
                    </a:lnTo>
                    <a:lnTo>
                      <a:pt x="1706994" y="1355979"/>
                    </a:lnTo>
                    <a:cubicBezTo>
                      <a:pt x="1712271" y="1360325"/>
                      <a:pt x="1713823" y="1364981"/>
                      <a:pt x="1713745" y="1369792"/>
                    </a:cubicBezTo>
                    <a:lnTo>
                      <a:pt x="1713088" y="1372993"/>
                    </a:lnTo>
                    <a:lnTo>
                      <a:pt x="1745872" y="1378320"/>
                    </a:lnTo>
                    <a:cubicBezTo>
                      <a:pt x="1757321" y="1380244"/>
                      <a:pt x="1768866" y="1380821"/>
                      <a:pt x="1780797" y="1375818"/>
                    </a:cubicBezTo>
                    <a:cubicBezTo>
                      <a:pt x="1796961" y="1368891"/>
                      <a:pt x="1826209" y="1332715"/>
                      <a:pt x="1822361" y="1316552"/>
                    </a:cubicBezTo>
                    <a:cubicBezTo>
                      <a:pt x="1820822" y="1310394"/>
                      <a:pt x="1815434" y="1303467"/>
                      <a:pt x="1808506" y="1298079"/>
                    </a:cubicBezTo>
                    <a:cubicBezTo>
                      <a:pt x="1799270" y="1291152"/>
                      <a:pt x="1778488" y="1288073"/>
                      <a:pt x="1789264" y="1268061"/>
                    </a:cubicBezTo>
                    <a:cubicBezTo>
                      <a:pt x="1797731" y="1253436"/>
                      <a:pt x="1826979" y="1246509"/>
                      <a:pt x="1842373" y="1254206"/>
                    </a:cubicBezTo>
                    <a:cubicBezTo>
                      <a:pt x="1848531" y="1257285"/>
                      <a:pt x="1852379" y="1261903"/>
                      <a:pt x="1856997" y="1267291"/>
                    </a:cubicBezTo>
                    <a:cubicBezTo>
                      <a:pt x="1880858" y="1295000"/>
                      <a:pt x="1884706" y="1295770"/>
                      <a:pt x="1918573" y="1279606"/>
                    </a:cubicBezTo>
                    <a:cubicBezTo>
                      <a:pt x="1930118" y="1273449"/>
                      <a:pt x="1941664" y="1269600"/>
                      <a:pt x="1954749" y="1271139"/>
                    </a:cubicBezTo>
                    <a:cubicBezTo>
                      <a:pt x="1977840" y="1273449"/>
                      <a:pt x="1988616" y="1288843"/>
                      <a:pt x="1983228" y="1311164"/>
                    </a:cubicBezTo>
                    <a:cubicBezTo>
                      <a:pt x="1978610" y="1331946"/>
                      <a:pt x="1963985" y="1348109"/>
                      <a:pt x="1952440" y="1367351"/>
                    </a:cubicBezTo>
                    <a:cubicBezTo>
                      <a:pt x="1966294" y="1355806"/>
                      <a:pt x="1980149" y="1347339"/>
                      <a:pt x="1994773" y="1338873"/>
                    </a:cubicBezTo>
                    <a:cubicBezTo>
                      <a:pt x="2010167" y="1329637"/>
                      <a:pt x="2026330" y="1322709"/>
                      <a:pt x="2046343" y="1327328"/>
                    </a:cubicBezTo>
                    <a:cubicBezTo>
                      <a:pt x="2069434" y="1332715"/>
                      <a:pt x="2090216" y="1317321"/>
                      <a:pt x="2113307" y="1318861"/>
                    </a:cubicBezTo>
                    <a:cubicBezTo>
                      <a:pt x="2133318" y="1325788"/>
                      <a:pt x="2134858" y="1328867"/>
                      <a:pt x="2128700" y="1354267"/>
                    </a:cubicBezTo>
                    <a:cubicBezTo>
                      <a:pt x="2121773" y="1365042"/>
                      <a:pt x="2116385" y="1375048"/>
                      <a:pt x="2121003" y="1388903"/>
                    </a:cubicBezTo>
                    <a:cubicBezTo>
                      <a:pt x="2124082" y="1399679"/>
                      <a:pt x="2116385" y="1408146"/>
                      <a:pt x="2110228" y="1416612"/>
                    </a:cubicBezTo>
                    <a:cubicBezTo>
                      <a:pt x="2094834" y="1436624"/>
                      <a:pt x="2095603" y="1443552"/>
                      <a:pt x="2114846" y="1460485"/>
                    </a:cubicBezTo>
                    <a:cubicBezTo>
                      <a:pt x="2117155" y="1462794"/>
                      <a:pt x="2120234" y="1465103"/>
                      <a:pt x="2123312" y="1467412"/>
                    </a:cubicBezTo>
                    <a:cubicBezTo>
                      <a:pt x="2148712" y="1488194"/>
                      <a:pt x="2150252" y="1500509"/>
                      <a:pt x="2128700" y="1525909"/>
                    </a:cubicBezTo>
                    <a:cubicBezTo>
                      <a:pt x="2124852" y="1529758"/>
                      <a:pt x="2117925" y="1533606"/>
                      <a:pt x="2121003" y="1539764"/>
                    </a:cubicBezTo>
                    <a:cubicBezTo>
                      <a:pt x="2124082" y="1545921"/>
                      <a:pt x="2131779" y="1543612"/>
                      <a:pt x="2137167" y="1543612"/>
                    </a:cubicBezTo>
                    <a:cubicBezTo>
                      <a:pt x="2166415" y="1544382"/>
                      <a:pt x="2175652" y="1549770"/>
                      <a:pt x="2181040" y="1569782"/>
                    </a:cubicBezTo>
                    <a:cubicBezTo>
                      <a:pt x="2182579" y="1575170"/>
                      <a:pt x="2183349" y="1579788"/>
                      <a:pt x="2172573" y="1588255"/>
                    </a:cubicBezTo>
                    <a:cubicBezTo>
                      <a:pt x="2166415" y="1599800"/>
                      <a:pt x="2160258" y="1611345"/>
                      <a:pt x="2153330" y="1622121"/>
                    </a:cubicBezTo>
                    <a:cubicBezTo>
                      <a:pt x="2137167" y="1647521"/>
                      <a:pt x="2116385" y="1653679"/>
                      <a:pt x="2092525" y="1635206"/>
                    </a:cubicBezTo>
                    <a:cubicBezTo>
                      <a:pt x="2067125" y="1616733"/>
                      <a:pt x="2042494" y="1604418"/>
                      <a:pt x="2010167" y="1606727"/>
                    </a:cubicBezTo>
                    <a:cubicBezTo>
                      <a:pt x="1990925" y="1607497"/>
                      <a:pt x="1980149" y="1592873"/>
                      <a:pt x="1971682" y="1578249"/>
                    </a:cubicBezTo>
                    <a:cubicBezTo>
                      <a:pt x="1961676" y="1561315"/>
                      <a:pt x="1952440" y="1543612"/>
                      <a:pt x="1943203" y="1526679"/>
                    </a:cubicBezTo>
                    <a:cubicBezTo>
                      <a:pt x="1940894" y="1524370"/>
                      <a:pt x="1937815" y="1522061"/>
                      <a:pt x="1934737" y="1524370"/>
                    </a:cubicBezTo>
                    <a:cubicBezTo>
                      <a:pt x="1933197" y="1525909"/>
                      <a:pt x="1933197" y="1528988"/>
                      <a:pt x="1934737" y="1531297"/>
                    </a:cubicBezTo>
                    <a:cubicBezTo>
                      <a:pt x="1934737" y="1535915"/>
                      <a:pt x="1935506" y="1539764"/>
                      <a:pt x="1935506" y="1543612"/>
                    </a:cubicBezTo>
                    <a:cubicBezTo>
                      <a:pt x="1939355" y="1555158"/>
                      <a:pt x="1940125" y="1566703"/>
                      <a:pt x="1929349" y="1575170"/>
                    </a:cubicBezTo>
                    <a:cubicBezTo>
                      <a:pt x="1919343" y="1579018"/>
                      <a:pt x="1917034" y="1571321"/>
                      <a:pt x="1913955" y="1564394"/>
                    </a:cubicBezTo>
                    <a:cubicBezTo>
                      <a:pt x="1909337" y="1552079"/>
                      <a:pt x="1900870" y="1542073"/>
                      <a:pt x="1891633" y="1532067"/>
                    </a:cubicBezTo>
                    <a:cubicBezTo>
                      <a:pt x="1868542" y="1506667"/>
                      <a:pt x="1823900" y="1507436"/>
                      <a:pt x="1801579" y="1532836"/>
                    </a:cubicBezTo>
                    <a:cubicBezTo>
                      <a:pt x="1780797" y="1557467"/>
                      <a:pt x="1786185" y="1601340"/>
                      <a:pt x="1812355" y="1621351"/>
                    </a:cubicBezTo>
                    <a:cubicBezTo>
                      <a:pt x="1827749" y="1632897"/>
                      <a:pt x="1842373" y="1645212"/>
                      <a:pt x="1863924" y="1640594"/>
                    </a:cubicBezTo>
                    <a:cubicBezTo>
                      <a:pt x="1868542" y="1639055"/>
                      <a:pt x="1873161" y="1642133"/>
                      <a:pt x="1875470" y="1645982"/>
                    </a:cubicBezTo>
                    <a:cubicBezTo>
                      <a:pt x="1875470" y="1647521"/>
                      <a:pt x="1875470" y="1648291"/>
                      <a:pt x="1874700" y="1649830"/>
                    </a:cubicBezTo>
                    <a:cubicBezTo>
                      <a:pt x="1869312" y="1655218"/>
                      <a:pt x="1872391" y="1664455"/>
                      <a:pt x="1864694" y="1667533"/>
                    </a:cubicBezTo>
                    <a:cubicBezTo>
                      <a:pt x="1854688" y="1685237"/>
                      <a:pt x="1853149" y="1705249"/>
                      <a:pt x="1847761" y="1723722"/>
                    </a:cubicBezTo>
                    <a:cubicBezTo>
                      <a:pt x="1834676" y="1766824"/>
                      <a:pt x="1821591" y="1782988"/>
                      <a:pt x="1779258" y="1775291"/>
                    </a:cubicBezTo>
                    <a:cubicBezTo>
                      <a:pt x="1761555" y="1772212"/>
                      <a:pt x="1746161" y="1779139"/>
                      <a:pt x="1733076" y="1790685"/>
                    </a:cubicBezTo>
                    <a:cubicBezTo>
                      <a:pt x="1720761" y="1803770"/>
                      <a:pt x="1706137" y="1813006"/>
                      <a:pt x="1689203" y="1817624"/>
                    </a:cubicBezTo>
                    <a:cubicBezTo>
                      <a:pt x="1687664" y="1816855"/>
                      <a:pt x="1686894" y="1817624"/>
                      <a:pt x="1685355" y="1817624"/>
                    </a:cubicBezTo>
                    <a:cubicBezTo>
                      <a:pt x="1650718" y="1812237"/>
                      <a:pt x="1617621" y="1829940"/>
                      <a:pt x="1599919" y="1862267"/>
                    </a:cubicBezTo>
                    <a:cubicBezTo>
                      <a:pt x="1597610" y="1866885"/>
                      <a:pt x="1595300" y="1871503"/>
                      <a:pt x="1592222" y="1875351"/>
                    </a:cubicBezTo>
                    <a:cubicBezTo>
                      <a:pt x="1587603" y="1881509"/>
                      <a:pt x="1580676" y="1883818"/>
                      <a:pt x="1574519" y="1887667"/>
                    </a:cubicBezTo>
                    <a:cubicBezTo>
                      <a:pt x="1556815" y="1902291"/>
                      <a:pt x="1541421" y="1919994"/>
                      <a:pt x="1518330" y="1929230"/>
                    </a:cubicBezTo>
                    <a:cubicBezTo>
                      <a:pt x="1531415" y="1938467"/>
                      <a:pt x="1546040" y="1936158"/>
                      <a:pt x="1559125" y="1939237"/>
                    </a:cubicBezTo>
                    <a:cubicBezTo>
                      <a:pt x="1569900" y="1942315"/>
                      <a:pt x="1576058" y="1946934"/>
                      <a:pt x="1574519" y="1958479"/>
                    </a:cubicBezTo>
                    <a:cubicBezTo>
                      <a:pt x="1570670" y="1961558"/>
                      <a:pt x="1566822" y="1965406"/>
                      <a:pt x="1562973" y="1968485"/>
                    </a:cubicBezTo>
                    <a:cubicBezTo>
                      <a:pt x="1537573" y="1990036"/>
                      <a:pt x="1535264" y="1997733"/>
                      <a:pt x="1546040" y="2030061"/>
                    </a:cubicBezTo>
                    <a:cubicBezTo>
                      <a:pt x="1551428" y="2045455"/>
                      <a:pt x="1556815" y="2060849"/>
                      <a:pt x="1539112" y="2072394"/>
                    </a:cubicBezTo>
                    <a:cubicBezTo>
                      <a:pt x="1524488" y="2077012"/>
                      <a:pt x="1522949" y="2090097"/>
                      <a:pt x="1519870" y="2101643"/>
                    </a:cubicBezTo>
                    <a:cubicBezTo>
                      <a:pt x="1516021" y="2115497"/>
                      <a:pt x="1509864" y="2123194"/>
                      <a:pt x="1492161" y="2126273"/>
                    </a:cubicBezTo>
                    <a:cubicBezTo>
                      <a:pt x="1466761" y="2130891"/>
                      <a:pt x="1442900" y="2144745"/>
                      <a:pt x="1423658" y="2163218"/>
                    </a:cubicBezTo>
                    <a:cubicBezTo>
                      <a:pt x="1409803" y="2175533"/>
                      <a:pt x="1399797" y="2184770"/>
                      <a:pt x="1385173" y="2163988"/>
                    </a:cubicBezTo>
                    <a:cubicBezTo>
                      <a:pt x="1377476" y="2153982"/>
                      <a:pt x="1365161" y="2154752"/>
                      <a:pt x="1354385" y="2157830"/>
                    </a:cubicBezTo>
                    <a:cubicBezTo>
                      <a:pt x="1344379" y="2160909"/>
                      <a:pt x="1335143" y="2165527"/>
                      <a:pt x="1325137" y="2167836"/>
                    </a:cubicBezTo>
                    <a:cubicBezTo>
                      <a:pt x="1309743" y="2171685"/>
                      <a:pt x="1298967" y="2167067"/>
                      <a:pt x="1299737" y="2148594"/>
                    </a:cubicBezTo>
                    <a:cubicBezTo>
                      <a:pt x="1300506" y="2139358"/>
                      <a:pt x="1296658" y="2130121"/>
                      <a:pt x="1294349" y="2120885"/>
                    </a:cubicBezTo>
                    <a:cubicBezTo>
                      <a:pt x="1291270" y="2103952"/>
                      <a:pt x="1285112" y="2094715"/>
                      <a:pt x="1265100" y="2101643"/>
                    </a:cubicBezTo>
                    <a:cubicBezTo>
                      <a:pt x="1254324" y="2105491"/>
                      <a:pt x="1241239" y="2100873"/>
                      <a:pt x="1238929" y="2087788"/>
                    </a:cubicBezTo>
                    <a:cubicBezTo>
                      <a:pt x="1235851" y="2068546"/>
                      <a:pt x="1223535" y="2057000"/>
                      <a:pt x="1211221" y="2043915"/>
                    </a:cubicBezTo>
                    <a:cubicBezTo>
                      <a:pt x="1198137" y="2030830"/>
                      <a:pt x="1199675" y="2019285"/>
                      <a:pt x="1217379" y="2011588"/>
                    </a:cubicBezTo>
                    <a:cubicBezTo>
                      <a:pt x="1225075" y="2007739"/>
                      <a:pt x="1231233" y="2003121"/>
                      <a:pt x="1231233" y="1993885"/>
                    </a:cubicBezTo>
                    <a:cubicBezTo>
                      <a:pt x="1231233" y="1980031"/>
                      <a:pt x="1241239" y="1972334"/>
                      <a:pt x="1251246" y="1965406"/>
                    </a:cubicBezTo>
                    <a:cubicBezTo>
                      <a:pt x="1251246" y="1965406"/>
                      <a:pt x="1252015" y="1965406"/>
                      <a:pt x="1252015" y="1965406"/>
                    </a:cubicBezTo>
                    <a:cubicBezTo>
                      <a:pt x="1255864" y="1961558"/>
                      <a:pt x="1260482" y="1957709"/>
                      <a:pt x="1262021" y="1951552"/>
                    </a:cubicBezTo>
                    <a:cubicBezTo>
                      <a:pt x="1265870" y="1937697"/>
                      <a:pt x="1257403" y="1923843"/>
                      <a:pt x="1262021" y="1909218"/>
                    </a:cubicBezTo>
                    <a:cubicBezTo>
                      <a:pt x="1262791" y="1906139"/>
                      <a:pt x="1259712" y="1903830"/>
                      <a:pt x="1256633" y="1903061"/>
                    </a:cubicBezTo>
                    <a:cubicBezTo>
                      <a:pt x="1225845" y="1898442"/>
                      <a:pt x="1218917" y="1878430"/>
                      <a:pt x="1222767" y="1851491"/>
                    </a:cubicBezTo>
                    <a:cubicBezTo>
                      <a:pt x="1223535" y="1849182"/>
                      <a:pt x="1221997" y="1847643"/>
                      <a:pt x="1221227" y="1845334"/>
                    </a:cubicBezTo>
                    <a:cubicBezTo>
                      <a:pt x="1221997" y="1844564"/>
                      <a:pt x="1221997" y="1843025"/>
                      <a:pt x="1221227" y="1842255"/>
                    </a:cubicBezTo>
                    <a:cubicBezTo>
                      <a:pt x="1222767" y="1813776"/>
                      <a:pt x="1218917" y="1786836"/>
                      <a:pt x="1204293" y="1762206"/>
                    </a:cubicBezTo>
                    <a:cubicBezTo>
                      <a:pt x="1192749" y="1751430"/>
                      <a:pt x="1196597" y="1736036"/>
                      <a:pt x="1190439" y="1723722"/>
                    </a:cubicBezTo>
                    <a:cubicBezTo>
                      <a:pt x="1183511" y="1709097"/>
                      <a:pt x="1174275" y="1703709"/>
                      <a:pt x="1159651" y="1706788"/>
                    </a:cubicBezTo>
                    <a:lnTo>
                      <a:pt x="1132497" y="1711847"/>
                    </a:lnTo>
                    <a:lnTo>
                      <a:pt x="1131900" y="1712163"/>
                    </a:lnTo>
                    <a:lnTo>
                      <a:pt x="1131622" y="1712010"/>
                    </a:lnTo>
                    <a:lnTo>
                      <a:pt x="1130210" y="1712273"/>
                    </a:lnTo>
                    <a:cubicBezTo>
                      <a:pt x="1120205" y="1713716"/>
                      <a:pt x="1110006" y="1714485"/>
                      <a:pt x="1099615" y="1713715"/>
                    </a:cubicBezTo>
                    <a:cubicBezTo>
                      <a:pt x="1088069" y="1712946"/>
                      <a:pt x="1078063" y="1710637"/>
                      <a:pt x="1071137" y="1700631"/>
                    </a:cubicBezTo>
                    <a:cubicBezTo>
                      <a:pt x="1054973" y="1686776"/>
                      <a:pt x="1041117" y="1671382"/>
                      <a:pt x="1041117" y="1647521"/>
                    </a:cubicBezTo>
                    <a:cubicBezTo>
                      <a:pt x="1041117" y="1639055"/>
                      <a:pt x="1034960" y="1638285"/>
                      <a:pt x="1028802" y="1639824"/>
                    </a:cubicBezTo>
                    <a:cubicBezTo>
                      <a:pt x="1007251" y="1645982"/>
                      <a:pt x="984160" y="1645982"/>
                      <a:pt x="965687" y="1663685"/>
                    </a:cubicBezTo>
                    <a:cubicBezTo>
                      <a:pt x="949524" y="1679079"/>
                      <a:pt x="932590" y="1696782"/>
                      <a:pt x="906420" y="1696012"/>
                    </a:cubicBezTo>
                    <a:cubicBezTo>
                      <a:pt x="896414" y="1695243"/>
                      <a:pt x="896414" y="1705249"/>
                      <a:pt x="895645" y="1712176"/>
                    </a:cubicBezTo>
                    <a:cubicBezTo>
                      <a:pt x="894875" y="1726800"/>
                      <a:pt x="894875" y="1741424"/>
                      <a:pt x="894105" y="1756048"/>
                    </a:cubicBezTo>
                    <a:cubicBezTo>
                      <a:pt x="879481" y="1792994"/>
                      <a:pt x="867166" y="1802230"/>
                      <a:pt x="840226" y="1797612"/>
                    </a:cubicBezTo>
                    <a:cubicBezTo>
                      <a:pt x="828681" y="1795303"/>
                      <a:pt x="820215" y="1789146"/>
                      <a:pt x="811748" y="1782218"/>
                    </a:cubicBezTo>
                    <a:cubicBezTo>
                      <a:pt x="777111" y="1756048"/>
                      <a:pt x="744014" y="1729109"/>
                      <a:pt x="709378" y="1702940"/>
                    </a:cubicBezTo>
                    <a:cubicBezTo>
                      <a:pt x="700141" y="1695243"/>
                      <a:pt x="689366" y="1689085"/>
                      <a:pt x="677820" y="1683697"/>
                    </a:cubicBezTo>
                    <a:cubicBezTo>
                      <a:pt x="649342" y="1670612"/>
                      <a:pt x="629330" y="1676000"/>
                      <a:pt x="611626" y="1702170"/>
                    </a:cubicBezTo>
                    <a:cubicBezTo>
                      <a:pt x="602390" y="1715255"/>
                      <a:pt x="594693" y="1729879"/>
                      <a:pt x="586996" y="1743733"/>
                    </a:cubicBezTo>
                    <a:cubicBezTo>
                      <a:pt x="560057" y="1793764"/>
                      <a:pt x="528499" y="1800691"/>
                      <a:pt x="482317" y="1765285"/>
                    </a:cubicBezTo>
                    <a:cubicBezTo>
                      <a:pt x="460766" y="1748351"/>
                      <a:pt x="439214" y="1732958"/>
                      <a:pt x="409966" y="1734497"/>
                    </a:cubicBezTo>
                    <a:cubicBezTo>
                      <a:pt x="403039" y="1717564"/>
                      <a:pt x="412275" y="1700631"/>
                      <a:pt x="410736" y="1682927"/>
                    </a:cubicBezTo>
                    <a:cubicBezTo>
                      <a:pt x="409966" y="1669073"/>
                      <a:pt x="408426" y="1655218"/>
                      <a:pt x="404578" y="1642133"/>
                    </a:cubicBezTo>
                    <a:cubicBezTo>
                      <a:pt x="399960" y="1629048"/>
                      <a:pt x="393032" y="1617503"/>
                      <a:pt x="377638" y="1615964"/>
                    </a:cubicBezTo>
                    <a:cubicBezTo>
                      <a:pt x="359936" y="1614424"/>
                      <a:pt x="354548" y="1603649"/>
                      <a:pt x="356857" y="1587485"/>
                    </a:cubicBezTo>
                    <a:cubicBezTo>
                      <a:pt x="358396" y="1569782"/>
                      <a:pt x="363784" y="1553618"/>
                      <a:pt x="369942" y="1536685"/>
                    </a:cubicBezTo>
                    <a:cubicBezTo>
                      <a:pt x="387645" y="1486654"/>
                      <a:pt x="409966" y="1438934"/>
                      <a:pt x="420742" y="1387364"/>
                    </a:cubicBezTo>
                    <a:cubicBezTo>
                      <a:pt x="423051" y="1376588"/>
                      <a:pt x="423051" y="1366582"/>
                      <a:pt x="423051" y="1356576"/>
                    </a:cubicBezTo>
                    <a:cubicBezTo>
                      <a:pt x="423051" y="1338873"/>
                      <a:pt x="413814" y="1328867"/>
                      <a:pt x="396111" y="1329637"/>
                    </a:cubicBezTo>
                    <a:cubicBezTo>
                      <a:pt x="366093" y="1331176"/>
                      <a:pt x="336845" y="1328867"/>
                      <a:pt x="307596" y="1319631"/>
                    </a:cubicBezTo>
                    <a:cubicBezTo>
                      <a:pt x="295281" y="1315782"/>
                      <a:pt x="287584" y="1320400"/>
                      <a:pt x="282196" y="1330406"/>
                    </a:cubicBezTo>
                    <a:cubicBezTo>
                      <a:pt x="277578" y="1340412"/>
                      <a:pt x="272190" y="1350418"/>
                      <a:pt x="269881" y="1361194"/>
                    </a:cubicBezTo>
                    <a:cubicBezTo>
                      <a:pt x="259875" y="1404297"/>
                      <a:pt x="236014" y="1438164"/>
                      <a:pt x="200608" y="1464334"/>
                    </a:cubicBezTo>
                    <a:cubicBezTo>
                      <a:pt x="195220" y="1468182"/>
                      <a:pt x="190602" y="1472800"/>
                      <a:pt x="185984" y="1477418"/>
                    </a:cubicBezTo>
                    <a:cubicBezTo>
                      <a:pt x="155966" y="1505127"/>
                      <a:pt x="156736" y="1515903"/>
                      <a:pt x="192141" y="1535915"/>
                    </a:cubicBezTo>
                    <a:cubicBezTo>
                      <a:pt x="208305" y="1545152"/>
                      <a:pt x="216772" y="1559006"/>
                      <a:pt x="220620" y="1575940"/>
                    </a:cubicBezTo>
                    <a:cubicBezTo>
                      <a:pt x="222160" y="1584406"/>
                      <a:pt x="223699" y="1592873"/>
                      <a:pt x="212154" y="1595182"/>
                    </a:cubicBezTo>
                    <a:cubicBezTo>
                      <a:pt x="193681" y="1595952"/>
                      <a:pt x="172129" y="1583637"/>
                      <a:pt x="155966" y="1594412"/>
                    </a:cubicBezTo>
                    <a:cubicBezTo>
                      <a:pt x="136723" y="1607497"/>
                      <a:pt x="121329" y="1591334"/>
                      <a:pt x="103626" y="1593643"/>
                    </a:cubicBezTo>
                    <a:cubicBezTo>
                      <a:pt x="85154" y="1595952"/>
                      <a:pt x="78226" y="1567473"/>
                      <a:pt x="62832" y="1556697"/>
                    </a:cubicBezTo>
                    <a:cubicBezTo>
                      <a:pt x="33584" y="1535915"/>
                      <a:pt x="54366" y="1504358"/>
                      <a:pt x="43590" y="1479727"/>
                    </a:cubicBezTo>
                    <a:cubicBezTo>
                      <a:pt x="58984" y="1469722"/>
                      <a:pt x="50517" y="1454328"/>
                      <a:pt x="52057" y="1441243"/>
                    </a:cubicBezTo>
                    <a:cubicBezTo>
                      <a:pt x="60523" y="1437394"/>
                      <a:pt x="74378" y="1461255"/>
                      <a:pt x="77457" y="1435855"/>
                    </a:cubicBezTo>
                    <a:cubicBezTo>
                      <a:pt x="81305" y="1432776"/>
                      <a:pt x="84384" y="1434315"/>
                      <a:pt x="88232" y="1435085"/>
                    </a:cubicBezTo>
                    <a:cubicBezTo>
                      <a:pt x="107475" y="1428927"/>
                      <a:pt x="125948" y="1425849"/>
                      <a:pt x="145960" y="1432006"/>
                    </a:cubicBezTo>
                    <a:cubicBezTo>
                      <a:pt x="146729" y="1405836"/>
                      <a:pt x="128257" y="1389673"/>
                      <a:pt x="112093" y="1371970"/>
                    </a:cubicBezTo>
                    <a:cubicBezTo>
                      <a:pt x="109784" y="1362733"/>
                      <a:pt x="102087" y="1360424"/>
                      <a:pt x="95160" y="1356576"/>
                    </a:cubicBezTo>
                    <a:cubicBezTo>
                      <a:pt x="90542" y="1355036"/>
                      <a:pt x="87463" y="1351957"/>
                      <a:pt x="85923" y="1348109"/>
                    </a:cubicBezTo>
                    <a:cubicBezTo>
                      <a:pt x="81305" y="1341182"/>
                      <a:pt x="85154" y="1335794"/>
                      <a:pt x="89002" y="1330406"/>
                    </a:cubicBezTo>
                    <a:cubicBezTo>
                      <a:pt x="110554" y="1298849"/>
                      <a:pt x="116711" y="1264212"/>
                      <a:pt x="107475" y="1226497"/>
                    </a:cubicBezTo>
                    <a:cubicBezTo>
                      <a:pt x="106705" y="1217261"/>
                      <a:pt x="102857" y="1208794"/>
                      <a:pt x="105166" y="1199558"/>
                    </a:cubicBezTo>
                    <a:cubicBezTo>
                      <a:pt x="109014" y="1191091"/>
                      <a:pt x="113632" y="1192631"/>
                      <a:pt x="118251" y="1198018"/>
                    </a:cubicBezTo>
                    <a:cubicBezTo>
                      <a:pt x="122869" y="1203406"/>
                      <a:pt x="125948" y="1208794"/>
                      <a:pt x="129796" y="1214182"/>
                    </a:cubicBezTo>
                    <a:cubicBezTo>
                      <a:pt x="136723" y="1225727"/>
                      <a:pt x="144420" y="1237273"/>
                      <a:pt x="154426" y="1246509"/>
                    </a:cubicBezTo>
                    <a:cubicBezTo>
                      <a:pt x="173669" y="1264212"/>
                      <a:pt x="193681" y="1274988"/>
                      <a:pt x="219081" y="1260364"/>
                    </a:cubicBezTo>
                    <a:cubicBezTo>
                      <a:pt x="222160" y="1258824"/>
                      <a:pt x="225239" y="1258055"/>
                      <a:pt x="228317" y="1258824"/>
                    </a:cubicBezTo>
                    <a:cubicBezTo>
                      <a:pt x="226778" y="1251127"/>
                      <a:pt x="231396" y="1246509"/>
                      <a:pt x="237554" y="1242661"/>
                    </a:cubicBezTo>
                    <a:cubicBezTo>
                      <a:pt x="245251" y="1237273"/>
                      <a:pt x="238323" y="1225727"/>
                      <a:pt x="246020" y="1220339"/>
                    </a:cubicBezTo>
                    <a:cubicBezTo>
                      <a:pt x="243711" y="1207255"/>
                      <a:pt x="240632" y="1194170"/>
                      <a:pt x="237554" y="1181085"/>
                    </a:cubicBezTo>
                    <a:lnTo>
                      <a:pt x="230815" y="1174101"/>
                    </a:lnTo>
                    <a:lnTo>
                      <a:pt x="229726" y="1174454"/>
                    </a:lnTo>
                    <a:cubicBezTo>
                      <a:pt x="225708" y="1173106"/>
                      <a:pt x="222041" y="1169446"/>
                      <a:pt x="218096" y="1165046"/>
                    </a:cubicBezTo>
                    <a:lnTo>
                      <a:pt x="188626" y="1147706"/>
                    </a:lnTo>
                    <a:lnTo>
                      <a:pt x="169471" y="1143310"/>
                    </a:lnTo>
                    <a:cubicBezTo>
                      <a:pt x="158371" y="1141927"/>
                      <a:pt x="145382" y="1141254"/>
                      <a:pt x="129796" y="1141061"/>
                    </a:cubicBezTo>
                    <a:cubicBezTo>
                      <a:pt x="136723" y="1137212"/>
                      <a:pt x="140572" y="1134903"/>
                      <a:pt x="145190" y="1132594"/>
                    </a:cubicBezTo>
                    <a:cubicBezTo>
                      <a:pt x="147499" y="1130285"/>
                      <a:pt x="150578" y="1127206"/>
                      <a:pt x="153657" y="1125667"/>
                    </a:cubicBezTo>
                    <a:lnTo>
                      <a:pt x="158042" y="1123306"/>
                    </a:lnTo>
                    <a:lnTo>
                      <a:pt x="151369" y="1113367"/>
                    </a:lnTo>
                    <a:cubicBezTo>
                      <a:pt x="146484" y="1109117"/>
                      <a:pt x="140206" y="1106605"/>
                      <a:pt x="131519" y="1106686"/>
                    </a:cubicBezTo>
                    <a:cubicBezTo>
                      <a:pt x="125018" y="1106285"/>
                      <a:pt x="125762" y="1099249"/>
                      <a:pt x="128341" y="1096390"/>
                    </a:cubicBezTo>
                    <a:cubicBezTo>
                      <a:pt x="143323" y="1081179"/>
                      <a:pt x="138013" y="1069519"/>
                      <a:pt x="123238" y="1058571"/>
                    </a:cubicBezTo>
                    <a:cubicBezTo>
                      <a:pt x="120915" y="1056334"/>
                      <a:pt x="120146" y="1052837"/>
                      <a:pt x="118504" y="1049534"/>
                    </a:cubicBezTo>
                    <a:cubicBezTo>
                      <a:pt x="109569" y="1031801"/>
                      <a:pt x="109185" y="1030053"/>
                      <a:pt x="123485" y="1015908"/>
                    </a:cubicBezTo>
                    <a:cubicBezTo>
                      <a:pt x="131413" y="1008206"/>
                      <a:pt x="134097" y="1001659"/>
                      <a:pt x="127231" y="991259"/>
                    </a:cubicBezTo>
                    <a:cubicBezTo>
                      <a:pt x="122348" y="983630"/>
                      <a:pt x="119703" y="973674"/>
                      <a:pt x="124092" y="964461"/>
                    </a:cubicBezTo>
                    <a:cubicBezTo>
                      <a:pt x="128140" y="955781"/>
                      <a:pt x="123151" y="951839"/>
                      <a:pt x="117289" y="948091"/>
                    </a:cubicBezTo>
                    <a:cubicBezTo>
                      <a:pt x="111426" y="944343"/>
                      <a:pt x="105755" y="941468"/>
                      <a:pt x="103345" y="934668"/>
                    </a:cubicBezTo>
                    <a:cubicBezTo>
                      <a:pt x="101319" y="929617"/>
                      <a:pt x="96949" y="930579"/>
                      <a:pt x="93646" y="932223"/>
                    </a:cubicBezTo>
                    <a:cubicBezTo>
                      <a:pt x="89319" y="935467"/>
                      <a:pt x="85867" y="938518"/>
                      <a:pt x="82606" y="942443"/>
                    </a:cubicBezTo>
                    <a:cubicBezTo>
                      <a:pt x="70011" y="953922"/>
                      <a:pt x="68604" y="953774"/>
                      <a:pt x="60096" y="940070"/>
                    </a:cubicBezTo>
                    <a:cubicBezTo>
                      <a:pt x="55405" y="933315"/>
                      <a:pt x="52803" y="925641"/>
                      <a:pt x="48986" y="918693"/>
                    </a:cubicBezTo>
                    <a:cubicBezTo>
                      <a:pt x="44785" y="909997"/>
                      <a:pt x="40583" y="901301"/>
                      <a:pt x="54907" y="897688"/>
                    </a:cubicBezTo>
                    <a:cubicBezTo>
                      <a:pt x="59618" y="896193"/>
                      <a:pt x="60746" y="890904"/>
                      <a:pt x="56632" y="886771"/>
                    </a:cubicBezTo>
                    <a:cubicBezTo>
                      <a:pt x="51791" y="881423"/>
                      <a:pt x="46759" y="875200"/>
                      <a:pt x="37189" y="879599"/>
                    </a:cubicBezTo>
                    <a:cubicBezTo>
                      <a:pt x="36849" y="880132"/>
                      <a:pt x="36508" y="880665"/>
                      <a:pt x="35293" y="881391"/>
                    </a:cubicBezTo>
                    <a:cubicBezTo>
                      <a:pt x="30966" y="884635"/>
                      <a:pt x="29924" y="894486"/>
                      <a:pt x="21248" y="890441"/>
                    </a:cubicBezTo>
                    <a:cubicBezTo>
                      <a:pt x="13104" y="886736"/>
                      <a:pt x="7539" y="880173"/>
                      <a:pt x="4212" y="871285"/>
                    </a:cubicBezTo>
                    <a:cubicBezTo>
                      <a:pt x="2142" y="863952"/>
                      <a:pt x="2695" y="856041"/>
                      <a:pt x="4313" y="848813"/>
                    </a:cubicBezTo>
                    <a:cubicBezTo>
                      <a:pt x="5783" y="842991"/>
                      <a:pt x="8170" y="839258"/>
                      <a:pt x="14906" y="842814"/>
                    </a:cubicBezTo>
                    <a:cubicBezTo>
                      <a:pt x="17379" y="843644"/>
                      <a:pt x="20193" y="843941"/>
                      <a:pt x="21557" y="841808"/>
                    </a:cubicBezTo>
                    <a:cubicBezTo>
                      <a:pt x="23943" y="838075"/>
                      <a:pt x="21620" y="835838"/>
                      <a:pt x="19488" y="834475"/>
                    </a:cubicBezTo>
                    <a:cubicBezTo>
                      <a:pt x="15564" y="831216"/>
                      <a:pt x="11834" y="828830"/>
                      <a:pt x="8444" y="825912"/>
                    </a:cubicBezTo>
                    <a:cubicBezTo>
                      <a:pt x="-3325" y="816133"/>
                      <a:pt x="-2666" y="804535"/>
                      <a:pt x="9631" y="795870"/>
                    </a:cubicBezTo>
                    <a:cubicBezTo>
                      <a:pt x="11187" y="794611"/>
                      <a:pt x="12402" y="793886"/>
                      <a:pt x="13617" y="793160"/>
                    </a:cubicBezTo>
                    <a:cubicBezTo>
                      <a:pt x="33587" y="781889"/>
                      <a:pt x="34759" y="778882"/>
                      <a:pt x="21752" y="759297"/>
                    </a:cubicBezTo>
                    <a:cubicBezTo>
                      <a:pt x="16869" y="751668"/>
                      <a:pt x="15525" y="745550"/>
                      <a:pt x="21705" y="738233"/>
                    </a:cubicBezTo>
                    <a:cubicBezTo>
                      <a:pt x="24284" y="735374"/>
                      <a:pt x="25456" y="732367"/>
                      <a:pt x="26627" y="729360"/>
                    </a:cubicBezTo>
                    <a:cubicBezTo>
                      <a:pt x="36322" y="713022"/>
                      <a:pt x="38301" y="697009"/>
                      <a:pt x="23100" y="682030"/>
                    </a:cubicBezTo>
                    <a:cubicBezTo>
                      <a:pt x="17727" y="676342"/>
                      <a:pt x="13036" y="669586"/>
                      <a:pt x="10434" y="661912"/>
                    </a:cubicBezTo>
                    <a:cubicBezTo>
                      <a:pt x="8408" y="656861"/>
                      <a:pt x="9003" y="651232"/>
                      <a:pt x="13330" y="647988"/>
                    </a:cubicBezTo>
                    <a:cubicBezTo>
                      <a:pt x="18338" y="643678"/>
                      <a:pt x="21771" y="648878"/>
                      <a:pt x="25161" y="651797"/>
                    </a:cubicBezTo>
                    <a:cubicBezTo>
                      <a:pt x="47248" y="668924"/>
                      <a:pt x="47248" y="668924"/>
                      <a:pt x="56771" y="643460"/>
                    </a:cubicBezTo>
                    <a:cubicBezTo>
                      <a:pt x="60286" y="634440"/>
                      <a:pt x="64527" y="626633"/>
                      <a:pt x="71240" y="619657"/>
                    </a:cubicBezTo>
                    <a:cubicBezTo>
                      <a:pt x="78486" y="613021"/>
                      <a:pt x="84176" y="607645"/>
                      <a:pt x="96348" y="610920"/>
                    </a:cubicBezTo>
                    <a:cubicBezTo>
                      <a:pt x="114148" y="614788"/>
                      <a:pt x="131368" y="597251"/>
                      <a:pt x="134283" y="575076"/>
                    </a:cubicBezTo>
                    <a:cubicBezTo>
                      <a:pt x="134922" y="571728"/>
                      <a:pt x="134687" y="568573"/>
                      <a:pt x="135133" y="564351"/>
                    </a:cubicBezTo>
                    <a:cubicBezTo>
                      <a:pt x="148756" y="570056"/>
                      <a:pt x="161994" y="574013"/>
                      <a:pt x="175165" y="565156"/>
                    </a:cubicBezTo>
                    <a:cubicBezTo>
                      <a:pt x="187122" y="557025"/>
                      <a:pt x="191276" y="544656"/>
                      <a:pt x="196304" y="532095"/>
                    </a:cubicBezTo>
                    <a:cubicBezTo>
                      <a:pt x="200183" y="533073"/>
                      <a:pt x="199886" y="535888"/>
                      <a:pt x="200803" y="537976"/>
                    </a:cubicBezTo>
                    <a:cubicBezTo>
                      <a:pt x="203256" y="547057"/>
                      <a:pt x="208496" y="552661"/>
                      <a:pt x="214957" y="554445"/>
                    </a:cubicBezTo>
                    <a:lnTo>
                      <a:pt x="218884" y="553267"/>
                    </a:lnTo>
                    <a:lnTo>
                      <a:pt x="215844" y="551027"/>
                    </a:lnTo>
                    <a:cubicBezTo>
                      <a:pt x="214211" y="549524"/>
                      <a:pt x="213485" y="547600"/>
                      <a:pt x="215598" y="544305"/>
                    </a:cubicBezTo>
                    <a:cubicBezTo>
                      <a:pt x="218902" y="538583"/>
                      <a:pt x="223942" y="534703"/>
                      <a:pt x="231045" y="536702"/>
                    </a:cubicBezTo>
                    <a:lnTo>
                      <a:pt x="246480" y="541607"/>
                    </a:lnTo>
                    <a:lnTo>
                      <a:pt x="250236" y="539216"/>
                    </a:lnTo>
                    <a:lnTo>
                      <a:pt x="253281" y="520961"/>
                    </a:lnTo>
                    <a:cubicBezTo>
                      <a:pt x="252543" y="513833"/>
                      <a:pt x="250291" y="506829"/>
                      <a:pt x="247808" y="500042"/>
                    </a:cubicBezTo>
                    <a:cubicBezTo>
                      <a:pt x="245772" y="493268"/>
                      <a:pt x="237722" y="493031"/>
                      <a:pt x="231921" y="492413"/>
                    </a:cubicBezTo>
                    <a:cubicBezTo>
                      <a:pt x="223871" y="492176"/>
                      <a:pt x="216254" y="492400"/>
                      <a:pt x="209099" y="492190"/>
                    </a:cubicBezTo>
                    <a:cubicBezTo>
                      <a:pt x="201048" y="491953"/>
                      <a:pt x="193946" y="489954"/>
                      <a:pt x="187845" y="484403"/>
                    </a:cubicBezTo>
                    <a:cubicBezTo>
                      <a:pt x="180009" y="477010"/>
                      <a:pt x="180576" y="472998"/>
                      <a:pt x="190142" y="467461"/>
                    </a:cubicBezTo>
                    <a:cubicBezTo>
                      <a:pt x="202418" y="461107"/>
                      <a:pt x="202118" y="456174"/>
                      <a:pt x="191625" y="447809"/>
                    </a:cubicBezTo>
                    <a:cubicBezTo>
                      <a:pt x="185958" y="442718"/>
                      <a:pt x="174844" y="440153"/>
                      <a:pt x="177821" y="430393"/>
                    </a:cubicBezTo>
                    <a:cubicBezTo>
                      <a:pt x="180772" y="421527"/>
                      <a:pt x="191940" y="422303"/>
                      <a:pt x="200016" y="421646"/>
                    </a:cubicBezTo>
                    <a:cubicBezTo>
                      <a:pt x="203594" y="421750"/>
                      <a:pt x="206739" y="421396"/>
                      <a:pt x="210343" y="420606"/>
                    </a:cubicBezTo>
                    <a:cubicBezTo>
                      <a:pt x="214842" y="419843"/>
                      <a:pt x="218961" y="416831"/>
                      <a:pt x="219122" y="411464"/>
                    </a:cubicBezTo>
                    <a:cubicBezTo>
                      <a:pt x="219716" y="406557"/>
                      <a:pt x="215757" y="404203"/>
                      <a:pt x="211312" y="403177"/>
                    </a:cubicBezTo>
                    <a:cubicBezTo>
                      <a:pt x="205104" y="401204"/>
                      <a:pt x="199357" y="398797"/>
                      <a:pt x="200058" y="390313"/>
                    </a:cubicBezTo>
                    <a:lnTo>
                      <a:pt x="204906" y="382719"/>
                    </a:lnTo>
                    <a:lnTo>
                      <a:pt x="199768" y="383106"/>
                    </a:lnTo>
                    <a:cubicBezTo>
                      <a:pt x="194724" y="382098"/>
                      <a:pt x="189758" y="380080"/>
                      <a:pt x="184791" y="378218"/>
                    </a:cubicBezTo>
                    <a:cubicBezTo>
                      <a:pt x="178583" y="373872"/>
                      <a:pt x="171755" y="369526"/>
                      <a:pt x="175479" y="359594"/>
                    </a:cubicBezTo>
                    <a:cubicBezTo>
                      <a:pt x="186964" y="351834"/>
                      <a:pt x="198915" y="344850"/>
                      <a:pt x="211253" y="339573"/>
                    </a:cubicBezTo>
                    <a:lnTo>
                      <a:pt x="234333" y="333650"/>
                    </a:lnTo>
                    <a:lnTo>
                      <a:pt x="235379" y="331817"/>
                    </a:lnTo>
                    <a:cubicBezTo>
                      <a:pt x="237222" y="330081"/>
                      <a:pt x="238603" y="328779"/>
                      <a:pt x="240419" y="327937"/>
                    </a:cubicBezTo>
                    <a:cubicBezTo>
                      <a:pt x="250853" y="323320"/>
                      <a:pt x="254291" y="313125"/>
                      <a:pt x="245994" y="306167"/>
                    </a:cubicBezTo>
                    <a:cubicBezTo>
                      <a:pt x="237697" y="299208"/>
                      <a:pt x="239239" y="292540"/>
                      <a:pt x="244332" y="286870"/>
                    </a:cubicBezTo>
                    <a:cubicBezTo>
                      <a:pt x="261429" y="269020"/>
                      <a:pt x="254701" y="254498"/>
                      <a:pt x="240410" y="238411"/>
                    </a:cubicBezTo>
                    <a:cubicBezTo>
                      <a:pt x="230458" y="226928"/>
                      <a:pt x="222808" y="213275"/>
                      <a:pt x="215620" y="199187"/>
                    </a:cubicBezTo>
                    <a:cubicBezTo>
                      <a:pt x="212689" y="192387"/>
                      <a:pt x="212416" y="186559"/>
                      <a:pt x="216642" y="179969"/>
                    </a:cubicBezTo>
                    <a:cubicBezTo>
                      <a:pt x="230321" y="156647"/>
                      <a:pt x="247904" y="137469"/>
                      <a:pt x="276688" y="132943"/>
                    </a:cubicBezTo>
                    <a:cubicBezTo>
                      <a:pt x="287475" y="131470"/>
                      <a:pt x="296393" y="132627"/>
                      <a:pt x="303715" y="142242"/>
                    </a:cubicBezTo>
                    <a:cubicBezTo>
                      <a:pt x="314021" y="156869"/>
                      <a:pt x="331316" y="162302"/>
                      <a:pt x="348177" y="167273"/>
                    </a:cubicBezTo>
                    <a:cubicBezTo>
                      <a:pt x="352596" y="169194"/>
                      <a:pt x="355794" y="167050"/>
                      <a:pt x="359452" y="164472"/>
                    </a:cubicBezTo>
                    <a:cubicBezTo>
                      <a:pt x="371808" y="155435"/>
                      <a:pt x="383730" y="145937"/>
                      <a:pt x="394351" y="135059"/>
                    </a:cubicBezTo>
                    <a:cubicBezTo>
                      <a:pt x="401260" y="128548"/>
                      <a:pt x="408036" y="126509"/>
                      <a:pt x="416954" y="127666"/>
                    </a:cubicBezTo>
                    <a:cubicBezTo>
                      <a:pt x="425438" y="128363"/>
                      <a:pt x="433895" y="129954"/>
                      <a:pt x="442487" y="127074"/>
                    </a:cubicBezTo>
                    <a:cubicBezTo>
                      <a:pt x="451538" y="123759"/>
                      <a:pt x="457933" y="119471"/>
                      <a:pt x="460504" y="108356"/>
                    </a:cubicBezTo>
                    <a:cubicBezTo>
                      <a:pt x="463154" y="94557"/>
                      <a:pt x="473127" y="90374"/>
                      <a:pt x="485897" y="97464"/>
                    </a:cubicBezTo>
                    <a:cubicBezTo>
                      <a:pt x="508372" y="109315"/>
                      <a:pt x="518398" y="103343"/>
                      <a:pt x="520529" y="76996"/>
                    </a:cubicBezTo>
                    <a:cubicBezTo>
                      <a:pt x="522285" y="63171"/>
                      <a:pt x="519108" y="49649"/>
                      <a:pt x="519075" y="35771"/>
                    </a:cubicBezTo>
                    <a:cubicBezTo>
                      <a:pt x="519316" y="27722"/>
                      <a:pt x="519801" y="19930"/>
                      <a:pt x="523948" y="11743"/>
                    </a:cubicBezTo>
                    <a:lnTo>
                      <a:pt x="525821" y="8900"/>
                    </a:lnTo>
                    <a:lnTo>
                      <a:pt x="530616" y="8723"/>
                    </a:lnTo>
                    <a:lnTo>
                      <a:pt x="536439" y="35163"/>
                    </a:lnTo>
                    <a:cubicBezTo>
                      <a:pt x="538710" y="45301"/>
                      <a:pt x="540876" y="55212"/>
                      <a:pt x="542804" y="65564"/>
                    </a:cubicBezTo>
                    <a:cubicBezTo>
                      <a:pt x="547096" y="86729"/>
                      <a:pt x="583314" y="103013"/>
                      <a:pt x="598134" y="86439"/>
                    </a:cubicBezTo>
                    <a:cubicBezTo>
                      <a:pt x="606926" y="76850"/>
                      <a:pt x="615205" y="73176"/>
                      <a:pt x="623536" y="73365"/>
                    </a:cubicBezTo>
                    <a:lnTo>
                      <a:pt x="632672" y="76953"/>
                    </a:lnTo>
                    <a:lnTo>
                      <a:pt x="632544" y="75267"/>
                    </a:lnTo>
                    <a:cubicBezTo>
                      <a:pt x="634096" y="70922"/>
                      <a:pt x="637045" y="66887"/>
                      <a:pt x="639839" y="62851"/>
                    </a:cubicBezTo>
                    <a:cubicBezTo>
                      <a:pt x="640459" y="62851"/>
                      <a:pt x="641080" y="62230"/>
                      <a:pt x="641701" y="62230"/>
                    </a:cubicBezTo>
                    <a:cubicBezTo>
                      <a:pt x="641701" y="61609"/>
                      <a:pt x="641080" y="60368"/>
                      <a:pt x="641080" y="59747"/>
                    </a:cubicBezTo>
                    <a:cubicBezTo>
                      <a:pt x="644805" y="42985"/>
                      <a:pt x="641701" y="26223"/>
                      <a:pt x="645426" y="9462"/>
                    </a:cubicBezTo>
                    <a:cubicBezTo>
                      <a:pt x="648530" y="4806"/>
                      <a:pt x="650858" y="4495"/>
                      <a:pt x="652410" y="5892"/>
                    </a:cubicBezTo>
                    <a:cubicBezTo>
                      <a:pt x="653961" y="7289"/>
                      <a:pt x="654737" y="10393"/>
                      <a:pt x="654737" y="12566"/>
                    </a:cubicBezTo>
                    <a:cubicBezTo>
                      <a:pt x="654116" y="23740"/>
                      <a:pt x="660945" y="23740"/>
                      <a:pt x="669637" y="26223"/>
                    </a:cubicBezTo>
                    <a:lnTo>
                      <a:pt x="684896" y="30577"/>
                    </a:lnTo>
                    <a:lnTo>
                      <a:pt x="686229" y="29494"/>
                    </a:lnTo>
                    <a:cubicBezTo>
                      <a:pt x="693031" y="26561"/>
                      <a:pt x="698993" y="21812"/>
                      <a:pt x="704954" y="17064"/>
                    </a:cubicBezTo>
                    <a:cubicBezTo>
                      <a:pt x="709072" y="14051"/>
                      <a:pt x="710561" y="9171"/>
                      <a:pt x="708011" y="4620"/>
                    </a:cubicBezTo>
                    <a:lnTo>
                      <a:pt x="705476" y="2262"/>
                    </a:ln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8" name="Freeform: Shape 57">
                <a:extLst>
                  <a:ext uri="{FF2B5EF4-FFF2-40B4-BE49-F238E27FC236}">
                    <a16:creationId xmlns:a16="http://schemas.microsoft.com/office/drawing/2014/main" id="{F565793E-7036-4A8B-86F8-C2CDB493C327}"/>
                  </a:ext>
                </a:extLst>
              </p:cNvPr>
              <p:cNvSpPr/>
              <p:nvPr/>
            </p:nvSpPr>
            <p:spPr>
              <a:xfrm>
                <a:off x="9225499" y="2908452"/>
                <a:ext cx="1214854" cy="1185788"/>
              </a:xfrm>
              <a:custGeom>
                <a:avLst/>
                <a:gdLst>
                  <a:gd name="connsiteX0" fmla="*/ 592378 w 1530379"/>
                  <a:gd name="connsiteY0" fmla="*/ 720443 h 1493763"/>
                  <a:gd name="connsiteX1" fmla="*/ 579959 w 1530379"/>
                  <a:gd name="connsiteY1" fmla="*/ 723893 h 1493763"/>
                  <a:gd name="connsiteX2" fmla="*/ 574571 w 1530379"/>
                  <a:gd name="connsiteY2" fmla="*/ 737747 h 1493763"/>
                  <a:gd name="connsiteX3" fmla="*/ 593044 w 1530379"/>
                  <a:gd name="connsiteY3" fmla="*/ 742366 h 1493763"/>
                  <a:gd name="connsiteX4" fmla="*/ 593988 w 1530379"/>
                  <a:gd name="connsiteY4" fmla="*/ 742285 h 1493763"/>
                  <a:gd name="connsiteX5" fmla="*/ 590922 w 1530379"/>
                  <a:gd name="connsiteY5" fmla="*/ 726188 h 1493763"/>
                  <a:gd name="connsiteX6" fmla="*/ 666943 w 1530379"/>
                  <a:gd name="connsiteY6" fmla="*/ 660814 h 1493763"/>
                  <a:gd name="connsiteX7" fmla="*/ 660778 w 1530379"/>
                  <a:gd name="connsiteY7" fmla="*/ 660873 h 1493763"/>
                  <a:gd name="connsiteX8" fmla="*/ 658927 w 1530379"/>
                  <a:gd name="connsiteY8" fmla="*/ 666832 h 1493763"/>
                  <a:gd name="connsiteX9" fmla="*/ 661445 w 1530379"/>
                  <a:gd name="connsiteY9" fmla="*/ 666247 h 1493763"/>
                  <a:gd name="connsiteX10" fmla="*/ 903082 w 1530379"/>
                  <a:gd name="connsiteY10" fmla="*/ 269817 h 1493763"/>
                  <a:gd name="connsiteX11" fmla="*/ 894766 w 1530379"/>
                  <a:gd name="connsiteY11" fmla="*/ 278237 h 1493763"/>
                  <a:gd name="connsiteX12" fmla="*/ 877700 w 1530379"/>
                  <a:gd name="connsiteY12" fmla="*/ 293366 h 1493763"/>
                  <a:gd name="connsiteX13" fmla="*/ 872132 w 1530379"/>
                  <a:gd name="connsiteY13" fmla="*/ 304800 h 1493763"/>
                  <a:gd name="connsiteX14" fmla="*/ 881098 w 1530379"/>
                  <a:gd name="connsiteY14" fmla="*/ 302853 h 1493763"/>
                  <a:gd name="connsiteX15" fmla="*/ 914964 w 1530379"/>
                  <a:gd name="connsiteY15" fmla="*/ 293617 h 1493763"/>
                  <a:gd name="connsiteX16" fmla="*/ 928049 w 1530379"/>
                  <a:gd name="connsiteY16" fmla="*/ 283611 h 1493763"/>
                  <a:gd name="connsiteX17" fmla="*/ 914194 w 1530379"/>
                  <a:gd name="connsiteY17" fmla="*/ 272065 h 1493763"/>
                  <a:gd name="connsiteX18" fmla="*/ 718211 w 1530379"/>
                  <a:gd name="connsiteY18" fmla="*/ 154398 h 1493763"/>
                  <a:gd name="connsiteX19" fmla="*/ 695010 w 1530379"/>
                  <a:gd name="connsiteY19" fmla="*/ 157470 h 1493763"/>
                  <a:gd name="connsiteX20" fmla="*/ 700128 w 1530379"/>
                  <a:gd name="connsiteY20" fmla="*/ 160762 h 1493763"/>
                  <a:gd name="connsiteX21" fmla="*/ 725047 w 1530379"/>
                  <a:gd name="connsiteY21" fmla="*/ 164706 h 1493763"/>
                  <a:gd name="connsiteX22" fmla="*/ 731863 w 1530379"/>
                  <a:gd name="connsiteY22" fmla="*/ 163023 h 1493763"/>
                  <a:gd name="connsiteX23" fmla="*/ 844922 w 1530379"/>
                  <a:gd name="connsiteY23" fmla="*/ 1132 h 1493763"/>
                  <a:gd name="connsiteX24" fmla="*/ 943443 w 1530379"/>
                  <a:gd name="connsiteY24" fmla="*/ 20375 h 1493763"/>
                  <a:gd name="connsiteX25" fmla="*/ 1023493 w 1530379"/>
                  <a:gd name="connsiteY25" fmla="*/ 21144 h 1493763"/>
                  <a:gd name="connsiteX26" fmla="*/ 1045044 w 1530379"/>
                  <a:gd name="connsiteY26" fmla="*/ 8059 h 1493763"/>
                  <a:gd name="connsiteX27" fmla="*/ 1061977 w 1530379"/>
                  <a:gd name="connsiteY27" fmla="*/ 16526 h 1493763"/>
                  <a:gd name="connsiteX28" fmla="*/ 1086608 w 1530379"/>
                  <a:gd name="connsiteY28" fmla="*/ 30380 h 1493763"/>
                  <a:gd name="connsiteX29" fmla="*/ 1103541 w 1530379"/>
                  <a:gd name="connsiteY29" fmla="*/ 28071 h 1493763"/>
                  <a:gd name="connsiteX30" fmla="*/ 1155881 w 1530379"/>
                  <a:gd name="connsiteY30" fmla="*/ 27302 h 1493763"/>
                  <a:gd name="connsiteX31" fmla="*/ 1164347 w 1530379"/>
                  <a:gd name="connsiteY31" fmla="*/ 32689 h 1493763"/>
                  <a:gd name="connsiteX32" fmla="*/ 1164347 w 1530379"/>
                  <a:gd name="connsiteY32" fmla="*/ 50393 h 1493763"/>
                  <a:gd name="connsiteX33" fmla="*/ 1195905 w 1530379"/>
                  <a:gd name="connsiteY33" fmla="*/ 102732 h 1493763"/>
                  <a:gd name="connsiteX34" fmla="*/ 1216687 w 1530379"/>
                  <a:gd name="connsiteY34" fmla="*/ 89647 h 1493763"/>
                  <a:gd name="connsiteX35" fmla="*/ 1231311 w 1530379"/>
                  <a:gd name="connsiteY35" fmla="*/ 75793 h 1493763"/>
                  <a:gd name="connsiteX36" fmla="*/ 1239008 w 1530379"/>
                  <a:gd name="connsiteY36" fmla="*/ 94265 h 1493763"/>
                  <a:gd name="connsiteX37" fmla="*/ 1286729 w 1530379"/>
                  <a:gd name="connsiteY37" fmla="*/ 208181 h 1493763"/>
                  <a:gd name="connsiteX38" fmla="*/ 1308280 w 1530379"/>
                  <a:gd name="connsiteY38" fmla="*/ 214338 h 1493763"/>
                  <a:gd name="connsiteX39" fmla="*/ 1339068 w 1530379"/>
                  <a:gd name="connsiteY39" fmla="*/ 219726 h 1493763"/>
                  <a:gd name="connsiteX40" fmla="*/ 1322905 w 1530379"/>
                  <a:gd name="connsiteY40" fmla="*/ 245126 h 1493763"/>
                  <a:gd name="connsiteX41" fmla="*/ 1341377 w 1530379"/>
                  <a:gd name="connsiteY41" fmla="*/ 282841 h 1493763"/>
                  <a:gd name="connsiteX42" fmla="*/ 1342025 w 1530379"/>
                  <a:gd name="connsiteY42" fmla="*/ 283106 h 1493763"/>
                  <a:gd name="connsiteX43" fmla="*/ 1364547 w 1530379"/>
                  <a:gd name="connsiteY43" fmla="*/ 277545 h 1493763"/>
                  <a:gd name="connsiteX44" fmla="*/ 1384270 w 1530379"/>
                  <a:gd name="connsiteY44" fmla="*/ 263017 h 1493763"/>
                  <a:gd name="connsiteX45" fmla="*/ 1395046 w 1530379"/>
                  <a:gd name="connsiteY45" fmla="*/ 188356 h 1493763"/>
                  <a:gd name="connsiteX46" fmla="*/ 1381192 w 1530379"/>
                  <a:gd name="connsiteY46" fmla="*/ 163726 h 1493763"/>
                  <a:gd name="connsiteX47" fmla="*/ 1381192 w 1530379"/>
                  <a:gd name="connsiteY47" fmla="*/ 146793 h 1493763"/>
                  <a:gd name="connsiteX48" fmla="*/ 1416598 w 1530379"/>
                  <a:gd name="connsiteY48" fmla="*/ 163726 h 1493763"/>
                  <a:gd name="connsiteX49" fmla="*/ 1421216 w 1530379"/>
                  <a:gd name="connsiteY49" fmla="*/ 210677 h 1493763"/>
                  <a:gd name="connsiteX50" fmla="*/ 1438149 w 1530379"/>
                  <a:gd name="connsiteY50" fmla="*/ 216065 h 1493763"/>
                  <a:gd name="connsiteX51" fmla="*/ 1460470 w 1530379"/>
                  <a:gd name="connsiteY51" fmla="*/ 229920 h 1493763"/>
                  <a:gd name="connsiteX52" fmla="*/ 1458931 w 1530379"/>
                  <a:gd name="connsiteY52" fmla="*/ 233768 h 1493763"/>
                  <a:gd name="connsiteX53" fmla="*/ 1440458 w 1530379"/>
                  <a:gd name="connsiteY53" fmla="*/ 263787 h 1493763"/>
                  <a:gd name="connsiteX54" fmla="*/ 1450464 w 1530379"/>
                  <a:gd name="connsiteY54" fmla="*/ 277641 h 1493763"/>
                  <a:gd name="connsiteX55" fmla="*/ 1451234 w 1530379"/>
                  <a:gd name="connsiteY55" fmla="*/ 281490 h 1493763"/>
                  <a:gd name="connsiteX56" fmla="*/ 1461240 w 1530379"/>
                  <a:gd name="connsiteY56" fmla="*/ 303811 h 1493763"/>
                  <a:gd name="connsiteX57" fmla="*/ 1505113 w 1530379"/>
                  <a:gd name="connsiteY57" fmla="*/ 341526 h 1493763"/>
                  <a:gd name="connsiteX58" fmla="*/ 1510501 w 1530379"/>
                  <a:gd name="connsiteY58" fmla="*/ 396944 h 1493763"/>
                  <a:gd name="connsiteX59" fmla="*/ 1505882 w 1530379"/>
                  <a:gd name="connsiteY59" fmla="*/ 457750 h 1493763"/>
                  <a:gd name="connsiteX60" fmla="*/ 1507422 w 1530379"/>
                  <a:gd name="connsiteY60" fmla="*/ 459290 h 1493763"/>
                  <a:gd name="connsiteX61" fmla="*/ 1498955 w 1530379"/>
                  <a:gd name="connsiteY61" fmla="*/ 519327 h 1493763"/>
                  <a:gd name="connsiteX62" fmla="*/ 1472785 w 1530379"/>
                  <a:gd name="connsiteY62" fmla="*/ 539339 h 1493763"/>
                  <a:gd name="connsiteX63" fmla="*/ 1504343 w 1530379"/>
                  <a:gd name="connsiteY63" fmla="*/ 558581 h 1493763"/>
                  <a:gd name="connsiteX64" fmla="*/ 1522816 w 1530379"/>
                  <a:gd name="connsiteY64" fmla="*/ 563969 h 1493763"/>
                  <a:gd name="connsiteX65" fmla="*/ 1515889 w 1530379"/>
                  <a:gd name="connsiteY65" fmla="*/ 574745 h 1493763"/>
                  <a:gd name="connsiteX66" fmla="*/ 1501264 w 1530379"/>
                  <a:gd name="connsiteY66" fmla="*/ 576285 h 1493763"/>
                  <a:gd name="connsiteX67" fmla="*/ 1468937 w 1530379"/>
                  <a:gd name="connsiteY67" fmla="*/ 581672 h 1493763"/>
                  <a:gd name="connsiteX68" fmla="*/ 1454313 w 1530379"/>
                  <a:gd name="connsiteY68" fmla="*/ 615539 h 1493763"/>
                  <a:gd name="connsiteX69" fmla="*/ 1474325 w 1530379"/>
                  <a:gd name="connsiteY69" fmla="*/ 641709 h 1493763"/>
                  <a:gd name="connsiteX70" fmla="*/ 1482022 w 1530379"/>
                  <a:gd name="connsiteY70" fmla="*/ 663260 h 1493763"/>
                  <a:gd name="connsiteX71" fmla="*/ 1458931 w 1530379"/>
                  <a:gd name="connsiteY71" fmla="*/ 673266 h 1493763"/>
                  <a:gd name="connsiteX72" fmla="*/ 1423525 w 1530379"/>
                  <a:gd name="connsiteY72" fmla="*/ 673266 h 1493763"/>
                  <a:gd name="connsiteX73" fmla="*/ 1401204 w 1530379"/>
                  <a:gd name="connsiteY73" fmla="*/ 691739 h 1493763"/>
                  <a:gd name="connsiteX74" fmla="*/ 1361949 w 1530379"/>
                  <a:gd name="connsiteY74" fmla="*/ 726376 h 1493763"/>
                  <a:gd name="connsiteX75" fmla="*/ 1318846 w 1530379"/>
                  <a:gd name="connsiteY75" fmla="*/ 782563 h 1493763"/>
                  <a:gd name="connsiteX76" fmla="*/ 1320024 w 1530379"/>
                  <a:gd name="connsiteY76" fmla="*/ 791592 h 1493763"/>
                  <a:gd name="connsiteX77" fmla="*/ 1331085 w 1530379"/>
                  <a:gd name="connsiteY77" fmla="*/ 805161 h 1493763"/>
                  <a:gd name="connsiteX78" fmla="*/ 1333394 w 1530379"/>
                  <a:gd name="connsiteY78" fmla="*/ 842877 h 1493763"/>
                  <a:gd name="connsiteX79" fmla="*/ 1340321 w 1530379"/>
                  <a:gd name="connsiteY79" fmla="*/ 873664 h 1493763"/>
                  <a:gd name="connsiteX80" fmla="*/ 1321848 w 1530379"/>
                  <a:gd name="connsiteY80" fmla="*/ 887519 h 1493763"/>
                  <a:gd name="connsiteX81" fmla="*/ 1292408 w 1530379"/>
                  <a:gd name="connsiteY81" fmla="*/ 889347 h 1493763"/>
                  <a:gd name="connsiteX82" fmla="*/ 1277207 w 1530379"/>
                  <a:gd name="connsiteY82" fmla="*/ 896835 h 1493763"/>
                  <a:gd name="connsiteX83" fmla="*/ 1279976 w 1530379"/>
                  <a:gd name="connsiteY83" fmla="*/ 900712 h 1493763"/>
                  <a:gd name="connsiteX84" fmla="*/ 1296525 w 1530379"/>
                  <a:gd name="connsiteY84" fmla="*/ 904945 h 1493763"/>
                  <a:gd name="connsiteX85" fmla="*/ 1338858 w 1530379"/>
                  <a:gd name="connsiteY85" fmla="*/ 945739 h 1493763"/>
                  <a:gd name="connsiteX86" fmla="*/ 1357331 w 1530379"/>
                  <a:gd name="connsiteY86" fmla="*/ 955745 h 1493763"/>
                  <a:gd name="connsiteX87" fmla="*/ 1366567 w 1530379"/>
                  <a:gd name="connsiteY87" fmla="*/ 974988 h 1493763"/>
                  <a:gd name="connsiteX88" fmla="*/ 1397355 w 1530379"/>
                  <a:gd name="connsiteY88" fmla="*/ 1055036 h 1493763"/>
                  <a:gd name="connsiteX89" fmla="*/ 1415058 w 1530379"/>
                  <a:gd name="connsiteY89" fmla="*/ 1097369 h 1493763"/>
                  <a:gd name="connsiteX90" fmla="*/ 1392737 w 1530379"/>
                  <a:gd name="connsiteY90" fmla="*/ 1115073 h 1493763"/>
                  <a:gd name="connsiteX91" fmla="*/ 1401973 w 1530379"/>
                  <a:gd name="connsiteY91" fmla="*/ 1150479 h 1493763"/>
                  <a:gd name="connsiteX92" fmla="*/ 1418907 w 1530379"/>
                  <a:gd name="connsiteY92" fmla="*/ 1185115 h 1493763"/>
                  <a:gd name="connsiteX93" fmla="*/ 1392737 w 1530379"/>
                  <a:gd name="connsiteY93" fmla="*/ 1202818 h 1493763"/>
                  <a:gd name="connsiteX94" fmla="*/ 1379652 w 1530379"/>
                  <a:gd name="connsiteY94" fmla="*/ 1217442 h 1493763"/>
                  <a:gd name="connsiteX95" fmla="*/ 1392737 w 1530379"/>
                  <a:gd name="connsiteY95" fmla="*/ 1228218 h 1493763"/>
                  <a:gd name="connsiteX96" fmla="*/ 1396586 w 1530379"/>
                  <a:gd name="connsiteY96" fmla="*/ 1228988 h 1493763"/>
                  <a:gd name="connsiteX97" fmla="*/ 1421216 w 1530379"/>
                  <a:gd name="connsiteY97" fmla="*/ 1238224 h 1493763"/>
                  <a:gd name="connsiteX98" fmla="*/ 1402743 w 1530379"/>
                  <a:gd name="connsiteY98" fmla="*/ 1246691 h 1493763"/>
                  <a:gd name="connsiteX99" fmla="*/ 1381192 w 1530379"/>
                  <a:gd name="connsiteY99" fmla="*/ 1249770 h 1493763"/>
                  <a:gd name="connsiteX100" fmla="*/ 1367337 w 1530379"/>
                  <a:gd name="connsiteY100" fmla="*/ 1285945 h 1493763"/>
                  <a:gd name="connsiteX101" fmla="*/ 1382731 w 1530379"/>
                  <a:gd name="connsiteY101" fmla="*/ 1301339 h 1493763"/>
                  <a:gd name="connsiteX102" fmla="*/ 1366567 w 1530379"/>
                  <a:gd name="connsiteY102" fmla="*/ 1324430 h 1493763"/>
                  <a:gd name="connsiteX103" fmla="*/ 1342707 w 1530379"/>
                  <a:gd name="connsiteY103" fmla="*/ 1324430 h 1493763"/>
                  <a:gd name="connsiteX104" fmla="*/ 1321155 w 1530379"/>
                  <a:gd name="connsiteY104" fmla="*/ 1341363 h 1493763"/>
                  <a:gd name="connsiteX105" fmla="*/ 1289598 w 1530379"/>
                  <a:gd name="connsiteY105" fmla="*/ 1365994 h 1493763"/>
                  <a:gd name="connsiteX106" fmla="*/ 1252652 w 1530379"/>
                  <a:gd name="connsiteY106" fmla="*/ 1404479 h 1493763"/>
                  <a:gd name="connsiteX107" fmla="*/ 1243416 w 1530379"/>
                  <a:gd name="connsiteY107" fmla="*/ 1422951 h 1493763"/>
                  <a:gd name="connsiteX108" fmla="*/ 1234949 w 1530379"/>
                  <a:gd name="connsiteY108" fmla="*/ 1413715 h 1493763"/>
                  <a:gd name="connsiteX109" fmla="*/ 1217246 w 1530379"/>
                  <a:gd name="connsiteY109" fmla="*/ 1422951 h 1493763"/>
                  <a:gd name="connsiteX110" fmla="*/ 1187997 w 1530379"/>
                  <a:gd name="connsiteY110" fmla="*/ 1450660 h 1493763"/>
                  <a:gd name="connsiteX111" fmla="*/ 1162598 w 1530379"/>
                  <a:gd name="connsiteY111" fmla="*/ 1457588 h 1493763"/>
                  <a:gd name="connsiteX112" fmla="*/ 1129501 w 1530379"/>
                  <a:gd name="connsiteY112" fmla="*/ 1447581 h 1493763"/>
                  <a:gd name="connsiteX113" fmla="*/ 1074852 w 1530379"/>
                  <a:gd name="connsiteY113" fmla="*/ 1443733 h 1493763"/>
                  <a:gd name="connsiteX114" fmla="*/ 1059458 w 1530379"/>
                  <a:gd name="connsiteY114" fmla="*/ 1456048 h 1493763"/>
                  <a:gd name="connsiteX115" fmla="*/ 1024052 w 1530379"/>
                  <a:gd name="connsiteY115" fmla="*/ 1453739 h 1493763"/>
                  <a:gd name="connsiteX116" fmla="*/ 987107 w 1530379"/>
                  <a:gd name="connsiteY116" fmla="*/ 1442194 h 1493763"/>
                  <a:gd name="connsiteX117" fmla="*/ 964785 w 1530379"/>
                  <a:gd name="connsiteY117" fmla="*/ 1486066 h 1493763"/>
                  <a:gd name="connsiteX118" fmla="*/ 962476 w 1530379"/>
                  <a:gd name="connsiteY118" fmla="*/ 1493763 h 1493763"/>
                  <a:gd name="connsiteX119" fmla="*/ 953240 w 1530379"/>
                  <a:gd name="connsiteY119" fmla="*/ 1481448 h 1493763"/>
                  <a:gd name="connsiteX120" fmla="*/ 927840 w 1530379"/>
                  <a:gd name="connsiteY120" fmla="*/ 1423721 h 1493763"/>
                  <a:gd name="connsiteX121" fmla="*/ 902440 w 1530379"/>
                  <a:gd name="connsiteY121" fmla="*/ 1413715 h 1493763"/>
                  <a:gd name="connsiteX122" fmla="*/ 873961 w 1530379"/>
                  <a:gd name="connsiteY122" fmla="*/ 1414485 h 1493763"/>
                  <a:gd name="connsiteX123" fmla="*/ 836246 w 1530379"/>
                  <a:gd name="connsiteY123" fmla="*/ 1382157 h 1493763"/>
                  <a:gd name="connsiteX124" fmla="*/ 808537 w 1530379"/>
                  <a:gd name="connsiteY124" fmla="*/ 1362145 h 1493763"/>
                  <a:gd name="connsiteX125" fmla="*/ 802379 w 1530379"/>
                  <a:gd name="connsiteY125" fmla="*/ 1349060 h 1493763"/>
                  <a:gd name="connsiteX126" fmla="*/ 791603 w 1530379"/>
                  <a:gd name="connsiteY126" fmla="*/ 1355218 h 1493763"/>
                  <a:gd name="connsiteX127" fmla="*/ 774670 w 1530379"/>
                  <a:gd name="connsiteY127" fmla="*/ 1372921 h 1493763"/>
                  <a:gd name="connsiteX128" fmla="*/ 770822 w 1530379"/>
                  <a:gd name="connsiteY128" fmla="*/ 1407558 h 1493763"/>
                  <a:gd name="connsiteX129" fmla="*/ 771591 w 1530379"/>
                  <a:gd name="connsiteY129" fmla="*/ 1435266 h 1493763"/>
                  <a:gd name="connsiteX130" fmla="*/ 752349 w 1530379"/>
                  <a:gd name="connsiteY130" fmla="*/ 1429878 h 1493763"/>
                  <a:gd name="connsiteX131" fmla="*/ 643052 w 1530379"/>
                  <a:gd name="connsiteY131" fmla="*/ 1388315 h 1493763"/>
                  <a:gd name="connsiteX132" fmla="*/ 620731 w 1530379"/>
                  <a:gd name="connsiteY132" fmla="*/ 1352139 h 1493763"/>
                  <a:gd name="connsiteX133" fmla="*/ 643052 w 1530379"/>
                  <a:gd name="connsiteY133" fmla="*/ 1350600 h 1493763"/>
                  <a:gd name="connsiteX134" fmla="*/ 720022 w 1530379"/>
                  <a:gd name="connsiteY134" fmla="*/ 1325200 h 1493763"/>
                  <a:gd name="connsiteX135" fmla="*/ 734646 w 1530379"/>
                  <a:gd name="connsiteY135" fmla="*/ 1309806 h 1493763"/>
                  <a:gd name="connsiteX136" fmla="*/ 738495 w 1530379"/>
                  <a:gd name="connsiteY136" fmla="*/ 1308170 h 1493763"/>
                  <a:gd name="connsiteX137" fmla="*/ 737082 w 1530379"/>
                  <a:gd name="connsiteY137" fmla="*/ 1307155 h 1493763"/>
                  <a:gd name="connsiteX138" fmla="*/ 726872 w 1530379"/>
                  <a:gd name="connsiteY138" fmla="*/ 1307774 h 1493763"/>
                  <a:gd name="connsiteX139" fmla="*/ 695314 w 1530379"/>
                  <a:gd name="connsiteY139" fmla="*/ 1300846 h 1493763"/>
                  <a:gd name="connsiteX140" fmla="*/ 653751 w 1530379"/>
                  <a:gd name="connsiteY140" fmla="*/ 1301616 h 1493763"/>
                  <a:gd name="connsiteX141" fmla="*/ 614496 w 1530379"/>
                  <a:gd name="connsiteY141" fmla="*/ 1313162 h 1493763"/>
                  <a:gd name="connsiteX142" fmla="*/ 593949 w 1530379"/>
                  <a:gd name="connsiteY142" fmla="*/ 1322974 h 1493763"/>
                  <a:gd name="connsiteX143" fmla="*/ 593237 w 1530379"/>
                  <a:gd name="connsiteY143" fmla="*/ 1324737 h 1493763"/>
                  <a:gd name="connsiteX144" fmla="*/ 591071 w 1530379"/>
                  <a:gd name="connsiteY144" fmla="*/ 1325482 h 1493763"/>
                  <a:gd name="connsiteX145" fmla="*/ 594484 w 1530379"/>
                  <a:gd name="connsiteY145" fmla="*/ 1350107 h 1493763"/>
                  <a:gd name="connsiteX146" fmla="*/ 601411 w 1530379"/>
                  <a:gd name="connsiteY146" fmla="*/ 1363962 h 1493763"/>
                  <a:gd name="connsiteX147" fmla="*/ 572163 w 1530379"/>
                  <a:gd name="connsiteY147" fmla="*/ 1413992 h 1493763"/>
                  <a:gd name="connsiteX148" fmla="*/ 530599 w 1530379"/>
                  <a:gd name="connsiteY148" fmla="*/ 1417840 h 1493763"/>
                  <a:gd name="connsiteX149" fmla="*/ 517514 w 1530379"/>
                  <a:gd name="connsiteY149" fmla="*/ 1454016 h 1493763"/>
                  <a:gd name="connsiteX150" fmla="*/ 531369 w 1530379"/>
                  <a:gd name="connsiteY150" fmla="*/ 1470949 h 1493763"/>
                  <a:gd name="connsiteX151" fmla="*/ 545223 w 1530379"/>
                  <a:gd name="connsiteY151" fmla="*/ 1486344 h 1493763"/>
                  <a:gd name="connsiteX152" fmla="*/ 486726 w 1530379"/>
                  <a:gd name="connsiteY152" fmla="*/ 1420919 h 1493763"/>
                  <a:gd name="connsiteX153" fmla="*/ 466714 w 1530379"/>
                  <a:gd name="connsiteY153" fmla="*/ 1401677 h 1493763"/>
                  <a:gd name="connsiteX154" fmla="*/ 443623 w 1530379"/>
                  <a:gd name="connsiteY154" fmla="*/ 1409374 h 1493763"/>
                  <a:gd name="connsiteX155" fmla="*/ 445932 w 1530379"/>
                  <a:gd name="connsiteY155" fmla="*/ 1367810 h 1493763"/>
                  <a:gd name="connsiteX156" fmla="*/ 467676 w 1530379"/>
                  <a:gd name="connsiteY156" fmla="*/ 1335964 h 1493763"/>
                  <a:gd name="connsiteX157" fmla="*/ 477919 w 1530379"/>
                  <a:gd name="connsiteY157" fmla="*/ 1317150 h 1493763"/>
                  <a:gd name="connsiteX158" fmla="*/ 459117 w 1530379"/>
                  <a:gd name="connsiteY158" fmla="*/ 1325026 h 1493763"/>
                  <a:gd name="connsiteX159" fmla="*/ 443723 w 1530379"/>
                  <a:gd name="connsiteY159" fmla="*/ 1337341 h 1493763"/>
                  <a:gd name="connsiteX160" fmla="*/ 408317 w 1530379"/>
                  <a:gd name="connsiteY160" fmla="*/ 1335032 h 1493763"/>
                  <a:gd name="connsiteX161" fmla="*/ 371372 w 1530379"/>
                  <a:gd name="connsiteY161" fmla="*/ 1323487 h 1493763"/>
                  <a:gd name="connsiteX162" fmla="*/ 349050 w 1530379"/>
                  <a:gd name="connsiteY162" fmla="*/ 1367359 h 1493763"/>
                  <a:gd name="connsiteX163" fmla="*/ 346741 w 1530379"/>
                  <a:gd name="connsiteY163" fmla="*/ 1375056 h 1493763"/>
                  <a:gd name="connsiteX164" fmla="*/ 337505 w 1530379"/>
                  <a:gd name="connsiteY164" fmla="*/ 1362741 h 1493763"/>
                  <a:gd name="connsiteX165" fmla="*/ 312105 w 1530379"/>
                  <a:gd name="connsiteY165" fmla="*/ 1305014 h 1493763"/>
                  <a:gd name="connsiteX166" fmla="*/ 286705 w 1530379"/>
                  <a:gd name="connsiteY166" fmla="*/ 1295008 h 1493763"/>
                  <a:gd name="connsiteX167" fmla="*/ 258226 w 1530379"/>
                  <a:gd name="connsiteY167" fmla="*/ 1295778 h 1493763"/>
                  <a:gd name="connsiteX168" fmla="*/ 220511 w 1530379"/>
                  <a:gd name="connsiteY168" fmla="*/ 1263450 h 1493763"/>
                  <a:gd name="connsiteX169" fmla="*/ 192802 w 1530379"/>
                  <a:gd name="connsiteY169" fmla="*/ 1243438 h 1493763"/>
                  <a:gd name="connsiteX170" fmla="*/ 186644 w 1530379"/>
                  <a:gd name="connsiteY170" fmla="*/ 1230353 h 1493763"/>
                  <a:gd name="connsiteX171" fmla="*/ 175868 w 1530379"/>
                  <a:gd name="connsiteY171" fmla="*/ 1236511 h 1493763"/>
                  <a:gd name="connsiteX172" fmla="*/ 158935 w 1530379"/>
                  <a:gd name="connsiteY172" fmla="*/ 1254214 h 1493763"/>
                  <a:gd name="connsiteX173" fmla="*/ 155087 w 1530379"/>
                  <a:gd name="connsiteY173" fmla="*/ 1288851 h 1493763"/>
                  <a:gd name="connsiteX174" fmla="*/ 155856 w 1530379"/>
                  <a:gd name="connsiteY174" fmla="*/ 1316559 h 1493763"/>
                  <a:gd name="connsiteX175" fmla="*/ 136614 w 1530379"/>
                  <a:gd name="connsiteY175" fmla="*/ 1311171 h 1493763"/>
                  <a:gd name="connsiteX176" fmla="*/ 27317 w 1530379"/>
                  <a:gd name="connsiteY176" fmla="*/ 1269608 h 1493763"/>
                  <a:gd name="connsiteX177" fmla="*/ 4996 w 1530379"/>
                  <a:gd name="connsiteY177" fmla="*/ 1233432 h 1493763"/>
                  <a:gd name="connsiteX178" fmla="*/ 27317 w 1530379"/>
                  <a:gd name="connsiteY178" fmla="*/ 1231893 h 1493763"/>
                  <a:gd name="connsiteX179" fmla="*/ 104287 w 1530379"/>
                  <a:gd name="connsiteY179" fmla="*/ 1206493 h 1493763"/>
                  <a:gd name="connsiteX180" fmla="*/ 118911 w 1530379"/>
                  <a:gd name="connsiteY180" fmla="*/ 1191099 h 1493763"/>
                  <a:gd name="connsiteX181" fmla="*/ 119681 w 1530379"/>
                  <a:gd name="connsiteY181" fmla="*/ 1187250 h 1493763"/>
                  <a:gd name="connsiteX182" fmla="*/ 115832 w 1530379"/>
                  <a:gd name="connsiteY182" fmla="*/ 1180323 h 1493763"/>
                  <a:gd name="connsiteX183" fmla="*/ 94281 w 1530379"/>
                  <a:gd name="connsiteY183" fmla="*/ 1134141 h 1493763"/>
                  <a:gd name="connsiteX184" fmla="*/ 84275 w 1530379"/>
                  <a:gd name="connsiteY184" fmla="*/ 1120287 h 1493763"/>
                  <a:gd name="connsiteX185" fmla="*/ 93511 w 1530379"/>
                  <a:gd name="connsiteY185" fmla="*/ 1100275 h 1493763"/>
                  <a:gd name="connsiteX186" fmla="*/ 142772 w 1530379"/>
                  <a:gd name="connsiteY186" fmla="*/ 1031772 h 1493763"/>
                  <a:gd name="connsiteX187" fmla="*/ 149699 w 1530379"/>
                  <a:gd name="connsiteY187" fmla="*/ 1020996 h 1493763"/>
                  <a:gd name="connsiteX188" fmla="*/ 202038 w 1530379"/>
                  <a:gd name="connsiteY188" fmla="*/ 1056402 h 1493763"/>
                  <a:gd name="connsiteX189" fmla="*/ 221281 w 1530379"/>
                  <a:gd name="connsiteY189" fmla="*/ 1061790 h 1493763"/>
                  <a:gd name="connsiteX190" fmla="*/ 216662 w 1530379"/>
                  <a:gd name="connsiteY190" fmla="*/ 1044087 h 1493763"/>
                  <a:gd name="connsiteX191" fmla="*/ 194341 w 1530379"/>
                  <a:gd name="connsiteY191" fmla="*/ 1003293 h 1493763"/>
                  <a:gd name="connsiteX192" fmla="*/ 192802 w 1530379"/>
                  <a:gd name="connsiteY192" fmla="*/ 982511 h 1493763"/>
                  <a:gd name="connsiteX193" fmla="*/ 215123 w 1530379"/>
                  <a:gd name="connsiteY193" fmla="*/ 975584 h 1493763"/>
                  <a:gd name="connsiteX194" fmla="*/ 236675 w 1530379"/>
                  <a:gd name="connsiteY194" fmla="*/ 980972 h 1493763"/>
                  <a:gd name="connsiteX195" fmla="*/ 287475 w 1530379"/>
                  <a:gd name="connsiteY195" fmla="*/ 952493 h 1493763"/>
                  <a:gd name="connsiteX196" fmla="*/ 302099 w 1530379"/>
                  <a:gd name="connsiteY196" fmla="*/ 904002 h 1493763"/>
                  <a:gd name="connsiteX197" fmla="*/ 352899 w 1530379"/>
                  <a:gd name="connsiteY197" fmla="*/ 874753 h 1493763"/>
                  <a:gd name="connsiteX198" fmla="*/ 389844 w 1530379"/>
                  <a:gd name="connsiteY198" fmla="*/ 853202 h 1493763"/>
                  <a:gd name="connsiteX199" fmla="*/ 399851 w 1530379"/>
                  <a:gd name="connsiteY199" fmla="*/ 768535 h 1493763"/>
                  <a:gd name="connsiteX200" fmla="*/ 436796 w 1530379"/>
                  <a:gd name="connsiteY200" fmla="*/ 716965 h 1493763"/>
                  <a:gd name="connsiteX201" fmla="*/ 507608 w 1530379"/>
                  <a:gd name="connsiteY201" fmla="*/ 709268 h 1493763"/>
                  <a:gd name="connsiteX202" fmla="*/ 541475 w 1530379"/>
                  <a:gd name="connsiteY202" fmla="*/ 706190 h 1493763"/>
                  <a:gd name="connsiteX203" fmla="*/ 595353 w 1530379"/>
                  <a:gd name="connsiteY203" fmla="*/ 701571 h 1493763"/>
                  <a:gd name="connsiteX204" fmla="*/ 597182 w 1530379"/>
                  <a:gd name="connsiteY204" fmla="*/ 701484 h 1493763"/>
                  <a:gd name="connsiteX205" fmla="*/ 598042 w 1530379"/>
                  <a:gd name="connsiteY205" fmla="*/ 698094 h 1493763"/>
                  <a:gd name="connsiteX206" fmla="*/ 608477 w 1530379"/>
                  <a:gd name="connsiteY206" fmla="*/ 689201 h 1493763"/>
                  <a:gd name="connsiteX207" fmla="*/ 517614 w 1530379"/>
                  <a:gd name="connsiteY207" fmla="*/ 661547 h 1493763"/>
                  <a:gd name="connsiteX208" fmla="*/ 459117 w 1530379"/>
                  <a:gd name="connsiteY208" fmla="*/ 636917 h 1493763"/>
                  <a:gd name="connsiteX209" fmla="*/ 432947 w 1530379"/>
                  <a:gd name="connsiteY209" fmla="*/ 590735 h 1493763"/>
                  <a:gd name="connsiteX210" fmla="*/ 468353 w 1530379"/>
                  <a:gd name="connsiteY210" fmla="*/ 552250 h 1493763"/>
                  <a:gd name="connsiteX211" fmla="*/ 553020 w 1530379"/>
                  <a:gd name="connsiteY211" fmla="*/ 522232 h 1493763"/>
                  <a:gd name="connsiteX212" fmla="*/ 583808 w 1530379"/>
                  <a:gd name="connsiteY212" fmla="*/ 502220 h 1493763"/>
                  <a:gd name="connsiteX213" fmla="*/ 550711 w 1530379"/>
                  <a:gd name="connsiteY213" fmla="*/ 489135 h 1493763"/>
                  <a:gd name="connsiteX214" fmla="*/ 492214 w 1530379"/>
                  <a:gd name="connsiteY214" fmla="*/ 481438 h 1493763"/>
                  <a:gd name="connsiteX215" fmla="*/ 468353 w 1530379"/>
                  <a:gd name="connsiteY215" fmla="*/ 452958 h 1493763"/>
                  <a:gd name="connsiteX216" fmla="*/ 466044 w 1530379"/>
                  <a:gd name="connsiteY216" fmla="*/ 429098 h 1493763"/>
                  <a:gd name="connsiteX217" fmla="*/ 435256 w 1530379"/>
                  <a:gd name="connsiteY217" fmla="*/ 400619 h 1493763"/>
                  <a:gd name="connsiteX218" fmla="*/ 411396 w 1530379"/>
                  <a:gd name="connsiteY218" fmla="*/ 396771 h 1493763"/>
                  <a:gd name="connsiteX219" fmla="*/ 379838 w 1530379"/>
                  <a:gd name="connsiteY219" fmla="*/ 357516 h 1493763"/>
                  <a:gd name="connsiteX220" fmla="*/ 410626 w 1530379"/>
                  <a:gd name="connsiteY220" fmla="*/ 378298 h 1493763"/>
                  <a:gd name="connsiteX221" fmla="*/ 449881 w 1530379"/>
                  <a:gd name="connsiteY221" fmla="*/ 362134 h 1493763"/>
                  <a:gd name="connsiteX222" fmla="*/ 451420 w 1530379"/>
                  <a:gd name="connsiteY222" fmla="*/ 353668 h 1493763"/>
                  <a:gd name="connsiteX223" fmla="*/ 467584 w 1530379"/>
                  <a:gd name="connsiteY223" fmla="*/ 320570 h 1493763"/>
                  <a:gd name="connsiteX224" fmla="*/ 488366 w 1530379"/>
                  <a:gd name="connsiteY224" fmla="*/ 348280 h 1493763"/>
                  <a:gd name="connsiteX225" fmla="*/ 494523 w 1530379"/>
                  <a:gd name="connsiteY225" fmla="*/ 359825 h 1493763"/>
                  <a:gd name="connsiteX226" fmla="*/ 544554 w 1530379"/>
                  <a:gd name="connsiteY226" fmla="*/ 375219 h 1493763"/>
                  <a:gd name="connsiteX227" fmla="*/ 592275 w 1530379"/>
                  <a:gd name="connsiteY227" fmla="*/ 373680 h 1493763"/>
                  <a:gd name="connsiteX228" fmla="*/ 655390 w 1530379"/>
                  <a:gd name="connsiteY228" fmla="*/ 399080 h 1493763"/>
                  <a:gd name="connsiteX229" fmla="*/ 673093 w 1530379"/>
                  <a:gd name="connsiteY229" fmla="*/ 395231 h 1493763"/>
                  <a:gd name="connsiteX230" fmla="*/ 669245 w 1530379"/>
                  <a:gd name="connsiteY230" fmla="*/ 375219 h 1493763"/>
                  <a:gd name="connsiteX231" fmla="*/ 622293 w 1530379"/>
                  <a:gd name="connsiteY231" fmla="*/ 319801 h 1493763"/>
                  <a:gd name="connsiteX232" fmla="*/ 639996 w 1530379"/>
                  <a:gd name="connsiteY232" fmla="*/ 254377 h 1493763"/>
                  <a:gd name="connsiteX233" fmla="*/ 724662 w 1530379"/>
                  <a:gd name="connsiteY233" fmla="*/ 232055 h 1493763"/>
                  <a:gd name="connsiteX234" fmla="*/ 754681 w 1530379"/>
                  <a:gd name="connsiteY234" fmla="*/ 215892 h 1493763"/>
                  <a:gd name="connsiteX235" fmla="*/ 723893 w 1530379"/>
                  <a:gd name="connsiteY235" fmla="*/ 201268 h 1493763"/>
                  <a:gd name="connsiteX236" fmla="*/ 670014 w 1530379"/>
                  <a:gd name="connsiteY236" fmla="*/ 191261 h 1493763"/>
                  <a:gd name="connsiteX237" fmla="*/ 647693 w 1530379"/>
                  <a:gd name="connsiteY237" fmla="*/ 173558 h 1493763"/>
                  <a:gd name="connsiteX238" fmla="*/ 665396 w 1530379"/>
                  <a:gd name="connsiteY238" fmla="*/ 139692 h 1493763"/>
                  <a:gd name="connsiteX239" fmla="*/ 676941 w 1530379"/>
                  <a:gd name="connsiteY239" fmla="*/ 145849 h 1493763"/>
                  <a:gd name="connsiteX240" fmla="*/ 688074 w 1530379"/>
                  <a:gd name="connsiteY240" fmla="*/ 153009 h 1493763"/>
                  <a:gd name="connsiteX241" fmla="*/ 710225 w 1530379"/>
                  <a:gd name="connsiteY241" fmla="*/ 120435 h 1493763"/>
                  <a:gd name="connsiteX242" fmla="*/ 741783 w 1530379"/>
                  <a:gd name="connsiteY242" fmla="*/ 108890 h 1493763"/>
                  <a:gd name="connsiteX243" fmla="*/ 761025 w 1530379"/>
                  <a:gd name="connsiteY243" fmla="*/ 112738 h 1493763"/>
                  <a:gd name="connsiteX244" fmla="*/ 777477 w 1530379"/>
                  <a:gd name="connsiteY244" fmla="*/ 113123 h 1493763"/>
                  <a:gd name="connsiteX245" fmla="*/ 785507 w 1530379"/>
                  <a:gd name="connsiteY245" fmla="*/ 107883 h 1493763"/>
                  <a:gd name="connsiteX246" fmla="*/ 785854 w 1530379"/>
                  <a:gd name="connsiteY246" fmla="*/ 89974 h 1493763"/>
                  <a:gd name="connsiteX247" fmla="*/ 779311 w 1530379"/>
                  <a:gd name="connsiteY247" fmla="*/ 69649 h 1493763"/>
                  <a:gd name="connsiteX248" fmla="*/ 765457 w 1530379"/>
                  <a:gd name="connsiteY248" fmla="*/ 45019 h 1493763"/>
                  <a:gd name="connsiteX249" fmla="*/ 765457 w 1530379"/>
                  <a:gd name="connsiteY249" fmla="*/ 28086 h 1493763"/>
                  <a:gd name="connsiteX250" fmla="*/ 786335 w 1530379"/>
                  <a:gd name="connsiteY250" fmla="*/ 29625 h 1493763"/>
                  <a:gd name="connsiteX251" fmla="*/ 790615 w 1530379"/>
                  <a:gd name="connsiteY251" fmla="*/ 34161 h 1493763"/>
                  <a:gd name="connsiteX252" fmla="*/ 791043 w 1530379"/>
                  <a:gd name="connsiteY252" fmla="*/ 33459 h 1493763"/>
                  <a:gd name="connsiteX253" fmla="*/ 804898 w 1530379"/>
                  <a:gd name="connsiteY253" fmla="*/ 16526 h 1493763"/>
                  <a:gd name="connsiteX254" fmla="*/ 844922 w 1530379"/>
                  <a:gd name="connsiteY254" fmla="*/ 1132 h 14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530379" h="1493763">
                    <a:moveTo>
                      <a:pt x="592378" y="720443"/>
                    </a:moveTo>
                    <a:lnTo>
                      <a:pt x="579959" y="723893"/>
                    </a:lnTo>
                    <a:cubicBezTo>
                      <a:pt x="575341" y="727741"/>
                      <a:pt x="571493" y="733129"/>
                      <a:pt x="574571" y="737747"/>
                    </a:cubicBezTo>
                    <a:cubicBezTo>
                      <a:pt x="578420" y="743135"/>
                      <a:pt x="586887" y="744675"/>
                      <a:pt x="593044" y="742366"/>
                    </a:cubicBezTo>
                    <a:lnTo>
                      <a:pt x="593988" y="742285"/>
                    </a:lnTo>
                    <a:lnTo>
                      <a:pt x="590922" y="726188"/>
                    </a:lnTo>
                    <a:close/>
                    <a:moveTo>
                      <a:pt x="666943" y="660814"/>
                    </a:moveTo>
                    <a:lnTo>
                      <a:pt x="660778" y="660873"/>
                    </a:lnTo>
                    <a:lnTo>
                      <a:pt x="658927" y="666832"/>
                    </a:lnTo>
                    <a:lnTo>
                      <a:pt x="661445" y="666247"/>
                    </a:lnTo>
                    <a:close/>
                    <a:moveTo>
                      <a:pt x="903082" y="269817"/>
                    </a:moveTo>
                    <a:lnTo>
                      <a:pt x="894766" y="278237"/>
                    </a:lnTo>
                    <a:cubicBezTo>
                      <a:pt x="887261" y="284010"/>
                      <a:pt x="881585" y="288868"/>
                      <a:pt x="877700" y="293366"/>
                    </a:cubicBezTo>
                    <a:lnTo>
                      <a:pt x="872132" y="304800"/>
                    </a:lnTo>
                    <a:lnTo>
                      <a:pt x="881098" y="302853"/>
                    </a:lnTo>
                    <a:cubicBezTo>
                      <a:pt x="892643" y="300544"/>
                      <a:pt x="903419" y="297465"/>
                      <a:pt x="914964" y="293617"/>
                    </a:cubicBezTo>
                    <a:cubicBezTo>
                      <a:pt x="920352" y="292077"/>
                      <a:pt x="928049" y="290538"/>
                      <a:pt x="928049" y="283611"/>
                    </a:cubicBezTo>
                    <a:cubicBezTo>
                      <a:pt x="928049" y="275914"/>
                      <a:pt x="921122" y="272835"/>
                      <a:pt x="914194" y="272065"/>
                    </a:cubicBezTo>
                    <a:close/>
                    <a:moveTo>
                      <a:pt x="718211" y="154398"/>
                    </a:moveTo>
                    <a:lnTo>
                      <a:pt x="695010" y="157470"/>
                    </a:lnTo>
                    <a:lnTo>
                      <a:pt x="700128" y="160762"/>
                    </a:lnTo>
                    <a:cubicBezTo>
                      <a:pt x="708306" y="163840"/>
                      <a:pt x="716773" y="165091"/>
                      <a:pt x="725047" y="164706"/>
                    </a:cubicBezTo>
                    <a:lnTo>
                      <a:pt x="731863" y="163023"/>
                    </a:lnTo>
                    <a:close/>
                    <a:moveTo>
                      <a:pt x="844922" y="1132"/>
                    </a:moveTo>
                    <a:cubicBezTo>
                      <a:pt x="878019" y="8059"/>
                      <a:pt x="911116" y="14217"/>
                      <a:pt x="943443" y="20375"/>
                    </a:cubicBezTo>
                    <a:cubicBezTo>
                      <a:pt x="970383" y="19605"/>
                      <a:pt x="996552" y="30380"/>
                      <a:pt x="1023493" y="21144"/>
                    </a:cubicBezTo>
                    <a:cubicBezTo>
                      <a:pt x="1029650" y="14217"/>
                      <a:pt x="1038117" y="11908"/>
                      <a:pt x="1045044" y="8059"/>
                    </a:cubicBezTo>
                    <a:cubicBezTo>
                      <a:pt x="1054280" y="1902"/>
                      <a:pt x="1059668" y="7290"/>
                      <a:pt x="1061977" y="16526"/>
                    </a:cubicBezTo>
                    <a:cubicBezTo>
                      <a:pt x="1064286" y="30380"/>
                      <a:pt x="1071214" y="38077"/>
                      <a:pt x="1086608" y="30380"/>
                    </a:cubicBezTo>
                    <a:cubicBezTo>
                      <a:pt x="1091996" y="28071"/>
                      <a:pt x="1098153" y="24992"/>
                      <a:pt x="1103541" y="28071"/>
                    </a:cubicBezTo>
                    <a:cubicBezTo>
                      <a:pt x="1121244" y="37308"/>
                      <a:pt x="1138178" y="46544"/>
                      <a:pt x="1155881" y="27302"/>
                    </a:cubicBezTo>
                    <a:cubicBezTo>
                      <a:pt x="1158959" y="23453"/>
                      <a:pt x="1164347" y="27302"/>
                      <a:pt x="1164347" y="32689"/>
                    </a:cubicBezTo>
                    <a:cubicBezTo>
                      <a:pt x="1164347" y="38847"/>
                      <a:pt x="1164347" y="44235"/>
                      <a:pt x="1164347" y="50393"/>
                    </a:cubicBezTo>
                    <a:cubicBezTo>
                      <a:pt x="1162038" y="78102"/>
                      <a:pt x="1170505" y="91956"/>
                      <a:pt x="1195905" y="102732"/>
                    </a:cubicBezTo>
                    <a:cubicBezTo>
                      <a:pt x="1208990" y="108120"/>
                      <a:pt x="1212068" y="97344"/>
                      <a:pt x="1216687" y="89647"/>
                    </a:cubicBezTo>
                    <a:cubicBezTo>
                      <a:pt x="1220535" y="83490"/>
                      <a:pt x="1222844" y="74253"/>
                      <a:pt x="1231311" y="75793"/>
                    </a:cubicBezTo>
                    <a:cubicBezTo>
                      <a:pt x="1239778" y="78102"/>
                      <a:pt x="1239778" y="87338"/>
                      <a:pt x="1239008" y="94265"/>
                    </a:cubicBezTo>
                    <a:cubicBezTo>
                      <a:pt x="1232850" y="141987"/>
                      <a:pt x="1264408" y="172774"/>
                      <a:pt x="1286729" y="208181"/>
                    </a:cubicBezTo>
                    <a:cubicBezTo>
                      <a:pt x="1292117" y="216647"/>
                      <a:pt x="1300583" y="214338"/>
                      <a:pt x="1308280" y="214338"/>
                    </a:cubicBezTo>
                    <a:cubicBezTo>
                      <a:pt x="1319056" y="215108"/>
                      <a:pt x="1333680" y="208950"/>
                      <a:pt x="1339068" y="219726"/>
                    </a:cubicBezTo>
                    <a:cubicBezTo>
                      <a:pt x="1345226" y="232811"/>
                      <a:pt x="1325983" y="235120"/>
                      <a:pt x="1322905" y="245126"/>
                    </a:cubicBezTo>
                    <a:cubicBezTo>
                      <a:pt x="1314438" y="268987"/>
                      <a:pt x="1318286" y="275914"/>
                      <a:pt x="1341377" y="282841"/>
                    </a:cubicBezTo>
                    <a:lnTo>
                      <a:pt x="1342025" y="283106"/>
                    </a:lnTo>
                    <a:lnTo>
                      <a:pt x="1364547" y="277545"/>
                    </a:lnTo>
                    <a:cubicBezTo>
                      <a:pt x="1371955" y="274081"/>
                      <a:pt x="1378690" y="269174"/>
                      <a:pt x="1384270" y="263017"/>
                    </a:cubicBezTo>
                    <a:cubicBezTo>
                      <a:pt x="1401204" y="243775"/>
                      <a:pt x="1408901" y="215296"/>
                      <a:pt x="1395046" y="188356"/>
                    </a:cubicBezTo>
                    <a:cubicBezTo>
                      <a:pt x="1391198" y="180659"/>
                      <a:pt x="1396586" y="166805"/>
                      <a:pt x="1381192" y="163726"/>
                    </a:cubicBezTo>
                    <a:cubicBezTo>
                      <a:pt x="1376573" y="162956"/>
                      <a:pt x="1371955" y="152180"/>
                      <a:pt x="1381192" y="146793"/>
                    </a:cubicBezTo>
                    <a:cubicBezTo>
                      <a:pt x="1395816" y="146023"/>
                      <a:pt x="1410440" y="146023"/>
                      <a:pt x="1416598" y="163726"/>
                    </a:cubicBezTo>
                    <a:cubicBezTo>
                      <a:pt x="1421985" y="179120"/>
                      <a:pt x="1415058" y="196053"/>
                      <a:pt x="1421216" y="210677"/>
                    </a:cubicBezTo>
                    <a:cubicBezTo>
                      <a:pt x="1424294" y="218374"/>
                      <a:pt x="1427373" y="229920"/>
                      <a:pt x="1438149" y="216065"/>
                    </a:cubicBezTo>
                    <a:cubicBezTo>
                      <a:pt x="1449694" y="214526"/>
                      <a:pt x="1465858" y="203750"/>
                      <a:pt x="1460470" y="229920"/>
                    </a:cubicBezTo>
                    <a:cubicBezTo>
                      <a:pt x="1460470" y="231459"/>
                      <a:pt x="1460470" y="232229"/>
                      <a:pt x="1458931" y="233768"/>
                    </a:cubicBezTo>
                    <a:cubicBezTo>
                      <a:pt x="1448155" y="240696"/>
                      <a:pt x="1446616" y="253781"/>
                      <a:pt x="1440458" y="263787"/>
                    </a:cubicBezTo>
                    <a:cubicBezTo>
                      <a:pt x="1435840" y="271483"/>
                      <a:pt x="1439688" y="278411"/>
                      <a:pt x="1450464" y="277641"/>
                    </a:cubicBezTo>
                    <a:cubicBezTo>
                      <a:pt x="1451234" y="278411"/>
                      <a:pt x="1452003" y="279950"/>
                      <a:pt x="1451234" y="281490"/>
                    </a:cubicBezTo>
                    <a:cubicBezTo>
                      <a:pt x="1455852" y="288417"/>
                      <a:pt x="1452773" y="298423"/>
                      <a:pt x="1461240" y="303811"/>
                    </a:cubicBezTo>
                    <a:cubicBezTo>
                      <a:pt x="1473555" y="319205"/>
                      <a:pt x="1485870" y="333059"/>
                      <a:pt x="1505113" y="341526"/>
                    </a:cubicBezTo>
                    <a:cubicBezTo>
                      <a:pt x="1537440" y="356920"/>
                      <a:pt x="1538210" y="375393"/>
                      <a:pt x="1510501" y="396944"/>
                    </a:cubicBezTo>
                    <a:cubicBezTo>
                      <a:pt x="1480482" y="420035"/>
                      <a:pt x="1479713" y="428502"/>
                      <a:pt x="1505882" y="457750"/>
                    </a:cubicBezTo>
                    <a:cubicBezTo>
                      <a:pt x="1506652" y="458520"/>
                      <a:pt x="1506652" y="458520"/>
                      <a:pt x="1507422" y="459290"/>
                    </a:cubicBezTo>
                    <a:cubicBezTo>
                      <a:pt x="1534361" y="492387"/>
                      <a:pt x="1536670" y="496235"/>
                      <a:pt x="1498955" y="519327"/>
                    </a:cubicBezTo>
                    <a:cubicBezTo>
                      <a:pt x="1488949" y="525484"/>
                      <a:pt x="1472016" y="527024"/>
                      <a:pt x="1472785" y="539339"/>
                    </a:cubicBezTo>
                    <a:cubicBezTo>
                      <a:pt x="1473555" y="554733"/>
                      <a:pt x="1492028" y="553963"/>
                      <a:pt x="1504343" y="558581"/>
                    </a:cubicBezTo>
                    <a:cubicBezTo>
                      <a:pt x="1510501" y="560891"/>
                      <a:pt x="1516658" y="562430"/>
                      <a:pt x="1522816" y="563969"/>
                    </a:cubicBezTo>
                    <a:cubicBezTo>
                      <a:pt x="1527434" y="571666"/>
                      <a:pt x="1522816" y="574745"/>
                      <a:pt x="1515889" y="574745"/>
                    </a:cubicBezTo>
                    <a:cubicBezTo>
                      <a:pt x="1510501" y="575515"/>
                      <a:pt x="1505882" y="573975"/>
                      <a:pt x="1501264" y="576285"/>
                    </a:cubicBezTo>
                    <a:cubicBezTo>
                      <a:pt x="1490488" y="577824"/>
                      <a:pt x="1479713" y="579363"/>
                      <a:pt x="1468937" y="581672"/>
                    </a:cubicBezTo>
                    <a:cubicBezTo>
                      <a:pt x="1446616" y="587060"/>
                      <a:pt x="1442767" y="595527"/>
                      <a:pt x="1454313" y="615539"/>
                    </a:cubicBezTo>
                    <a:cubicBezTo>
                      <a:pt x="1459700" y="624776"/>
                      <a:pt x="1468167" y="632473"/>
                      <a:pt x="1474325" y="641709"/>
                    </a:cubicBezTo>
                    <a:cubicBezTo>
                      <a:pt x="1478943" y="647867"/>
                      <a:pt x="1485870" y="654793"/>
                      <a:pt x="1482022" y="663260"/>
                    </a:cubicBezTo>
                    <a:cubicBezTo>
                      <a:pt x="1477404" y="672497"/>
                      <a:pt x="1468167" y="672497"/>
                      <a:pt x="1458931" y="673266"/>
                    </a:cubicBezTo>
                    <a:cubicBezTo>
                      <a:pt x="1447385" y="674036"/>
                      <a:pt x="1435840" y="673266"/>
                      <a:pt x="1423525" y="673266"/>
                    </a:cubicBezTo>
                    <a:cubicBezTo>
                      <a:pt x="1410440" y="673266"/>
                      <a:pt x="1403513" y="677884"/>
                      <a:pt x="1401204" y="691739"/>
                    </a:cubicBezTo>
                    <a:cubicBezTo>
                      <a:pt x="1397355" y="716369"/>
                      <a:pt x="1385040" y="725606"/>
                      <a:pt x="1361949" y="726376"/>
                    </a:cubicBezTo>
                    <a:cubicBezTo>
                      <a:pt x="1311149" y="728685"/>
                      <a:pt x="1308840" y="731763"/>
                      <a:pt x="1318846" y="782563"/>
                    </a:cubicBezTo>
                    <a:lnTo>
                      <a:pt x="1320024" y="791592"/>
                    </a:lnTo>
                    <a:lnTo>
                      <a:pt x="1331085" y="805161"/>
                    </a:lnTo>
                    <a:cubicBezTo>
                      <a:pt x="1338012" y="817477"/>
                      <a:pt x="1337242" y="832871"/>
                      <a:pt x="1333394" y="842877"/>
                    </a:cubicBezTo>
                    <a:cubicBezTo>
                      <a:pt x="1328776" y="854422"/>
                      <a:pt x="1329545" y="861350"/>
                      <a:pt x="1340321" y="873664"/>
                    </a:cubicBezTo>
                    <a:cubicBezTo>
                      <a:pt x="1314922" y="863659"/>
                      <a:pt x="1314922" y="872895"/>
                      <a:pt x="1321848" y="887519"/>
                    </a:cubicBezTo>
                    <a:cubicBezTo>
                      <a:pt x="1311458" y="887904"/>
                      <a:pt x="1301644" y="887711"/>
                      <a:pt x="1292408" y="889347"/>
                    </a:cubicBezTo>
                    <a:lnTo>
                      <a:pt x="1277207" y="896835"/>
                    </a:lnTo>
                    <a:lnTo>
                      <a:pt x="1279976" y="900712"/>
                    </a:lnTo>
                    <a:cubicBezTo>
                      <a:pt x="1284209" y="903598"/>
                      <a:pt x="1289597" y="904945"/>
                      <a:pt x="1296525" y="904945"/>
                    </a:cubicBezTo>
                    <a:cubicBezTo>
                      <a:pt x="1332700" y="904945"/>
                      <a:pt x="1335779" y="907254"/>
                      <a:pt x="1338858" y="945739"/>
                    </a:cubicBezTo>
                    <a:cubicBezTo>
                      <a:pt x="1339628" y="961903"/>
                      <a:pt x="1346555" y="961903"/>
                      <a:pt x="1357331" y="955745"/>
                    </a:cubicBezTo>
                    <a:cubicBezTo>
                      <a:pt x="1375804" y="954206"/>
                      <a:pt x="1367337" y="966521"/>
                      <a:pt x="1366567" y="974988"/>
                    </a:cubicBezTo>
                    <a:cubicBezTo>
                      <a:pt x="1355022" y="1010394"/>
                      <a:pt x="1364258" y="1034254"/>
                      <a:pt x="1397355" y="1055036"/>
                    </a:cubicBezTo>
                    <a:cubicBezTo>
                      <a:pt x="1425064" y="1072739"/>
                      <a:pt x="1428143" y="1078897"/>
                      <a:pt x="1415058" y="1097369"/>
                    </a:cubicBezTo>
                    <a:cubicBezTo>
                      <a:pt x="1406592" y="1101988"/>
                      <a:pt x="1395046" y="1102757"/>
                      <a:pt x="1392737" y="1115073"/>
                    </a:cubicBezTo>
                    <a:cubicBezTo>
                      <a:pt x="1387349" y="1128927"/>
                      <a:pt x="1392737" y="1139703"/>
                      <a:pt x="1401973" y="1150479"/>
                    </a:cubicBezTo>
                    <a:cubicBezTo>
                      <a:pt x="1410440" y="1160485"/>
                      <a:pt x="1423525" y="1168951"/>
                      <a:pt x="1418907" y="1185115"/>
                    </a:cubicBezTo>
                    <a:cubicBezTo>
                      <a:pt x="1409670" y="1190503"/>
                      <a:pt x="1400434" y="1195121"/>
                      <a:pt x="1392737" y="1202818"/>
                    </a:cubicBezTo>
                    <a:cubicBezTo>
                      <a:pt x="1388119" y="1207436"/>
                      <a:pt x="1375804" y="1205127"/>
                      <a:pt x="1379652" y="1217442"/>
                    </a:cubicBezTo>
                    <a:cubicBezTo>
                      <a:pt x="1382731" y="1222830"/>
                      <a:pt x="1388889" y="1224369"/>
                      <a:pt x="1392737" y="1228218"/>
                    </a:cubicBezTo>
                    <a:cubicBezTo>
                      <a:pt x="1393507" y="1228988"/>
                      <a:pt x="1395046" y="1228988"/>
                      <a:pt x="1396586" y="1228988"/>
                    </a:cubicBezTo>
                    <a:cubicBezTo>
                      <a:pt x="1404283" y="1233606"/>
                      <a:pt x="1415828" y="1227448"/>
                      <a:pt x="1421216" y="1238224"/>
                    </a:cubicBezTo>
                    <a:cubicBezTo>
                      <a:pt x="1418137" y="1247460"/>
                      <a:pt x="1409670" y="1245921"/>
                      <a:pt x="1402743" y="1246691"/>
                    </a:cubicBezTo>
                    <a:cubicBezTo>
                      <a:pt x="1395816" y="1247460"/>
                      <a:pt x="1388119" y="1248230"/>
                      <a:pt x="1381192" y="1249770"/>
                    </a:cubicBezTo>
                    <a:cubicBezTo>
                      <a:pt x="1354252" y="1255157"/>
                      <a:pt x="1351173" y="1263624"/>
                      <a:pt x="1367337" y="1285945"/>
                    </a:cubicBezTo>
                    <a:cubicBezTo>
                      <a:pt x="1371955" y="1291333"/>
                      <a:pt x="1377343" y="1296721"/>
                      <a:pt x="1382731" y="1301339"/>
                    </a:cubicBezTo>
                    <a:cubicBezTo>
                      <a:pt x="1388889" y="1316733"/>
                      <a:pt x="1381192" y="1323660"/>
                      <a:pt x="1366567" y="1324430"/>
                    </a:cubicBezTo>
                    <a:cubicBezTo>
                      <a:pt x="1358870" y="1325200"/>
                      <a:pt x="1350404" y="1325200"/>
                      <a:pt x="1342707" y="1324430"/>
                    </a:cubicBezTo>
                    <a:cubicBezTo>
                      <a:pt x="1330391" y="1323660"/>
                      <a:pt x="1322694" y="1325969"/>
                      <a:pt x="1321155" y="1341363"/>
                    </a:cubicBezTo>
                    <a:cubicBezTo>
                      <a:pt x="1319616" y="1358297"/>
                      <a:pt x="1305761" y="1365224"/>
                      <a:pt x="1289598" y="1365994"/>
                    </a:cubicBezTo>
                    <a:cubicBezTo>
                      <a:pt x="1251882" y="1368303"/>
                      <a:pt x="1251882" y="1368303"/>
                      <a:pt x="1252652" y="1404479"/>
                    </a:cubicBezTo>
                    <a:cubicBezTo>
                      <a:pt x="1252652" y="1412176"/>
                      <a:pt x="1261889" y="1424491"/>
                      <a:pt x="1243416" y="1422951"/>
                    </a:cubicBezTo>
                    <a:cubicBezTo>
                      <a:pt x="1240337" y="1419873"/>
                      <a:pt x="1237258" y="1416794"/>
                      <a:pt x="1234949" y="1413715"/>
                    </a:cubicBezTo>
                    <a:cubicBezTo>
                      <a:pt x="1222634" y="1404479"/>
                      <a:pt x="1220325" y="1413715"/>
                      <a:pt x="1217246" y="1422951"/>
                    </a:cubicBezTo>
                    <a:cubicBezTo>
                      <a:pt x="1214167" y="1439884"/>
                      <a:pt x="1208010" y="1451430"/>
                      <a:pt x="1187997" y="1450660"/>
                    </a:cubicBezTo>
                    <a:cubicBezTo>
                      <a:pt x="1179531" y="1449891"/>
                      <a:pt x="1171064" y="1455278"/>
                      <a:pt x="1162598" y="1457588"/>
                    </a:cubicBezTo>
                    <a:cubicBezTo>
                      <a:pt x="1149513" y="1460666"/>
                      <a:pt x="1138737" y="1458357"/>
                      <a:pt x="1129501" y="1447581"/>
                    </a:cubicBezTo>
                    <a:cubicBezTo>
                      <a:pt x="1111028" y="1427569"/>
                      <a:pt x="1096404" y="1426800"/>
                      <a:pt x="1074852" y="1443733"/>
                    </a:cubicBezTo>
                    <a:cubicBezTo>
                      <a:pt x="1069464" y="1447581"/>
                      <a:pt x="1064846" y="1452200"/>
                      <a:pt x="1059458" y="1456048"/>
                    </a:cubicBezTo>
                    <a:cubicBezTo>
                      <a:pt x="1047143" y="1465285"/>
                      <a:pt x="1035597" y="1464515"/>
                      <a:pt x="1024052" y="1453739"/>
                    </a:cubicBezTo>
                    <a:cubicBezTo>
                      <a:pt x="1014046" y="1443733"/>
                      <a:pt x="1004810" y="1429878"/>
                      <a:pt x="987107" y="1442194"/>
                    </a:cubicBezTo>
                    <a:cubicBezTo>
                      <a:pt x="971713" y="1452969"/>
                      <a:pt x="956319" y="1463745"/>
                      <a:pt x="964785" y="1486066"/>
                    </a:cubicBezTo>
                    <a:cubicBezTo>
                      <a:pt x="965555" y="1488376"/>
                      <a:pt x="966325" y="1492224"/>
                      <a:pt x="962476" y="1493763"/>
                    </a:cubicBezTo>
                    <a:cubicBezTo>
                      <a:pt x="955549" y="1492994"/>
                      <a:pt x="955549" y="1486066"/>
                      <a:pt x="953240" y="1481448"/>
                    </a:cubicBezTo>
                    <a:cubicBezTo>
                      <a:pt x="938616" y="1464515"/>
                      <a:pt x="933997" y="1443733"/>
                      <a:pt x="927840" y="1423721"/>
                    </a:cubicBezTo>
                    <a:cubicBezTo>
                      <a:pt x="922452" y="1413715"/>
                      <a:pt x="912446" y="1413715"/>
                      <a:pt x="902440" y="1413715"/>
                    </a:cubicBezTo>
                    <a:cubicBezTo>
                      <a:pt x="893204" y="1413715"/>
                      <a:pt x="883198" y="1414485"/>
                      <a:pt x="873961" y="1414485"/>
                    </a:cubicBezTo>
                    <a:cubicBezTo>
                      <a:pt x="840094" y="1415255"/>
                      <a:pt x="839325" y="1414485"/>
                      <a:pt x="836246" y="1382157"/>
                    </a:cubicBezTo>
                    <a:cubicBezTo>
                      <a:pt x="810076" y="1390624"/>
                      <a:pt x="810076" y="1390624"/>
                      <a:pt x="808537" y="1362145"/>
                    </a:cubicBezTo>
                    <a:cubicBezTo>
                      <a:pt x="808537" y="1356757"/>
                      <a:pt x="807767" y="1351369"/>
                      <a:pt x="802379" y="1349060"/>
                    </a:cubicBezTo>
                    <a:cubicBezTo>
                      <a:pt x="796991" y="1346751"/>
                      <a:pt x="794682" y="1352139"/>
                      <a:pt x="791603" y="1355218"/>
                    </a:cubicBezTo>
                    <a:cubicBezTo>
                      <a:pt x="786215" y="1361376"/>
                      <a:pt x="780828" y="1367533"/>
                      <a:pt x="774670" y="1372921"/>
                    </a:cubicBezTo>
                    <a:cubicBezTo>
                      <a:pt x="763125" y="1383697"/>
                      <a:pt x="760816" y="1394473"/>
                      <a:pt x="770822" y="1407558"/>
                    </a:cubicBezTo>
                    <a:cubicBezTo>
                      <a:pt x="777749" y="1416794"/>
                      <a:pt x="779288" y="1426030"/>
                      <a:pt x="771591" y="1435266"/>
                    </a:cubicBezTo>
                    <a:cubicBezTo>
                      <a:pt x="763125" y="1440654"/>
                      <a:pt x="756967" y="1435266"/>
                      <a:pt x="752349" y="1429878"/>
                    </a:cubicBezTo>
                    <a:cubicBezTo>
                      <a:pt x="723101" y="1396782"/>
                      <a:pt x="683846" y="1391394"/>
                      <a:pt x="643052" y="1388315"/>
                    </a:cubicBezTo>
                    <a:cubicBezTo>
                      <a:pt x="614573" y="1386776"/>
                      <a:pt x="610725" y="1379848"/>
                      <a:pt x="620731" y="1352139"/>
                    </a:cubicBezTo>
                    <a:cubicBezTo>
                      <a:pt x="627658" y="1345982"/>
                      <a:pt x="636125" y="1349830"/>
                      <a:pt x="643052" y="1350600"/>
                    </a:cubicBezTo>
                    <a:cubicBezTo>
                      <a:pt x="674609" y="1364454"/>
                      <a:pt x="703858" y="1346751"/>
                      <a:pt x="720022" y="1325200"/>
                    </a:cubicBezTo>
                    <a:cubicBezTo>
                      <a:pt x="724640" y="1319812"/>
                      <a:pt x="726949" y="1311345"/>
                      <a:pt x="734646" y="1309806"/>
                    </a:cubicBezTo>
                    <a:cubicBezTo>
                      <a:pt x="737340" y="1309036"/>
                      <a:pt x="738495" y="1308651"/>
                      <a:pt x="738495" y="1308170"/>
                    </a:cubicBezTo>
                    <a:lnTo>
                      <a:pt x="737082" y="1307155"/>
                    </a:lnTo>
                    <a:lnTo>
                      <a:pt x="726872" y="1307774"/>
                    </a:lnTo>
                    <a:cubicBezTo>
                      <a:pt x="716096" y="1311622"/>
                      <a:pt x="705320" y="1307004"/>
                      <a:pt x="695314" y="1300846"/>
                    </a:cubicBezTo>
                    <a:cubicBezTo>
                      <a:pt x="681460" y="1292380"/>
                      <a:pt x="667605" y="1292380"/>
                      <a:pt x="653751" y="1301616"/>
                    </a:cubicBezTo>
                    <a:cubicBezTo>
                      <a:pt x="641436" y="1310083"/>
                      <a:pt x="628351" y="1310853"/>
                      <a:pt x="614496" y="1313162"/>
                    </a:cubicBezTo>
                    <a:lnTo>
                      <a:pt x="593949" y="1322974"/>
                    </a:lnTo>
                    <a:lnTo>
                      <a:pt x="593237" y="1324737"/>
                    </a:lnTo>
                    <a:lnTo>
                      <a:pt x="591071" y="1325482"/>
                    </a:lnTo>
                    <a:lnTo>
                      <a:pt x="594484" y="1350107"/>
                    </a:lnTo>
                    <a:cubicBezTo>
                      <a:pt x="596793" y="1354725"/>
                      <a:pt x="599102" y="1359343"/>
                      <a:pt x="601411" y="1363962"/>
                    </a:cubicBezTo>
                    <a:cubicBezTo>
                      <a:pt x="614496" y="1393210"/>
                      <a:pt x="604490" y="1410913"/>
                      <a:pt x="572163" y="1413992"/>
                    </a:cubicBezTo>
                    <a:cubicBezTo>
                      <a:pt x="558308" y="1415531"/>
                      <a:pt x="544453" y="1413222"/>
                      <a:pt x="530599" y="1417840"/>
                    </a:cubicBezTo>
                    <a:cubicBezTo>
                      <a:pt x="506739" y="1425537"/>
                      <a:pt x="502890" y="1434004"/>
                      <a:pt x="517514" y="1454016"/>
                    </a:cubicBezTo>
                    <a:cubicBezTo>
                      <a:pt x="521363" y="1460174"/>
                      <a:pt x="526751" y="1465562"/>
                      <a:pt x="531369" y="1470949"/>
                    </a:cubicBezTo>
                    <a:cubicBezTo>
                      <a:pt x="535987" y="1475568"/>
                      <a:pt x="540605" y="1480186"/>
                      <a:pt x="545223" y="1486344"/>
                    </a:cubicBezTo>
                    <a:cubicBezTo>
                      <a:pt x="500581" y="1480186"/>
                      <a:pt x="485187" y="1462483"/>
                      <a:pt x="486726" y="1420919"/>
                    </a:cubicBezTo>
                    <a:cubicBezTo>
                      <a:pt x="487496" y="1400907"/>
                      <a:pt x="481339" y="1395519"/>
                      <a:pt x="466714" y="1401677"/>
                    </a:cubicBezTo>
                    <a:cubicBezTo>
                      <a:pt x="459017" y="1405525"/>
                      <a:pt x="448241" y="1419380"/>
                      <a:pt x="443623" y="1409374"/>
                    </a:cubicBezTo>
                    <a:cubicBezTo>
                      <a:pt x="437466" y="1397828"/>
                      <a:pt x="435157" y="1380125"/>
                      <a:pt x="445932" y="1367810"/>
                    </a:cubicBezTo>
                    <a:cubicBezTo>
                      <a:pt x="454784" y="1358189"/>
                      <a:pt x="461519" y="1347221"/>
                      <a:pt x="467676" y="1335964"/>
                    </a:cubicBezTo>
                    <a:lnTo>
                      <a:pt x="477919" y="1317150"/>
                    </a:lnTo>
                    <a:lnTo>
                      <a:pt x="459117" y="1325026"/>
                    </a:lnTo>
                    <a:cubicBezTo>
                      <a:pt x="453729" y="1328874"/>
                      <a:pt x="449111" y="1333493"/>
                      <a:pt x="443723" y="1337341"/>
                    </a:cubicBezTo>
                    <a:cubicBezTo>
                      <a:pt x="431408" y="1346578"/>
                      <a:pt x="419862" y="1345808"/>
                      <a:pt x="408317" y="1335032"/>
                    </a:cubicBezTo>
                    <a:cubicBezTo>
                      <a:pt x="398311" y="1325026"/>
                      <a:pt x="389075" y="1311171"/>
                      <a:pt x="371372" y="1323487"/>
                    </a:cubicBezTo>
                    <a:cubicBezTo>
                      <a:pt x="355978" y="1334262"/>
                      <a:pt x="340584" y="1345038"/>
                      <a:pt x="349050" y="1367359"/>
                    </a:cubicBezTo>
                    <a:cubicBezTo>
                      <a:pt x="349820" y="1369669"/>
                      <a:pt x="350590" y="1373517"/>
                      <a:pt x="346741" y="1375056"/>
                    </a:cubicBezTo>
                    <a:cubicBezTo>
                      <a:pt x="339814" y="1374287"/>
                      <a:pt x="339814" y="1367359"/>
                      <a:pt x="337505" y="1362741"/>
                    </a:cubicBezTo>
                    <a:cubicBezTo>
                      <a:pt x="322881" y="1345808"/>
                      <a:pt x="318262" y="1325026"/>
                      <a:pt x="312105" y="1305014"/>
                    </a:cubicBezTo>
                    <a:cubicBezTo>
                      <a:pt x="306717" y="1295008"/>
                      <a:pt x="296711" y="1295008"/>
                      <a:pt x="286705" y="1295008"/>
                    </a:cubicBezTo>
                    <a:cubicBezTo>
                      <a:pt x="277469" y="1295008"/>
                      <a:pt x="267463" y="1295778"/>
                      <a:pt x="258226" y="1295778"/>
                    </a:cubicBezTo>
                    <a:cubicBezTo>
                      <a:pt x="224359" y="1296548"/>
                      <a:pt x="223590" y="1295778"/>
                      <a:pt x="220511" y="1263450"/>
                    </a:cubicBezTo>
                    <a:cubicBezTo>
                      <a:pt x="194341" y="1271917"/>
                      <a:pt x="194341" y="1271917"/>
                      <a:pt x="192802" y="1243438"/>
                    </a:cubicBezTo>
                    <a:cubicBezTo>
                      <a:pt x="192802" y="1238050"/>
                      <a:pt x="192032" y="1232662"/>
                      <a:pt x="186644" y="1230353"/>
                    </a:cubicBezTo>
                    <a:cubicBezTo>
                      <a:pt x="181256" y="1228044"/>
                      <a:pt x="178947" y="1233432"/>
                      <a:pt x="175868" y="1236511"/>
                    </a:cubicBezTo>
                    <a:cubicBezTo>
                      <a:pt x="170480" y="1242669"/>
                      <a:pt x="165093" y="1248826"/>
                      <a:pt x="158935" y="1254214"/>
                    </a:cubicBezTo>
                    <a:cubicBezTo>
                      <a:pt x="147390" y="1264990"/>
                      <a:pt x="145081" y="1275766"/>
                      <a:pt x="155087" y="1288851"/>
                    </a:cubicBezTo>
                    <a:cubicBezTo>
                      <a:pt x="162014" y="1298087"/>
                      <a:pt x="163553" y="1307323"/>
                      <a:pt x="155856" y="1316559"/>
                    </a:cubicBezTo>
                    <a:cubicBezTo>
                      <a:pt x="147390" y="1321947"/>
                      <a:pt x="141232" y="1316559"/>
                      <a:pt x="136614" y="1311171"/>
                    </a:cubicBezTo>
                    <a:cubicBezTo>
                      <a:pt x="107366" y="1278075"/>
                      <a:pt x="68111" y="1272687"/>
                      <a:pt x="27317" y="1269608"/>
                    </a:cubicBezTo>
                    <a:cubicBezTo>
                      <a:pt x="-1162" y="1268069"/>
                      <a:pt x="-5010" y="1261141"/>
                      <a:pt x="4996" y="1233432"/>
                    </a:cubicBezTo>
                    <a:cubicBezTo>
                      <a:pt x="11923" y="1227275"/>
                      <a:pt x="20390" y="1231123"/>
                      <a:pt x="27317" y="1231893"/>
                    </a:cubicBezTo>
                    <a:cubicBezTo>
                      <a:pt x="58874" y="1245747"/>
                      <a:pt x="88123" y="1228044"/>
                      <a:pt x="104287" y="1206493"/>
                    </a:cubicBezTo>
                    <a:cubicBezTo>
                      <a:pt x="108905" y="1201105"/>
                      <a:pt x="111214" y="1192638"/>
                      <a:pt x="118911" y="1191099"/>
                    </a:cubicBezTo>
                    <a:cubicBezTo>
                      <a:pt x="124299" y="1189559"/>
                      <a:pt x="123529" y="1189559"/>
                      <a:pt x="119681" y="1187250"/>
                    </a:cubicBezTo>
                    <a:cubicBezTo>
                      <a:pt x="116602" y="1185711"/>
                      <a:pt x="114293" y="1182632"/>
                      <a:pt x="115832" y="1180323"/>
                    </a:cubicBezTo>
                    <a:cubicBezTo>
                      <a:pt x="125069" y="1157232"/>
                      <a:pt x="107366" y="1146457"/>
                      <a:pt x="94281" y="1134141"/>
                    </a:cubicBezTo>
                    <a:cubicBezTo>
                      <a:pt x="90432" y="1130293"/>
                      <a:pt x="85814" y="1125675"/>
                      <a:pt x="84275" y="1120287"/>
                    </a:cubicBezTo>
                    <a:cubicBezTo>
                      <a:pt x="82735" y="1111820"/>
                      <a:pt x="85044" y="1103353"/>
                      <a:pt x="93511" y="1100275"/>
                    </a:cubicBezTo>
                    <a:cubicBezTo>
                      <a:pt x="125838" y="1088729"/>
                      <a:pt x="131226" y="1057171"/>
                      <a:pt x="142772" y="1031772"/>
                    </a:cubicBezTo>
                    <a:cubicBezTo>
                      <a:pt x="142002" y="1028693"/>
                      <a:pt x="141232" y="1021766"/>
                      <a:pt x="149699" y="1020996"/>
                    </a:cubicBezTo>
                    <a:cubicBezTo>
                      <a:pt x="169711" y="1029463"/>
                      <a:pt x="185874" y="1042547"/>
                      <a:pt x="202038" y="1056402"/>
                    </a:cubicBezTo>
                    <a:cubicBezTo>
                      <a:pt x="207426" y="1061020"/>
                      <a:pt x="214353" y="1067947"/>
                      <a:pt x="221281" y="1061790"/>
                    </a:cubicBezTo>
                    <a:cubicBezTo>
                      <a:pt x="226669" y="1056402"/>
                      <a:pt x="219741" y="1049474"/>
                      <a:pt x="216662" y="1044087"/>
                    </a:cubicBezTo>
                    <a:cubicBezTo>
                      <a:pt x="209735" y="1030232"/>
                      <a:pt x="202038" y="1017147"/>
                      <a:pt x="194341" y="1003293"/>
                    </a:cubicBezTo>
                    <a:cubicBezTo>
                      <a:pt x="191262" y="997135"/>
                      <a:pt x="186644" y="990208"/>
                      <a:pt x="192802" y="982511"/>
                    </a:cubicBezTo>
                    <a:cubicBezTo>
                      <a:pt x="198959" y="975584"/>
                      <a:pt x="206656" y="974044"/>
                      <a:pt x="215123" y="975584"/>
                    </a:cubicBezTo>
                    <a:cubicBezTo>
                      <a:pt x="222050" y="977123"/>
                      <a:pt x="228978" y="979432"/>
                      <a:pt x="236675" y="980972"/>
                    </a:cubicBezTo>
                    <a:cubicBezTo>
                      <a:pt x="267463" y="988669"/>
                      <a:pt x="277469" y="983281"/>
                      <a:pt x="287475" y="952493"/>
                    </a:cubicBezTo>
                    <a:cubicBezTo>
                      <a:pt x="292862" y="936329"/>
                      <a:pt x="296711" y="920165"/>
                      <a:pt x="302099" y="904002"/>
                    </a:cubicBezTo>
                    <a:cubicBezTo>
                      <a:pt x="312105" y="877063"/>
                      <a:pt x="325190" y="870135"/>
                      <a:pt x="352899" y="874753"/>
                    </a:cubicBezTo>
                    <a:cubicBezTo>
                      <a:pt x="371372" y="877832"/>
                      <a:pt x="382917" y="871675"/>
                      <a:pt x="389844" y="853202"/>
                    </a:cubicBezTo>
                    <a:cubicBezTo>
                      <a:pt x="399081" y="825493"/>
                      <a:pt x="397541" y="797014"/>
                      <a:pt x="399851" y="768535"/>
                    </a:cubicBezTo>
                    <a:cubicBezTo>
                      <a:pt x="402160" y="742366"/>
                      <a:pt x="412166" y="725432"/>
                      <a:pt x="436796" y="716965"/>
                    </a:cubicBezTo>
                    <a:cubicBezTo>
                      <a:pt x="459887" y="709268"/>
                      <a:pt x="482978" y="700802"/>
                      <a:pt x="507608" y="709268"/>
                    </a:cubicBezTo>
                    <a:cubicBezTo>
                      <a:pt x="518384" y="704650"/>
                      <a:pt x="530699" y="713117"/>
                      <a:pt x="541475" y="706190"/>
                    </a:cubicBezTo>
                    <a:cubicBezTo>
                      <a:pt x="558408" y="696953"/>
                      <a:pt x="577650" y="703881"/>
                      <a:pt x="595353" y="701571"/>
                    </a:cubicBezTo>
                    <a:lnTo>
                      <a:pt x="597182" y="701484"/>
                    </a:lnTo>
                    <a:lnTo>
                      <a:pt x="598042" y="698094"/>
                    </a:lnTo>
                    <a:lnTo>
                      <a:pt x="608477" y="689201"/>
                    </a:lnTo>
                    <a:lnTo>
                      <a:pt x="517614" y="661547"/>
                    </a:lnTo>
                    <a:cubicBezTo>
                      <a:pt x="497602" y="655390"/>
                      <a:pt x="477590" y="647693"/>
                      <a:pt x="459117" y="636917"/>
                    </a:cubicBezTo>
                    <a:cubicBezTo>
                      <a:pt x="441414" y="626911"/>
                      <a:pt x="429099" y="612287"/>
                      <a:pt x="432947" y="590735"/>
                    </a:cubicBezTo>
                    <a:cubicBezTo>
                      <a:pt x="436026" y="569953"/>
                      <a:pt x="449881" y="559177"/>
                      <a:pt x="468353" y="552250"/>
                    </a:cubicBezTo>
                    <a:cubicBezTo>
                      <a:pt x="496063" y="541474"/>
                      <a:pt x="525311" y="532238"/>
                      <a:pt x="553020" y="522232"/>
                    </a:cubicBezTo>
                    <a:cubicBezTo>
                      <a:pt x="565335" y="517614"/>
                      <a:pt x="584578" y="516075"/>
                      <a:pt x="583808" y="502220"/>
                    </a:cubicBezTo>
                    <a:cubicBezTo>
                      <a:pt x="582268" y="487596"/>
                      <a:pt x="563026" y="490675"/>
                      <a:pt x="550711" y="489135"/>
                    </a:cubicBezTo>
                    <a:cubicBezTo>
                      <a:pt x="531469" y="486826"/>
                      <a:pt x="511457" y="483747"/>
                      <a:pt x="492214" y="481438"/>
                    </a:cubicBezTo>
                    <a:cubicBezTo>
                      <a:pt x="475281" y="479129"/>
                      <a:pt x="468353" y="469893"/>
                      <a:pt x="468353" y="452958"/>
                    </a:cubicBezTo>
                    <a:cubicBezTo>
                      <a:pt x="468353" y="445261"/>
                      <a:pt x="468353" y="436795"/>
                      <a:pt x="466044" y="429098"/>
                    </a:cubicBezTo>
                    <a:cubicBezTo>
                      <a:pt x="462196" y="412934"/>
                      <a:pt x="453729" y="401389"/>
                      <a:pt x="435256" y="400619"/>
                    </a:cubicBezTo>
                    <a:cubicBezTo>
                      <a:pt x="427559" y="400619"/>
                      <a:pt x="419093" y="398310"/>
                      <a:pt x="411396" y="396771"/>
                    </a:cubicBezTo>
                    <a:cubicBezTo>
                      <a:pt x="389075" y="393692"/>
                      <a:pt x="380608" y="384456"/>
                      <a:pt x="379838" y="357516"/>
                    </a:cubicBezTo>
                    <a:cubicBezTo>
                      <a:pt x="390614" y="365213"/>
                      <a:pt x="399851" y="372910"/>
                      <a:pt x="410626" y="378298"/>
                    </a:cubicBezTo>
                    <a:cubicBezTo>
                      <a:pt x="429099" y="388304"/>
                      <a:pt x="443723" y="381377"/>
                      <a:pt x="449881" y="362134"/>
                    </a:cubicBezTo>
                    <a:cubicBezTo>
                      <a:pt x="450650" y="359055"/>
                      <a:pt x="450650" y="355977"/>
                      <a:pt x="451420" y="353668"/>
                    </a:cubicBezTo>
                    <a:cubicBezTo>
                      <a:pt x="456808" y="342122"/>
                      <a:pt x="452190" y="322110"/>
                      <a:pt x="467584" y="320570"/>
                    </a:cubicBezTo>
                    <a:cubicBezTo>
                      <a:pt x="479129" y="319801"/>
                      <a:pt x="482208" y="338274"/>
                      <a:pt x="488366" y="348280"/>
                    </a:cubicBezTo>
                    <a:cubicBezTo>
                      <a:pt x="490675" y="352128"/>
                      <a:pt x="492214" y="355977"/>
                      <a:pt x="494523" y="359825"/>
                    </a:cubicBezTo>
                    <a:cubicBezTo>
                      <a:pt x="511457" y="391383"/>
                      <a:pt x="512996" y="392153"/>
                      <a:pt x="544554" y="375219"/>
                    </a:cubicBezTo>
                    <a:cubicBezTo>
                      <a:pt x="560717" y="366752"/>
                      <a:pt x="575341" y="366752"/>
                      <a:pt x="592275" y="373680"/>
                    </a:cubicBezTo>
                    <a:cubicBezTo>
                      <a:pt x="613056" y="382916"/>
                      <a:pt x="633069" y="394462"/>
                      <a:pt x="655390" y="399080"/>
                    </a:cubicBezTo>
                    <a:cubicBezTo>
                      <a:pt x="662317" y="400619"/>
                      <a:pt x="669245" y="401389"/>
                      <a:pt x="673093" y="395231"/>
                    </a:cubicBezTo>
                    <a:cubicBezTo>
                      <a:pt x="677711" y="387534"/>
                      <a:pt x="674632" y="381377"/>
                      <a:pt x="669245" y="375219"/>
                    </a:cubicBezTo>
                    <a:cubicBezTo>
                      <a:pt x="652311" y="357516"/>
                      <a:pt x="635378" y="341352"/>
                      <a:pt x="622293" y="319801"/>
                    </a:cubicBezTo>
                    <a:cubicBezTo>
                      <a:pt x="601511" y="285164"/>
                      <a:pt x="604590" y="271310"/>
                      <a:pt x="639996" y="254377"/>
                    </a:cubicBezTo>
                    <a:cubicBezTo>
                      <a:pt x="666935" y="241292"/>
                      <a:pt x="696184" y="238983"/>
                      <a:pt x="724662" y="232055"/>
                    </a:cubicBezTo>
                    <a:cubicBezTo>
                      <a:pt x="736208" y="229746"/>
                      <a:pt x="755450" y="228977"/>
                      <a:pt x="754681" y="215892"/>
                    </a:cubicBezTo>
                    <a:cubicBezTo>
                      <a:pt x="754681" y="203577"/>
                      <a:pt x="736208" y="202807"/>
                      <a:pt x="723893" y="201268"/>
                    </a:cubicBezTo>
                    <a:cubicBezTo>
                      <a:pt x="706190" y="198189"/>
                      <a:pt x="687717" y="195110"/>
                      <a:pt x="670014" y="191261"/>
                    </a:cubicBezTo>
                    <a:cubicBezTo>
                      <a:pt x="660008" y="188952"/>
                      <a:pt x="648463" y="186643"/>
                      <a:pt x="647693" y="173558"/>
                    </a:cubicBezTo>
                    <a:cubicBezTo>
                      <a:pt x="646923" y="159704"/>
                      <a:pt x="656929" y="148928"/>
                      <a:pt x="665396" y="139692"/>
                    </a:cubicBezTo>
                    <a:cubicBezTo>
                      <a:pt x="670784" y="134304"/>
                      <a:pt x="673093" y="142771"/>
                      <a:pt x="676941" y="145849"/>
                    </a:cubicBezTo>
                    <a:lnTo>
                      <a:pt x="688074" y="153009"/>
                    </a:lnTo>
                    <a:lnTo>
                      <a:pt x="710225" y="120435"/>
                    </a:lnTo>
                    <a:cubicBezTo>
                      <a:pt x="717922" y="110429"/>
                      <a:pt x="729467" y="107350"/>
                      <a:pt x="741783" y="108890"/>
                    </a:cubicBezTo>
                    <a:cubicBezTo>
                      <a:pt x="747940" y="109659"/>
                      <a:pt x="754868" y="111968"/>
                      <a:pt x="761025" y="112738"/>
                    </a:cubicBezTo>
                    <a:cubicBezTo>
                      <a:pt x="766413" y="113123"/>
                      <a:pt x="772185" y="113893"/>
                      <a:pt x="777477" y="113123"/>
                    </a:cubicBezTo>
                    <a:lnTo>
                      <a:pt x="785507" y="107883"/>
                    </a:lnTo>
                    <a:lnTo>
                      <a:pt x="785854" y="89974"/>
                    </a:lnTo>
                    <a:cubicBezTo>
                      <a:pt x="784891" y="83215"/>
                      <a:pt x="782775" y="76384"/>
                      <a:pt x="779311" y="69649"/>
                    </a:cubicBezTo>
                    <a:cubicBezTo>
                      <a:pt x="775463" y="61952"/>
                      <a:pt x="780851" y="48098"/>
                      <a:pt x="765457" y="45019"/>
                    </a:cubicBezTo>
                    <a:cubicBezTo>
                      <a:pt x="760838" y="44249"/>
                      <a:pt x="756220" y="33473"/>
                      <a:pt x="765457" y="28086"/>
                    </a:cubicBezTo>
                    <a:cubicBezTo>
                      <a:pt x="772769" y="27701"/>
                      <a:pt x="780081" y="27508"/>
                      <a:pt x="786335" y="29625"/>
                    </a:cubicBezTo>
                    <a:lnTo>
                      <a:pt x="790615" y="34161"/>
                    </a:lnTo>
                    <a:lnTo>
                      <a:pt x="791043" y="33459"/>
                    </a:lnTo>
                    <a:cubicBezTo>
                      <a:pt x="796431" y="28841"/>
                      <a:pt x="800279" y="21914"/>
                      <a:pt x="804898" y="16526"/>
                    </a:cubicBezTo>
                    <a:cubicBezTo>
                      <a:pt x="814904" y="3441"/>
                      <a:pt x="827219" y="-2716"/>
                      <a:pt x="844922" y="1132"/>
                    </a:cubicBezTo>
                    <a:close/>
                  </a:path>
                </a:pathLst>
              </a:custGeom>
              <a:solidFill>
                <a:schemeClr val="accent2"/>
              </a:solidFill>
              <a:ln w="7692" cap="flat">
                <a:noFill/>
                <a:prstDash val="solid"/>
                <a:miter/>
              </a:ln>
            </p:spPr>
            <p:txBody>
              <a:bodyPr rtlCol="0" anchor="ctr"/>
              <a:lstStyle/>
              <a:p>
                <a:endPar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59" name="Freeform: Shape 58">
                <a:extLst>
                  <a:ext uri="{FF2B5EF4-FFF2-40B4-BE49-F238E27FC236}">
                    <a16:creationId xmlns:a16="http://schemas.microsoft.com/office/drawing/2014/main" id="{04F3B14F-78AE-4910-85E6-C7E1B9A16F34}"/>
                  </a:ext>
                </a:extLst>
              </p:cNvPr>
              <p:cNvSpPr/>
              <p:nvPr/>
            </p:nvSpPr>
            <p:spPr>
              <a:xfrm rot="16200000">
                <a:off x="8719824" y="1990944"/>
                <a:ext cx="1546554" cy="1293408"/>
              </a:xfrm>
              <a:custGeom>
                <a:avLst/>
                <a:gdLst>
                  <a:gd name="connsiteX0" fmla="*/ 1658032 w 1871671"/>
                  <a:gd name="connsiteY0" fmla="*/ 170642 h 1565309"/>
                  <a:gd name="connsiteX1" fmla="*/ 1664022 w 1871671"/>
                  <a:gd name="connsiteY1" fmla="*/ 186763 h 1565309"/>
                  <a:gd name="connsiteX2" fmla="*/ 1667412 w 1871671"/>
                  <a:gd name="connsiteY2" fmla="*/ 192211 h 1565309"/>
                  <a:gd name="connsiteX3" fmla="*/ 1684422 w 1871671"/>
                  <a:gd name="connsiteY3" fmla="*/ 193100 h 1565309"/>
                  <a:gd name="connsiteX4" fmla="*/ 1689986 w 1871671"/>
                  <a:gd name="connsiteY4" fmla="*/ 189789 h 1565309"/>
                  <a:gd name="connsiteX5" fmla="*/ 1696534 w 1871671"/>
                  <a:gd name="connsiteY5" fmla="*/ 191679 h 1565309"/>
                  <a:gd name="connsiteX6" fmla="*/ 1698538 w 1871671"/>
                  <a:gd name="connsiteY6" fmla="*/ 193839 h 1565309"/>
                  <a:gd name="connsiteX7" fmla="*/ 1711764 w 1871671"/>
                  <a:gd name="connsiteY7" fmla="*/ 194536 h 1565309"/>
                  <a:gd name="connsiteX8" fmla="*/ 1724882 w 1871671"/>
                  <a:gd name="connsiteY8" fmla="*/ 185434 h 1565309"/>
                  <a:gd name="connsiteX9" fmla="*/ 1698792 w 1871671"/>
                  <a:gd name="connsiteY9" fmla="*/ 163501 h 1565309"/>
                  <a:gd name="connsiteX10" fmla="*/ 1674063 w 1871671"/>
                  <a:gd name="connsiteY10" fmla="*/ 151882 h 1565309"/>
                  <a:gd name="connsiteX11" fmla="*/ 1670423 w 1871671"/>
                  <a:gd name="connsiteY11" fmla="*/ 159487 h 1565309"/>
                  <a:gd name="connsiteX12" fmla="*/ 1658032 w 1871671"/>
                  <a:gd name="connsiteY12" fmla="*/ 170642 h 1565309"/>
                  <a:gd name="connsiteX13" fmla="*/ 1622735 w 1871671"/>
                  <a:gd name="connsiteY13" fmla="*/ 171115 h 1565309"/>
                  <a:gd name="connsiteX14" fmla="*/ 1620302 w 1871671"/>
                  <a:gd name="connsiteY14" fmla="*/ 178240 h 1565309"/>
                  <a:gd name="connsiteX15" fmla="*/ 1617947 w 1871671"/>
                  <a:gd name="connsiteY15" fmla="*/ 192895 h 1565309"/>
                  <a:gd name="connsiteX16" fmla="*/ 1629543 w 1871671"/>
                  <a:gd name="connsiteY16" fmla="*/ 192240 h 1565309"/>
                  <a:gd name="connsiteX17" fmla="*/ 1626305 w 1871671"/>
                  <a:gd name="connsiteY17" fmla="*/ 187427 h 1565309"/>
                  <a:gd name="connsiteX18" fmla="*/ 1628474 w 1871671"/>
                  <a:gd name="connsiteY18" fmla="*/ 165172 h 1565309"/>
                  <a:gd name="connsiteX19" fmla="*/ 1622735 w 1871671"/>
                  <a:gd name="connsiteY19" fmla="*/ 171115 h 1565309"/>
                  <a:gd name="connsiteX20" fmla="*/ 1516850 w 1871671"/>
                  <a:gd name="connsiteY20" fmla="*/ 256260 h 1565309"/>
                  <a:gd name="connsiteX21" fmla="*/ 1509790 w 1871671"/>
                  <a:gd name="connsiteY21" fmla="*/ 275237 h 1565309"/>
                  <a:gd name="connsiteX22" fmla="*/ 1508128 w 1871671"/>
                  <a:gd name="connsiteY22" fmla="*/ 285328 h 1565309"/>
                  <a:gd name="connsiteX23" fmla="*/ 1509612 w 1871671"/>
                  <a:gd name="connsiteY23" fmla="*/ 287996 h 1565309"/>
                  <a:gd name="connsiteX24" fmla="*/ 1512358 w 1871671"/>
                  <a:gd name="connsiteY24" fmla="*/ 289356 h 1565309"/>
                  <a:gd name="connsiteX25" fmla="*/ 1511135 w 1871671"/>
                  <a:gd name="connsiteY25" fmla="*/ 275987 h 1565309"/>
                  <a:gd name="connsiteX26" fmla="*/ 1523713 w 1871671"/>
                  <a:gd name="connsiteY26" fmla="*/ 264496 h 1565309"/>
                  <a:gd name="connsiteX27" fmla="*/ 1516850 w 1871671"/>
                  <a:gd name="connsiteY27" fmla="*/ 256260 h 1565309"/>
                  <a:gd name="connsiteX28" fmla="*/ 1002172 w 1871671"/>
                  <a:gd name="connsiteY28" fmla="*/ 520370 h 1565309"/>
                  <a:gd name="connsiteX29" fmla="*/ 1002782 w 1871671"/>
                  <a:gd name="connsiteY29" fmla="*/ 520831 h 1565309"/>
                  <a:gd name="connsiteX30" fmla="*/ 1013655 w 1871671"/>
                  <a:gd name="connsiteY30" fmla="*/ 509559 h 1565309"/>
                  <a:gd name="connsiteX31" fmla="*/ 1043544 w 1871671"/>
                  <a:gd name="connsiteY31" fmla="*/ 474343 h 1565309"/>
                  <a:gd name="connsiteX32" fmla="*/ 1047888 w 1871671"/>
                  <a:gd name="connsiteY32" fmla="*/ 469714 h 1565309"/>
                  <a:gd name="connsiteX33" fmla="*/ 1050888 w 1871671"/>
                  <a:gd name="connsiteY33" fmla="*/ 464337 h 1565309"/>
                  <a:gd name="connsiteX34" fmla="*/ 1026465 w 1871671"/>
                  <a:gd name="connsiteY34" fmla="*/ 493900 h 1565309"/>
                  <a:gd name="connsiteX35" fmla="*/ 743374 w 1871671"/>
                  <a:gd name="connsiteY35" fmla="*/ 659170 h 1565309"/>
                  <a:gd name="connsiteX36" fmla="*/ 748536 w 1871671"/>
                  <a:gd name="connsiteY36" fmla="*/ 661672 h 1565309"/>
                  <a:gd name="connsiteX37" fmla="*/ 755415 w 1871671"/>
                  <a:gd name="connsiteY37" fmla="*/ 651176 h 1565309"/>
                  <a:gd name="connsiteX38" fmla="*/ 260404 w 1871671"/>
                  <a:gd name="connsiteY38" fmla="*/ 967747 h 1565309"/>
                  <a:gd name="connsiteX39" fmla="*/ 256791 w 1871671"/>
                  <a:gd name="connsiteY39" fmla="*/ 977070 h 1565309"/>
                  <a:gd name="connsiteX40" fmla="*/ 262050 w 1871671"/>
                  <a:gd name="connsiteY40" fmla="*/ 974628 h 1565309"/>
                  <a:gd name="connsiteX41" fmla="*/ 265598 w 1871671"/>
                  <a:gd name="connsiteY41" fmla="*/ 969446 h 1565309"/>
                  <a:gd name="connsiteX42" fmla="*/ 32 w 1871671"/>
                  <a:gd name="connsiteY42" fmla="*/ 832161 h 1565309"/>
                  <a:gd name="connsiteX43" fmla="*/ 10947 w 1871671"/>
                  <a:gd name="connsiteY43" fmla="*/ 830813 h 1565309"/>
                  <a:gd name="connsiteX44" fmla="*/ 34734 w 1871671"/>
                  <a:gd name="connsiteY44" fmla="*/ 822929 h 1565309"/>
                  <a:gd name="connsiteX45" fmla="*/ 92304 w 1871671"/>
                  <a:gd name="connsiteY45" fmla="*/ 776603 h 1565309"/>
                  <a:gd name="connsiteX46" fmla="*/ 122827 w 1871671"/>
                  <a:gd name="connsiteY46" fmla="*/ 764544 h 1565309"/>
                  <a:gd name="connsiteX47" fmla="*/ 230889 w 1871671"/>
                  <a:gd name="connsiteY47" fmla="*/ 744621 h 1565309"/>
                  <a:gd name="connsiteX48" fmla="*/ 302968 w 1871671"/>
                  <a:gd name="connsiteY48" fmla="*/ 651743 h 1565309"/>
                  <a:gd name="connsiteX49" fmla="*/ 445280 w 1871671"/>
                  <a:gd name="connsiteY49" fmla="*/ 712618 h 1565309"/>
                  <a:gd name="connsiteX50" fmla="*/ 544723 w 1871671"/>
                  <a:gd name="connsiteY50" fmla="*/ 662326 h 1565309"/>
                  <a:gd name="connsiteX51" fmla="*/ 548289 w 1871671"/>
                  <a:gd name="connsiteY51" fmla="*/ 674892 h 1565309"/>
                  <a:gd name="connsiteX52" fmla="*/ 570344 w 1871671"/>
                  <a:gd name="connsiteY52" fmla="*/ 674855 h 1565309"/>
                  <a:gd name="connsiteX53" fmla="*/ 603014 w 1871671"/>
                  <a:gd name="connsiteY53" fmla="*/ 656412 h 1565309"/>
                  <a:gd name="connsiteX54" fmla="*/ 608176 w 1871671"/>
                  <a:gd name="connsiteY54" fmla="*/ 635675 h 1565309"/>
                  <a:gd name="connsiteX55" fmla="*/ 650433 w 1871671"/>
                  <a:gd name="connsiteY55" fmla="*/ 615342 h 1565309"/>
                  <a:gd name="connsiteX56" fmla="*/ 660890 w 1871671"/>
                  <a:gd name="connsiteY56" fmla="*/ 619428 h 1565309"/>
                  <a:gd name="connsiteX57" fmla="*/ 677065 w 1871671"/>
                  <a:gd name="connsiteY57" fmla="*/ 608353 h 1565309"/>
                  <a:gd name="connsiteX58" fmla="*/ 718138 w 1871671"/>
                  <a:gd name="connsiteY58" fmla="*/ 591603 h 1565309"/>
                  <a:gd name="connsiteX59" fmla="*/ 719106 w 1871671"/>
                  <a:gd name="connsiteY59" fmla="*/ 593025 h 1565309"/>
                  <a:gd name="connsiteX60" fmla="*/ 717607 w 1871671"/>
                  <a:gd name="connsiteY60" fmla="*/ 595713 h 1565309"/>
                  <a:gd name="connsiteX61" fmla="*/ 719624 w 1871671"/>
                  <a:gd name="connsiteY61" fmla="*/ 596838 h 1565309"/>
                  <a:gd name="connsiteX62" fmla="*/ 723377 w 1871671"/>
                  <a:gd name="connsiteY62" fmla="*/ 587696 h 1565309"/>
                  <a:gd name="connsiteX63" fmla="*/ 717318 w 1871671"/>
                  <a:gd name="connsiteY63" fmla="*/ 578526 h 1565309"/>
                  <a:gd name="connsiteX64" fmla="*/ 742155 w 1871671"/>
                  <a:gd name="connsiteY64" fmla="*/ 552362 h 1565309"/>
                  <a:gd name="connsiteX65" fmla="*/ 761692 w 1871671"/>
                  <a:gd name="connsiteY65" fmla="*/ 542850 h 1565309"/>
                  <a:gd name="connsiteX66" fmla="*/ 764768 w 1871671"/>
                  <a:gd name="connsiteY66" fmla="*/ 515909 h 1565309"/>
                  <a:gd name="connsiteX67" fmla="*/ 735127 w 1871671"/>
                  <a:gd name="connsiteY67" fmla="*/ 497198 h 1565309"/>
                  <a:gd name="connsiteX68" fmla="*/ 707560 w 1871671"/>
                  <a:gd name="connsiteY68" fmla="*/ 460889 h 1565309"/>
                  <a:gd name="connsiteX69" fmla="*/ 669838 w 1871671"/>
                  <a:gd name="connsiteY69" fmla="*/ 411633 h 1565309"/>
                  <a:gd name="connsiteX70" fmla="*/ 714859 w 1871671"/>
                  <a:gd name="connsiteY70" fmla="*/ 399839 h 1565309"/>
                  <a:gd name="connsiteX71" fmla="*/ 746229 w 1871671"/>
                  <a:gd name="connsiteY71" fmla="*/ 411888 h 1565309"/>
                  <a:gd name="connsiteX72" fmla="*/ 758198 w 1871671"/>
                  <a:gd name="connsiteY72" fmla="*/ 427437 h 1565309"/>
                  <a:gd name="connsiteX73" fmla="*/ 786383 w 1871671"/>
                  <a:gd name="connsiteY73" fmla="*/ 440793 h 1565309"/>
                  <a:gd name="connsiteX74" fmla="*/ 798948 w 1871671"/>
                  <a:gd name="connsiteY74" fmla="*/ 417025 h 1565309"/>
                  <a:gd name="connsiteX75" fmla="*/ 832938 w 1871671"/>
                  <a:gd name="connsiteY75" fmla="*/ 387435 h 1565309"/>
                  <a:gd name="connsiteX76" fmla="*/ 854510 w 1871671"/>
                  <a:gd name="connsiteY76" fmla="*/ 383784 h 1565309"/>
                  <a:gd name="connsiteX77" fmla="*/ 894789 w 1871671"/>
                  <a:gd name="connsiteY77" fmla="*/ 398498 h 1565309"/>
                  <a:gd name="connsiteX78" fmla="*/ 898420 w 1871671"/>
                  <a:gd name="connsiteY78" fmla="*/ 403171 h 1565309"/>
                  <a:gd name="connsiteX79" fmla="*/ 978354 w 1871671"/>
                  <a:gd name="connsiteY79" fmla="*/ 300488 h 1565309"/>
                  <a:gd name="connsiteX80" fmla="*/ 1003001 w 1871671"/>
                  <a:gd name="connsiteY80" fmla="*/ 227864 h 1565309"/>
                  <a:gd name="connsiteX81" fmla="*/ 1006946 w 1871671"/>
                  <a:gd name="connsiteY81" fmla="*/ 193930 h 1565309"/>
                  <a:gd name="connsiteX82" fmla="*/ 1022991 w 1871671"/>
                  <a:gd name="connsiteY82" fmla="*/ 166745 h 1565309"/>
                  <a:gd name="connsiteX83" fmla="*/ 1077177 w 1871671"/>
                  <a:gd name="connsiteY83" fmla="*/ 88565 h 1565309"/>
                  <a:gd name="connsiteX84" fmla="*/ 1117682 w 1871671"/>
                  <a:gd name="connsiteY84" fmla="*/ 53871 h 1565309"/>
                  <a:gd name="connsiteX85" fmla="*/ 1221766 w 1871671"/>
                  <a:gd name="connsiteY85" fmla="*/ 0 h 1565309"/>
                  <a:gd name="connsiteX86" fmla="*/ 1159943 w 1871671"/>
                  <a:gd name="connsiteY86" fmla="*/ 41310 h 1565309"/>
                  <a:gd name="connsiteX87" fmla="*/ 1113905 w 1871671"/>
                  <a:gd name="connsiteY87" fmla="*/ 76443 h 1565309"/>
                  <a:gd name="connsiteX88" fmla="*/ 1188061 w 1871671"/>
                  <a:gd name="connsiteY88" fmla="*/ 36723 h 1565309"/>
                  <a:gd name="connsiteX89" fmla="*/ 1255454 w 1871671"/>
                  <a:gd name="connsiteY89" fmla="*/ 17028 h 1565309"/>
                  <a:gd name="connsiteX90" fmla="*/ 1305703 w 1871671"/>
                  <a:gd name="connsiteY90" fmla="*/ 10685 h 1565309"/>
                  <a:gd name="connsiteX91" fmla="*/ 1319974 w 1871671"/>
                  <a:gd name="connsiteY91" fmla="*/ 15120 h 1565309"/>
                  <a:gd name="connsiteX92" fmla="*/ 1298423 w 1871671"/>
                  <a:gd name="connsiteY92" fmla="*/ 26895 h 1565309"/>
                  <a:gd name="connsiteX93" fmla="*/ 1237405 w 1871671"/>
                  <a:gd name="connsiteY93" fmla="*/ 35164 h 1565309"/>
                  <a:gd name="connsiteX94" fmla="*/ 1161169 w 1871671"/>
                  <a:gd name="connsiteY94" fmla="*/ 67553 h 1565309"/>
                  <a:gd name="connsiteX95" fmla="*/ 1163858 w 1871671"/>
                  <a:gd name="connsiteY95" fmla="*/ 69053 h 1565309"/>
                  <a:gd name="connsiteX96" fmla="*/ 1181440 w 1871671"/>
                  <a:gd name="connsiteY96" fmla="*/ 61233 h 1565309"/>
                  <a:gd name="connsiteX97" fmla="*/ 1182488 w 1871671"/>
                  <a:gd name="connsiteY97" fmla="*/ 60936 h 1565309"/>
                  <a:gd name="connsiteX98" fmla="*/ 1244942 w 1871671"/>
                  <a:gd name="connsiteY98" fmla="*/ 43774 h 1565309"/>
                  <a:gd name="connsiteX99" fmla="*/ 1363680 w 1871671"/>
                  <a:gd name="connsiteY99" fmla="*/ 31568 h 1565309"/>
                  <a:gd name="connsiteX100" fmla="*/ 1369886 w 1871671"/>
                  <a:gd name="connsiteY100" fmla="*/ 31504 h 1565309"/>
                  <a:gd name="connsiteX101" fmla="*/ 1385177 w 1871671"/>
                  <a:gd name="connsiteY101" fmla="*/ 51491 h 1565309"/>
                  <a:gd name="connsiteX102" fmla="*/ 1386069 w 1871671"/>
                  <a:gd name="connsiteY102" fmla="*/ 54633 h 1565309"/>
                  <a:gd name="connsiteX103" fmla="*/ 1386741 w 1871671"/>
                  <a:gd name="connsiteY103" fmla="*/ 55008 h 1565309"/>
                  <a:gd name="connsiteX104" fmla="*/ 1407387 w 1871671"/>
                  <a:gd name="connsiteY104" fmla="*/ 48016 h 1565309"/>
                  <a:gd name="connsiteX105" fmla="*/ 1411717 w 1871671"/>
                  <a:gd name="connsiteY105" fmla="*/ 51313 h 1565309"/>
                  <a:gd name="connsiteX106" fmla="*/ 1397625 w 1871671"/>
                  <a:gd name="connsiteY106" fmla="*/ 73418 h 1565309"/>
                  <a:gd name="connsiteX107" fmla="*/ 1403816 w 1871671"/>
                  <a:gd name="connsiteY107" fmla="*/ 81278 h 1565309"/>
                  <a:gd name="connsiteX108" fmla="*/ 1407254 w 1871671"/>
                  <a:gd name="connsiteY108" fmla="*/ 81433 h 1565309"/>
                  <a:gd name="connsiteX109" fmla="*/ 1418215 w 1871671"/>
                  <a:gd name="connsiteY109" fmla="*/ 98124 h 1565309"/>
                  <a:gd name="connsiteX110" fmla="*/ 1425984 w 1871671"/>
                  <a:gd name="connsiteY110" fmla="*/ 101576 h 1565309"/>
                  <a:gd name="connsiteX111" fmla="*/ 1478831 w 1871671"/>
                  <a:gd name="connsiteY111" fmla="*/ 106376 h 1565309"/>
                  <a:gd name="connsiteX112" fmla="*/ 1484442 w 1871671"/>
                  <a:gd name="connsiteY112" fmla="*/ 104218 h 1565309"/>
                  <a:gd name="connsiteX113" fmla="*/ 1513039 w 1871671"/>
                  <a:gd name="connsiteY113" fmla="*/ 81391 h 1565309"/>
                  <a:gd name="connsiteX114" fmla="*/ 1522258 w 1871671"/>
                  <a:gd name="connsiteY114" fmla="*/ 68025 h 1565309"/>
                  <a:gd name="connsiteX115" fmla="*/ 1528243 w 1871671"/>
                  <a:gd name="connsiteY115" fmla="*/ 65194 h 1565309"/>
                  <a:gd name="connsiteX116" fmla="*/ 1532341 w 1871671"/>
                  <a:gd name="connsiteY116" fmla="*/ 73650 h 1565309"/>
                  <a:gd name="connsiteX117" fmla="*/ 1524079 w 1871671"/>
                  <a:gd name="connsiteY117" fmla="*/ 96362 h 1565309"/>
                  <a:gd name="connsiteX118" fmla="*/ 1530749 w 1871671"/>
                  <a:gd name="connsiteY118" fmla="*/ 85982 h 1565309"/>
                  <a:gd name="connsiteX119" fmla="*/ 1536594 w 1871671"/>
                  <a:gd name="connsiteY119" fmla="*/ 78666 h 1565309"/>
                  <a:gd name="connsiteX120" fmla="*/ 1542204 w 1871671"/>
                  <a:gd name="connsiteY120" fmla="*/ 76507 h 1565309"/>
                  <a:gd name="connsiteX121" fmla="*/ 1569105 w 1871671"/>
                  <a:gd name="connsiteY121" fmla="*/ 83580 h 1565309"/>
                  <a:gd name="connsiteX122" fmla="*/ 1569169 w 1871671"/>
                  <a:gd name="connsiteY122" fmla="*/ 89786 h 1565309"/>
                  <a:gd name="connsiteX123" fmla="*/ 1566970 w 1871671"/>
                  <a:gd name="connsiteY123" fmla="*/ 107949 h 1565309"/>
                  <a:gd name="connsiteX124" fmla="*/ 1626438 w 1871671"/>
                  <a:gd name="connsiteY124" fmla="*/ 88240 h 1565309"/>
                  <a:gd name="connsiteX125" fmla="*/ 1633974 w 1871671"/>
                  <a:gd name="connsiteY125" fmla="*/ 96851 h 1565309"/>
                  <a:gd name="connsiteX126" fmla="*/ 1632899 w 1871671"/>
                  <a:gd name="connsiteY126" fmla="*/ 112997 h 1565309"/>
                  <a:gd name="connsiteX127" fmla="*/ 1637572 w 1871671"/>
                  <a:gd name="connsiteY127" fmla="*/ 108184 h 1565309"/>
                  <a:gd name="connsiteX128" fmla="*/ 1642006 w 1871671"/>
                  <a:gd name="connsiteY128" fmla="*/ 100729 h 1565309"/>
                  <a:gd name="connsiteX129" fmla="*/ 1646842 w 1871671"/>
                  <a:gd name="connsiteY129" fmla="*/ 97171 h 1565309"/>
                  <a:gd name="connsiteX130" fmla="*/ 1647431 w 1871671"/>
                  <a:gd name="connsiteY130" fmla="*/ 96425 h 1565309"/>
                  <a:gd name="connsiteX131" fmla="*/ 1648835 w 1871671"/>
                  <a:gd name="connsiteY131" fmla="*/ 95705 h 1565309"/>
                  <a:gd name="connsiteX132" fmla="*/ 1657764 w 1871671"/>
                  <a:gd name="connsiteY132" fmla="*/ 89136 h 1565309"/>
                  <a:gd name="connsiteX133" fmla="*/ 1661838 w 1871671"/>
                  <a:gd name="connsiteY133" fmla="*/ 90134 h 1565309"/>
                  <a:gd name="connsiteX134" fmla="*/ 1665919 w 1871671"/>
                  <a:gd name="connsiteY134" fmla="*/ 83822 h 1565309"/>
                  <a:gd name="connsiteX135" fmla="*/ 1688865 w 1871671"/>
                  <a:gd name="connsiteY135" fmla="*/ 86927 h 1565309"/>
                  <a:gd name="connsiteX136" fmla="*/ 1686035 w 1871671"/>
                  <a:gd name="connsiteY136" fmla="*/ 118069 h 1565309"/>
                  <a:gd name="connsiteX137" fmla="*/ 1685979 w 1871671"/>
                  <a:gd name="connsiteY137" fmla="*/ 118235 h 1565309"/>
                  <a:gd name="connsiteX138" fmla="*/ 1686041 w 1871671"/>
                  <a:gd name="connsiteY138" fmla="*/ 118302 h 1565309"/>
                  <a:gd name="connsiteX139" fmla="*/ 1756385 w 1871671"/>
                  <a:gd name="connsiteY139" fmla="*/ 119681 h 1565309"/>
                  <a:gd name="connsiteX140" fmla="*/ 1785688 w 1871671"/>
                  <a:gd name="connsiteY140" fmla="*/ 50170 h 1565309"/>
                  <a:gd name="connsiteX141" fmla="*/ 1778511 w 1871671"/>
                  <a:gd name="connsiteY141" fmla="*/ 22838 h 1565309"/>
                  <a:gd name="connsiteX142" fmla="*/ 1782792 w 1871671"/>
                  <a:gd name="connsiteY142" fmla="*/ 6455 h 1565309"/>
                  <a:gd name="connsiteX143" fmla="*/ 1812767 w 1871671"/>
                  <a:gd name="connsiteY143" fmla="*/ 31789 h 1565309"/>
                  <a:gd name="connsiteX144" fmla="*/ 1805364 w 1871671"/>
                  <a:gd name="connsiteY144" fmla="*/ 78382 h 1565309"/>
                  <a:gd name="connsiteX145" fmla="*/ 1820384 w 1871671"/>
                  <a:gd name="connsiteY145" fmla="*/ 87877 h 1565309"/>
                  <a:gd name="connsiteX146" fmla="*/ 1838477 w 1871671"/>
                  <a:gd name="connsiteY146" fmla="*/ 106925 h 1565309"/>
                  <a:gd name="connsiteX147" fmla="*/ 1836015 w 1871671"/>
                  <a:gd name="connsiteY147" fmla="*/ 110259 h 1565309"/>
                  <a:gd name="connsiteX148" fmla="*/ 1810552 w 1871671"/>
                  <a:gd name="connsiteY148" fmla="*/ 134632 h 1565309"/>
                  <a:gd name="connsiteX149" fmla="*/ 1816731 w 1871671"/>
                  <a:gd name="connsiteY149" fmla="*/ 150566 h 1565309"/>
                  <a:gd name="connsiteX150" fmla="*/ 1816502 w 1871671"/>
                  <a:gd name="connsiteY150" fmla="*/ 154484 h 1565309"/>
                  <a:gd name="connsiteX151" fmla="*/ 1820540 w 1871671"/>
                  <a:gd name="connsiteY151" fmla="*/ 178610 h 1565309"/>
                  <a:gd name="connsiteX152" fmla="*/ 1853452 w 1871671"/>
                  <a:gd name="connsiteY152" fmla="*/ 226193 h 1565309"/>
                  <a:gd name="connsiteX153" fmla="*/ 1844653 w 1871671"/>
                  <a:gd name="connsiteY153" fmla="*/ 281172 h 1565309"/>
                  <a:gd name="connsiteX154" fmla="*/ 1824810 w 1871671"/>
                  <a:gd name="connsiteY154" fmla="*/ 338835 h 1565309"/>
                  <a:gd name="connsiteX155" fmla="*/ 1825910 w 1871671"/>
                  <a:gd name="connsiteY155" fmla="*/ 340714 h 1565309"/>
                  <a:gd name="connsiteX156" fmla="*/ 1802539 w 1871671"/>
                  <a:gd name="connsiteY156" fmla="*/ 396659 h 1565309"/>
                  <a:gd name="connsiteX157" fmla="*/ 1772160 w 1871671"/>
                  <a:gd name="connsiteY157" fmla="*/ 409404 h 1565309"/>
                  <a:gd name="connsiteX158" fmla="*/ 1797828 w 1871671"/>
                  <a:gd name="connsiteY158" fmla="*/ 436000 h 1565309"/>
                  <a:gd name="connsiteX159" fmla="*/ 1814338 w 1871671"/>
                  <a:gd name="connsiteY159" fmla="*/ 445883 h 1565309"/>
                  <a:gd name="connsiteX160" fmla="*/ 1804912 w 1871671"/>
                  <a:gd name="connsiteY160" fmla="*/ 454558 h 1565309"/>
                  <a:gd name="connsiteX161" fmla="*/ 1790372 w 1871671"/>
                  <a:gd name="connsiteY161" fmla="*/ 452350 h 1565309"/>
                  <a:gd name="connsiteX162" fmla="*/ 1757734 w 1871671"/>
                  <a:gd name="connsiteY162" fmla="*/ 449389 h 1565309"/>
                  <a:gd name="connsiteX163" fmla="*/ 1735022 w 1871671"/>
                  <a:gd name="connsiteY163" fmla="*/ 478458 h 1565309"/>
                  <a:gd name="connsiteX164" fmla="*/ 1747767 w 1871671"/>
                  <a:gd name="connsiteY164" fmla="*/ 508837 h 1565309"/>
                  <a:gd name="connsiteX165" fmla="*/ 1749765 w 1871671"/>
                  <a:gd name="connsiteY165" fmla="*/ 531634 h 1565309"/>
                  <a:gd name="connsiteX166" fmla="*/ 1738202 w 1871671"/>
                  <a:gd name="connsiteY166" fmla="*/ 537066 h 1565309"/>
                  <a:gd name="connsiteX167" fmla="*/ 1737990 w 1871671"/>
                  <a:gd name="connsiteY167" fmla="*/ 537040 h 1565309"/>
                  <a:gd name="connsiteX168" fmla="*/ 1727348 w 1871671"/>
                  <a:gd name="connsiteY168" fmla="*/ 547683 h 1565309"/>
                  <a:gd name="connsiteX169" fmla="*/ 1744494 w 1871671"/>
                  <a:gd name="connsiteY169" fmla="*/ 582691 h 1565309"/>
                  <a:gd name="connsiteX170" fmla="*/ 1775930 w 1871671"/>
                  <a:gd name="connsiteY170" fmla="*/ 595551 h 1565309"/>
                  <a:gd name="connsiteX171" fmla="*/ 1828084 w 1871671"/>
                  <a:gd name="connsiteY171" fmla="*/ 640560 h 1565309"/>
                  <a:gd name="connsiteX172" fmla="*/ 1830228 w 1871671"/>
                  <a:gd name="connsiteY172" fmla="*/ 675569 h 1565309"/>
                  <a:gd name="connsiteX173" fmla="*/ 1836657 w 1871671"/>
                  <a:gd name="connsiteY173" fmla="*/ 704146 h 1565309"/>
                  <a:gd name="connsiteX174" fmla="*/ 1819510 w 1871671"/>
                  <a:gd name="connsiteY174" fmla="*/ 717006 h 1565309"/>
                  <a:gd name="connsiteX175" fmla="*/ 1768071 w 1871671"/>
                  <a:gd name="connsiteY175" fmla="*/ 730581 h 1565309"/>
                  <a:gd name="connsiteX176" fmla="*/ 1733063 w 1871671"/>
                  <a:gd name="connsiteY176" fmla="*/ 752014 h 1565309"/>
                  <a:gd name="connsiteX177" fmla="*/ 1704485 w 1871671"/>
                  <a:gd name="connsiteY177" fmla="*/ 814171 h 1565309"/>
                  <a:gd name="connsiteX178" fmla="*/ 1706628 w 1871671"/>
                  <a:gd name="connsiteY178" fmla="*/ 832747 h 1565309"/>
                  <a:gd name="connsiteX179" fmla="*/ 1703056 w 1871671"/>
                  <a:gd name="connsiteY179" fmla="*/ 855609 h 1565309"/>
                  <a:gd name="connsiteX180" fmla="*/ 1684481 w 1871671"/>
                  <a:gd name="connsiteY180" fmla="*/ 847036 h 1565309"/>
                  <a:gd name="connsiteX181" fmla="*/ 1673765 w 1871671"/>
                  <a:gd name="connsiteY181" fmla="*/ 843463 h 1565309"/>
                  <a:gd name="connsiteX182" fmla="*/ 1673050 w 1871671"/>
                  <a:gd name="connsiteY182" fmla="*/ 854180 h 1565309"/>
                  <a:gd name="connsiteX183" fmla="*/ 1645900 w 1871671"/>
                  <a:gd name="connsiteY183" fmla="*/ 919195 h 1565309"/>
                  <a:gd name="connsiteX184" fmla="*/ 1611608 w 1871671"/>
                  <a:gd name="connsiteY184" fmla="*/ 936342 h 1565309"/>
                  <a:gd name="connsiteX185" fmla="*/ 1554452 w 1871671"/>
                  <a:gd name="connsiteY185" fmla="*/ 953845 h 1565309"/>
                  <a:gd name="connsiteX186" fmla="*/ 1546673 w 1871671"/>
                  <a:gd name="connsiteY186" fmla="*/ 954145 h 1565309"/>
                  <a:gd name="connsiteX187" fmla="*/ 1543541 w 1871671"/>
                  <a:gd name="connsiteY187" fmla="*/ 964219 h 1565309"/>
                  <a:gd name="connsiteX188" fmla="*/ 1545758 w 1871671"/>
                  <a:gd name="connsiteY188" fmla="*/ 971581 h 1565309"/>
                  <a:gd name="connsiteX189" fmla="*/ 1553690 w 1871671"/>
                  <a:gd name="connsiteY189" fmla="*/ 979530 h 1565309"/>
                  <a:gd name="connsiteX190" fmla="*/ 1553351 w 1871671"/>
                  <a:gd name="connsiteY190" fmla="*/ 986035 h 1565309"/>
                  <a:gd name="connsiteX191" fmla="*/ 1551411 w 1871671"/>
                  <a:gd name="connsiteY191" fmla="*/ 987248 h 1565309"/>
                  <a:gd name="connsiteX192" fmla="*/ 1558275 w 1871671"/>
                  <a:gd name="connsiteY192" fmla="*/ 1000687 h 1565309"/>
                  <a:gd name="connsiteX193" fmla="*/ 1556757 w 1871671"/>
                  <a:gd name="connsiteY193" fmla="*/ 1020576 h 1565309"/>
                  <a:gd name="connsiteX194" fmla="*/ 1526961 w 1871671"/>
                  <a:gd name="connsiteY194" fmla="*/ 1031087 h 1565309"/>
                  <a:gd name="connsiteX195" fmla="*/ 1510604 w 1871671"/>
                  <a:gd name="connsiteY195" fmla="*/ 1041928 h 1565309"/>
                  <a:gd name="connsiteX196" fmla="*/ 1520539 w 1871671"/>
                  <a:gd name="connsiteY196" fmla="*/ 1055662 h 1565309"/>
                  <a:gd name="connsiteX197" fmla="*/ 1524069 w 1871671"/>
                  <a:gd name="connsiteY197" fmla="*/ 1057380 h 1565309"/>
                  <a:gd name="connsiteX198" fmla="*/ 1545563 w 1871671"/>
                  <a:gd name="connsiteY198" fmla="*/ 1072544 h 1565309"/>
                  <a:gd name="connsiteX199" fmla="*/ 1525549 w 1871671"/>
                  <a:gd name="connsiteY199" fmla="*/ 1076065 h 1565309"/>
                  <a:gd name="connsiteX200" fmla="*/ 1503920 w 1871671"/>
                  <a:gd name="connsiteY200" fmla="*/ 1073595 h 1565309"/>
                  <a:gd name="connsiteX201" fmla="*/ 1481369 w 1871671"/>
                  <a:gd name="connsiteY201" fmla="*/ 1105092 h 1565309"/>
                  <a:gd name="connsiteX202" fmla="*/ 1492371 w 1871671"/>
                  <a:gd name="connsiteY202" fmla="*/ 1123877 h 1565309"/>
                  <a:gd name="connsiteX203" fmla="*/ 1470894 w 1871671"/>
                  <a:gd name="connsiteY203" fmla="*/ 1142132 h 1565309"/>
                  <a:gd name="connsiteX204" fmla="*/ 1447809 w 1871671"/>
                  <a:gd name="connsiteY204" fmla="*/ 1136099 h 1565309"/>
                  <a:gd name="connsiteX205" fmla="*/ 1432865 w 1871671"/>
                  <a:gd name="connsiteY205" fmla="*/ 1134679 h 1565309"/>
                  <a:gd name="connsiteX206" fmla="*/ 1423800 w 1871671"/>
                  <a:gd name="connsiteY206" fmla="*/ 1145670 h 1565309"/>
                  <a:gd name="connsiteX207" fmla="*/ 1425154 w 1871671"/>
                  <a:gd name="connsiteY207" fmla="*/ 1146298 h 1565309"/>
                  <a:gd name="connsiteX208" fmla="*/ 1416275 w 1871671"/>
                  <a:gd name="connsiteY208" fmla="*/ 1164232 h 1565309"/>
                  <a:gd name="connsiteX209" fmla="*/ 1361685 w 1871671"/>
                  <a:gd name="connsiteY209" fmla="*/ 1275020 h 1565309"/>
                  <a:gd name="connsiteX210" fmla="*/ 1371191 w 1871671"/>
                  <a:gd name="connsiteY210" fmla="*/ 1295318 h 1565309"/>
                  <a:gd name="connsiteX211" fmla="*/ 1387341 w 1871671"/>
                  <a:gd name="connsiteY211" fmla="*/ 1322078 h 1565309"/>
                  <a:gd name="connsiteX212" fmla="*/ 1357571 w 1871671"/>
                  <a:gd name="connsiteY212" fmla="*/ 1326563 h 1565309"/>
                  <a:gd name="connsiteX213" fmla="*/ 1341252 w 1871671"/>
                  <a:gd name="connsiteY213" fmla="*/ 1365259 h 1565309"/>
                  <a:gd name="connsiteX214" fmla="*/ 1353038 w 1871671"/>
                  <a:gd name="connsiteY214" fmla="*/ 1399900 h 1565309"/>
                  <a:gd name="connsiteX215" fmla="*/ 1353356 w 1871671"/>
                  <a:gd name="connsiteY215" fmla="*/ 1474118 h 1565309"/>
                  <a:gd name="connsiteX216" fmla="*/ 1326424 w 1871671"/>
                  <a:gd name="connsiteY216" fmla="*/ 1500623 h 1565309"/>
                  <a:gd name="connsiteX217" fmla="*/ 1307751 w 1871671"/>
                  <a:gd name="connsiteY217" fmla="*/ 1526062 h 1565309"/>
                  <a:gd name="connsiteX218" fmla="*/ 1285172 w 1871671"/>
                  <a:gd name="connsiteY218" fmla="*/ 1521225 h 1565309"/>
                  <a:gd name="connsiteX219" fmla="*/ 1237756 w 1871671"/>
                  <a:gd name="connsiteY219" fmla="*/ 1489028 h 1565309"/>
                  <a:gd name="connsiteX220" fmla="*/ 1195576 w 1871671"/>
                  <a:gd name="connsiteY220" fmla="*/ 1475742 h 1565309"/>
                  <a:gd name="connsiteX221" fmla="*/ 1124852 w 1871671"/>
                  <a:gd name="connsiteY221" fmla="*/ 1496486 h 1565309"/>
                  <a:gd name="connsiteX222" fmla="*/ 1111275 w 1871671"/>
                  <a:gd name="connsiteY222" fmla="*/ 1511367 h 1565309"/>
                  <a:gd name="connsiteX223" fmla="*/ 1090171 w 1871671"/>
                  <a:gd name="connsiteY223" fmla="*/ 1524637 h 1565309"/>
                  <a:gd name="connsiteX224" fmla="*/ 1083997 w 1871671"/>
                  <a:gd name="connsiteY224" fmla="*/ 1503478 h 1565309"/>
                  <a:gd name="connsiteX225" fmla="*/ 1079321 w 1871671"/>
                  <a:gd name="connsiteY225" fmla="*/ 1492243 h 1565309"/>
                  <a:gd name="connsiteX226" fmla="*/ 1070106 w 1871671"/>
                  <a:gd name="connsiteY226" fmla="*/ 1499243 h 1565309"/>
                  <a:gd name="connsiteX227" fmla="*/ 998072 w 1871671"/>
                  <a:gd name="connsiteY227" fmla="*/ 1523169 h 1565309"/>
                  <a:gd name="connsiteX228" fmla="*/ 959881 w 1871671"/>
                  <a:gd name="connsiteY228" fmla="*/ 1507432 h 1565309"/>
                  <a:gd name="connsiteX229" fmla="*/ 854284 w 1871671"/>
                  <a:gd name="connsiteY229" fmla="*/ 1433017 h 1565309"/>
                  <a:gd name="connsiteX230" fmla="*/ 837620 w 1871671"/>
                  <a:gd name="connsiteY230" fmla="*/ 1437318 h 1565309"/>
                  <a:gd name="connsiteX231" fmla="*/ 821686 w 1871671"/>
                  <a:gd name="connsiteY231" fmla="*/ 1438943 h 1565309"/>
                  <a:gd name="connsiteX232" fmla="*/ 815083 w 1871671"/>
                  <a:gd name="connsiteY232" fmla="*/ 1431358 h 1565309"/>
                  <a:gd name="connsiteX233" fmla="*/ 795498 w 1871671"/>
                  <a:gd name="connsiteY233" fmla="*/ 1437357 h 1565309"/>
                  <a:gd name="connsiteX234" fmla="*/ 790547 w 1871671"/>
                  <a:gd name="connsiteY234" fmla="*/ 1434220 h 1565309"/>
                  <a:gd name="connsiteX235" fmla="*/ 779724 w 1871671"/>
                  <a:gd name="connsiteY235" fmla="*/ 1454041 h 1565309"/>
                  <a:gd name="connsiteX236" fmla="*/ 769563 w 1871671"/>
                  <a:gd name="connsiteY236" fmla="*/ 1435334 h 1565309"/>
                  <a:gd name="connsiteX237" fmla="*/ 752241 w 1871671"/>
                  <a:gd name="connsiteY237" fmla="*/ 1441227 h 1565309"/>
                  <a:gd name="connsiteX238" fmla="*/ 751780 w 1871671"/>
                  <a:gd name="connsiteY238" fmla="*/ 1439334 h 1565309"/>
                  <a:gd name="connsiteX239" fmla="*/ 744070 w 1871671"/>
                  <a:gd name="connsiteY239" fmla="*/ 1455986 h 1565309"/>
                  <a:gd name="connsiteX240" fmla="*/ 724681 w 1871671"/>
                  <a:gd name="connsiteY240" fmla="*/ 1489310 h 1565309"/>
                  <a:gd name="connsiteX241" fmla="*/ 695421 w 1871671"/>
                  <a:gd name="connsiteY241" fmla="*/ 1477387 h 1565309"/>
                  <a:gd name="connsiteX242" fmla="*/ 675992 w 1871671"/>
                  <a:gd name="connsiteY242" fmla="*/ 1474633 h 1565309"/>
                  <a:gd name="connsiteX243" fmla="*/ 674303 w 1871671"/>
                  <a:gd name="connsiteY243" fmla="*/ 1491499 h 1565309"/>
                  <a:gd name="connsiteX244" fmla="*/ 675801 w 1871671"/>
                  <a:gd name="connsiteY244" fmla="*/ 1495127 h 1565309"/>
                  <a:gd name="connsiteX245" fmla="*/ 681806 w 1871671"/>
                  <a:gd name="connsiteY245" fmla="*/ 1520737 h 1565309"/>
                  <a:gd name="connsiteX246" fmla="*/ 664503 w 1871671"/>
                  <a:gd name="connsiteY246" fmla="*/ 1510083 h 1565309"/>
                  <a:gd name="connsiteX247" fmla="*/ 649969 w 1871671"/>
                  <a:gd name="connsiteY247" fmla="*/ 1493875 h 1565309"/>
                  <a:gd name="connsiteX248" fmla="*/ 612193 w 1871671"/>
                  <a:gd name="connsiteY248" fmla="*/ 1502454 h 1565309"/>
                  <a:gd name="connsiteX249" fmla="*/ 607947 w 1871671"/>
                  <a:gd name="connsiteY249" fmla="*/ 1523807 h 1565309"/>
                  <a:gd name="connsiteX250" fmla="*/ 579768 w 1871671"/>
                  <a:gd name="connsiteY250" fmla="*/ 1523197 h 1565309"/>
                  <a:gd name="connsiteX251" fmla="*/ 566510 w 1871671"/>
                  <a:gd name="connsiteY251" fmla="*/ 1503358 h 1565309"/>
                  <a:gd name="connsiteX252" fmla="*/ 540457 w 1871671"/>
                  <a:gd name="connsiteY252" fmla="*/ 1494847 h 1565309"/>
                  <a:gd name="connsiteX253" fmla="*/ 502445 w 1871671"/>
                  <a:gd name="connsiteY253" fmla="*/ 1482295 h 1565309"/>
                  <a:gd name="connsiteX254" fmla="*/ 449919 w 1871671"/>
                  <a:gd name="connsiteY254" fmla="*/ 1472959 h 1565309"/>
                  <a:gd name="connsiteX255" fmla="*/ 429429 w 1871671"/>
                  <a:gd name="connsiteY255" fmla="*/ 1475543 h 1565309"/>
                  <a:gd name="connsiteX256" fmla="*/ 432404 w 1871671"/>
                  <a:gd name="connsiteY256" fmla="*/ 1463371 h 1565309"/>
                  <a:gd name="connsiteX257" fmla="*/ 414888 w 1871671"/>
                  <a:gd name="connsiteY257" fmla="*/ 1453784 h 1565309"/>
                  <a:gd name="connsiteX258" fmla="*/ 375599 w 1871671"/>
                  <a:gd name="connsiteY258" fmla="*/ 1444860 h 1565309"/>
                  <a:gd name="connsiteX259" fmla="*/ 355727 w 1871671"/>
                  <a:gd name="connsiteY259" fmla="*/ 1427592 h 1565309"/>
                  <a:gd name="connsiteX260" fmla="*/ 345658 w 1871671"/>
                  <a:gd name="connsiteY260" fmla="*/ 1394514 h 1565309"/>
                  <a:gd name="connsiteX261" fmla="*/ 318494 w 1871671"/>
                  <a:gd name="connsiteY261" fmla="*/ 1346938 h 1565309"/>
                  <a:gd name="connsiteX262" fmla="*/ 299702 w 1871671"/>
                  <a:gd name="connsiteY262" fmla="*/ 1340981 h 1565309"/>
                  <a:gd name="connsiteX263" fmla="*/ 281950 w 1871671"/>
                  <a:gd name="connsiteY263" fmla="*/ 1310260 h 1565309"/>
                  <a:gd name="connsiteX264" fmla="*/ 271022 w 1871671"/>
                  <a:gd name="connsiteY264" fmla="*/ 1273128 h 1565309"/>
                  <a:gd name="connsiteX265" fmla="*/ 264384 w 1871671"/>
                  <a:gd name="connsiteY265" fmla="*/ 1271344 h 1565309"/>
                  <a:gd name="connsiteX266" fmla="*/ 264571 w 1871671"/>
                  <a:gd name="connsiteY266" fmla="*/ 1318216 h 1565309"/>
                  <a:gd name="connsiteX267" fmla="*/ 265775 w 1871671"/>
                  <a:gd name="connsiteY267" fmla="*/ 1367802 h 1565309"/>
                  <a:gd name="connsiteX268" fmla="*/ 291071 w 1871671"/>
                  <a:gd name="connsiteY268" fmla="*/ 1395133 h 1565309"/>
                  <a:gd name="connsiteX269" fmla="*/ 297560 w 1871671"/>
                  <a:gd name="connsiteY269" fmla="*/ 1404041 h 1565309"/>
                  <a:gd name="connsiteX270" fmla="*/ 261129 w 1871671"/>
                  <a:gd name="connsiteY270" fmla="*/ 1417211 h 1565309"/>
                  <a:gd name="connsiteX271" fmla="*/ 237018 w 1871671"/>
                  <a:gd name="connsiteY271" fmla="*/ 1439896 h 1565309"/>
                  <a:gd name="connsiteX272" fmla="*/ 240764 w 1871671"/>
                  <a:gd name="connsiteY272" fmla="*/ 1479002 h 1565309"/>
                  <a:gd name="connsiteX273" fmla="*/ 226606 w 1871671"/>
                  <a:gd name="connsiteY273" fmla="*/ 1494901 h 1565309"/>
                  <a:gd name="connsiteX274" fmla="*/ 194936 w 1871671"/>
                  <a:gd name="connsiteY274" fmla="*/ 1478997 h 1565309"/>
                  <a:gd name="connsiteX275" fmla="*/ 206080 w 1871671"/>
                  <a:gd name="connsiteY275" fmla="*/ 1476400 h 1565309"/>
                  <a:gd name="connsiteX276" fmla="*/ 201781 w 1871671"/>
                  <a:gd name="connsiteY276" fmla="*/ 1411427 h 1565309"/>
                  <a:gd name="connsiteX277" fmla="*/ 176658 w 1871671"/>
                  <a:gd name="connsiteY277" fmla="*/ 1456464 h 1565309"/>
                  <a:gd name="connsiteX278" fmla="*/ 166713 w 1871671"/>
                  <a:gd name="connsiteY278" fmla="*/ 1501153 h 1565309"/>
                  <a:gd name="connsiteX279" fmla="*/ 151807 w 1871671"/>
                  <a:gd name="connsiteY279" fmla="*/ 1518396 h 1565309"/>
                  <a:gd name="connsiteX280" fmla="*/ 145433 w 1871671"/>
                  <a:gd name="connsiteY280" fmla="*/ 1529823 h 1565309"/>
                  <a:gd name="connsiteX281" fmla="*/ 123027 w 1871671"/>
                  <a:gd name="connsiteY281" fmla="*/ 1560512 h 1565309"/>
                  <a:gd name="connsiteX282" fmla="*/ 97237 w 1871671"/>
                  <a:gd name="connsiteY282" fmla="*/ 1559346 h 1565309"/>
                  <a:gd name="connsiteX283" fmla="*/ 109591 w 1871671"/>
                  <a:gd name="connsiteY283" fmla="*/ 1461357 h 1565309"/>
                  <a:gd name="connsiteX284" fmla="*/ 105699 w 1871671"/>
                  <a:gd name="connsiteY284" fmla="*/ 1463593 h 1565309"/>
                  <a:gd name="connsiteX285" fmla="*/ 117669 w 1871671"/>
                  <a:gd name="connsiteY285" fmla="*/ 1328374 h 1565309"/>
                  <a:gd name="connsiteX286" fmla="*/ 98619 w 1871671"/>
                  <a:gd name="connsiteY286" fmla="*/ 1277204 h 1565309"/>
                  <a:gd name="connsiteX287" fmla="*/ 87658 w 1871671"/>
                  <a:gd name="connsiteY287" fmla="*/ 1260514 h 1565309"/>
                  <a:gd name="connsiteX288" fmla="*/ 12336 w 1871671"/>
                  <a:gd name="connsiteY288" fmla="*/ 1196465 h 1565309"/>
                  <a:gd name="connsiteX289" fmla="*/ 52232 w 1871671"/>
                  <a:gd name="connsiteY289" fmla="*/ 1167602 h 1565309"/>
                  <a:gd name="connsiteX290" fmla="*/ 56499 w 1871671"/>
                  <a:gd name="connsiteY290" fmla="*/ 1164694 h 1565309"/>
                  <a:gd name="connsiteX291" fmla="*/ 103263 w 1871671"/>
                  <a:gd name="connsiteY291" fmla="*/ 1098238 h 1565309"/>
                  <a:gd name="connsiteX292" fmla="*/ 106560 w 1871671"/>
                  <a:gd name="connsiteY292" fmla="*/ 1093908 h 1565309"/>
                  <a:gd name="connsiteX293" fmla="*/ 112934 w 1871671"/>
                  <a:gd name="connsiteY293" fmla="*/ 1082480 h 1565309"/>
                  <a:gd name="connsiteX294" fmla="*/ 108088 w 1871671"/>
                  <a:gd name="connsiteY294" fmla="*/ 1075370 h 1565309"/>
                  <a:gd name="connsiteX295" fmla="*/ 118668 w 1871671"/>
                  <a:gd name="connsiteY295" fmla="*/ 1009001 h 1565309"/>
                  <a:gd name="connsiteX296" fmla="*/ 116729 w 1871671"/>
                  <a:gd name="connsiteY296" fmla="*/ 1006157 h 1565309"/>
                  <a:gd name="connsiteX297" fmla="*/ 110722 w 1871671"/>
                  <a:gd name="connsiteY297" fmla="*/ 983175 h 1565309"/>
                  <a:gd name="connsiteX298" fmla="*/ 104564 w 1871671"/>
                  <a:gd name="connsiteY298" fmla="*/ 978731 h 1565309"/>
                  <a:gd name="connsiteX299" fmla="*/ 70921 w 1871671"/>
                  <a:gd name="connsiteY299" fmla="*/ 997388 h 1565309"/>
                  <a:gd name="connsiteX300" fmla="*/ 70229 w 1871671"/>
                  <a:gd name="connsiteY300" fmla="*/ 1019256 h 1565309"/>
                  <a:gd name="connsiteX301" fmla="*/ 70547 w 1871671"/>
                  <a:gd name="connsiteY301" fmla="*/ 1039964 h 1565309"/>
                  <a:gd name="connsiteX302" fmla="*/ 69481 w 1871671"/>
                  <a:gd name="connsiteY302" fmla="*/ 952207 h 1565309"/>
                  <a:gd name="connsiteX303" fmla="*/ 67052 w 1871671"/>
                  <a:gd name="connsiteY303" fmla="*/ 924552 h 1565309"/>
                  <a:gd name="connsiteX304" fmla="*/ 44593 w 1871671"/>
                  <a:gd name="connsiteY304" fmla="*/ 915171 h 1565309"/>
                  <a:gd name="connsiteX305" fmla="*/ 54152 w 1871671"/>
                  <a:gd name="connsiteY305" fmla="*/ 896313 h 1565309"/>
                  <a:gd name="connsiteX306" fmla="*/ 64228 w 1871671"/>
                  <a:gd name="connsiteY306" fmla="*/ 890660 h 1565309"/>
                  <a:gd name="connsiteX307" fmla="*/ 56396 w 1871671"/>
                  <a:gd name="connsiteY307" fmla="*/ 877317 h 1565309"/>
                  <a:gd name="connsiteX308" fmla="*/ 56849 w 1871671"/>
                  <a:gd name="connsiteY308" fmla="*/ 874925 h 1565309"/>
                  <a:gd name="connsiteX309" fmla="*/ 53785 w 1871671"/>
                  <a:gd name="connsiteY309" fmla="*/ 874098 h 1565309"/>
                  <a:gd name="connsiteX310" fmla="*/ 1961 w 1871671"/>
                  <a:gd name="connsiteY310" fmla="*/ 839021 h 1565309"/>
                  <a:gd name="connsiteX311" fmla="*/ 32 w 1871671"/>
                  <a:gd name="connsiteY311" fmla="*/ 832161 h 156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Lst>
                <a:rect l="l" t="t" r="r" b="b"/>
                <a:pathLst>
                  <a:path w="1871671" h="1565309">
                    <a:moveTo>
                      <a:pt x="1658032" y="170642"/>
                    </a:moveTo>
                    <a:cubicBezTo>
                      <a:pt x="1656118" y="174862"/>
                      <a:pt x="1657268" y="179911"/>
                      <a:pt x="1664022" y="186763"/>
                    </a:cubicBezTo>
                    <a:lnTo>
                      <a:pt x="1667412" y="192211"/>
                    </a:lnTo>
                    <a:lnTo>
                      <a:pt x="1684422" y="193100"/>
                    </a:lnTo>
                    <a:lnTo>
                      <a:pt x="1689986" y="189789"/>
                    </a:lnTo>
                    <a:cubicBezTo>
                      <a:pt x="1692950" y="189018"/>
                      <a:pt x="1695603" y="189397"/>
                      <a:pt x="1696534" y="191679"/>
                    </a:cubicBezTo>
                    <a:lnTo>
                      <a:pt x="1698538" y="193839"/>
                    </a:lnTo>
                    <a:lnTo>
                      <a:pt x="1711764" y="194536"/>
                    </a:lnTo>
                    <a:cubicBezTo>
                      <a:pt x="1718256" y="194045"/>
                      <a:pt x="1723600" y="191861"/>
                      <a:pt x="1724882" y="185434"/>
                    </a:cubicBezTo>
                    <a:cubicBezTo>
                      <a:pt x="1727996" y="173519"/>
                      <a:pt x="1710318" y="168104"/>
                      <a:pt x="1698792" y="163501"/>
                    </a:cubicBezTo>
                    <a:lnTo>
                      <a:pt x="1674063" y="151882"/>
                    </a:lnTo>
                    <a:lnTo>
                      <a:pt x="1670423" y="159487"/>
                    </a:lnTo>
                    <a:cubicBezTo>
                      <a:pt x="1664922" y="163028"/>
                      <a:pt x="1659945" y="166421"/>
                      <a:pt x="1658032" y="170642"/>
                    </a:cubicBezTo>
                    <a:close/>
                    <a:moveTo>
                      <a:pt x="1622735" y="171115"/>
                    </a:moveTo>
                    <a:cubicBezTo>
                      <a:pt x="1621637" y="173477"/>
                      <a:pt x="1621091" y="176036"/>
                      <a:pt x="1620302" y="178240"/>
                    </a:cubicBezTo>
                    <a:lnTo>
                      <a:pt x="1617947" y="192895"/>
                    </a:lnTo>
                    <a:lnTo>
                      <a:pt x="1629543" y="192240"/>
                    </a:lnTo>
                    <a:lnTo>
                      <a:pt x="1626305" y="187427"/>
                    </a:lnTo>
                    <a:cubicBezTo>
                      <a:pt x="1625195" y="180529"/>
                      <a:pt x="1626405" y="172831"/>
                      <a:pt x="1628474" y="165172"/>
                    </a:cubicBezTo>
                    <a:cubicBezTo>
                      <a:pt x="1625481" y="166587"/>
                      <a:pt x="1623832" y="168752"/>
                      <a:pt x="1622735" y="171115"/>
                    </a:cubicBezTo>
                    <a:close/>
                    <a:moveTo>
                      <a:pt x="1516850" y="256260"/>
                    </a:moveTo>
                    <a:cubicBezTo>
                      <a:pt x="1513475" y="262310"/>
                      <a:pt x="1510773" y="268735"/>
                      <a:pt x="1509790" y="275237"/>
                    </a:cubicBezTo>
                    <a:cubicBezTo>
                      <a:pt x="1508775" y="278637"/>
                      <a:pt x="1507928" y="282131"/>
                      <a:pt x="1508128" y="285328"/>
                    </a:cubicBezTo>
                    <a:lnTo>
                      <a:pt x="1509612" y="287996"/>
                    </a:lnTo>
                    <a:lnTo>
                      <a:pt x="1512358" y="289356"/>
                    </a:lnTo>
                    <a:lnTo>
                      <a:pt x="1511135" y="275987"/>
                    </a:lnTo>
                    <a:cubicBezTo>
                      <a:pt x="1513462" y="270235"/>
                      <a:pt x="1518103" y="266655"/>
                      <a:pt x="1523713" y="264496"/>
                    </a:cubicBezTo>
                    <a:cubicBezTo>
                      <a:pt x="1519680" y="262247"/>
                      <a:pt x="1517366" y="260074"/>
                      <a:pt x="1516850" y="256260"/>
                    </a:cubicBezTo>
                    <a:close/>
                    <a:moveTo>
                      <a:pt x="1002172" y="520370"/>
                    </a:moveTo>
                    <a:lnTo>
                      <a:pt x="1002782" y="520831"/>
                    </a:lnTo>
                    <a:lnTo>
                      <a:pt x="1013655" y="509559"/>
                    </a:lnTo>
                    <a:cubicBezTo>
                      <a:pt x="1024197" y="498363"/>
                      <a:pt x="1034365" y="486849"/>
                      <a:pt x="1043544" y="474343"/>
                    </a:cubicBezTo>
                    <a:cubicBezTo>
                      <a:pt x="1044670" y="472325"/>
                      <a:pt x="1046092" y="471356"/>
                      <a:pt x="1047888" y="469714"/>
                    </a:cubicBezTo>
                    <a:cubicBezTo>
                      <a:pt x="1049013" y="467698"/>
                      <a:pt x="1049763" y="466353"/>
                      <a:pt x="1050888" y="464337"/>
                    </a:cubicBezTo>
                    <a:cubicBezTo>
                      <a:pt x="1041230" y="472170"/>
                      <a:pt x="1035154" y="484644"/>
                      <a:pt x="1026465" y="493900"/>
                    </a:cubicBezTo>
                    <a:close/>
                    <a:moveTo>
                      <a:pt x="743374" y="659170"/>
                    </a:moveTo>
                    <a:lnTo>
                      <a:pt x="748536" y="661672"/>
                    </a:lnTo>
                    <a:lnTo>
                      <a:pt x="755415" y="651176"/>
                    </a:lnTo>
                    <a:close/>
                    <a:moveTo>
                      <a:pt x="260404" y="967747"/>
                    </a:moveTo>
                    <a:lnTo>
                      <a:pt x="256791" y="977070"/>
                    </a:lnTo>
                    <a:lnTo>
                      <a:pt x="262050" y="974628"/>
                    </a:lnTo>
                    <a:lnTo>
                      <a:pt x="265598" y="969446"/>
                    </a:lnTo>
                    <a:close/>
                    <a:moveTo>
                      <a:pt x="32" y="832161"/>
                    </a:moveTo>
                    <a:cubicBezTo>
                      <a:pt x="566" y="827501"/>
                      <a:pt x="7418" y="828845"/>
                      <a:pt x="10947" y="830813"/>
                    </a:cubicBezTo>
                    <a:cubicBezTo>
                      <a:pt x="22671" y="838235"/>
                      <a:pt x="26795" y="830840"/>
                      <a:pt x="34734" y="822929"/>
                    </a:cubicBezTo>
                    <a:cubicBezTo>
                      <a:pt x="51735" y="805092"/>
                      <a:pt x="68064" y="786878"/>
                      <a:pt x="92304" y="776603"/>
                    </a:cubicBezTo>
                    <a:cubicBezTo>
                      <a:pt x="102181" y="771537"/>
                      <a:pt x="110792" y="764001"/>
                      <a:pt x="122827" y="764544"/>
                    </a:cubicBezTo>
                    <a:cubicBezTo>
                      <a:pt x="160871" y="769021"/>
                      <a:pt x="196694" y="761681"/>
                      <a:pt x="230889" y="744621"/>
                    </a:cubicBezTo>
                    <a:cubicBezTo>
                      <a:pt x="264645" y="722026"/>
                      <a:pt x="288098" y="691041"/>
                      <a:pt x="302968" y="651743"/>
                    </a:cubicBezTo>
                    <a:cubicBezTo>
                      <a:pt x="341617" y="696217"/>
                      <a:pt x="388231" y="716931"/>
                      <a:pt x="445280" y="712618"/>
                    </a:cubicBezTo>
                    <a:cubicBezTo>
                      <a:pt x="484167" y="706105"/>
                      <a:pt x="515970" y="688591"/>
                      <a:pt x="544723" y="662326"/>
                    </a:cubicBezTo>
                    <a:cubicBezTo>
                      <a:pt x="546959" y="666217"/>
                      <a:pt x="546053" y="671001"/>
                      <a:pt x="548289" y="674892"/>
                    </a:cubicBezTo>
                    <a:cubicBezTo>
                      <a:pt x="555528" y="682455"/>
                      <a:pt x="564655" y="678733"/>
                      <a:pt x="570344" y="674855"/>
                    </a:cubicBezTo>
                    <a:lnTo>
                      <a:pt x="603014" y="656412"/>
                    </a:lnTo>
                    <a:lnTo>
                      <a:pt x="608176" y="635675"/>
                    </a:lnTo>
                    <a:cubicBezTo>
                      <a:pt x="616187" y="617128"/>
                      <a:pt x="629281" y="609145"/>
                      <a:pt x="650433" y="615342"/>
                    </a:cubicBezTo>
                    <a:lnTo>
                      <a:pt x="660890" y="619428"/>
                    </a:lnTo>
                    <a:lnTo>
                      <a:pt x="677065" y="608353"/>
                    </a:lnTo>
                    <a:cubicBezTo>
                      <a:pt x="687848" y="598504"/>
                      <a:pt x="700724" y="588059"/>
                      <a:pt x="718138" y="591603"/>
                    </a:cubicBezTo>
                    <a:cubicBezTo>
                      <a:pt x="718513" y="590931"/>
                      <a:pt x="718809" y="591978"/>
                      <a:pt x="719106" y="593025"/>
                    </a:cubicBezTo>
                    <a:cubicBezTo>
                      <a:pt x="719404" y="594072"/>
                      <a:pt x="719029" y="594744"/>
                      <a:pt x="717607" y="595713"/>
                    </a:cubicBezTo>
                    <a:cubicBezTo>
                      <a:pt x="718280" y="596089"/>
                      <a:pt x="718951" y="596463"/>
                      <a:pt x="719624" y="596838"/>
                    </a:cubicBezTo>
                    <a:lnTo>
                      <a:pt x="723377" y="587696"/>
                    </a:lnTo>
                    <a:lnTo>
                      <a:pt x="717318" y="578526"/>
                    </a:lnTo>
                    <a:cubicBezTo>
                      <a:pt x="710378" y="564857"/>
                      <a:pt x="717350" y="560598"/>
                      <a:pt x="742155" y="552362"/>
                    </a:cubicBezTo>
                    <a:cubicBezTo>
                      <a:pt x="749104" y="550253"/>
                      <a:pt x="755398" y="546551"/>
                      <a:pt x="761692" y="542850"/>
                    </a:cubicBezTo>
                    <a:cubicBezTo>
                      <a:pt x="774787" y="534866"/>
                      <a:pt x="773615" y="525672"/>
                      <a:pt x="764768" y="515909"/>
                    </a:cubicBezTo>
                    <a:cubicBezTo>
                      <a:pt x="756500" y="506653"/>
                      <a:pt x="745776" y="501383"/>
                      <a:pt x="735127" y="497198"/>
                    </a:cubicBezTo>
                    <a:cubicBezTo>
                      <a:pt x="717738" y="490199"/>
                      <a:pt x="708238" y="478846"/>
                      <a:pt x="707560" y="460889"/>
                    </a:cubicBezTo>
                    <a:cubicBezTo>
                      <a:pt x="706514" y="437503"/>
                      <a:pt x="697148" y="420139"/>
                      <a:pt x="669838" y="411633"/>
                    </a:cubicBezTo>
                    <a:cubicBezTo>
                      <a:pt x="687499" y="406612"/>
                      <a:pt x="701395" y="402393"/>
                      <a:pt x="714859" y="399839"/>
                    </a:cubicBezTo>
                    <a:cubicBezTo>
                      <a:pt x="727237" y="397360"/>
                      <a:pt x="737961" y="402630"/>
                      <a:pt x="746229" y="411888"/>
                    </a:cubicBezTo>
                    <a:cubicBezTo>
                      <a:pt x="750363" y="416515"/>
                      <a:pt x="754065" y="422809"/>
                      <a:pt x="758198" y="427437"/>
                    </a:cubicBezTo>
                    <a:cubicBezTo>
                      <a:pt x="765811" y="435102"/>
                      <a:pt x="773573" y="444938"/>
                      <a:pt x="786383" y="440793"/>
                    </a:cubicBezTo>
                    <a:cubicBezTo>
                      <a:pt x="798181" y="437807"/>
                      <a:pt x="797947" y="426367"/>
                      <a:pt x="798948" y="417025"/>
                    </a:cubicBezTo>
                    <a:cubicBezTo>
                      <a:pt x="801382" y="396675"/>
                      <a:pt x="812810" y="388260"/>
                      <a:pt x="832938" y="387435"/>
                    </a:cubicBezTo>
                    <a:cubicBezTo>
                      <a:pt x="840034" y="387497"/>
                      <a:pt x="847487" y="384808"/>
                      <a:pt x="854510" y="383784"/>
                    </a:cubicBezTo>
                    <a:cubicBezTo>
                      <a:pt x="870652" y="380503"/>
                      <a:pt x="883980" y="383960"/>
                      <a:pt x="894789" y="398498"/>
                    </a:cubicBezTo>
                    <a:lnTo>
                      <a:pt x="898420" y="403171"/>
                    </a:lnTo>
                    <a:lnTo>
                      <a:pt x="978354" y="300488"/>
                    </a:lnTo>
                    <a:cubicBezTo>
                      <a:pt x="993042" y="280478"/>
                      <a:pt x="1001459" y="254326"/>
                      <a:pt x="1003001" y="227864"/>
                    </a:cubicBezTo>
                    <a:cubicBezTo>
                      <a:pt x="1004216" y="216203"/>
                      <a:pt x="1005730" y="205590"/>
                      <a:pt x="1006946" y="193930"/>
                    </a:cubicBezTo>
                    <a:cubicBezTo>
                      <a:pt x="1024592" y="192316"/>
                      <a:pt x="1021555" y="175639"/>
                      <a:pt x="1022991" y="166745"/>
                    </a:cubicBezTo>
                    <a:cubicBezTo>
                      <a:pt x="1028062" y="130795"/>
                      <a:pt x="1053143" y="109531"/>
                      <a:pt x="1077177" y="88565"/>
                    </a:cubicBezTo>
                    <a:cubicBezTo>
                      <a:pt x="1090428" y="77448"/>
                      <a:pt x="1101741" y="63488"/>
                      <a:pt x="1117682" y="53871"/>
                    </a:cubicBezTo>
                    <a:cubicBezTo>
                      <a:pt x="1151361" y="32997"/>
                      <a:pt x="1183694" y="11372"/>
                      <a:pt x="1221766" y="0"/>
                    </a:cubicBezTo>
                    <a:cubicBezTo>
                      <a:pt x="1202451" y="15667"/>
                      <a:pt x="1182464" y="30957"/>
                      <a:pt x="1159943" y="41310"/>
                    </a:cubicBezTo>
                    <a:cubicBezTo>
                      <a:pt x="1141314" y="49427"/>
                      <a:pt x="1125671" y="60091"/>
                      <a:pt x="1113905" y="76443"/>
                    </a:cubicBezTo>
                    <a:cubicBezTo>
                      <a:pt x="1138973" y="63104"/>
                      <a:pt x="1163963" y="51485"/>
                      <a:pt x="1188061" y="36723"/>
                    </a:cubicBezTo>
                    <a:cubicBezTo>
                      <a:pt x="1209315" y="23902"/>
                      <a:pt x="1230258" y="17957"/>
                      <a:pt x="1255454" y="17028"/>
                    </a:cubicBezTo>
                    <a:cubicBezTo>
                      <a:pt x="1272350" y="16759"/>
                      <a:pt x="1287915" y="7814"/>
                      <a:pt x="1305703" y="10685"/>
                    </a:cubicBezTo>
                    <a:cubicBezTo>
                      <a:pt x="1310486" y="11591"/>
                      <a:pt x="1315269" y="12496"/>
                      <a:pt x="1319974" y="15120"/>
                    </a:cubicBezTo>
                    <a:cubicBezTo>
                      <a:pt x="1316366" y="26329"/>
                      <a:pt x="1306723" y="26237"/>
                      <a:pt x="1298423" y="26895"/>
                    </a:cubicBezTo>
                    <a:cubicBezTo>
                      <a:pt x="1277636" y="29401"/>
                      <a:pt x="1257818" y="33330"/>
                      <a:pt x="1237405" y="35164"/>
                    </a:cubicBezTo>
                    <a:cubicBezTo>
                      <a:pt x="1209366" y="38031"/>
                      <a:pt x="1185565" y="53839"/>
                      <a:pt x="1161169" y="67553"/>
                    </a:cubicBezTo>
                    <a:cubicBezTo>
                      <a:pt x="1162513" y="68303"/>
                      <a:pt x="1163186" y="68678"/>
                      <a:pt x="1163858" y="69053"/>
                    </a:cubicBezTo>
                    <a:cubicBezTo>
                      <a:pt x="1169469" y="66895"/>
                      <a:pt x="1174860" y="61969"/>
                      <a:pt x="1181440" y="61233"/>
                    </a:cubicBezTo>
                    <a:cubicBezTo>
                      <a:pt x="1182112" y="61608"/>
                      <a:pt x="1182488" y="60936"/>
                      <a:pt x="1182488" y="60936"/>
                    </a:cubicBezTo>
                    <a:cubicBezTo>
                      <a:pt x="1201350" y="47661"/>
                      <a:pt x="1224826" y="46655"/>
                      <a:pt x="1244942" y="43774"/>
                    </a:cubicBezTo>
                    <a:cubicBezTo>
                      <a:pt x="1283827" y="37262"/>
                      <a:pt x="1323024" y="23873"/>
                      <a:pt x="1363680" y="31568"/>
                    </a:cubicBezTo>
                    <a:cubicBezTo>
                      <a:pt x="1365025" y="32319"/>
                      <a:pt x="1367792" y="32099"/>
                      <a:pt x="1369886" y="31504"/>
                    </a:cubicBezTo>
                    <a:cubicBezTo>
                      <a:pt x="1392018" y="29748"/>
                      <a:pt x="1392018" y="29748"/>
                      <a:pt x="1385177" y="51491"/>
                    </a:cubicBezTo>
                    <a:cubicBezTo>
                      <a:pt x="1385475" y="52539"/>
                      <a:pt x="1385771" y="53586"/>
                      <a:pt x="1386069" y="54633"/>
                    </a:cubicBezTo>
                    <a:cubicBezTo>
                      <a:pt x="1386069" y="54633"/>
                      <a:pt x="1386741" y="55008"/>
                      <a:pt x="1386741" y="55008"/>
                    </a:cubicBezTo>
                    <a:cubicBezTo>
                      <a:pt x="1396152" y="60257"/>
                      <a:pt x="1400135" y="48377"/>
                      <a:pt x="1407387" y="48016"/>
                    </a:cubicBezTo>
                    <a:cubicBezTo>
                      <a:pt x="1409107" y="48094"/>
                      <a:pt x="1411123" y="49219"/>
                      <a:pt x="1411717" y="51313"/>
                    </a:cubicBezTo>
                    <a:cubicBezTo>
                      <a:pt x="1406920" y="58332"/>
                      <a:pt x="1402421" y="66399"/>
                      <a:pt x="1397625" y="73418"/>
                    </a:cubicBezTo>
                    <a:cubicBezTo>
                      <a:pt x="1399563" y="76262"/>
                      <a:pt x="1401877" y="78434"/>
                      <a:pt x="1403816" y="81278"/>
                    </a:cubicBezTo>
                    <a:cubicBezTo>
                      <a:pt x="1404862" y="80981"/>
                      <a:pt x="1405910" y="80683"/>
                      <a:pt x="1407254" y="81433"/>
                    </a:cubicBezTo>
                    <a:cubicBezTo>
                      <a:pt x="1415023" y="84886"/>
                      <a:pt x="1420698" y="88932"/>
                      <a:pt x="1418215" y="98124"/>
                    </a:cubicBezTo>
                    <a:cubicBezTo>
                      <a:pt x="1421654" y="98279"/>
                      <a:pt x="1424717" y="99107"/>
                      <a:pt x="1425984" y="101576"/>
                    </a:cubicBezTo>
                    <a:cubicBezTo>
                      <a:pt x="1441792" y="125377"/>
                      <a:pt x="1460577" y="113821"/>
                      <a:pt x="1478831" y="106376"/>
                    </a:cubicBezTo>
                    <a:cubicBezTo>
                      <a:pt x="1480926" y="105783"/>
                      <a:pt x="1482347" y="104813"/>
                      <a:pt x="1484442" y="104218"/>
                    </a:cubicBezTo>
                    <a:cubicBezTo>
                      <a:pt x="1497680" y="101027"/>
                      <a:pt x="1507635" y="94241"/>
                      <a:pt x="1513039" y="81391"/>
                    </a:cubicBezTo>
                    <a:cubicBezTo>
                      <a:pt x="1515664" y="76686"/>
                      <a:pt x="1518288" y="71981"/>
                      <a:pt x="1522258" y="68025"/>
                    </a:cubicBezTo>
                    <a:cubicBezTo>
                      <a:pt x="1524055" y="66384"/>
                      <a:pt x="1526150" y="65789"/>
                      <a:pt x="1528243" y="65194"/>
                    </a:cubicBezTo>
                    <a:cubicBezTo>
                      <a:pt x="1531605" y="67070"/>
                      <a:pt x="1532497" y="70211"/>
                      <a:pt x="1532341" y="73650"/>
                    </a:cubicBezTo>
                    <a:cubicBezTo>
                      <a:pt x="1531280" y="81871"/>
                      <a:pt x="1526483" y="88890"/>
                      <a:pt x="1524079" y="96362"/>
                    </a:cubicBezTo>
                    <a:cubicBezTo>
                      <a:pt x="1526625" y="93376"/>
                      <a:pt x="1528500" y="90015"/>
                      <a:pt x="1530749" y="85982"/>
                    </a:cubicBezTo>
                    <a:cubicBezTo>
                      <a:pt x="1532249" y="83293"/>
                      <a:pt x="1534421" y="80980"/>
                      <a:pt x="1536594" y="78666"/>
                    </a:cubicBezTo>
                    <a:cubicBezTo>
                      <a:pt x="1538016" y="77696"/>
                      <a:pt x="1540110" y="77102"/>
                      <a:pt x="1542204" y="76507"/>
                    </a:cubicBezTo>
                    <a:cubicBezTo>
                      <a:pt x="1551473" y="77271"/>
                      <a:pt x="1560664" y="79753"/>
                      <a:pt x="1569105" y="83580"/>
                    </a:cubicBezTo>
                    <a:cubicBezTo>
                      <a:pt x="1569700" y="85675"/>
                      <a:pt x="1569247" y="88067"/>
                      <a:pt x="1569169" y="89786"/>
                    </a:cubicBezTo>
                    <a:cubicBezTo>
                      <a:pt x="1567514" y="95914"/>
                      <a:pt x="1562795" y="101213"/>
                      <a:pt x="1566970" y="107949"/>
                    </a:cubicBezTo>
                    <a:cubicBezTo>
                      <a:pt x="1586944" y="100582"/>
                      <a:pt x="1606245" y="92841"/>
                      <a:pt x="1626438" y="88240"/>
                    </a:cubicBezTo>
                    <a:cubicBezTo>
                      <a:pt x="1631221" y="89146"/>
                      <a:pt x="1633832" y="92365"/>
                      <a:pt x="1633974" y="96851"/>
                    </a:cubicBezTo>
                    <a:cubicBezTo>
                      <a:pt x="1634413" y="102384"/>
                      <a:pt x="1630444" y="106339"/>
                      <a:pt x="1632899" y="112997"/>
                    </a:cubicBezTo>
                    <a:lnTo>
                      <a:pt x="1637572" y="108184"/>
                    </a:lnTo>
                    <a:lnTo>
                      <a:pt x="1642006" y="100729"/>
                    </a:lnTo>
                    <a:lnTo>
                      <a:pt x="1646842" y="97171"/>
                    </a:lnTo>
                    <a:lnTo>
                      <a:pt x="1647431" y="96425"/>
                    </a:lnTo>
                    <a:lnTo>
                      <a:pt x="1648835" y="95705"/>
                    </a:lnTo>
                    <a:lnTo>
                      <a:pt x="1657764" y="89136"/>
                    </a:lnTo>
                    <a:lnTo>
                      <a:pt x="1661838" y="90134"/>
                    </a:lnTo>
                    <a:lnTo>
                      <a:pt x="1665919" y="83822"/>
                    </a:lnTo>
                    <a:cubicBezTo>
                      <a:pt x="1672655" y="79648"/>
                      <a:pt x="1678187" y="79209"/>
                      <a:pt x="1688865" y="86927"/>
                    </a:cubicBezTo>
                    <a:cubicBezTo>
                      <a:pt x="1692322" y="98110"/>
                      <a:pt x="1689800" y="108161"/>
                      <a:pt x="1686035" y="118069"/>
                    </a:cubicBezTo>
                    <a:lnTo>
                      <a:pt x="1685979" y="118235"/>
                    </a:lnTo>
                    <a:lnTo>
                      <a:pt x="1686041" y="118302"/>
                    </a:lnTo>
                    <a:cubicBezTo>
                      <a:pt x="1707442" y="133442"/>
                      <a:pt x="1735517" y="133321"/>
                      <a:pt x="1756385" y="119681"/>
                    </a:cubicBezTo>
                    <a:cubicBezTo>
                      <a:pt x="1777634" y="105346"/>
                      <a:pt x="1792281" y="79738"/>
                      <a:pt x="1785688" y="50170"/>
                    </a:cubicBezTo>
                    <a:cubicBezTo>
                      <a:pt x="1783911" y="41750"/>
                      <a:pt x="1792626" y="29709"/>
                      <a:pt x="1778511" y="22838"/>
                    </a:cubicBezTo>
                    <a:cubicBezTo>
                      <a:pt x="1774237" y="20925"/>
                      <a:pt x="1772493" y="9331"/>
                      <a:pt x="1782792" y="6455"/>
                    </a:cubicBezTo>
                    <a:cubicBezTo>
                      <a:pt x="1797136" y="9407"/>
                      <a:pt x="1811285" y="13104"/>
                      <a:pt x="1812767" y="31789"/>
                    </a:cubicBezTo>
                    <a:cubicBezTo>
                      <a:pt x="1814086" y="48045"/>
                      <a:pt x="1803103" y="62677"/>
                      <a:pt x="1805364" y="78382"/>
                    </a:cubicBezTo>
                    <a:cubicBezTo>
                      <a:pt x="1806395" y="86608"/>
                      <a:pt x="1806455" y="98557"/>
                      <a:pt x="1820384" y="87877"/>
                    </a:cubicBezTo>
                    <a:cubicBezTo>
                      <a:pt x="1831943" y="89307"/>
                      <a:pt x="1850307" y="82968"/>
                      <a:pt x="1838477" y="106925"/>
                    </a:cubicBezTo>
                    <a:cubicBezTo>
                      <a:pt x="1838088" y="108414"/>
                      <a:pt x="1837893" y="109159"/>
                      <a:pt x="1836015" y="110259"/>
                    </a:cubicBezTo>
                    <a:cubicBezTo>
                      <a:pt x="1823838" y="114237"/>
                      <a:pt x="1819040" y="126508"/>
                      <a:pt x="1810552" y="134632"/>
                    </a:cubicBezTo>
                    <a:cubicBezTo>
                      <a:pt x="1804139" y="140910"/>
                      <a:pt x="1806110" y="148586"/>
                      <a:pt x="1816731" y="150566"/>
                    </a:cubicBezTo>
                    <a:cubicBezTo>
                      <a:pt x="1817281" y="151506"/>
                      <a:pt x="1817636" y="153189"/>
                      <a:pt x="1816502" y="154484"/>
                    </a:cubicBezTo>
                    <a:cubicBezTo>
                      <a:pt x="1819219" y="162354"/>
                      <a:pt x="1813710" y="171256"/>
                      <a:pt x="1820540" y="178610"/>
                    </a:cubicBezTo>
                    <a:cubicBezTo>
                      <a:pt x="1828562" y="196618"/>
                      <a:pt x="1836975" y="213135"/>
                      <a:pt x="1853452" y="226193"/>
                    </a:cubicBezTo>
                    <a:cubicBezTo>
                      <a:pt x="1880836" y="249260"/>
                      <a:pt x="1876910" y="267327"/>
                      <a:pt x="1844653" y="281172"/>
                    </a:cubicBezTo>
                    <a:cubicBezTo>
                      <a:pt x="1809771" y="295923"/>
                      <a:pt x="1806886" y="303921"/>
                      <a:pt x="1824810" y="338835"/>
                    </a:cubicBezTo>
                    <a:cubicBezTo>
                      <a:pt x="1825360" y="339775"/>
                      <a:pt x="1825360" y="339775"/>
                      <a:pt x="1825910" y="340714"/>
                    </a:cubicBezTo>
                    <a:cubicBezTo>
                      <a:pt x="1843606" y="379547"/>
                      <a:pt x="1844867" y="383854"/>
                      <a:pt x="1802539" y="396659"/>
                    </a:cubicBezTo>
                    <a:cubicBezTo>
                      <a:pt x="1791302" y="400086"/>
                      <a:pt x="1774529" y="397294"/>
                      <a:pt x="1772160" y="409404"/>
                    </a:cubicBezTo>
                    <a:cubicBezTo>
                      <a:pt x="1769013" y="424492"/>
                      <a:pt x="1787080" y="428418"/>
                      <a:pt x="1797828" y="436000"/>
                    </a:cubicBezTo>
                    <a:cubicBezTo>
                      <a:pt x="1803201" y="439791"/>
                      <a:pt x="1808769" y="442837"/>
                      <a:pt x="1814338" y="445883"/>
                    </a:cubicBezTo>
                    <a:cubicBezTo>
                      <a:pt x="1816860" y="454498"/>
                      <a:pt x="1811613" y="456309"/>
                      <a:pt x="1804912" y="454558"/>
                    </a:cubicBezTo>
                    <a:cubicBezTo>
                      <a:pt x="1799504" y="453940"/>
                      <a:pt x="1795424" y="451283"/>
                      <a:pt x="1790372" y="452350"/>
                    </a:cubicBezTo>
                    <a:cubicBezTo>
                      <a:pt x="1779557" y="451114"/>
                      <a:pt x="1768743" y="449879"/>
                      <a:pt x="1757734" y="449389"/>
                    </a:cubicBezTo>
                    <a:cubicBezTo>
                      <a:pt x="1734776" y="448958"/>
                      <a:pt x="1728911" y="456177"/>
                      <a:pt x="1735022" y="478458"/>
                    </a:cubicBezTo>
                    <a:cubicBezTo>
                      <a:pt x="1737898" y="488757"/>
                      <a:pt x="1744145" y="498344"/>
                      <a:pt x="1747767" y="508837"/>
                    </a:cubicBezTo>
                    <a:cubicBezTo>
                      <a:pt x="1750678" y="515963"/>
                      <a:pt x="1755629" y="524415"/>
                      <a:pt x="1749765" y="531634"/>
                    </a:cubicBezTo>
                    <a:cubicBezTo>
                      <a:pt x="1746364" y="535519"/>
                      <a:pt x="1742428" y="536877"/>
                      <a:pt x="1738202" y="537066"/>
                    </a:cubicBezTo>
                    <a:lnTo>
                      <a:pt x="1737990" y="537040"/>
                    </a:lnTo>
                    <a:lnTo>
                      <a:pt x="1727348" y="547683"/>
                    </a:lnTo>
                    <a:cubicBezTo>
                      <a:pt x="1719488" y="569831"/>
                      <a:pt x="1723060" y="576261"/>
                      <a:pt x="1744494" y="582691"/>
                    </a:cubicBezTo>
                    <a:cubicBezTo>
                      <a:pt x="1755211" y="585549"/>
                      <a:pt x="1765213" y="592693"/>
                      <a:pt x="1775930" y="595551"/>
                    </a:cubicBezTo>
                    <a:cubicBezTo>
                      <a:pt x="1798078" y="605553"/>
                      <a:pt x="1816653" y="618413"/>
                      <a:pt x="1828084" y="640560"/>
                    </a:cubicBezTo>
                    <a:cubicBezTo>
                      <a:pt x="1834514" y="651992"/>
                      <a:pt x="1833800" y="666281"/>
                      <a:pt x="1830228" y="675569"/>
                    </a:cubicBezTo>
                    <a:cubicBezTo>
                      <a:pt x="1825941" y="686285"/>
                      <a:pt x="1826655" y="692716"/>
                      <a:pt x="1836657" y="704146"/>
                    </a:cubicBezTo>
                    <a:cubicBezTo>
                      <a:pt x="1813081" y="694859"/>
                      <a:pt x="1813081" y="703432"/>
                      <a:pt x="1819510" y="717006"/>
                    </a:cubicBezTo>
                    <a:cubicBezTo>
                      <a:pt x="1800221" y="717721"/>
                      <a:pt x="1783074" y="716292"/>
                      <a:pt x="1768071" y="730581"/>
                    </a:cubicBezTo>
                    <a:cubicBezTo>
                      <a:pt x="1758783" y="739869"/>
                      <a:pt x="1745209" y="744870"/>
                      <a:pt x="1733063" y="752014"/>
                    </a:cubicBezTo>
                    <a:cubicBezTo>
                      <a:pt x="1708771" y="765588"/>
                      <a:pt x="1699484" y="786308"/>
                      <a:pt x="1704485" y="814171"/>
                    </a:cubicBezTo>
                    <a:cubicBezTo>
                      <a:pt x="1705200" y="819887"/>
                      <a:pt x="1705914" y="826317"/>
                      <a:pt x="1706628" y="832747"/>
                    </a:cubicBezTo>
                    <a:cubicBezTo>
                      <a:pt x="1707343" y="840606"/>
                      <a:pt x="1711629" y="850608"/>
                      <a:pt x="1703056" y="855609"/>
                    </a:cubicBezTo>
                    <a:cubicBezTo>
                      <a:pt x="1695197" y="860610"/>
                      <a:pt x="1690197" y="850608"/>
                      <a:pt x="1684481" y="847036"/>
                    </a:cubicBezTo>
                    <a:cubicBezTo>
                      <a:pt x="1680909" y="844893"/>
                      <a:pt x="1677336" y="841320"/>
                      <a:pt x="1673765" y="843463"/>
                    </a:cubicBezTo>
                    <a:cubicBezTo>
                      <a:pt x="1668763" y="846321"/>
                      <a:pt x="1672335" y="851322"/>
                      <a:pt x="1673050" y="854180"/>
                    </a:cubicBezTo>
                    <a:cubicBezTo>
                      <a:pt x="1683052" y="884187"/>
                      <a:pt x="1663047" y="902048"/>
                      <a:pt x="1645900" y="919195"/>
                    </a:cubicBezTo>
                    <a:cubicBezTo>
                      <a:pt x="1638042" y="927768"/>
                      <a:pt x="1629468" y="943486"/>
                      <a:pt x="1611608" y="936342"/>
                    </a:cubicBezTo>
                    <a:cubicBezTo>
                      <a:pt x="1595175" y="952416"/>
                      <a:pt x="1574992" y="953666"/>
                      <a:pt x="1554452" y="953845"/>
                    </a:cubicBezTo>
                    <a:lnTo>
                      <a:pt x="1546673" y="954145"/>
                    </a:lnTo>
                    <a:lnTo>
                      <a:pt x="1543541" y="964219"/>
                    </a:lnTo>
                    <a:lnTo>
                      <a:pt x="1545758" y="971581"/>
                    </a:lnTo>
                    <a:lnTo>
                      <a:pt x="1553690" y="979530"/>
                    </a:lnTo>
                    <a:cubicBezTo>
                      <a:pt x="1554867" y="981637"/>
                      <a:pt x="1555029" y="983785"/>
                      <a:pt x="1553351" y="986035"/>
                    </a:cubicBezTo>
                    <a:lnTo>
                      <a:pt x="1551411" y="987248"/>
                    </a:lnTo>
                    <a:lnTo>
                      <a:pt x="1558275" y="1000687"/>
                    </a:lnTo>
                    <a:cubicBezTo>
                      <a:pt x="1560543" y="1006848"/>
                      <a:pt x="1561035" y="1013341"/>
                      <a:pt x="1556757" y="1020576"/>
                    </a:cubicBezTo>
                    <a:cubicBezTo>
                      <a:pt x="1546458" y="1023454"/>
                      <a:pt x="1536354" y="1025586"/>
                      <a:pt x="1526961" y="1031087"/>
                    </a:cubicBezTo>
                    <a:cubicBezTo>
                      <a:pt x="1521326" y="1034388"/>
                      <a:pt x="1509995" y="1029040"/>
                      <a:pt x="1510604" y="1041928"/>
                    </a:cubicBezTo>
                    <a:cubicBezTo>
                      <a:pt x="1512221" y="1047919"/>
                      <a:pt x="1517790" y="1050965"/>
                      <a:pt x="1520539" y="1055662"/>
                    </a:cubicBezTo>
                    <a:cubicBezTo>
                      <a:pt x="1521089" y="1056602"/>
                      <a:pt x="1522578" y="1056991"/>
                      <a:pt x="1524069" y="1057380"/>
                    </a:cubicBezTo>
                    <a:cubicBezTo>
                      <a:pt x="1530348" y="1063794"/>
                      <a:pt x="1543075" y="1060755"/>
                      <a:pt x="1545563" y="1072544"/>
                    </a:cubicBezTo>
                    <a:cubicBezTo>
                      <a:pt x="1540249" y="1080701"/>
                      <a:pt x="1532446" y="1077071"/>
                      <a:pt x="1525549" y="1076065"/>
                    </a:cubicBezTo>
                    <a:cubicBezTo>
                      <a:pt x="1518653" y="1075057"/>
                      <a:pt x="1511012" y="1073856"/>
                      <a:pt x="1503920" y="1073595"/>
                    </a:cubicBezTo>
                    <a:cubicBezTo>
                      <a:pt x="1476493" y="1071995"/>
                      <a:pt x="1471374" y="1079409"/>
                      <a:pt x="1481369" y="1105092"/>
                    </a:cubicBezTo>
                    <a:cubicBezTo>
                      <a:pt x="1484475" y="1111472"/>
                      <a:pt x="1488325" y="1118047"/>
                      <a:pt x="1492371" y="1123877"/>
                    </a:cubicBezTo>
                    <a:cubicBezTo>
                      <a:pt x="1494437" y="1140328"/>
                      <a:pt x="1485238" y="1145084"/>
                      <a:pt x="1470894" y="1142132"/>
                    </a:cubicBezTo>
                    <a:cubicBezTo>
                      <a:pt x="1463252" y="1140930"/>
                      <a:pt x="1455061" y="1138790"/>
                      <a:pt x="1447809" y="1136099"/>
                    </a:cubicBezTo>
                    <a:cubicBezTo>
                      <a:pt x="1441948" y="1134169"/>
                      <a:pt x="1437010" y="1133276"/>
                      <a:pt x="1432865" y="1134679"/>
                    </a:cubicBezTo>
                    <a:lnTo>
                      <a:pt x="1423800" y="1145670"/>
                    </a:lnTo>
                    <a:lnTo>
                      <a:pt x="1425154" y="1146298"/>
                    </a:lnTo>
                    <a:cubicBezTo>
                      <a:pt x="1428972" y="1154200"/>
                      <a:pt x="1422005" y="1160264"/>
                      <a:pt x="1416275" y="1164232"/>
                    </a:cubicBezTo>
                    <a:cubicBezTo>
                      <a:pt x="1376237" y="1190920"/>
                      <a:pt x="1373736" y="1234937"/>
                      <a:pt x="1361685" y="1275020"/>
                    </a:cubicBezTo>
                    <a:cubicBezTo>
                      <a:pt x="1358837" y="1284643"/>
                      <a:pt x="1366137" y="1289512"/>
                      <a:pt x="1371191" y="1295318"/>
                    </a:cubicBezTo>
                    <a:cubicBezTo>
                      <a:pt x="1377685" y="1303951"/>
                      <a:pt x="1391932" y="1310938"/>
                      <a:pt x="1387341" y="1322078"/>
                    </a:cubicBezTo>
                    <a:cubicBezTo>
                      <a:pt x="1381515" y="1335314"/>
                      <a:pt x="1367139" y="1322316"/>
                      <a:pt x="1357571" y="1326563"/>
                    </a:cubicBezTo>
                    <a:cubicBezTo>
                      <a:pt x="1334014" y="1335844"/>
                      <a:pt x="1331316" y="1343294"/>
                      <a:pt x="1341252" y="1365259"/>
                    </a:cubicBezTo>
                    <a:cubicBezTo>
                      <a:pt x="1346510" y="1375989"/>
                      <a:pt x="1347780" y="1389171"/>
                      <a:pt x="1353038" y="1399900"/>
                    </a:cubicBezTo>
                    <a:cubicBezTo>
                      <a:pt x="1360577" y="1424972"/>
                      <a:pt x="1363267" y="1449164"/>
                      <a:pt x="1353356" y="1474118"/>
                    </a:cubicBezTo>
                    <a:cubicBezTo>
                      <a:pt x="1348614" y="1487429"/>
                      <a:pt x="1336498" y="1496956"/>
                      <a:pt x="1326424" y="1500623"/>
                    </a:cubicBezTo>
                    <a:cubicBezTo>
                      <a:pt x="1314684" y="1504720"/>
                      <a:pt x="1309964" y="1509849"/>
                      <a:pt x="1307751" y="1526062"/>
                    </a:cubicBezTo>
                    <a:cubicBezTo>
                      <a:pt x="1298621" y="1500335"/>
                      <a:pt x="1291655" y="1506400"/>
                      <a:pt x="1285172" y="1521225"/>
                    </a:cubicBezTo>
                    <a:cubicBezTo>
                      <a:pt x="1270946" y="1506057"/>
                      <a:pt x="1259979" y="1491112"/>
                      <a:pt x="1237756" y="1489028"/>
                    </a:cubicBezTo>
                    <a:cubicBezTo>
                      <a:pt x="1223638" y="1488050"/>
                      <a:pt x="1209973" y="1480557"/>
                      <a:pt x="1195576" y="1475742"/>
                    </a:cubicBezTo>
                    <a:cubicBezTo>
                      <a:pt x="1167363" y="1465604"/>
                      <a:pt x="1143957" y="1472713"/>
                      <a:pt x="1124852" y="1496486"/>
                    </a:cubicBezTo>
                    <a:cubicBezTo>
                      <a:pt x="1120714" y="1501110"/>
                      <a:pt x="1115994" y="1506239"/>
                      <a:pt x="1111275" y="1511367"/>
                    </a:cubicBezTo>
                    <a:cubicBezTo>
                      <a:pt x="1105394" y="1517507"/>
                      <a:pt x="1100298" y="1528065"/>
                      <a:pt x="1090171" y="1524637"/>
                    </a:cubicBezTo>
                    <a:cubicBezTo>
                      <a:pt x="1080547" y="1521788"/>
                      <a:pt x="1085138" y="1510649"/>
                      <a:pt x="1083997" y="1503478"/>
                    </a:cubicBezTo>
                    <a:cubicBezTo>
                      <a:pt x="1083212" y="1499059"/>
                      <a:pt x="1083588" y="1493629"/>
                      <a:pt x="1079321" y="1492243"/>
                    </a:cubicBezTo>
                    <a:cubicBezTo>
                      <a:pt x="1073460" y="1490200"/>
                      <a:pt x="1071923" y="1496641"/>
                      <a:pt x="1070106" y="1499243"/>
                    </a:cubicBezTo>
                    <a:cubicBezTo>
                      <a:pt x="1052798" y="1528596"/>
                      <a:pt x="1024134" y="1524975"/>
                      <a:pt x="998072" y="1523169"/>
                    </a:cubicBezTo>
                    <a:cubicBezTo>
                      <a:pt x="985546" y="1522849"/>
                      <a:pt x="966710" y="1526999"/>
                      <a:pt x="959881" y="1507432"/>
                    </a:cubicBezTo>
                    <a:cubicBezTo>
                      <a:pt x="910510" y="1503468"/>
                      <a:pt x="898711" y="1445367"/>
                      <a:pt x="854284" y="1433017"/>
                    </a:cubicBezTo>
                    <a:cubicBezTo>
                      <a:pt x="846759" y="1431405"/>
                      <a:pt x="840619" y="1425524"/>
                      <a:pt x="837620" y="1437318"/>
                    </a:cubicBezTo>
                    <a:cubicBezTo>
                      <a:pt x="833815" y="1452877"/>
                      <a:pt x="827245" y="1445329"/>
                      <a:pt x="821686" y="1438943"/>
                    </a:cubicBezTo>
                    <a:lnTo>
                      <a:pt x="815083" y="1431358"/>
                    </a:lnTo>
                    <a:lnTo>
                      <a:pt x="795498" y="1437357"/>
                    </a:lnTo>
                    <a:lnTo>
                      <a:pt x="790547" y="1434220"/>
                    </a:lnTo>
                    <a:lnTo>
                      <a:pt x="779724" y="1454041"/>
                    </a:lnTo>
                    <a:cubicBezTo>
                      <a:pt x="764445" y="1454074"/>
                      <a:pt x="771864" y="1441494"/>
                      <a:pt x="769563" y="1435334"/>
                    </a:cubicBezTo>
                    <a:cubicBezTo>
                      <a:pt x="762971" y="1435969"/>
                      <a:pt x="759468" y="1447183"/>
                      <a:pt x="752241" y="1441227"/>
                    </a:cubicBezTo>
                    <a:lnTo>
                      <a:pt x="751780" y="1439334"/>
                    </a:lnTo>
                    <a:lnTo>
                      <a:pt x="744070" y="1455986"/>
                    </a:lnTo>
                    <a:cubicBezTo>
                      <a:pt x="740455" y="1468585"/>
                      <a:pt x="740686" y="1484169"/>
                      <a:pt x="724681" y="1489310"/>
                    </a:cubicBezTo>
                    <a:cubicBezTo>
                      <a:pt x="715068" y="1484623"/>
                      <a:pt x="706097" y="1479510"/>
                      <a:pt x="695421" y="1477387"/>
                    </a:cubicBezTo>
                    <a:cubicBezTo>
                      <a:pt x="689016" y="1476113"/>
                      <a:pt x="684093" y="1464591"/>
                      <a:pt x="675992" y="1474633"/>
                    </a:cubicBezTo>
                    <a:cubicBezTo>
                      <a:pt x="673223" y="1480186"/>
                      <a:pt x="675365" y="1486161"/>
                      <a:pt x="674303" y="1491499"/>
                    </a:cubicBezTo>
                    <a:cubicBezTo>
                      <a:pt x="674090" y="1492568"/>
                      <a:pt x="674945" y="1493847"/>
                      <a:pt x="675801" y="1495127"/>
                    </a:cubicBezTo>
                    <a:cubicBezTo>
                      <a:pt x="676238" y="1504093"/>
                      <a:pt x="687772" y="1510270"/>
                      <a:pt x="681806" y="1520737"/>
                    </a:cubicBezTo>
                    <a:cubicBezTo>
                      <a:pt x="672416" y="1523309"/>
                      <a:pt x="668992" y="1515414"/>
                      <a:pt x="664503" y="1510083"/>
                    </a:cubicBezTo>
                    <a:cubicBezTo>
                      <a:pt x="660014" y="1504750"/>
                      <a:pt x="655098" y="1498778"/>
                      <a:pt x="649969" y="1493875"/>
                    </a:cubicBezTo>
                    <a:cubicBezTo>
                      <a:pt x="630522" y="1474469"/>
                      <a:pt x="621771" y="1476613"/>
                      <a:pt x="612193" y="1502454"/>
                    </a:cubicBezTo>
                    <a:cubicBezTo>
                      <a:pt x="610279" y="1509287"/>
                      <a:pt x="608793" y="1516761"/>
                      <a:pt x="607947" y="1523807"/>
                    </a:cubicBezTo>
                    <a:cubicBezTo>
                      <a:pt x="598570" y="1537480"/>
                      <a:pt x="588533" y="1534929"/>
                      <a:pt x="579768" y="1523197"/>
                    </a:cubicBezTo>
                    <a:cubicBezTo>
                      <a:pt x="574851" y="1517225"/>
                      <a:pt x="570147" y="1510186"/>
                      <a:pt x="566510" y="1503358"/>
                    </a:cubicBezTo>
                    <a:cubicBezTo>
                      <a:pt x="560308" y="1492691"/>
                      <a:pt x="554112" y="1487574"/>
                      <a:pt x="540457" y="1494847"/>
                    </a:cubicBezTo>
                    <a:cubicBezTo>
                      <a:pt x="525523" y="1502976"/>
                      <a:pt x="512065" y="1495305"/>
                      <a:pt x="502445" y="1482295"/>
                    </a:cubicBezTo>
                    <a:cubicBezTo>
                      <a:pt x="479570" y="1452219"/>
                      <a:pt x="479570" y="1452219"/>
                      <a:pt x="449919" y="1472959"/>
                    </a:cubicBezTo>
                    <a:cubicBezTo>
                      <a:pt x="443519" y="1477235"/>
                      <a:pt x="438412" y="1491758"/>
                      <a:pt x="429429" y="1475543"/>
                    </a:cubicBezTo>
                    <a:cubicBezTo>
                      <a:pt x="430277" y="1471273"/>
                      <a:pt x="431126" y="1467002"/>
                      <a:pt x="432404" y="1463371"/>
                    </a:cubicBezTo>
                    <a:cubicBezTo>
                      <a:pt x="433241" y="1448000"/>
                      <a:pt x="424278" y="1451212"/>
                      <a:pt x="414888" y="1453784"/>
                    </a:cubicBezTo>
                    <a:cubicBezTo>
                      <a:pt x="399099" y="1460632"/>
                      <a:pt x="386078" y="1461928"/>
                      <a:pt x="375599" y="1444860"/>
                    </a:cubicBezTo>
                    <a:cubicBezTo>
                      <a:pt x="371535" y="1437394"/>
                      <a:pt x="362351" y="1433347"/>
                      <a:pt x="355727" y="1427592"/>
                    </a:cubicBezTo>
                    <a:cubicBezTo>
                      <a:pt x="345898" y="1418423"/>
                      <a:pt x="341830" y="1408180"/>
                      <a:pt x="345658" y="1394514"/>
                    </a:cubicBezTo>
                    <a:cubicBezTo>
                      <a:pt x="352033" y="1368036"/>
                      <a:pt x="344547" y="1355449"/>
                      <a:pt x="318494" y="1346938"/>
                    </a:cubicBezTo>
                    <a:cubicBezTo>
                      <a:pt x="312301" y="1344596"/>
                      <a:pt x="305895" y="1343323"/>
                      <a:pt x="299702" y="1340981"/>
                    </a:cubicBezTo>
                    <a:cubicBezTo>
                      <a:pt x="285179" y="1335874"/>
                      <a:pt x="279404" y="1325846"/>
                      <a:pt x="281950" y="1310260"/>
                    </a:cubicBezTo>
                    <a:cubicBezTo>
                      <a:pt x="284710" y="1296381"/>
                      <a:pt x="291098" y="1281004"/>
                      <a:pt x="271022" y="1273128"/>
                    </a:cubicBezTo>
                    <a:lnTo>
                      <a:pt x="264384" y="1271344"/>
                    </a:lnTo>
                    <a:lnTo>
                      <a:pt x="264571" y="1318216"/>
                    </a:lnTo>
                    <a:cubicBezTo>
                      <a:pt x="265982" y="1334646"/>
                      <a:pt x="267561" y="1351171"/>
                      <a:pt x="265775" y="1367802"/>
                    </a:cubicBezTo>
                    <a:cubicBezTo>
                      <a:pt x="265089" y="1375352"/>
                      <a:pt x="263846" y="1402861"/>
                      <a:pt x="291071" y="1395133"/>
                    </a:cubicBezTo>
                    <a:cubicBezTo>
                      <a:pt x="297355" y="1393350"/>
                      <a:pt x="294575" y="1401494"/>
                      <a:pt x="297560" y="1404041"/>
                    </a:cubicBezTo>
                    <a:cubicBezTo>
                      <a:pt x="287825" y="1413593"/>
                      <a:pt x="272726" y="1412221"/>
                      <a:pt x="261129" y="1417211"/>
                    </a:cubicBezTo>
                    <a:cubicBezTo>
                      <a:pt x="249533" y="1422199"/>
                      <a:pt x="241001" y="1428016"/>
                      <a:pt x="237018" y="1439896"/>
                    </a:cubicBezTo>
                    <a:cubicBezTo>
                      <a:pt x="238490" y="1453056"/>
                      <a:pt x="241010" y="1465919"/>
                      <a:pt x="240764" y="1479002"/>
                    </a:cubicBezTo>
                    <a:cubicBezTo>
                      <a:pt x="241048" y="1487973"/>
                      <a:pt x="240581" y="1498290"/>
                      <a:pt x="226606" y="1494901"/>
                    </a:cubicBezTo>
                    <a:cubicBezTo>
                      <a:pt x="214274" y="1493310"/>
                      <a:pt x="205691" y="1484996"/>
                      <a:pt x="194936" y="1478997"/>
                    </a:cubicBezTo>
                    <a:cubicBezTo>
                      <a:pt x="200780" y="1471681"/>
                      <a:pt x="203765" y="1474228"/>
                      <a:pt x="206080" y="1476400"/>
                    </a:cubicBezTo>
                    <a:cubicBezTo>
                      <a:pt x="189069" y="1456335"/>
                      <a:pt x="203912" y="1432886"/>
                      <a:pt x="201781" y="1411427"/>
                    </a:cubicBezTo>
                    <a:cubicBezTo>
                      <a:pt x="193532" y="1426215"/>
                      <a:pt x="184908" y="1441675"/>
                      <a:pt x="176658" y="1456464"/>
                    </a:cubicBezTo>
                    <a:cubicBezTo>
                      <a:pt x="172223" y="1470735"/>
                      <a:pt x="161958" y="1484398"/>
                      <a:pt x="166713" y="1501153"/>
                    </a:cubicBezTo>
                    <a:cubicBezTo>
                      <a:pt x="161619" y="1507125"/>
                      <a:pt x="156900" y="1512425"/>
                      <a:pt x="151807" y="1518396"/>
                    </a:cubicBezTo>
                    <a:cubicBezTo>
                      <a:pt x="149557" y="1522430"/>
                      <a:pt x="147682" y="1525790"/>
                      <a:pt x="145433" y="1529823"/>
                    </a:cubicBezTo>
                    <a:cubicBezTo>
                      <a:pt x="143763" y="1543875"/>
                      <a:pt x="133059" y="1552006"/>
                      <a:pt x="123027" y="1560512"/>
                    </a:cubicBezTo>
                    <a:cubicBezTo>
                      <a:pt x="114572" y="1564609"/>
                      <a:pt x="105742" y="1569378"/>
                      <a:pt x="97237" y="1559346"/>
                    </a:cubicBezTo>
                    <a:cubicBezTo>
                      <a:pt x="94305" y="1525100"/>
                      <a:pt x="95859" y="1490713"/>
                      <a:pt x="109591" y="1461357"/>
                    </a:cubicBezTo>
                    <a:cubicBezTo>
                      <a:pt x="108841" y="1462702"/>
                      <a:pt x="107793" y="1462998"/>
                      <a:pt x="105699" y="1463593"/>
                    </a:cubicBezTo>
                    <a:cubicBezTo>
                      <a:pt x="122522" y="1419215"/>
                      <a:pt x="129701" y="1374745"/>
                      <a:pt x="117669" y="1328374"/>
                    </a:cubicBezTo>
                    <a:cubicBezTo>
                      <a:pt x="112616" y="1310572"/>
                      <a:pt x="104047" y="1294335"/>
                      <a:pt x="98619" y="1277204"/>
                    </a:cubicBezTo>
                    <a:cubicBezTo>
                      <a:pt x="93319" y="1272486"/>
                      <a:pt x="89066" y="1267470"/>
                      <a:pt x="87658" y="1260514"/>
                    </a:cubicBezTo>
                    <a:cubicBezTo>
                      <a:pt x="67817" y="1234464"/>
                      <a:pt x="42584" y="1213337"/>
                      <a:pt x="12336" y="1196465"/>
                    </a:cubicBezTo>
                    <a:cubicBezTo>
                      <a:pt x="26932" y="1186099"/>
                      <a:pt x="39059" y="1176999"/>
                      <a:pt x="52232" y="1167602"/>
                    </a:cubicBezTo>
                    <a:cubicBezTo>
                      <a:pt x="53655" y="1166632"/>
                      <a:pt x="54405" y="1165288"/>
                      <a:pt x="56499" y="1164694"/>
                    </a:cubicBezTo>
                    <a:cubicBezTo>
                      <a:pt x="73280" y="1144089"/>
                      <a:pt x="91109" y="1123187"/>
                      <a:pt x="103263" y="1098238"/>
                    </a:cubicBezTo>
                    <a:cubicBezTo>
                      <a:pt x="104091" y="1095174"/>
                      <a:pt x="104841" y="1093829"/>
                      <a:pt x="106560" y="1093908"/>
                    </a:cubicBezTo>
                    <a:cubicBezTo>
                      <a:pt x="108138" y="1089500"/>
                      <a:pt x="110013" y="1086139"/>
                      <a:pt x="112934" y="1082480"/>
                    </a:cubicBezTo>
                    <a:cubicBezTo>
                      <a:pt x="123045" y="1072255"/>
                      <a:pt x="107932" y="1078808"/>
                      <a:pt x="108088" y="1075370"/>
                    </a:cubicBezTo>
                    <a:cubicBezTo>
                      <a:pt x="110145" y="1052721"/>
                      <a:pt x="107044" y="1029840"/>
                      <a:pt x="118668" y="1009001"/>
                    </a:cubicBezTo>
                    <a:cubicBezTo>
                      <a:pt x="117996" y="1008626"/>
                      <a:pt x="117026" y="1007205"/>
                      <a:pt x="116729" y="1006157"/>
                    </a:cubicBezTo>
                    <a:lnTo>
                      <a:pt x="110722" y="983175"/>
                    </a:lnTo>
                    <a:lnTo>
                      <a:pt x="104564" y="978731"/>
                    </a:lnTo>
                    <a:cubicBezTo>
                      <a:pt x="81525" y="968845"/>
                      <a:pt x="73059" y="972694"/>
                      <a:pt x="70921" y="997388"/>
                    </a:cubicBezTo>
                    <a:cubicBezTo>
                      <a:pt x="69773" y="1004558"/>
                      <a:pt x="70291" y="1012160"/>
                      <a:pt x="70229" y="1019256"/>
                    </a:cubicBezTo>
                    <a:cubicBezTo>
                      <a:pt x="70672" y="1025772"/>
                      <a:pt x="71115" y="1032288"/>
                      <a:pt x="70547" y="1039964"/>
                    </a:cubicBezTo>
                    <a:cubicBezTo>
                      <a:pt x="40957" y="1005975"/>
                      <a:pt x="40996" y="982515"/>
                      <a:pt x="69481" y="952207"/>
                    </a:cubicBezTo>
                    <a:cubicBezTo>
                      <a:pt x="83218" y="937635"/>
                      <a:pt x="82121" y="929527"/>
                      <a:pt x="67052" y="924552"/>
                    </a:cubicBezTo>
                    <a:cubicBezTo>
                      <a:pt x="58723" y="922391"/>
                      <a:pt x="41494" y="925746"/>
                      <a:pt x="44593" y="915171"/>
                    </a:cubicBezTo>
                    <a:cubicBezTo>
                      <a:pt x="46069" y="908797"/>
                      <a:pt x="49281" y="901896"/>
                      <a:pt x="54152" y="896313"/>
                    </a:cubicBezTo>
                    <a:lnTo>
                      <a:pt x="64228" y="890660"/>
                    </a:lnTo>
                    <a:lnTo>
                      <a:pt x="56396" y="877317"/>
                    </a:lnTo>
                    <a:cubicBezTo>
                      <a:pt x="56771" y="876645"/>
                      <a:pt x="56474" y="875598"/>
                      <a:pt x="56849" y="874925"/>
                    </a:cubicBezTo>
                    <a:cubicBezTo>
                      <a:pt x="56176" y="874550"/>
                      <a:pt x="54457" y="874473"/>
                      <a:pt x="53785" y="874098"/>
                    </a:cubicBezTo>
                    <a:cubicBezTo>
                      <a:pt x="37885" y="859941"/>
                      <a:pt x="17861" y="853178"/>
                      <a:pt x="1961" y="839021"/>
                    </a:cubicBezTo>
                    <a:cubicBezTo>
                      <a:pt x="379" y="835934"/>
                      <a:pt x="-145" y="833714"/>
                      <a:pt x="32" y="832161"/>
                    </a:cubicBezTo>
                    <a:close/>
                  </a:path>
                </a:pathLst>
              </a:custGeom>
              <a:solidFill>
                <a:schemeClr val="accent3"/>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4" name="Freeform: Shape 63">
                <a:extLst>
                  <a:ext uri="{FF2B5EF4-FFF2-40B4-BE49-F238E27FC236}">
                    <a16:creationId xmlns:a16="http://schemas.microsoft.com/office/drawing/2014/main" id="{AF637892-B62C-44F7-9601-0F23DBEF9BE7}"/>
                  </a:ext>
                </a:extLst>
              </p:cNvPr>
              <p:cNvSpPr/>
              <p:nvPr/>
            </p:nvSpPr>
            <p:spPr>
              <a:xfrm rot="6300000">
                <a:off x="6991010" y="3116762"/>
                <a:ext cx="1449283" cy="1414607"/>
              </a:xfrm>
              <a:custGeom>
                <a:avLst/>
                <a:gdLst>
                  <a:gd name="connsiteX0" fmla="*/ 592378 w 1530379"/>
                  <a:gd name="connsiteY0" fmla="*/ 720443 h 1493763"/>
                  <a:gd name="connsiteX1" fmla="*/ 579959 w 1530379"/>
                  <a:gd name="connsiteY1" fmla="*/ 723893 h 1493763"/>
                  <a:gd name="connsiteX2" fmla="*/ 574571 w 1530379"/>
                  <a:gd name="connsiteY2" fmla="*/ 737747 h 1493763"/>
                  <a:gd name="connsiteX3" fmla="*/ 593044 w 1530379"/>
                  <a:gd name="connsiteY3" fmla="*/ 742366 h 1493763"/>
                  <a:gd name="connsiteX4" fmla="*/ 593988 w 1530379"/>
                  <a:gd name="connsiteY4" fmla="*/ 742285 h 1493763"/>
                  <a:gd name="connsiteX5" fmla="*/ 590922 w 1530379"/>
                  <a:gd name="connsiteY5" fmla="*/ 726188 h 1493763"/>
                  <a:gd name="connsiteX6" fmla="*/ 666943 w 1530379"/>
                  <a:gd name="connsiteY6" fmla="*/ 660814 h 1493763"/>
                  <a:gd name="connsiteX7" fmla="*/ 660778 w 1530379"/>
                  <a:gd name="connsiteY7" fmla="*/ 660873 h 1493763"/>
                  <a:gd name="connsiteX8" fmla="*/ 658927 w 1530379"/>
                  <a:gd name="connsiteY8" fmla="*/ 666832 h 1493763"/>
                  <a:gd name="connsiteX9" fmla="*/ 661445 w 1530379"/>
                  <a:gd name="connsiteY9" fmla="*/ 666247 h 1493763"/>
                  <a:gd name="connsiteX10" fmla="*/ 903082 w 1530379"/>
                  <a:gd name="connsiteY10" fmla="*/ 269817 h 1493763"/>
                  <a:gd name="connsiteX11" fmla="*/ 894766 w 1530379"/>
                  <a:gd name="connsiteY11" fmla="*/ 278237 h 1493763"/>
                  <a:gd name="connsiteX12" fmla="*/ 877700 w 1530379"/>
                  <a:gd name="connsiteY12" fmla="*/ 293366 h 1493763"/>
                  <a:gd name="connsiteX13" fmla="*/ 872132 w 1530379"/>
                  <a:gd name="connsiteY13" fmla="*/ 304800 h 1493763"/>
                  <a:gd name="connsiteX14" fmla="*/ 881098 w 1530379"/>
                  <a:gd name="connsiteY14" fmla="*/ 302853 h 1493763"/>
                  <a:gd name="connsiteX15" fmla="*/ 914964 w 1530379"/>
                  <a:gd name="connsiteY15" fmla="*/ 293617 h 1493763"/>
                  <a:gd name="connsiteX16" fmla="*/ 928049 w 1530379"/>
                  <a:gd name="connsiteY16" fmla="*/ 283611 h 1493763"/>
                  <a:gd name="connsiteX17" fmla="*/ 914194 w 1530379"/>
                  <a:gd name="connsiteY17" fmla="*/ 272065 h 1493763"/>
                  <a:gd name="connsiteX18" fmla="*/ 718211 w 1530379"/>
                  <a:gd name="connsiteY18" fmla="*/ 154398 h 1493763"/>
                  <a:gd name="connsiteX19" fmla="*/ 695010 w 1530379"/>
                  <a:gd name="connsiteY19" fmla="*/ 157470 h 1493763"/>
                  <a:gd name="connsiteX20" fmla="*/ 700128 w 1530379"/>
                  <a:gd name="connsiteY20" fmla="*/ 160762 h 1493763"/>
                  <a:gd name="connsiteX21" fmla="*/ 725047 w 1530379"/>
                  <a:gd name="connsiteY21" fmla="*/ 164706 h 1493763"/>
                  <a:gd name="connsiteX22" fmla="*/ 731863 w 1530379"/>
                  <a:gd name="connsiteY22" fmla="*/ 163023 h 1493763"/>
                  <a:gd name="connsiteX23" fmla="*/ 844922 w 1530379"/>
                  <a:gd name="connsiteY23" fmla="*/ 1132 h 1493763"/>
                  <a:gd name="connsiteX24" fmla="*/ 943443 w 1530379"/>
                  <a:gd name="connsiteY24" fmla="*/ 20375 h 1493763"/>
                  <a:gd name="connsiteX25" fmla="*/ 1023493 w 1530379"/>
                  <a:gd name="connsiteY25" fmla="*/ 21144 h 1493763"/>
                  <a:gd name="connsiteX26" fmla="*/ 1045044 w 1530379"/>
                  <a:gd name="connsiteY26" fmla="*/ 8059 h 1493763"/>
                  <a:gd name="connsiteX27" fmla="*/ 1061977 w 1530379"/>
                  <a:gd name="connsiteY27" fmla="*/ 16526 h 1493763"/>
                  <a:gd name="connsiteX28" fmla="*/ 1086608 w 1530379"/>
                  <a:gd name="connsiteY28" fmla="*/ 30380 h 1493763"/>
                  <a:gd name="connsiteX29" fmla="*/ 1103541 w 1530379"/>
                  <a:gd name="connsiteY29" fmla="*/ 28071 h 1493763"/>
                  <a:gd name="connsiteX30" fmla="*/ 1155881 w 1530379"/>
                  <a:gd name="connsiteY30" fmla="*/ 27302 h 1493763"/>
                  <a:gd name="connsiteX31" fmla="*/ 1164347 w 1530379"/>
                  <a:gd name="connsiteY31" fmla="*/ 32689 h 1493763"/>
                  <a:gd name="connsiteX32" fmla="*/ 1164347 w 1530379"/>
                  <a:gd name="connsiteY32" fmla="*/ 50393 h 1493763"/>
                  <a:gd name="connsiteX33" fmla="*/ 1195905 w 1530379"/>
                  <a:gd name="connsiteY33" fmla="*/ 102732 h 1493763"/>
                  <a:gd name="connsiteX34" fmla="*/ 1216687 w 1530379"/>
                  <a:gd name="connsiteY34" fmla="*/ 89647 h 1493763"/>
                  <a:gd name="connsiteX35" fmla="*/ 1231311 w 1530379"/>
                  <a:gd name="connsiteY35" fmla="*/ 75793 h 1493763"/>
                  <a:gd name="connsiteX36" fmla="*/ 1239008 w 1530379"/>
                  <a:gd name="connsiteY36" fmla="*/ 94265 h 1493763"/>
                  <a:gd name="connsiteX37" fmla="*/ 1286729 w 1530379"/>
                  <a:gd name="connsiteY37" fmla="*/ 208181 h 1493763"/>
                  <a:gd name="connsiteX38" fmla="*/ 1308280 w 1530379"/>
                  <a:gd name="connsiteY38" fmla="*/ 214338 h 1493763"/>
                  <a:gd name="connsiteX39" fmla="*/ 1339068 w 1530379"/>
                  <a:gd name="connsiteY39" fmla="*/ 219726 h 1493763"/>
                  <a:gd name="connsiteX40" fmla="*/ 1322905 w 1530379"/>
                  <a:gd name="connsiteY40" fmla="*/ 245126 h 1493763"/>
                  <a:gd name="connsiteX41" fmla="*/ 1341377 w 1530379"/>
                  <a:gd name="connsiteY41" fmla="*/ 282841 h 1493763"/>
                  <a:gd name="connsiteX42" fmla="*/ 1342025 w 1530379"/>
                  <a:gd name="connsiteY42" fmla="*/ 283106 h 1493763"/>
                  <a:gd name="connsiteX43" fmla="*/ 1364547 w 1530379"/>
                  <a:gd name="connsiteY43" fmla="*/ 277545 h 1493763"/>
                  <a:gd name="connsiteX44" fmla="*/ 1384270 w 1530379"/>
                  <a:gd name="connsiteY44" fmla="*/ 263017 h 1493763"/>
                  <a:gd name="connsiteX45" fmla="*/ 1395046 w 1530379"/>
                  <a:gd name="connsiteY45" fmla="*/ 188356 h 1493763"/>
                  <a:gd name="connsiteX46" fmla="*/ 1381192 w 1530379"/>
                  <a:gd name="connsiteY46" fmla="*/ 163726 h 1493763"/>
                  <a:gd name="connsiteX47" fmla="*/ 1381192 w 1530379"/>
                  <a:gd name="connsiteY47" fmla="*/ 146793 h 1493763"/>
                  <a:gd name="connsiteX48" fmla="*/ 1416598 w 1530379"/>
                  <a:gd name="connsiteY48" fmla="*/ 163726 h 1493763"/>
                  <a:gd name="connsiteX49" fmla="*/ 1421216 w 1530379"/>
                  <a:gd name="connsiteY49" fmla="*/ 210677 h 1493763"/>
                  <a:gd name="connsiteX50" fmla="*/ 1438149 w 1530379"/>
                  <a:gd name="connsiteY50" fmla="*/ 216065 h 1493763"/>
                  <a:gd name="connsiteX51" fmla="*/ 1460470 w 1530379"/>
                  <a:gd name="connsiteY51" fmla="*/ 229920 h 1493763"/>
                  <a:gd name="connsiteX52" fmla="*/ 1458931 w 1530379"/>
                  <a:gd name="connsiteY52" fmla="*/ 233768 h 1493763"/>
                  <a:gd name="connsiteX53" fmla="*/ 1440458 w 1530379"/>
                  <a:gd name="connsiteY53" fmla="*/ 263787 h 1493763"/>
                  <a:gd name="connsiteX54" fmla="*/ 1450464 w 1530379"/>
                  <a:gd name="connsiteY54" fmla="*/ 277641 h 1493763"/>
                  <a:gd name="connsiteX55" fmla="*/ 1451234 w 1530379"/>
                  <a:gd name="connsiteY55" fmla="*/ 281490 h 1493763"/>
                  <a:gd name="connsiteX56" fmla="*/ 1461240 w 1530379"/>
                  <a:gd name="connsiteY56" fmla="*/ 303811 h 1493763"/>
                  <a:gd name="connsiteX57" fmla="*/ 1505113 w 1530379"/>
                  <a:gd name="connsiteY57" fmla="*/ 341526 h 1493763"/>
                  <a:gd name="connsiteX58" fmla="*/ 1510501 w 1530379"/>
                  <a:gd name="connsiteY58" fmla="*/ 396944 h 1493763"/>
                  <a:gd name="connsiteX59" fmla="*/ 1505882 w 1530379"/>
                  <a:gd name="connsiteY59" fmla="*/ 457750 h 1493763"/>
                  <a:gd name="connsiteX60" fmla="*/ 1507422 w 1530379"/>
                  <a:gd name="connsiteY60" fmla="*/ 459290 h 1493763"/>
                  <a:gd name="connsiteX61" fmla="*/ 1498955 w 1530379"/>
                  <a:gd name="connsiteY61" fmla="*/ 519327 h 1493763"/>
                  <a:gd name="connsiteX62" fmla="*/ 1472785 w 1530379"/>
                  <a:gd name="connsiteY62" fmla="*/ 539339 h 1493763"/>
                  <a:gd name="connsiteX63" fmla="*/ 1504343 w 1530379"/>
                  <a:gd name="connsiteY63" fmla="*/ 558581 h 1493763"/>
                  <a:gd name="connsiteX64" fmla="*/ 1522816 w 1530379"/>
                  <a:gd name="connsiteY64" fmla="*/ 563969 h 1493763"/>
                  <a:gd name="connsiteX65" fmla="*/ 1515889 w 1530379"/>
                  <a:gd name="connsiteY65" fmla="*/ 574745 h 1493763"/>
                  <a:gd name="connsiteX66" fmla="*/ 1501264 w 1530379"/>
                  <a:gd name="connsiteY66" fmla="*/ 576285 h 1493763"/>
                  <a:gd name="connsiteX67" fmla="*/ 1468937 w 1530379"/>
                  <a:gd name="connsiteY67" fmla="*/ 581672 h 1493763"/>
                  <a:gd name="connsiteX68" fmla="*/ 1454313 w 1530379"/>
                  <a:gd name="connsiteY68" fmla="*/ 615539 h 1493763"/>
                  <a:gd name="connsiteX69" fmla="*/ 1474325 w 1530379"/>
                  <a:gd name="connsiteY69" fmla="*/ 641709 h 1493763"/>
                  <a:gd name="connsiteX70" fmla="*/ 1482022 w 1530379"/>
                  <a:gd name="connsiteY70" fmla="*/ 663260 h 1493763"/>
                  <a:gd name="connsiteX71" fmla="*/ 1458931 w 1530379"/>
                  <a:gd name="connsiteY71" fmla="*/ 673266 h 1493763"/>
                  <a:gd name="connsiteX72" fmla="*/ 1423525 w 1530379"/>
                  <a:gd name="connsiteY72" fmla="*/ 673266 h 1493763"/>
                  <a:gd name="connsiteX73" fmla="*/ 1401204 w 1530379"/>
                  <a:gd name="connsiteY73" fmla="*/ 691739 h 1493763"/>
                  <a:gd name="connsiteX74" fmla="*/ 1361949 w 1530379"/>
                  <a:gd name="connsiteY74" fmla="*/ 726376 h 1493763"/>
                  <a:gd name="connsiteX75" fmla="*/ 1318846 w 1530379"/>
                  <a:gd name="connsiteY75" fmla="*/ 782563 h 1493763"/>
                  <a:gd name="connsiteX76" fmla="*/ 1320024 w 1530379"/>
                  <a:gd name="connsiteY76" fmla="*/ 791592 h 1493763"/>
                  <a:gd name="connsiteX77" fmla="*/ 1331085 w 1530379"/>
                  <a:gd name="connsiteY77" fmla="*/ 805161 h 1493763"/>
                  <a:gd name="connsiteX78" fmla="*/ 1333394 w 1530379"/>
                  <a:gd name="connsiteY78" fmla="*/ 842877 h 1493763"/>
                  <a:gd name="connsiteX79" fmla="*/ 1340321 w 1530379"/>
                  <a:gd name="connsiteY79" fmla="*/ 873664 h 1493763"/>
                  <a:gd name="connsiteX80" fmla="*/ 1321848 w 1530379"/>
                  <a:gd name="connsiteY80" fmla="*/ 887519 h 1493763"/>
                  <a:gd name="connsiteX81" fmla="*/ 1292408 w 1530379"/>
                  <a:gd name="connsiteY81" fmla="*/ 889347 h 1493763"/>
                  <a:gd name="connsiteX82" fmla="*/ 1277207 w 1530379"/>
                  <a:gd name="connsiteY82" fmla="*/ 896835 h 1493763"/>
                  <a:gd name="connsiteX83" fmla="*/ 1279976 w 1530379"/>
                  <a:gd name="connsiteY83" fmla="*/ 900712 h 1493763"/>
                  <a:gd name="connsiteX84" fmla="*/ 1296525 w 1530379"/>
                  <a:gd name="connsiteY84" fmla="*/ 904945 h 1493763"/>
                  <a:gd name="connsiteX85" fmla="*/ 1338858 w 1530379"/>
                  <a:gd name="connsiteY85" fmla="*/ 945739 h 1493763"/>
                  <a:gd name="connsiteX86" fmla="*/ 1357331 w 1530379"/>
                  <a:gd name="connsiteY86" fmla="*/ 955745 h 1493763"/>
                  <a:gd name="connsiteX87" fmla="*/ 1366567 w 1530379"/>
                  <a:gd name="connsiteY87" fmla="*/ 974988 h 1493763"/>
                  <a:gd name="connsiteX88" fmla="*/ 1397355 w 1530379"/>
                  <a:gd name="connsiteY88" fmla="*/ 1055036 h 1493763"/>
                  <a:gd name="connsiteX89" fmla="*/ 1415058 w 1530379"/>
                  <a:gd name="connsiteY89" fmla="*/ 1097369 h 1493763"/>
                  <a:gd name="connsiteX90" fmla="*/ 1392737 w 1530379"/>
                  <a:gd name="connsiteY90" fmla="*/ 1115073 h 1493763"/>
                  <a:gd name="connsiteX91" fmla="*/ 1401973 w 1530379"/>
                  <a:gd name="connsiteY91" fmla="*/ 1150479 h 1493763"/>
                  <a:gd name="connsiteX92" fmla="*/ 1418907 w 1530379"/>
                  <a:gd name="connsiteY92" fmla="*/ 1185115 h 1493763"/>
                  <a:gd name="connsiteX93" fmla="*/ 1392737 w 1530379"/>
                  <a:gd name="connsiteY93" fmla="*/ 1202818 h 1493763"/>
                  <a:gd name="connsiteX94" fmla="*/ 1379652 w 1530379"/>
                  <a:gd name="connsiteY94" fmla="*/ 1217442 h 1493763"/>
                  <a:gd name="connsiteX95" fmla="*/ 1392737 w 1530379"/>
                  <a:gd name="connsiteY95" fmla="*/ 1228218 h 1493763"/>
                  <a:gd name="connsiteX96" fmla="*/ 1396586 w 1530379"/>
                  <a:gd name="connsiteY96" fmla="*/ 1228988 h 1493763"/>
                  <a:gd name="connsiteX97" fmla="*/ 1421216 w 1530379"/>
                  <a:gd name="connsiteY97" fmla="*/ 1238224 h 1493763"/>
                  <a:gd name="connsiteX98" fmla="*/ 1402743 w 1530379"/>
                  <a:gd name="connsiteY98" fmla="*/ 1246691 h 1493763"/>
                  <a:gd name="connsiteX99" fmla="*/ 1381192 w 1530379"/>
                  <a:gd name="connsiteY99" fmla="*/ 1249770 h 1493763"/>
                  <a:gd name="connsiteX100" fmla="*/ 1367337 w 1530379"/>
                  <a:gd name="connsiteY100" fmla="*/ 1285945 h 1493763"/>
                  <a:gd name="connsiteX101" fmla="*/ 1382731 w 1530379"/>
                  <a:gd name="connsiteY101" fmla="*/ 1301339 h 1493763"/>
                  <a:gd name="connsiteX102" fmla="*/ 1366567 w 1530379"/>
                  <a:gd name="connsiteY102" fmla="*/ 1324430 h 1493763"/>
                  <a:gd name="connsiteX103" fmla="*/ 1342707 w 1530379"/>
                  <a:gd name="connsiteY103" fmla="*/ 1324430 h 1493763"/>
                  <a:gd name="connsiteX104" fmla="*/ 1321155 w 1530379"/>
                  <a:gd name="connsiteY104" fmla="*/ 1341363 h 1493763"/>
                  <a:gd name="connsiteX105" fmla="*/ 1289598 w 1530379"/>
                  <a:gd name="connsiteY105" fmla="*/ 1365994 h 1493763"/>
                  <a:gd name="connsiteX106" fmla="*/ 1252652 w 1530379"/>
                  <a:gd name="connsiteY106" fmla="*/ 1404479 h 1493763"/>
                  <a:gd name="connsiteX107" fmla="*/ 1243416 w 1530379"/>
                  <a:gd name="connsiteY107" fmla="*/ 1422951 h 1493763"/>
                  <a:gd name="connsiteX108" fmla="*/ 1234949 w 1530379"/>
                  <a:gd name="connsiteY108" fmla="*/ 1413715 h 1493763"/>
                  <a:gd name="connsiteX109" fmla="*/ 1217246 w 1530379"/>
                  <a:gd name="connsiteY109" fmla="*/ 1422951 h 1493763"/>
                  <a:gd name="connsiteX110" fmla="*/ 1187997 w 1530379"/>
                  <a:gd name="connsiteY110" fmla="*/ 1450660 h 1493763"/>
                  <a:gd name="connsiteX111" fmla="*/ 1162598 w 1530379"/>
                  <a:gd name="connsiteY111" fmla="*/ 1457588 h 1493763"/>
                  <a:gd name="connsiteX112" fmla="*/ 1129501 w 1530379"/>
                  <a:gd name="connsiteY112" fmla="*/ 1447581 h 1493763"/>
                  <a:gd name="connsiteX113" fmla="*/ 1074852 w 1530379"/>
                  <a:gd name="connsiteY113" fmla="*/ 1443733 h 1493763"/>
                  <a:gd name="connsiteX114" fmla="*/ 1059458 w 1530379"/>
                  <a:gd name="connsiteY114" fmla="*/ 1456048 h 1493763"/>
                  <a:gd name="connsiteX115" fmla="*/ 1024052 w 1530379"/>
                  <a:gd name="connsiteY115" fmla="*/ 1453739 h 1493763"/>
                  <a:gd name="connsiteX116" fmla="*/ 987107 w 1530379"/>
                  <a:gd name="connsiteY116" fmla="*/ 1442194 h 1493763"/>
                  <a:gd name="connsiteX117" fmla="*/ 964785 w 1530379"/>
                  <a:gd name="connsiteY117" fmla="*/ 1486066 h 1493763"/>
                  <a:gd name="connsiteX118" fmla="*/ 962476 w 1530379"/>
                  <a:gd name="connsiteY118" fmla="*/ 1493763 h 1493763"/>
                  <a:gd name="connsiteX119" fmla="*/ 953240 w 1530379"/>
                  <a:gd name="connsiteY119" fmla="*/ 1481448 h 1493763"/>
                  <a:gd name="connsiteX120" fmla="*/ 927840 w 1530379"/>
                  <a:gd name="connsiteY120" fmla="*/ 1423721 h 1493763"/>
                  <a:gd name="connsiteX121" fmla="*/ 902440 w 1530379"/>
                  <a:gd name="connsiteY121" fmla="*/ 1413715 h 1493763"/>
                  <a:gd name="connsiteX122" fmla="*/ 873961 w 1530379"/>
                  <a:gd name="connsiteY122" fmla="*/ 1414485 h 1493763"/>
                  <a:gd name="connsiteX123" fmla="*/ 836246 w 1530379"/>
                  <a:gd name="connsiteY123" fmla="*/ 1382157 h 1493763"/>
                  <a:gd name="connsiteX124" fmla="*/ 808537 w 1530379"/>
                  <a:gd name="connsiteY124" fmla="*/ 1362145 h 1493763"/>
                  <a:gd name="connsiteX125" fmla="*/ 802379 w 1530379"/>
                  <a:gd name="connsiteY125" fmla="*/ 1349060 h 1493763"/>
                  <a:gd name="connsiteX126" fmla="*/ 791603 w 1530379"/>
                  <a:gd name="connsiteY126" fmla="*/ 1355218 h 1493763"/>
                  <a:gd name="connsiteX127" fmla="*/ 774670 w 1530379"/>
                  <a:gd name="connsiteY127" fmla="*/ 1372921 h 1493763"/>
                  <a:gd name="connsiteX128" fmla="*/ 770822 w 1530379"/>
                  <a:gd name="connsiteY128" fmla="*/ 1407558 h 1493763"/>
                  <a:gd name="connsiteX129" fmla="*/ 771591 w 1530379"/>
                  <a:gd name="connsiteY129" fmla="*/ 1435266 h 1493763"/>
                  <a:gd name="connsiteX130" fmla="*/ 752349 w 1530379"/>
                  <a:gd name="connsiteY130" fmla="*/ 1429878 h 1493763"/>
                  <a:gd name="connsiteX131" fmla="*/ 643052 w 1530379"/>
                  <a:gd name="connsiteY131" fmla="*/ 1388315 h 1493763"/>
                  <a:gd name="connsiteX132" fmla="*/ 620731 w 1530379"/>
                  <a:gd name="connsiteY132" fmla="*/ 1352139 h 1493763"/>
                  <a:gd name="connsiteX133" fmla="*/ 643052 w 1530379"/>
                  <a:gd name="connsiteY133" fmla="*/ 1350600 h 1493763"/>
                  <a:gd name="connsiteX134" fmla="*/ 720022 w 1530379"/>
                  <a:gd name="connsiteY134" fmla="*/ 1325200 h 1493763"/>
                  <a:gd name="connsiteX135" fmla="*/ 734646 w 1530379"/>
                  <a:gd name="connsiteY135" fmla="*/ 1309806 h 1493763"/>
                  <a:gd name="connsiteX136" fmla="*/ 738495 w 1530379"/>
                  <a:gd name="connsiteY136" fmla="*/ 1308170 h 1493763"/>
                  <a:gd name="connsiteX137" fmla="*/ 737082 w 1530379"/>
                  <a:gd name="connsiteY137" fmla="*/ 1307155 h 1493763"/>
                  <a:gd name="connsiteX138" fmla="*/ 726872 w 1530379"/>
                  <a:gd name="connsiteY138" fmla="*/ 1307774 h 1493763"/>
                  <a:gd name="connsiteX139" fmla="*/ 695314 w 1530379"/>
                  <a:gd name="connsiteY139" fmla="*/ 1300846 h 1493763"/>
                  <a:gd name="connsiteX140" fmla="*/ 653751 w 1530379"/>
                  <a:gd name="connsiteY140" fmla="*/ 1301616 h 1493763"/>
                  <a:gd name="connsiteX141" fmla="*/ 614496 w 1530379"/>
                  <a:gd name="connsiteY141" fmla="*/ 1313162 h 1493763"/>
                  <a:gd name="connsiteX142" fmla="*/ 593949 w 1530379"/>
                  <a:gd name="connsiteY142" fmla="*/ 1322974 h 1493763"/>
                  <a:gd name="connsiteX143" fmla="*/ 593237 w 1530379"/>
                  <a:gd name="connsiteY143" fmla="*/ 1324737 h 1493763"/>
                  <a:gd name="connsiteX144" fmla="*/ 591071 w 1530379"/>
                  <a:gd name="connsiteY144" fmla="*/ 1325482 h 1493763"/>
                  <a:gd name="connsiteX145" fmla="*/ 594484 w 1530379"/>
                  <a:gd name="connsiteY145" fmla="*/ 1350107 h 1493763"/>
                  <a:gd name="connsiteX146" fmla="*/ 601411 w 1530379"/>
                  <a:gd name="connsiteY146" fmla="*/ 1363962 h 1493763"/>
                  <a:gd name="connsiteX147" fmla="*/ 572163 w 1530379"/>
                  <a:gd name="connsiteY147" fmla="*/ 1413992 h 1493763"/>
                  <a:gd name="connsiteX148" fmla="*/ 530599 w 1530379"/>
                  <a:gd name="connsiteY148" fmla="*/ 1417840 h 1493763"/>
                  <a:gd name="connsiteX149" fmla="*/ 517514 w 1530379"/>
                  <a:gd name="connsiteY149" fmla="*/ 1454016 h 1493763"/>
                  <a:gd name="connsiteX150" fmla="*/ 531369 w 1530379"/>
                  <a:gd name="connsiteY150" fmla="*/ 1470949 h 1493763"/>
                  <a:gd name="connsiteX151" fmla="*/ 545223 w 1530379"/>
                  <a:gd name="connsiteY151" fmla="*/ 1486344 h 1493763"/>
                  <a:gd name="connsiteX152" fmla="*/ 486726 w 1530379"/>
                  <a:gd name="connsiteY152" fmla="*/ 1420919 h 1493763"/>
                  <a:gd name="connsiteX153" fmla="*/ 466714 w 1530379"/>
                  <a:gd name="connsiteY153" fmla="*/ 1401677 h 1493763"/>
                  <a:gd name="connsiteX154" fmla="*/ 443623 w 1530379"/>
                  <a:gd name="connsiteY154" fmla="*/ 1409374 h 1493763"/>
                  <a:gd name="connsiteX155" fmla="*/ 445932 w 1530379"/>
                  <a:gd name="connsiteY155" fmla="*/ 1367810 h 1493763"/>
                  <a:gd name="connsiteX156" fmla="*/ 467676 w 1530379"/>
                  <a:gd name="connsiteY156" fmla="*/ 1335964 h 1493763"/>
                  <a:gd name="connsiteX157" fmla="*/ 477919 w 1530379"/>
                  <a:gd name="connsiteY157" fmla="*/ 1317150 h 1493763"/>
                  <a:gd name="connsiteX158" fmla="*/ 459117 w 1530379"/>
                  <a:gd name="connsiteY158" fmla="*/ 1325026 h 1493763"/>
                  <a:gd name="connsiteX159" fmla="*/ 443723 w 1530379"/>
                  <a:gd name="connsiteY159" fmla="*/ 1337341 h 1493763"/>
                  <a:gd name="connsiteX160" fmla="*/ 408317 w 1530379"/>
                  <a:gd name="connsiteY160" fmla="*/ 1335032 h 1493763"/>
                  <a:gd name="connsiteX161" fmla="*/ 371372 w 1530379"/>
                  <a:gd name="connsiteY161" fmla="*/ 1323487 h 1493763"/>
                  <a:gd name="connsiteX162" fmla="*/ 349050 w 1530379"/>
                  <a:gd name="connsiteY162" fmla="*/ 1367359 h 1493763"/>
                  <a:gd name="connsiteX163" fmla="*/ 346741 w 1530379"/>
                  <a:gd name="connsiteY163" fmla="*/ 1375056 h 1493763"/>
                  <a:gd name="connsiteX164" fmla="*/ 337505 w 1530379"/>
                  <a:gd name="connsiteY164" fmla="*/ 1362741 h 1493763"/>
                  <a:gd name="connsiteX165" fmla="*/ 312105 w 1530379"/>
                  <a:gd name="connsiteY165" fmla="*/ 1305014 h 1493763"/>
                  <a:gd name="connsiteX166" fmla="*/ 286705 w 1530379"/>
                  <a:gd name="connsiteY166" fmla="*/ 1295008 h 1493763"/>
                  <a:gd name="connsiteX167" fmla="*/ 258226 w 1530379"/>
                  <a:gd name="connsiteY167" fmla="*/ 1295778 h 1493763"/>
                  <a:gd name="connsiteX168" fmla="*/ 220511 w 1530379"/>
                  <a:gd name="connsiteY168" fmla="*/ 1263450 h 1493763"/>
                  <a:gd name="connsiteX169" fmla="*/ 192802 w 1530379"/>
                  <a:gd name="connsiteY169" fmla="*/ 1243438 h 1493763"/>
                  <a:gd name="connsiteX170" fmla="*/ 186644 w 1530379"/>
                  <a:gd name="connsiteY170" fmla="*/ 1230353 h 1493763"/>
                  <a:gd name="connsiteX171" fmla="*/ 175868 w 1530379"/>
                  <a:gd name="connsiteY171" fmla="*/ 1236511 h 1493763"/>
                  <a:gd name="connsiteX172" fmla="*/ 158935 w 1530379"/>
                  <a:gd name="connsiteY172" fmla="*/ 1254214 h 1493763"/>
                  <a:gd name="connsiteX173" fmla="*/ 155087 w 1530379"/>
                  <a:gd name="connsiteY173" fmla="*/ 1288851 h 1493763"/>
                  <a:gd name="connsiteX174" fmla="*/ 155856 w 1530379"/>
                  <a:gd name="connsiteY174" fmla="*/ 1316559 h 1493763"/>
                  <a:gd name="connsiteX175" fmla="*/ 136614 w 1530379"/>
                  <a:gd name="connsiteY175" fmla="*/ 1311171 h 1493763"/>
                  <a:gd name="connsiteX176" fmla="*/ 27317 w 1530379"/>
                  <a:gd name="connsiteY176" fmla="*/ 1269608 h 1493763"/>
                  <a:gd name="connsiteX177" fmla="*/ 4996 w 1530379"/>
                  <a:gd name="connsiteY177" fmla="*/ 1233432 h 1493763"/>
                  <a:gd name="connsiteX178" fmla="*/ 27317 w 1530379"/>
                  <a:gd name="connsiteY178" fmla="*/ 1231893 h 1493763"/>
                  <a:gd name="connsiteX179" fmla="*/ 104287 w 1530379"/>
                  <a:gd name="connsiteY179" fmla="*/ 1206493 h 1493763"/>
                  <a:gd name="connsiteX180" fmla="*/ 118911 w 1530379"/>
                  <a:gd name="connsiteY180" fmla="*/ 1191099 h 1493763"/>
                  <a:gd name="connsiteX181" fmla="*/ 119681 w 1530379"/>
                  <a:gd name="connsiteY181" fmla="*/ 1187250 h 1493763"/>
                  <a:gd name="connsiteX182" fmla="*/ 115832 w 1530379"/>
                  <a:gd name="connsiteY182" fmla="*/ 1180323 h 1493763"/>
                  <a:gd name="connsiteX183" fmla="*/ 94281 w 1530379"/>
                  <a:gd name="connsiteY183" fmla="*/ 1134141 h 1493763"/>
                  <a:gd name="connsiteX184" fmla="*/ 84275 w 1530379"/>
                  <a:gd name="connsiteY184" fmla="*/ 1120287 h 1493763"/>
                  <a:gd name="connsiteX185" fmla="*/ 93511 w 1530379"/>
                  <a:gd name="connsiteY185" fmla="*/ 1100275 h 1493763"/>
                  <a:gd name="connsiteX186" fmla="*/ 142772 w 1530379"/>
                  <a:gd name="connsiteY186" fmla="*/ 1031772 h 1493763"/>
                  <a:gd name="connsiteX187" fmla="*/ 149699 w 1530379"/>
                  <a:gd name="connsiteY187" fmla="*/ 1020996 h 1493763"/>
                  <a:gd name="connsiteX188" fmla="*/ 202038 w 1530379"/>
                  <a:gd name="connsiteY188" fmla="*/ 1056402 h 1493763"/>
                  <a:gd name="connsiteX189" fmla="*/ 221281 w 1530379"/>
                  <a:gd name="connsiteY189" fmla="*/ 1061790 h 1493763"/>
                  <a:gd name="connsiteX190" fmla="*/ 216662 w 1530379"/>
                  <a:gd name="connsiteY190" fmla="*/ 1044087 h 1493763"/>
                  <a:gd name="connsiteX191" fmla="*/ 194341 w 1530379"/>
                  <a:gd name="connsiteY191" fmla="*/ 1003293 h 1493763"/>
                  <a:gd name="connsiteX192" fmla="*/ 192802 w 1530379"/>
                  <a:gd name="connsiteY192" fmla="*/ 982511 h 1493763"/>
                  <a:gd name="connsiteX193" fmla="*/ 215123 w 1530379"/>
                  <a:gd name="connsiteY193" fmla="*/ 975584 h 1493763"/>
                  <a:gd name="connsiteX194" fmla="*/ 236675 w 1530379"/>
                  <a:gd name="connsiteY194" fmla="*/ 980972 h 1493763"/>
                  <a:gd name="connsiteX195" fmla="*/ 287475 w 1530379"/>
                  <a:gd name="connsiteY195" fmla="*/ 952493 h 1493763"/>
                  <a:gd name="connsiteX196" fmla="*/ 302099 w 1530379"/>
                  <a:gd name="connsiteY196" fmla="*/ 904002 h 1493763"/>
                  <a:gd name="connsiteX197" fmla="*/ 352899 w 1530379"/>
                  <a:gd name="connsiteY197" fmla="*/ 874753 h 1493763"/>
                  <a:gd name="connsiteX198" fmla="*/ 389844 w 1530379"/>
                  <a:gd name="connsiteY198" fmla="*/ 853202 h 1493763"/>
                  <a:gd name="connsiteX199" fmla="*/ 399851 w 1530379"/>
                  <a:gd name="connsiteY199" fmla="*/ 768535 h 1493763"/>
                  <a:gd name="connsiteX200" fmla="*/ 436796 w 1530379"/>
                  <a:gd name="connsiteY200" fmla="*/ 716965 h 1493763"/>
                  <a:gd name="connsiteX201" fmla="*/ 507608 w 1530379"/>
                  <a:gd name="connsiteY201" fmla="*/ 709268 h 1493763"/>
                  <a:gd name="connsiteX202" fmla="*/ 541475 w 1530379"/>
                  <a:gd name="connsiteY202" fmla="*/ 706190 h 1493763"/>
                  <a:gd name="connsiteX203" fmla="*/ 595353 w 1530379"/>
                  <a:gd name="connsiteY203" fmla="*/ 701571 h 1493763"/>
                  <a:gd name="connsiteX204" fmla="*/ 597182 w 1530379"/>
                  <a:gd name="connsiteY204" fmla="*/ 701484 h 1493763"/>
                  <a:gd name="connsiteX205" fmla="*/ 598042 w 1530379"/>
                  <a:gd name="connsiteY205" fmla="*/ 698094 h 1493763"/>
                  <a:gd name="connsiteX206" fmla="*/ 608477 w 1530379"/>
                  <a:gd name="connsiteY206" fmla="*/ 689201 h 1493763"/>
                  <a:gd name="connsiteX207" fmla="*/ 517614 w 1530379"/>
                  <a:gd name="connsiteY207" fmla="*/ 661547 h 1493763"/>
                  <a:gd name="connsiteX208" fmla="*/ 459117 w 1530379"/>
                  <a:gd name="connsiteY208" fmla="*/ 636917 h 1493763"/>
                  <a:gd name="connsiteX209" fmla="*/ 432947 w 1530379"/>
                  <a:gd name="connsiteY209" fmla="*/ 590735 h 1493763"/>
                  <a:gd name="connsiteX210" fmla="*/ 468353 w 1530379"/>
                  <a:gd name="connsiteY210" fmla="*/ 552250 h 1493763"/>
                  <a:gd name="connsiteX211" fmla="*/ 553020 w 1530379"/>
                  <a:gd name="connsiteY211" fmla="*/ 522232 h 1493763"/>
                  <a:gd name="connsiteX212" fmla="*/ 583808 w 1530379"/>
                  <a:gd name="connsiteY212" fmla="*/ 502220 h 1493763"/>
                  <a:gd name="connsiteX213" fmla="*/ 550711 w 1530379"/>
                  <a:gd name="connsiteY213" fmla="*/ 489135 h 1493763"/>
                  <a:gd name="connsiteX214" fmla="*/ 492214 w 1530379"/>
                  <a:gd name="connsiteY214" fmla="*/ 481438 h 1493763"/>
                  <a:gd name="connsiteX215" fmla="*/ 468353 w 1530379"/>
                  <a:gd name="connsiteY215" fmla="*/ 452958 h 1493763"/>
                  <a:gd name="connsiteX216" fmla="*/ 466044 w 1530379"/>
                  <a:gd name="connsiteY216" fmla="*/ 429098 h 1493763"/>
                  <a:gd name="connsiteX217" fmla="*/ 435256 w 1530379"/>
                  <a:gd name="connsiteY217" fmla="*/ 400619 h 1493763"/>
                  <a:gd name="connsiteX218" fmla="*/ 411396 w 1530379"/>
                  <a:gd name="connsiteY218" fmla="*/ 396771 h 1493763"/>
                  <a:gd name="connsiteX219" fmla="*/ 379838 w 1530379"/>
                  <a:gd name="connsiteY219" fmla="*/ 357516 h 1493763"/>
                  <a:gd name="connsiteX220" fmla="*/ 410626 w 1530379"/>
                  <a:gd name="connsiteY220" fmla="*/ 378298 h 1493763"/>
                  <a:gd name="connsiteX221" fmla="*/ 449881 w 1530379"/>
                  <a:gd name="connsiteY221" fmla="*/ 362134 h 1493763"/>
                  <a:gd name="connsiteX222" fmla="*/ 451420 w 1530379"/>
                  <a:gd name="connsiteY222" fmla="*/ 353668 h 1493763"/>
                  <a:gd name="connsiteX223" fmla="*/ 467584 w 1530379"/>
                  <a:gd name="connsiteY223" fmla="*/ 320570 h 1493763"/>
                  <a:gd name="connsiteX224" fmla="*/ 488366 w 1530379"/>
                  <a:gd name="connsiteY224" fmla="*/ 348280 h 1493763"/>
                  <a:gd name="connsiteX225" fmla="*/ 494523 w 1530379"/>
                  <a:gd name="connsiteY225" fmla="*/ 359825 h 1493763"/>
                  <a:gd name="connsiteX226" fmla="*/ 544554 w 1530379"/>
                  <a:gd name="connsiteY226" fmla="*/ 375219 h 1493763"/>
                  <a:gd name="connsiteX227" fmla="*/ 592275 w 1530379"/>
                  <a:gd name="connsiteY227" fmla="*/ 373680 h 1493763"/>
                  <a:gd name="connsiteX228" fmla="*/ 655390 w 1530379"/>
                  <a:gd name="connsiteY228" fmla="*/ 399080 h 1493763"/>
                  <a:gd name="connsiteX229" fmla="*/ 673093 w 1530379"/>
                  <a:gd name="connsiteY229" fmla="*/ 395231 h 1493763"/>
                  <a:gd name="connsiteX230" fmla="*/ 669245 w 1530379"/>
                  <a:gd name="connsiteY230" fmla="*/ 375219 h 1493763"/>
                  <a:gd name="connsiteX231" fmla="*/ 622293 w 1530379"/>
                  <a:gd name="connsiteY231" fmla="*/ 319801 h 1493763"/>
                  <a:gd name="connsiteX232" fmla="*/ 639996 w 1530379"/>
                  <a:gd name="connsiteY232" fmla="*/ 254377 h 1493763"/>
                  <a:gd name="connsiteX233" fmla="*/ 724662 w 1530379"/>
                  <a:gd name="connsiteY233" fmla="*/ 232055 h 1493763"/>
                  <a:gd name="connsiteX234" fmla="*/ 754681 w 1530379"/>
                  <a:gd name="connsiteY234" fmla="*/ 215892 h 1493763"/>
                  <a:gd name="connsiteX235" fmla="*/ 723893 w 1530379"/>
                  <a:gd name="connsiteY235" fmla="*/ 201268 h 1493763"/>
                  <a:gd name="connsiteX236" fmla="*/ 670014 w 1530379"/>
                  <a:gd name="connsiteY236" fmla="*/ 191261 h 1493763"/>
                  <a:gd name="connsiteX237" fmla="*/ 647693 w 1530379"/>
                  <a:gd name="connsiteY237" fmla="*/ 173558 h 1493763"/>
                  <a:gd name="connsiteX238" fmla="*/ 665396 w 1530379"/>
                  <a:gd name="connsiteY238" fmla="*/ 139692 h 1493763"/>
                  <a:gd name="connsiteX239" fmla="*/ 676941 w 1530379"/>
                  <a:gd name="connsiteY239" fmla="*/ 145849 h 1493763"/>
                  <a:gd name="connsiteX240" fmla="*/ 688074 w 1530379"/>
                  <a:gd name="connsiteY240" fmla="*/ 153009 h 1493763"/>
                  <a:gd name="connsiteX241" fmla="*/ 710225 w 1530379"/>
                  <a:gd name="connsiteY241" fmla="*/ 120435 h 1493763"/>
                  <a:gd name="connsiteX242" fmla="*/ 741783 w 1530379"/>
                  <a:gd name="connsiteY242" fmla="*/ 108890 h 1493763"/>
                  <a:gd name="connsiteX243" fmla="*/ 761025 w 1530379"/>
                  <a:gd name="connsiteY243" fmla="*/ 112738 h 1493763"/>
                  <a:gd name="connsiteX244" fmla="*/ 777477 w 1530379"/>
                  <a:gd name="connsiteY244" fmla="*/ 113123 h 1493763"/>
                  <a:gd name="connsiteX245" fmla="*/ 785507 w 1530379"/>
                  <a:gd name="connsiteY245" fmla="*/ 107883 h 1493763"/>
                  <a:gd name="connsiteX246" fmla="*/ 785854 w 1530379"/>
                  <a:gd name="connsiteY246" fmla="*/ 89974 h 1493763"/>
                  <a:gd name="connsiteX247" fmla="*/ 779311 w 1530379"/>
                  <a:gd name="connsiteY247" fmla="*/ 69649 h 1493763"/>
                  <a:gd name="connsiteX248" fmla="*/ 765457 w 1530379"/>
                  <a:gd name="connsiteY248" fmla="*/ 45019 h 1493763"/>
                  <a:gd name="connsiteX249" fmla="*/ 765457 w 1530379"/>
                  <a:gd name="connsiteY249" fmla="*/ 28086 h 1493763"/>
                  <a:gd name="connsiteX250" fmla="*/ 786335 w 1530379"/>
                  <a:gd name="connsiteY250" fmla="*/ 29625 h 1493763"/>
                  <a:gd name="connsiteX251" fmla="*/ 790615 w 1530379"/>
                  <a:gd name="connsiteY251" fmla="*/ 34161 h 1493763"/>
                  <a:gd name="connsiteX252" fmla="*/ 791043 w 1530379"/>
                  <a:gd name="connsiteY252" fmla="*/ 33459 h 1493763"/>
                  <a:gd name="connsiteX253" fmla="*/ 804898 w 1530379"/>
                  <a:gd name="connsiteY253" fmla="*/ 16526 h 1493763"/>
                  <a:gd name="connsiteX254" fmla="*/ 844922 w 1530379"/>
                  <a:gd name="connsiteY254" fmla="*/ 1132 h 1493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530379" h="1493763">
                    <a:moveTo>
                      <a:pt x="592378" y="720443"/>
                    </a:moveTo>
                    <a:lnTo>
                      <a:pt x="579959" y="723893"/>
                    </a:lnTo>
                    <a:cubicBezTo>
                      <a:pt x="575341" y="727741"/>
                      <a:pt x="571493" y="733129"/>
                      <a:pt x="574571" y="737747"/>
                    </a:cubicBezTo>
                    <a:cubicBezTo>
                      <a:pt x="578420" y="743135"/>
                      <a:pt x="586887" y="744675"/>
                      <a:pt x="593044" y="742366"/>
                    </a:cubicBezTo>
                    <a:lnTo>
                      <a:pt x="593988" y="742285"/>
                    </a:lnTo>
                    <a:lnTo>
                      <a:pt x="590922" y="726188"/>
                    </a:lnTo>
                    <a:close/>
                    <a:moveTo>
                      <a:pt x="666943" y="660814"/>
                    </a:moveTo>
                    <a:lnTo>
                      <a:pt x="660778" y="660873"/>
                    </a:lnTo>
                    <a:lnTo>
                      <a:pt x="658927" y="666832"/>
                    </a:lnTo>
                    <a:lnTo>
                      <a:pt x="661445" y="666247"/>
                    </a:lnTo>
                    <a:close/>
                    <a:moveTo>
                      <a:pt x="903082" y="269817"/>
                    </a:moveTo>
                    <a:lnTo>
                      <a:pt x="894766" y="278237"/>
                    </a:lnTo>
                    <a:cubicBezTo>
                      <a:pt x="887261" y="284010"/>
                      <a:pt x="881585" y="288868"/>
                      <a:pt x="877700" y="293366"/>
                    </a:cubicBezTo>
                    <a:lnTo>
                      <a:pt x="872132" y="304800"/>
                    </a:lnTo>
                    <a:lnTo>
                      <a:pt x="881098" y="302853"/>
                    </a:lnTo>
                    <a:cubicBezTo>
                      <a:pt x="892643" y="300544"/>
                      <a:pt x="903419" y="297465"/>
                      <a:pt x="914964" y="293617"/>
                    </a:cubicBezTo>
                    <a:cubicBezTo>
                      <a:pt x="920352" y="292077"/>
                      <a:pt x="928049" y="290538"/>
                      <a:pt x="928049" y="283611"/>
                    </a:cubicBezTo>
                    <a:cubicBezTo>
                      <a:pt x="928049" y="275914"/>
                      <a:pt x="921122" y="272835"/>
                      <a:pt x="914194" y="272065"/>
                    </a:cubicBezTo>
                    <a:close/>
                    <a:moveTo>
                      <a:pt x="718211" y="154398"/>
                    </a:moveTo>
                    <a:lnTo>
                      <a:pt x="695010" y="157470"/>
                    </a:lnTo>
                    <a:lnTo>
                      <a:pt x="700128" y="160762"/>
                    </a:lnTo>
                    <a:cubicBezTo>
                      <a:pt x="708306" y="163840"/>
                      <a:pt x="716773" y="165091"/>
                      <a:pt x="725047" y="164706"/>
                    </a:cubicBezTo>
                    <a:lnTo>
                      <a:pt x="731863" y="163023"/>
                    </a:lnTo>
                    <a:close/>
                    <a:moveTo>
                      <a:pt x="844922" y="1132"/>
                    </a:moveTo>
                    <a:cubicBezTo>
                      <a:pt x="878019" y="8059"/>
                      <a:pt x="911116" y="14217"/>
                      <a:pt x="943443" y="20375"/>
                    </a:cubicBezTo>
                    <a:cubicBezTo>
                      <a:pt x="970383" y="19605"/>
                      <a:pt x="996552" y="30380"/>
                      <a:pt x="1023493" y="21144"/>
                    </a:cubicBezTo>
                    <a:cubicBezTo>
                      <a:pt x="1029650" y="14217"/>
                      <a:pt x="1038117" y="11908"/>
                      <a:pt x="1045044" y="8059"/>
                    </a:cubicBezTo>
                    <a:cubicBezTo>
                      <a:pt x="1054280" y="1902"/>
                      <a:pt x="1059668" y="7290"/>
                      <a:pt x="1061977" y="16526"/>
                    </a:cubicBezTo>
                    <a:cubicBezTo>
                      <a:pt x="1064286" y="30380"/>
                      <a:pt x="1071214" y="38077"/>
                      <a:pt x="1086608" y="30380"/>
                    </a:cubicBezTo>
                    <a:cubicBezTo>
                      <a:pt x="1091996" y="28071"/>
                      <a:pt x="1098153" y="24992"/>
                      <a:pt x="1103541" y="28071"/>
                    </a:cubicBezTo>
                    <a:cubicBezTo>
                      <a:pt x="1121244" y="37308"/>
                      <a:pt x="1138178" y="46544"/>
                      <a:pt x="1155881" y="27302"/>
                    </a:cubicBezTo>
                    <a:cubicBezTo>
                      <a:pt x="1158959" y="23453"/>
                      <a:pt x="1164347" y="27302"/>
                      <a:pt x="1164347" y="32689"/>
                    </a:cubicBezTo>
                    <a:cubicBezTo>
                      <a:pt x="1164347" y="38847"/>
                      <a:pt x="1164347" y="44235"/>
                      <a:pt x="1164347" y="50393"/>
                    </a:cubicBezTo>
                    <a:cubicBezTo>
                      <a:pt x="1162038" y="78102"/>
                      <a:pt x="1170505" y="91956"/>
                      <a:pt x="1195905" y="102732"/>
                    </a:cubicBezTo>
                    <a:cubicBezTo>
                      <a:pt x="1208990" y="108120"/>
                      <a:pt x="1212068" y="97344"/>
                      <a:pt x="1216687" y="89647"/>
                    </a:cubicBezTo>
                    <a:cubicBezTo>
                      <a:pt x="1220535" y="83490"/>
                      <a:pt x="1222844" y="74253"/>
                      <a:pt x="1231311" y="75793"/>
                    </a:cubicBezTo>
                    <a:cubicBezTo>
                      <a:pt x="1239778" y="78102"/>
                      <a:pt x="1239778" y="87338"/>
                      <a:pt x="1239008" y="94265"/>
                    </a:cubicBezTo>
                    <a:cubicBezTo>
                      <a:pt x="1232850" y="141987"/>
                      <a:pt x="1264408" y="172774"/>
                      <a:pt x="1286729" y="208181"/>
                    </a:cubicBezTo>
                    <a:cubicBezTo>
                      <a:pt x="1292117" y="216647"/>
                      <a:pt x="1300583" y="214338"/>
                      <a:pt x="1308280" y="214338"/>
                    </a:cubicBezTo>
                    <a:cubicBezTo>
                      <a:pt x="1319056" y="215108"/>
                      <a:pt x="1333680" y="208950"/>
                      <a:pt x="1339068" y="219726"/>
                    </a:cubicBezTo>
                    <a:cubicBezTo>
                      <a:pt x="1345226" y="232811"/>
                      <a:pt x="1325983" y="235120"/>
                      <a:pt x="1322905" y="245126"/>
                    </a:cubicBezTo>
                    <a:cubicBezTo>
                      <a:pt x="1314438" y="268987"/>
                      <a:pt x="1318286" y="275914"/>
                      <a:pt x="1341377" y="282841"/>
                    </a:cubicBezTo>
                    <a:lnTo>
                      <a:pt x="1342025" y="283106"/>
                    </a:lnTo>
                    <a:lnTo>
                      <a:pt x="1364547" y="277545"/>
                    </a:lnTo>
                    <a:cubicBezTo>
                      <a:pt x="1371955" y="274081"/>
                      <a:pt x="1378690" y="269174"/>
                      <a:pt x="1384270" y="263017"/>
                    </a:cubicBezTo>
                    <a:cubicBezTo>
                      <a:pt x="1401204" y="243775"/>
                      <a:pt x="1408901" y="215296"/>
                      <a:pt x="1395046" y="188356"/>
                    </a:cubicBezTo>
                    <a:cubicBezTo>
                      <a:pt x="1391198" y="180659"/>
                      <a:pt x="1396586" y="166805"/>
                      <a:pt x="1381192" y="163726"/>
                    </a:cubicBezTo>
                    <a:cubicBezTo>
                      <a:pt x="1376573" y="162956"/>
                      <a:pt x="1371955" y="152180"/>
                      <a:pt x="1381192" y="146793"/>
                    </a:cubicBezTo>
                    <a:cubicBezTo>
                      <a:pt x="1395816" y="146023"/>
                      <a:pt x="1410440" y="146023"/>
                      <a:pt x="1416598" y="163726"/>
                    </a:cubicBezTo>
                    <a:cubicBezTo>
                      <a:pt x="1421985" y="179120"/>
                      <a:pt x="1415058" y="196053"/>
                      <a:pt x="1421216" y="210677"/>
                    </a:cubicBezTo>
                    <a:cubicBezTo>
                      <a:pt x="1424294" y="218374"/>
                      <a:pt x="1427373" y="229920"/>
                      <a:pt x="1438149" y="216065"/>
                    </a:cubicBezTo>
                    <a:cubicBezTo>
                      <a:pt x="1449694" y="214526"/>
                      <a:pt x="1465858" y="203750"/>
                      <a:pt x="1460470" y="229920"/>
                    </a:cubicBezTo>
                    <a:cubicBezTo>
                      <a:pt x="1460470" y="231459"/>
                      <a:pt x="1460470" y="232229"/>
                      <a:pt x="1458931" y="233768"/>
                    </a:cubicBezTo>
                    <a:cubicBezTo>
                      <a:pt x="1448155" y="240696"/>
                      <a:pt x="1446616" y="253781"/>
                      <a:pt x="1440458" y="263787"/>
                    </a:cubicBezTo>
                    <a:cubicBezTo>
                      <a:pt x="1435840" y="271483"/>
                      <a:pt x="1439688" y="278411"/>
                      <a:pt x="1450464" y="277641"/>
                    </a:cubicBezTo>
                    <a:cubicBezTo>
                      <a:pt x="1451234" y="278411"/>
                      <a:pt x="1452003" y="279950"/>
                      <a:pt x="1451234" y="281490"/>
                    </a:cubicBezTo>
                    <a:cubicBezTo>
                      <a:pt x="1455852" y="288417"/>
                      <a:pt x="1452773" y="298423"/>
                      <a:pt x="1461240" y="303811"/>
                    </a:cubicBezTo>
                    <a:cubicBezTo>
                      <a:pt x="1473555" y="319205"/>
                      <a:pt x="1485870" y="333059"/>
                      <a:pt x="1505113" y="341526"/>
                    </a:cubicBezTo>
                    <a:cubicBezTo>
                      <a:pt x="1537440" y="356920"/>
                      <a:pt x="1538210" y="375393"/>
                      <a:pt x="1510501" y="396944"/>
                    </a:cubicBezTo>
                    <a:cubicBezTo>
                      <a:pt x="1480482" y="420035"/>
                      <a:pt x="1479713" y="428502"/>
                      <a:pt x="1505882" y="457750"/>
                    </a:cubicBezTo>
                    <a:cubicBezTo>
                      <a:pt x="1506652" y="458520"/>
                      <a:pt x="1506652" y="458520"/>
                      <a:pt x="1507422" y="459290"/>
                    </a:cubicBezTo>
                    <a:cubicBezTo>
                      <a:pt x="1534361" y="492387"/>
                      <a:pt x="1536670" y="496235"/>
                      <a:pt x="1498955" y="519327"/>
                    </a:cubicBezTo>
                    <a:cubicBezTo>
                      <a:pt x="1488949" y="525484"/>
                      <a:pt x="1472016" y="527024"/>
                      <a:pt x="1472785" y="539339"/>
                    </a:cubicBezTo>
                    <a:cubicBezTo>
                      <a:pt x="1473555" y="554733"/>
                      <a:pt x="1492028" y="553963"/>
                      <a:pt x="1504343" y="558581"/>
                    </a:cubicBezTo>
                    <a:cubicBezTo>
                      <a:pt x="1510501" y="560891"/>
                      <a:pt x="1516658" y="562430"/>
                      <a:pt x="1522816" y="563969"/>
                    </a:cubicBezTo>
                    <a:cubicBezTo>
                      <a:pt x="1527434" y="571666"/>
                      <a:pt x="1522816" y="574745"/>
                      <a:pt x="1515889" y="574745"/>
                    </a:cubicBezTo>
                    <a:cubicBezTo>
                      <a:pt x="1510501" y="575515"/>
                      <a:pt x="1505882" y="573975"/>
                      <a:pt x="1501264" y="576285"/>
                    </a:cubicBezTo>
                    <a:cubicBezTo>
                      <a:pt x="1490488" y="577824"/>
                      <a:pt x="1479713" y="579363"/>
                      <a:pt x="1468937" y="581672"/>
                    </a:cubicBezTo>
                    <a:cubicBezTo>
                      <a:pt x="1446616" y="587060"/>
                      <a:pt x="1442767" y="595527"/>
                      <a:pt x="1454313" y="615539"/>
                    </a:cubicBezTo>
                    <a:cubicBezTo>
                      <a:pt x="1459700" y="624776"/>
                      <a:pt x="1468167" y="632473"/>
                      <a:pt x="1474325" y="641709"/>
                    </a:cubicBezTo>
                    <a:cubicBezTo>
                      <a:pt x="1478943" y="647867"/>
                      <a:pt x="1485870" y="654793"/>
                      <a:pt x="1482022" y="663260"/>
                    </a:cubicBezTo>
                    <a:cubicBezTo>
                      <a:pt x="1477404" y="672497"/>
                      <a:pt x="1468167" y="672497"/>
                      <a:pt x="1458931" y="673266"/>
                    </a:cubicBezTo>
                    <a:cubicBezTo>
                      <a:pt x="1447385" y="674036"/>
                      <a:pt x="1435840" y="673266"/>
                      <a:pt x="1423525" y="673266"/>
                    </a:cubicBezTo>
                    <a:cubicBezTo>
                      <a:pt x="1410440" y="673266"/>
                      <a:pt x="1403513" y="677884"/>
                      <a:pt x="1401204" y="691739"/>
                    </a:cubicBezTo>
                    <a:cubicBezTo>
                      <a:pt x="1397355" y="716369"/>
                      <a:pt x="1385040" y="725606"/>
                      <a:pt x="1361949" y="726376"/>
                    </a:cubicBezTo>
                    <a:cubicBezTo>
                      <a:pt x="1311149" y="728685"/>
                      <a:pt x="1308840" y="731763"/>
                      <a:pt x="1318846" y="782563"/>
                    </a:cubicBezTo>
                    <a:lnTo>
                      <a:pt x="1320024" y="791592"/>
                    </a:lnTo>
                    <a:lnTo>
                      <a:pt x="1331085" y="805161"/>
                    </a:lnTo>
                    <a:cubicBezTo>
                      <a:pt x="1338012" y="817477"/>
                      <a:pt x="1337242" y="832871"/>
                      <a:pt x="1333394" y="842877"/>
                    </a:cubicBezTo>
                    <a:cubicBezTo>
                      <a:pt x="1328776" y="854422"/>
                      <a:pt x="1329545" y="861350"/>
                      <a:pt x="1340321" y="873664"/>
                    </a:cubicBezTo>
                    <a:cubicBezTo>
                      <a:pt x="1314922" y="863659"/>
                      <a:pt x="1314922" y="872895"/>
                      <a:pt x="1321848" y="887519"/>
                    </a:cubicBezTo>
                    <a:cubicBezTo>
                      <a:pt x="1311458" y="887904"/>
                      <a:pt x="1301644" y="887711"/>
                      <a:pt x="1292408" y="889347"/>
                    </a:cubicBezTo>
                    <a:lnTo>
                      <a:pt x="1277207" y="896835"/>
                    </a:lnTo>
                    <a:lnTo>
                      <a:pt x="1279976" y="900712"/>
                    </a:lnTo>
                    <a:cubicBezTo>
                      <a:pt x="1284209" y="903598"/>
                      <a:pt x="1289597" y="904945"/>
                      <a:pt x="1296525" y="904945"/>
                    </a:cubicBezTo>
                    <a:cubicBezTo>
                      <a:pt x="1332700" y="904945"/>
                      <a:pt x="1335779" y="907254"/>
                      <a:pt x="1338858" y="945739"/>
                    </a:cubicBezTo>
                    <a:cubicBezTo>
                      <a:pt x="1339628" y="961903"/>
                      <a:pt x="1346555" y="961903"/>
                      <a:pt x="1357331" y="955745"/>
                    </a:cubicBezTo>
                    <a:cubicBezTo>
                      <a:pt x="1375804" y="954206"/>
                      <a:pt x="1367337" y="966521"/>
                      <a:pt x="1366567" y="974988"/>
                    </a:cubicBezTo>
                    <a:cubicBezTo>
                      <a:pt x="1355022" y="1010394"/>
                      <a:pt x="1364258" y="1034254"/>
                      <a:pt x="1397355" y="1055036"/>
                    </a:cubicBezTo>
                    <a:cubicBezTo>
                      <a:pt x="1425064" y="1072739"/>
                      <a:pt x="1428143" y="1078897"/>
                      <a:pt x="1415058" y="1097369"/>
                    </a:cubicBezTo>
                    <a:cubicBezTo>
                      <a:pt x="1406592" y="1101988"/>
                      <a:pt x="1395046" y="1102757"/>
                      <a:pt x="1392737" y="1115073"/>
                    </a:cubicBezTo>
                    <a:cubicBezTo>
                      <a:pt x="1387349" y="1128927"/>
                      <a:pt x="1392737" y="1139703"/>
                      <a:pt x="1401973" y="1150479"/>
                    </a:cubicBezTo>
                    <a:cubicBezTo>
                      <a:pt x="1410440" y="1160485"/>
                      <a:pt x="1423525" y="1168951"/>
                      <a:pt x="1418907" y="1185115"/>
                    </a:cubicBezTo>
                    <a:cubicBezTo>
                      <a:pt x="1409670" y="1190503"/>
                      <a:pt x="1400434" y="1195121"/>
                      <a:pt x="1392737" y="1202818"/>
                    </a:cubicBezTo>
                    <a:cubicBezTo>
                      <a:pt x="1388119" y="1207436"/>
                      <a:pt x="1375804" y="1205127"/>
                      <a:pt x="1379652" y="1217442"/>
                    </a:cubicBezTo>
                    <a:cubicBezTo>
                      <a:pt x="1382731" y="1222830"/>
                      <a:pt x="1388889" y="1224369"/>
                      <a:pt x="1392737" y="1228218"/>
                    </a:cubicBezTo>
                    <a:cubicBezTo>
                      <a:pt x="1393507" y="1228988"/>
                      <a:pt x="1395046" y="1228988"/>
                      <a:pt x="1396586" y="1228988"/>
                    </a:cubicBezTo>
                    <a:cubicBezTo>
                      <a:pt x="1404283" y="1233606"/>
                      <a:pt x="1415828" y="1227448"/>
                      <a:pt x="1421216" y="1238224"/>
                    </a:cubicBezTo>
                    <a:cubicBezTo>
                      <a:pt x="1418137" y="1247460"/>
                      <a:pt x="1409670" y="1245921"/>
                      <a:pt x="1402743" y="1246691"/>
                    </a:cubicBezTo>
                    <a:cubicBezTo>
                      <a:pt x="1395816" y="1247460"/>
                      <a:pt x="1388119" y="1248230"/>
                      <a:pt x="1381192" y="1249770"/>
                    </a:cubicBezTo>
                    <a:cubicBezTo>
                      <a:pt x="1354252" y="1255157"/>
                      <a:pt x="1351173" y="1263624"/>
                      <a:pt x="1367337" y="1285945"/>
                    </a:cubicBezTo>
                    <a:cubicBezTo>
                      <a:pt x="1371955" y="1291333"/>
                      <a:pt x="1377343" y="1296721"/>
                      <a:pt x="1382731" y="1301339"/>
                    </a:cubicBezTo>
                    <a:cubicBezTo>
                      <a:pt x="1388889" y="1316733"/>
                      <a:pt x="1381192" y="1323660"/>
                      <a:pt x="1366567" y="1324430"/>
                    </a:cubicBezTo>
                    <a:cubicBezTo>
                      <a:pt x="1358870" y="1325200"/>
                      <a:pt x="1350404" y="1325200"/>
                      <a:pt x="1342707" y="1324430"/>
                    </a:cubicBezTo>
                    <a:cubicBezTo>
                      <a:pt x="1330391" y="1323660"/>
                      <a:pt x="1322694" y="1325969"/>
                      <a:pt x="1321155" y="1341363"/>
                    </a:cubicBezTo>
                    <a:cubicBezTo>
                      <a:pt x="1319616" y="1358297"/>
                      <a:pt x="1305761" y="1365224"/>
                      <a:pt x="1289598" y="1365994"/>
                    </a:cubicBezTo>
                    <a:cubicBezTo>
                      <a:pt x="1251882" y="1368303"/>
                      <a:pt x="1251882" y="1368303"/>
                      <a:pt x="1252652" y="1404479"/>
                    </a:cubicBezTo>
                    <a:cubicBezTo>
                      <a:pt x="1252652" y="1412176"/>
                      <a:pt x="1261889" y="1424491"/>
                      <a:pt x="1243416" y="1422951"/>
                    </a:cubicBezTo>
                    <a:cubicBezTo>
                      <a:pt x="1240337" y="1419873"/>
                      <a:pt x="1237258" y="1416794"/>
                      <a:pt x="1234949" y="1413715"/>
                    </a:cubicBezTo>
                    <a:cubicBezTo>
                      <a:pt x="1222634" y="1404479"/>
                      <a:pt x="1220325" y="1413715"/>
                      <a:pt x="1217246" y="1422951"/>
                    </a:cubicBezTo>
                    <a:cubicBezTo>
                      <a:pt x="1214167" y="1439884"/>
                      <a:pt x="1208010" y="1451430"/>
                      <a:pt x="1187997" y="1450660"/>
                    </a:cubicBezTo>
                    <a:cubicBezTo>
                      <a:pt x="1179531" y="1449891"/>
                      <a:pt x="1171064" y="1455278"/>
                      <a:pt x="1162598" y="1457588"/>
                    </a:cubicBezTo>
                    <a:cubicBezTo>
                      <a:pt x="1149513" y="1460666"/>
                      <a:pt x="1138737" y="1458357"/>
                      <a:pt x="1129501" y="1447581"/>
                    </a:cubicBezTo>
                    <a:cubicBezTo>
                      <a:pt x="1111028" y="1427569"/>
                      <a:pt x="1096404" y="1426800"/>
                      <a:pt x="1074852" y="1443733"/>
                    </a:cubicBezTo>
                    <a:cubicBezTo>
                      <a:pt x="1069464" y="1447581"/>
                      <a:pt x="1064846" y="1452200"/>
                      <a:pt x="1059458" y="1456048"/>
                    </a:cubicBezTo>
                    <a:cubicBezTo>
                      <a:pt x="1047143" y="1465285"/>
                      <a:pt x="1035597" y="1464515"/>
                      <a:pt x="1024052" y="1453739"/>
                    </a:cubicBezTo>
                    <a:cubicBezTo>
                      <a:pt x="1014046" y="1443733"/>
                      <a:pt x="1004810" y="1429878"/>
                      <a:pt x="987107" y="1442194"/>
                    </a:cubicBezTo>
                    <a:cubicBezTo>
                      <a:pt x="971713" y="1452969"/>
                      <a:pt x="956319" y="1463745"/>
                      <a:pt x="964785" y="1486066"/>
                    </a:cubicBezTo>
                    <a:cubicBezTo>
                      <a:pt x="965555" y="1488376"/>
                      <a:pt x="966325" y="1492224"/>
                      <a:pt x="962476" y="1493763"/>
                    </a:cubicBezTo>
                    <a:cubicBezTo>
                      <a:pt x="955549" y="1492994"/>
                      <a:pt x="955549" y="1486066"/>
                      <a:pt x="953240" y="1481448"/>
                    </a:cubicBezTo>
                    <a:cubicBezTo>
                      <a:pt x="938616" y="1464515"/>
                      <a:pt x="933997" y="1443733"/>
                      <a:pt x="927840" y="1423721"/>
                    </a:cubicBezTo>
                    <a:cubicBezTo>
                      <a:pt x="922452" y="1413715"/>
                      <a:pt x="912446" y="1413715"/>
                      <a:pt x="902440" y="1413715"/>
                    </a:cubicBezTo>
                    <a:cubicBezTo>
                      <a:pt x="893204" y="1413715"/>
                      <a:pt x="883198" y="1414485"/>
                      <a:pt x="873961" y="1414485"/>
                    </a:cubicBezTo>
                    <a:cubicBezTo>
                      <a:pt x="840094" y="1415255"/>
                      <a:pt x="839325" y="1414485"/>
                      <a:pt x="836246" y="1382157"/>
                    </a:cubicBezTo>
                    <a:cubicBezTo>
                      <a:pt x="810076" y="1390624"/>
                      <a:pt x="810076" y="1390624"/>
                      <a:pt x="808537" y="1362145"/>
                    </a:cubicBezTo>
                    <a:cubicBezTo>
                      <a:pt x="808537" y="1356757"/>
                      <a:pt x="807767" y="1351369"/>
                      <a:pt x="802379" y="1349060"/>
                    </a:cubicBezTo>
                    <a:cubicBezTo>
                      <a:pt x="796991" y="1346751"/>
                      <a:pt x="794682" y="1352139"/>
                      <a:pt x="791603" y="1355218"/>
                    </a:cubicBezTo>
                    <a:cubicBezTo>
                      <a:pt x="786215" y="1361376"/>
                      <a:pt x="780828" y="1367533"/>
                      <a:pt x="774670" y="1372921"/>
                    </a:cubicBezTo>
                    <a:cubicBezTo>
                      <a:pt x="763125" y="1383697"/>
                      <a:pt x="760816" y="1394473"/>
                      <a:pt x="770822" y="1407558"/>
                    </a:cubicBezTo>
                    <a:cubicBezTo>
                      <a:pt x="777749" y="1416794"/>
                      <a:pt x="779288" y="1426030"/>
                      <a:pt x="771591" y="1435266"/>
                    </a:cubicBezTo>
                    <a:cubicBezTo>
                      <a:pt x="763125" y="1440654"/>
                      <a:pt x="756967" y="1435266"/>
                      <a:pt x="752349" y="1429878"/>
                    </a:cubicBezTo>
                    <a:cubicBezTo>
                      <a:pt x="723101" y="1396782"/>
                      <a:pt x="683846" y="1391394"/>
                      <a:pt x="643052" y="1388315"/>
                    </a:cubicBezTo>
                    <a:cubicBezTo>
                      <a:pt x="614573" y="1386776"/>
                      <a:pt x="610725" y="1379848"/>
                      <a:pt x="620731" y="1352139"/>
                    </a:cubicBezTo>
                    <a:cubicBezTo>
                      <a:pt x="627658" y="1345982"/>
                      <a:pt x="636125" y="1349830"/>
                      <a:pt x="643052" y="1350600"/>
                    </a:cubicBezTo>
                    <a:cubicBezTo>
                      <a:pt x="674609" y="1364454"/>
                      <a:pt x="703858" y="1346751"/>
                      <a:pt x="720022" y="1325200"/>
                    </a:cubicBezTo>
                    <a:cubicBezTo>
                      <a:pt x="724640" y="1319812"/>
                      <a:pt x="726949" y="1311345"/>
                      <a:pt x="734646" y="1309806"/>
                    </a:cubicBezTo>
                    <a:cubicBezTo>
                      <a:pt x="737340" y="1309036"/>
                      <a:pt x="738495" y="1308651"/>
                      <a:pt x="738495" y="1308170"/>
                    </a:cubicBezTo>
                    <a:lnTo>
                      <a:pt x="737082" y="1307155"/>
                    </a:lnTo>
                    <a:lnTo>
                      <a:pt x="726872" y="1307774"/>
                    </a:lnTo>
                    <a:cubicBezTo>
                      <a:pt x="716096" y="1311622"/>
                      <a:pt x="705320" y="1307004"/>
                      <a:pt x="695314" y="1300846"/>
                    </a:cubicBezTo>
                    <a:cubicBezTo>
                      <a:pt x="681460" y="1292380"/>
                      <a:pt x="667605" y="1292380"/>
                      <a:pt x="653751" y="1301616"/>
                    </a:cubicBezTo>
                    <a:cubicBezTo>
                      <a:pt x="641436" y="1310083"/>
                      <a:pt x="628351" y="1310853"/>
                      <a:pt x="614496" y="1313162"/>
                    </a:cubicBezTo>
                    <a:lnTo>
                      <a:pt x="593949" y="1322974"/>
                    </a:lnTo>
                    <a:lnTo>
                      <a:pt x="593237" y="1324737"/>
                    </a:lnTo>
                    <a:lnTo>
                      <a:pt x="591071" y="1325482"/>
                    </a:lnTo>
                    <a:lnTo>
                      <a:pt x="594484" y="1350107"/>
                    </a:lnTo>
                    <a:cubicBezTo>
                      <a:pt x="596793" y="1354725"/>
                      <a:pt x="599102" y="1359343"/>
                      <a:pt x="601411" y="1363962"/>
                    </a:cubicBezTo>
                    <a:cubicBezTo>
                      <a:pt x="614496" y="1393210"/>
                      <a:pt x="604490" y="1410913"/>
                      <a:pt x="572163" y="1413992"/>
                    </a:cubicBezTo>
                    <a:cubicBezTo>
                      <a:pt x="558308" y="1415531"/>
                      <a:pt x="544453" y="1413222"/>
                      <a:pt x="530599" y="1417840"/>
                    </a:cubicBezTo>
                    <a:cubicBezTo>
                      <a:pt x="506739" y="1425537"/>
                      <a:pt x="502890" y="1434004"/>
                      <a:pt x="517514" y="1454016"/>
                    </a:cubicBezTo>
                    <a:cubicBezTo>
                      <a:pt x="521363" y="1460174"/>
                      <a:pt x="526751" y="1465562"/>
                      <a:pt x="531369" y="1470949"/>
                    </a:cubicBezTo>
                    <a:cubicBezTo>
                      <a:pt x="535987" y="1475568"/>
                      <a:pt x="540605" y="1480186"/>
                      <a:pt x="545223" y="1486344"/>
                    </a:cubicBezTo>
                    <a:cubicBezTo>
                      <a:pt x="500581" y="1480186"/>
                      <a:pt x="485187" y="1462483"/>
                      <a:pt x="486726" y="1420919"/>
                    </a:cubicBezTo>
                    <a:cubicBezTo>
                      <a:pt x="487496" y="1400907"/>
                      <a:pt x="481339" y="1395519"/>
                      <a:pt x="466714" y="1401677"/>
                    </a:cubicBezTo>
                    <a:cubicBezTo>
                      <a:pt x="459017" y="1405525"/>
                      <a:pt x="448241" y="1419380"/>
                      <a:pt x="443623" y="1409374"/>
                    </a:cubicBezTo>
                    <a:cubicBezTo>
                      <a:pt x="437466" y="1397828"/>
                      <a:pt x="435157" y="1380125"/>
                      <a:pt x="445932" y="1367810"/>
                    </a:cubicBezTo>
                    <a:cubicBezTo>
                      <a:pt x="454784" y="1358189"/>
                      <a:pt x="461519" y="1347221"/>
                      <a:pt x="467676" y="1335964"/>
                    </a:cubicBezTo>
                    <a:lnTo>
                      <a:pt x="477919" y="1317150"/>
                    </a:lnTo>
                    <a:lnTo>
                      <a:pt x="459117" y="1325026"/>
                    </a:lnTo>
                    <a:cubicBezTo>
                      <a:pt x="453729" y="1328874"/>
                      <a:pt x="449111" y="1333493"/>
                      <a:pt x="443723" y="1337341"/>
                    </a:cubicBezTo>
                    <a:cubicBezTo>
                      <a:pt x="431408" y="1346578"/>
                      <a:pt x="419862" y="1345808"/>
                      <a:pt x="408317" y="1335032"/>
                    </a:cubicBezTo>
                    <a:cubicBezTo>
                      <a:pt x="398311" y="1325026"/>
                      <a:pt x="389075" y="1311171"/>
                      <a:pt x="371372" y="1323487"/>
                    </a:cubicBezTo>
                    <a:cubicBezTo>
                      <a:pt x="355978" y="1334262"/>
                      <a:pt x="340584" y="1345038"/>
                      <a:pt x="349050" y="1367359"/>
                    </a:cubicBezTo>
                    <a:cubicBezTo>
                      <a:pt x="349820" y="1369669"/>
                      <a:pt x="350590" y="1373517"/>
                      <a:pt x="346741" y="1375056"/>
                    </a:cubicBezTo>
                    <a:cubicBezTo>
                      <a:pt x="339814" y="1374287"/>
                      <a:pt x="339814" y="1367359"/>
                      <a:pt x="337505" y="1362741"/>
                    </a:cubicBezTo>
                    <a:cubicBezTo>
                      <a:pt x="322881" y="1345808"/>
                      <a:pt x="318262" y="1325026"/>
                      <a:pt x="312105" y="1305014"/>
                    </a:cubicBezTo>
                    <a:cubicBezTo>
                      <a:pt x="306717" y="1295008"/>
                      <a:pt x="296711" y="1295008"/>
                      <a:pt x="286705" y="1295008"/>
                    </a:cubicBezTo>
                    <a:cubicBezTo>
                      <a:pt x="277469" y="1295008"/>
                      <a:pt x="267463" y="1295778"/>
                      <a:pt x="258226" y="1295778"/>
                    </a:cubicBezTo>
                    <a:cubicBezTo>
                      <a:pt x="224359" y="1296548"/>
                      <a:pt x="223590" y="1295778"/>
                      <a:pt x="220511" y="1263450"/>
                    </a:cubicBezTo>
                    <a:cubicBezTo>
                      <a:pt x="194341" y="1271917"/>
                      <a:pt x="194341" y="1271917"/>
                      <a:pt x="192802" y="1243438"/>
                    </a:cubicBezTo>
                    <a:cubicBezTo>
                      <a:pt x="192802" y="1238050"/>
                      <a:pt x="192032" y="1232662"/>
                      <a:pt x="186644" y="1230353"/>
                    </a:cubicBezTo>
                    <a:cubicBezTo>
                      <a:pt x="181256" y="1228044"/>
                      <a:pt x="178947" y="1233432"/>
                      <a:pt x="175868" y="1236511"/>
                    </a:cubicBezTo>
                    <a:cubicBezTo>
                      <a:pt x="170480" y="1242669"/>
                      <a:pt x="165093" y="1248826"/>
                      <a:pt x="158935" y="1254214"/>
                    </a:cubicBezTo>
                    <a:cubicBezTo>
                      <a:pt x="147390" y="1264990"/>
                      <a:pt x="145081" y="1275766"/>
                      <a:pt x="155087" y="1288851"/>
                    </a:cubicBezTo>
                    <a:cubicBezTo>
                      <a:pt x="162014" y="1298087"/>
                      <a:pt x="163553" y="1307323"/>
                      <a:pt x="155856" y="1316559"/>
                    </a:cubicBezTo>
                    <a:cubicBezTo>
                      <a:pt x="147390" y="1321947"/>
                      <a:pt x="141232" y="1316559"/>
                      <a:pt x="136614" y="1311171"/>
                    </a:cubicBezTo>
                    <a:cubicBezTo>
                      <a:pt x="107366" y="1278075"/>
                      <a:pt x="68111" y="1272687"/>
                      <a:pt x="27317" y="1269608"/>
                    </a:cubicBezTo>
                    <a:cubicBezTo>
                      <a:pt x="-1162" y="1268069"/>
                      <a:pt x="-5010" y="1261141"/>
                      <a:pt x="4996" y="1233432"/>
                    </a:cubicBezTo>
                    <a:cubicBezTo>
                      <a:pt x="11923" y="1227275"/>
                      <a:pt x="20390" y="1231123"/>
                      <a:pt x="27317" y="1231893"/>
                    </a:cubicBezTo>
                    <a:cubicBezTo>
                      <a:pt x="58874" y="1245747"/>
                      <a:pt x="88123" y="1228044"/>
                      <a:pt x="104287" y="1206493"/>
                    </a:cubicBezTo>
                    <a:cubicBezTo>
                      <a:pt x="108905" y="1201105"/>
                      <a:pt x="111214" y="1192638"/>
                      <a:pt x="118911" y="1191099"/>
                    </a:cubicBezTo>
                    <a:cubicBezTo>
                      <a:pt x="124299" y="1189559"/>
                      <a:pt x="123529" y="1189559"/>
                      <a:pt x="119681" y="1187250"/>
                    </a:cubicBezTo>
                    <a:cubicBezTo>
                      <a:pt x="116602" y="1185711"/>
                      <a:pt x="114293" y="1182632"/>
                      <a:pt x="115832" y="1180323"/>
                    </a:cubicBezTo>
                    <a:cubicBezTo>
                      <a:pt x="125069" y="1157232"/>
                      <a:pt x="107366" y="1146457"/>
                      <a:pt x="94281" y="1134141"/>
                    </a:cubicBezTo>
                    <a:cubicBezTo>
                      <a:pt x="90432" y="1130293"/>
                      <a:pt x="85814" y="1125675"/>
                      <a:pt x="84275" y="1120287"/>
                    </a:cubicBezTo>
                    <a:cubicBezTo>
                      <a:pt x="82735" y="1111820"/>
                      <a:pt x="85044" y="1103353"/>
                      <a:pt x="93511" y="1100275"/>
                    </a:cubicBezTo>
                    <a:cubicBezTo>
                      <a:pt x="125838" y="1088729"/>
                      <a:pt x="131226" y="1057171"/>
                      <a:pt x="142772" y="1031772"/>
                    </a:cubicBezTo>
                    <a:cubicBezTo>
                      <a:pt x="142002" y="1028693"/>
                      <a:pt x="141232" y="1021766"/>
                      <a:pt x="149699" y="1020996"/>
                    </a:cubicBezTo>
                    <a:cubicBezTo>
                      <a:pt x="169711" y="1029463"/>
                      <a:pt x="185874" y="1042547"/>
                      <a:pt x="202038" y="1056402"/>
                    </a:cubicBezTo>
                    <a:cubicBezTo>
                      <a:pt x="207426" y="1061020"/>
                      <a:pt x="214353" y="1067947"/>
                      <a:pt x="221281" y="1061790"/>
                    </a:cubicBezTo>
                    <a:cubicBezTo>
                      <a:pt x="226669" y="1056402"/>
                      <a:pt x="219741" y="1049474"/>
                      <a:pt x="216662" y="1044087"/>
                    </a:cubicBezTo>
                    <a:cubicBezTo>
                      <a:pt x="209735" y="1030232"/>
                      <a:pt x="202038" y="1017147"/>
                      <a:pt x="194341" y="1003293"/>
                    </a:cubicBezTo>
                    <a:cubicBezTo>
                      <a:pt x="191262" y="997135"/>
                      <a:pt x="186644" y="990208"/>
                      <a:pt x="192802" y="982511"/>
                    </a:cubicBezTo>
                    <a:cubicBezTo>
                      <a:pt x="198959" y="975584"/>
                      <a:pt x="206656" y="974044"/>
                      <a:pt x="215123" y="975584"/>
                    </a:cubicBezTo>
                    <a:cubicBezTo>
                      <a:pt x="222050" y="977123"/>
                      <a:pt x="228978" y="979432"/>
                      <a:pt x="236675" y="980972"/>
                    </a:cubicBezTo>
                    <a:cubicBezTo>
                      <a:pt x="267463" y="988669"/>
                      <a:pt x="277469" y="983281"/>
                      <a:pt x="287475" y="952493"/>
                    </a:cubicBezTo>
                    <a:cubicBezTo>
                      <a:pt x="292862" y="936329"/>
                      <a:pt x="296711" y="920165"/>
                      <a:pt x="302099" y="904002"/>
                    </a:cubicBezTo>
                    <a:cubicBezTo>
                      <a:pt x="312105" y="877063"/>
                      <a:pt x="325190" y="870135"/>
                      <a:pt x="352899" y="874753"/>
                    </a:cubicBezTo>
                    <a:cubicBezTo>
                      <a:pt x="371372" y="877832"/>
                      <a:pt x="382917" y="871675"/>
                      <a:pt x="389844" y="853202"/>
                    </a:cubicBezTo>
                    <a:cubicBezTo>
                      <a:pt x="399081" y="825493"/>
                      <a:pt x="397541" y="797014"/>
                      <a:pt x="399851" y="768535"/>
                    </a:cubicBezTo>
                    <a:cubicBezTo>
                      <a:pt x="402160" y="742366"/>
                      <a:pt x="412166" y="725432"/>
                      <a:pt x="436796" y="716965"/>
                    </a:cubicBezTo>
                    <a:cubicBezTo>
                      <a:pt x="459887" y="709268"/>
                      <a:pt x="482978" y="700802"/>
                      <a:pt x="507608" y="709268"/>
                    </a:cubicBezTo>
                    <a:cubicBezTo>
                      <a:pt x="518384" y="704650"/>
                      <a:pt x="530699" y="713117"/>
                      <a:pt x="541475" y="706190"/>
                    </a:cubicBezTo>
                    <a:cubicBezTo>
                      <a:pt x="558408" y="696953"/>
                      <a:pt x="577650" y="703881"/>
                      <a:pt x="595353" y="701571"/>
                    </a:cubicBezTo>
                    <a:lnTo>
                      <a:pt x="597182" y="701484"/>
                    </a:lnTo>
                    <a:lnTo>
                      <a:pt x="598042" y="698094"/>
                    </a:lnTo>
                    <a:lnTo>
                      <a:pt x="608477" y="689201"/>
                    </a:lnTo>
                    <a:lnTo>
                      <a:pt x="517614" y="661547"/>
                    </a:lnTo>
                    <a:cubicBezTo>
                      <a:pt x="497602" y="655390"/>
                      <a:pt x="477590" y="647693"/>
                      <a:pt x="459117" y="636917"/>
                    </a:cubicBezTo>
                    <a:cubicBezTo>
                      <a:pt x="441414" y="626911"/>
                      <a:pt x="429099" y="612287"/>
                      <a:pt x="432947" y="590735"/>
                    </a:cubicBezTo>
                    <a:cubicBezTo>
                      <a:pt x="436026" y="569953"/>
                      <a:pt x="449881" y="559177"/>
                      <a:pt x="468353" y="552250"/>
                    </a:cubicBezTo>
                    <a:cubicBezTo>
                      <a:pt x="496063" y="541474"/>
                      <a:pt x="525311" y="532238"/>
                      <a:pt x="553020" y="522232"/>
                    </a:cubicBezTo>
                    <a:cubicBezTo>
                      <a:pt x="565335" y="517614"/>
                      <a:pt x="584578" y="516075"/>
                      <a:pt x="583808" y="502220"/>
                    </a:cubicBezTo>
                    <a:cubicBezTo>
                      <a:pt x="582268" y="487596"/>
                      <a:pt x="563026" y="490675"/>
                      <a:pt x="550711" y="489135"/>
                    </a:cubicBezTo>
                    <a:cubicBezTo>
                      <a:pt x="531469" y="486826"/>
                      <a:pt x="511457" y="483747"/>
                      <a:pt x="492214" y="481438"/>
                    </a:cubicBezTo>
                    <a:cubicBezTo>
                      <a:pt x="475281" y="479129"/>
                      <a:pt x="468353" y="469893"/>
                      <a:pt x="468353" y="452958"/>
                    </a:cubicBezTo>
                    <a:cubicBezTo>
                      <a:pt x="468353" y="445261"/>
                      <a:pt x="468353" y="436795"/>
                      <a:pt x="466044" y="429098"/>
                    </a:cubicBezTo>
                    <a:cubicBezTo>
                      <a:pt x="462196" y="412934"/>
                      <a:pt x="453729" y="401389"/>
                      <a:pt x="435256" y="400619"/>
                    </a:cubicBezTo>
                    <a:cubicBezTo>
                      <a:pt x="427559" y="400619"/>
                      <a:pt x="419093" y="398310"/>
                      <a:pt x="411396" y="396771"/>
                    </a:cubicBezTo>
                    <a:cubicBezTo>
                      <a:pt x="389075" y="393692"/>
                      <a:pt x="380608" y="384456"/>
                      <a:pt x="379838" y="357516"/>
                    </a:cubicBezTo>
                    <a:cubicBezTo>
                      <a:pt x="390614" y="365213"/>
                      <a:pt x="399851" y="372910"/>
                      <a:pt x="410626" y="378298"/>
                    </a:cubicBezTo>
                    <a:cubicBezTo>
                      <a:pt x="429099" y="388304"/>
                      <a:pt x="443723" y="381377"/>
                      <a:pt x="449881" y="362134"/>
                    </a:cubicBezTo>
                    <a:cubicBezTo>
                      <a:pt x="450650" y="359055"/>
                      <a:pt x="450650" y="355977"/>
                      <a:pt x="451420" y="353668"/>
                    </a:cubicBezTo>
                    <a:cubicBezTo>
                      <a:pt x="456808" y="342122"/>
                      <a:pt x="452190" y="322110"/>
                      <a:pt x="467584" y="320570"/>
                    </a:cubicBezTo>
                    <a:cubicBezTo>
                      <a:pt x="479129" y="319801"/>
                      <a:pt x="482208" y="338274"/>
                      <a:pt x="488366" y="348280"/>
                    </a:cubicBezTo>
                    <a:cubicBezTo>
                      <a:pt x="490675" y="352128"/>
                      <a:pt x="492214" y="355977"/>
                      <a:pt x="494523" y="359825"/>
                    </a:cubicBezTo>
                    <a:cubicBezTo>
                      <a:pt x="511457" y="391383"/>
                      <a:pt x="512996" y="392153"/>
                      <a:pt x="544554" y="375219"/>
                    </a:cubicBezTo>
                    <a:cubicBezTo>
                      <a:pt x="560717" y="366752"/>
                      <a:pt x="575341" y="366752"/>
                      <a:pt x="592275" y="373680"/>
                    </a:cubicBezTo>
                    <a:cubicBezTo>
                      <a:pt x="613056" y="382916"/>
                      <a:pt x="633069" y="394462"/>
                      <a:pt x="655390" y="399080"/>
                    </a:cubicBezTo>
                    <a:cubicBezTo>
                      <a:pt x="662317" y="400619"/>
                      <a:pt x="669245" y="401389"/>
                      <a:pt x="673093" y="395231"/>
                    </a:cubicBezTo>
                    <a:cubicBezTo>
                      <a:pt x="677711" y="387534"/>
                      <a:pt x="674632" y="381377"/>
                      <a:pt x="669245" y="375219"/>
                    </a:cubicBezTo>
                    <a:cubicBezTo>
                      <a:pt x="652311" y="357516"/>
                      <a:pt x="635378" y="341352"/>
                      <a:pt x="622293" y="319801"/>
                    </a:cubicBezTo>
                    <a:cubicBezTo>
                      <a:pt x="601511" y="285164"/>
                      <a:pt x="604590" y="271310"/>
                      <a:pt x="639996" y="254377"/>
                    </a:cubicBezTo>
                    <a:cubicBezTo>
                      <a:pt x="666935" y="241292"/>
                      <a:pt x="696184" y="238983"/>
                      <a:pt x="724662" y="232055"/>
                    </a:cubicBezTo>
                    <a:cubicBezTo>
                      <a:pt x="736208" y="229746"/>
                      <a:pt x="755450" y="228977"/>
                      <a:pt x="754681" y="215892"/>
                    </a:cubicBezTo>
                    <a:cubicBezTo>
                      <a:pt x="754681" y="203577"/>
                      <a:pt x="736208" y="202807"/>
                      <a:pt x="723893" y="201268"/>
                    </a:cubicBezTo>
                    <a:cubicBezTo>
                      <a:pt x="706190" y="198189"/>
                      <a:pt x="687717" y="195110"/>
                      <a:pt x="670014" y="191261"/>
                    </a:cubicBezTo>
                    <a:cubicBezTo>
                      <a:pt x="660008" y="188952"/>
                      <a:pt x="648463" y="186643"/>
                      <a:pt x="647693" y="173558"/>
                    </a:cubicBezTo>
                    <a:cubicBezTo>
                      <a:pt x="646923" y="159704"/>
                      <a:pt x="656929" y="148928"/>
                      <a:pt x="665396" y="139692"/>
                    </a:cubicBezTo>
                    <a:cubicBezTo>
                      <a:pt x="670784" y="134304"/>
                      <a:pt x="673093" y="142771"/>
                      <a:pt x="676941" y="145849"/>
                    </a:cubicBezTo>
                    <a:lnTo>
                      <a:pt x="688074" y="153009"/>
                    </a:lnTo>
                    <a:lnTo>
                      <a:pt x="710225" y="120435"/>
                    </a:lnTo>
                    <a:cubicBezTo>
                      <a:pt x="717922" y="110429"/>
                      <a:pt x="729467" y="107350"/>
                      <a:pt x="741783" y="108890"/>
                    </a:cubicBezTo>
                    <a:cubicBezTo>
                      <a:pt x="747940" y="109659"/>
                      <a:pt x="754868" y="111968"/>
                      <a:pt x="761025" y="112738"/>
                    </a:cubicBezTo>
                    <a:cubicBezTo>
                      <a:pt x="766413" y="113123"/>
                      <a:pt x="772185" y="113893"/>
                      <a:pt x="777477" y="113123"/>
                    </a:cubicBezTo>
                    <a:lnTo>
                      <a:pt x="785507" y="107883"/>
                    </a:lnTo>
                    <a:lnTo>
                      <a:pt x="785854" y="89974"/>
                    </a:lnTo>
                    <a:cubicBezTo>
                      <a:pt x="784891" y="83215"/>
                      <a:pt x="782775" y="76384"/>
                      <a:pt x="779311" y="69649"/>
                    </a:cubicBezTo>
                    <a:cubicBezTo>
                      <a:pt x="775463" y="61952"/>
                      <a:pt x="780851" y="48098"/>
                      <a:pt x="765457" y="45019"/>
                    </a:cubicBezTo>
                    <a:cubicBezTo>
                      <a:pt x="760838" y="44249"/>
                      <a:pt x="756220" y="33473"/>
                      <a:pt x="765457" y="28086"/>
                    </a:cubicBezTo>
                    <a:cubicBezTo>
                      <a:pt x="772769" y="27701"/>
                      <a:pt x="780081" y="27508"/>
                      <a:pt x="786335" y="29625"/>
                    </a:cubicBezTo>
                    <a:lnTo>
                      <a:pt x="790615" y="34161"/>
                    </a:lnTo>
                    <a:lnTo>
                      <a:pt x="791043" y="33459"/>
                    </a:lnTo>
                    <a:cubicBezTo>
                      <a:pt x="796431" y="28841"/>
                      <a:pt x="800279" y="21914"/>
                      <a:pt x="804898" y="16526"/>
                    </a:cubicBezTo>
                    <a:cubicBezTo>
                      <a:pt x="814904" y="3441"/>
                      <a:pt x="827219" y="-2716"/>
                      <a:pt x="844922" y="1132"/>
                    </a:cubicBezTo>
                    <a:close/>
                  </a:path>
                </a:pathLst>
              </a:custGeom>
              <a:solidFill>
                <a:schemeClr val="accent3"/>
              </a:solidFill>
              <a:ln w="7692" cap="flat">
                <a:noFill/>
                <a:prstDash val="solid"/>
                <a:miter/>
              </a:ln>
            </p:spPr>
            <p:txBody>
              <a:bodyPr rtlCol="0" anchor="ctr"/>
              <a:lstStyle/>
              <a:p>
                <a:endPar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88" name="Freeform: Shape 87">
                <a:extLst>
                  <a:ext uri="{FF2B5EF4-FFF2-40B4-BE49-F238E27FC236}">
                    <a16:creationId xmlns:a16="http://schemas.microsoft.com/office/drawing/2014/main" id="{A7229D89-D737-4F30-BDCE-D4BB54A6746A}"/>
                  </a:ext>
                </a:extLst>
              </p:cNvPr>
              <p:cNvSpPr/>
              <p:nvPr/>
            </p:nvSpPr>
            <p:spPr>
              <a:xfrm>
                <a:off x="8074422" y="4675268"/>
                <a:ext cx="238292" cy="940948"/>
              </a:xfrm>
              <a:custGeom>
                <a:avLst/>
                <a:gdLst>
                  <a:gd name="connsiteX0" fmla="*/ 176276 w 300181"/>
                  <a:gd name="connsiteY0" fmla="*/ 917144 h 1185333"/>
                  <a:gd name="connsiteX1" fmla="*/ 176276 w 300181"/>
                  <a:gd name="connsiteY1" fmla="*/ 920223 h 1185333"/>
                  <a:gd name="connsiteX2" fmla="*/ 187821 w 300181"/>
                  <a:gd name="connsiteY2" fmla="*/ 1036447 h 1185333"/>
                  <a:gd name="connsiteX3" fmla="*/ 124706 w 300181"/>
                  <a:gd name="connsiteY3" fmla="*/ 1174993 h 1185333"/>
                  <a:gd name="connsiteX4" fmla="*/ 71597 w 300181"/>
                  <a:gd name="connsiteY4" fmla="*/ 1170375 h 1185333"/>
                  <a:gd name="connsiteX5" fmla="*/ 45427 w 300181"/>
                  <a:gd name="connsiteY5" fmla="*/ 1073393 h 1185333"/>
                  <a:gd name="connsiteX6" fmla="*/ 45427 w 300181"/>
                  <a:gd name="connsiteY6" fmla="*/ 1073393 h 1185333"/>
                  <a:gd name="connsiteX7" fmla="*/ 4633 w 300181"/>
                  <a:gd name="connsiteY7" fmla="*/ 997193 h 1185333"/>
                  <a:gd name="connsiteX8" fmla="*/ 18488 w 300181"/>
                  <a:gd name="connsiteY8" fmla="*/ 893284 h 1185333"/>
                  <a:gd name="connsiteX9" fmla="*/ 66209 w 300181"/>
                  <a:gd name="connsiteY9" fmla="*/ 707017 h 1185333"/>
                  <a:gd name="connsiteX10" fmla="*/ 67748 w 300181"/>
                  <a:gd name="connsiteY10" fmla="*/ 700090 h 1185333"/>
                  <a:gd name="connsiteX11" fmla="*/ 76985 w 300181"/>
                  <a:gd name="connsiteY11" fmla="*/ 664684 h 1185333"/>
                  <a:gd name="connsiteX12" fmla="*/ 93918 w 300181"/>
                  <a:gd name="connsiteY12" fmla="*/ 622351 h 1185333"/>
                  <a:gd name="connsiteX13" fmla="*/ 157033 w 300181"/>
                  <a:gd name="connsiteY13" fmla="*/ 495350 h 1185333"/>
                  <a:gd name="connsiteX14" fmla="*/ 133942 w 300181"/>
                  <a:gd name="connsiteY14" fmla="*/ 451478 h 1185333"/>
                  <a:gd name="connsiteX15" fmla="*/ 69288 w 300181"/>
                  <a:gd name="connsiteY15" fmla="*/ 396059 h 1185333"/>
                  <a:gd name="connsiteX16" fmla="*/ 67748 w 300181"/>
                  <a:gd name="connsiteY16" fmla="*/ 386053 h 1185333"/>
                  <a:gd name="connsiteX17" fmla="*/ 72367 w 300181"/>
                  <a:gd name="connsiteY17" fmla="*/ 372968 h 1185333"/>
                  <a:gd name="connsiteX18" fmla="*/ 73136 w 300181"/>
                  <a:gd name="connsiteY18" fmla="*/ 361423 h 1185333"/>
                  <a:gd name="connsiteX19" fmla="*/ 83912 w 300181"/>
                  <a:gd name="connsiteY19" fmla="*/ 280605 h 1185333"/>
                  <a:gd name="connsiteX20" fmla="*/ 63900 w 300181"/>
                  <a:gd name="connsiteY20" fmla="*/ 229805 h 1185333"/>
                  <a:gd name="connsiteX21" fmla="*/ 46967 w 300181"/>
                  <a:gd name="connsiteY21" fmla="*/ 219799 h 1185333"/>
                  <a:gd name="connsiteX22" fmla="*/ 40039 w 300181"/>
                  <a:gd name="connsiteY22" fmla="*/ 177466 h 1185333"/>
                  <a:gd name="connsiteX23" fmla="*/ 71597 w 300181"/>
                  <a:gd name="connsiteY23" fmla="*/ 146678 h 1185333"/>
                  <a:gd name="connsiteX24" fmla="*/ 137791 w 300181"/>
                  <a:gd name="connsiteY24" fmla="*/ 48156 h 1185333"/>
                  <a:gd name="connsiteX25" fmla="*/ 141639 w 300181"/>
                  <a:gd name="connsiteY25" fmla="*/ 37381 h 1185333"/>
                  <a:gd name="connsiteX26" fmla="*/ 201676 w 300181"/>
                  <a:gd name="connsiteY26" fmla="*/ 4284 h 1185333"/>
                  <a:gd name="connsiteX27" fmla="*/ 262482 w 300181"/>
                  <a:gd name="connsiteY27" fmla="*/ 9671 h 1185333"/>
                  <a:gd name="connsiteX28" fmla="*/ 303276 w 300181"/>
                  <a:gd name="connsiteY28" fmla="*/ 51235 h 1185333"/>
                  <a:gd name="connsiteX29" fmla="*/ 278645 w 300181"/>
                  <a:gd name="connsiteY29" fmla="*/ 148987 h 1185333"/>
                  <a:gd name="connsiteX30" fmla="*/ 244779 w 300181"/>
                  <a:gd name="connsiteY30" fmla="*/ 239811 h 1185333"/>
                  <a:gd name="connsiteX31" fmla="*/ 237852 w 300181"/>
                  <a:gd name="connsiteY31" fmla="*/ 272138 h 1185333"/>
                  <a:gd name="connsiteX32" fmla="*/ 252476 w 300181"/>
                  <a:gd name="connsiteY32" fmla="*/ 295999 h 1185333"/>
                  <a:gd name="connsiteX33" fmla="*/ 287112 w 300181"/>
                  <a:gd name="connsiteY33" fmla="*/ 337563 h 1185333"/>
                  <a:gd name="connsiteX34" fmla="*/ 287112 w 300181"/>
                  <a:gd name="connsiteY34" fmla="*/ 420690 h 1185333"/>
                  <a:gd name="connsiteX35" fmla="*/ 260173 w 300181"/>
                  <a:gd name="connsiteY35" fmla="*/ 508435 h 1185333"/>
                  <a:gd name="connsiteX36" fmla="*/ 248627 w 300181"/>
                  <a:gd name="connsiteY36" fmla="*/ 526908 h 1185333"/>
                  <a:gd name="connsiteX37" fmla="*/ 248627 w 300181"/>
                  <a:gd name="connsiteY37" fmla="*/ 526908 h 1185333"/>
                  <a:gd name="connsiteX38" fmla="*/ 230924 w 300181"/>
                  <a:gd name="connsiteY38" fmla="*/ 570781 h 1185333"/>
                  <a:gd name="connsiteX39" fmla="*/ 230924 w 300181"/>
                  <a:gd name="connsiteY39" fmla="*/ 570781 h 1185333"/>
                  <a:gd name="connsiteX40" fmla="*/ 213221 w 300181"/>
                  <a:gd name="connsiteY40" fmla="*/ 614654 h 1185333"/>
                  <a:gd name="connsiteX41" fmla="*/ 213221 w 300181"/>
                  <a:gd name="connsiteY41" fmla="*/ 614654 h 1185333"/>
                  <a:gd name="connsiteX42" fmla="*/ 204754 w 300181"/>
                  <a:gd name="connsiteY42" fmla="*/ 640823 h 1185333"/>
                  <a:gd name="connsiteX43" fmla="*/ 203985 w 300181"/>
                  <a:gd name="connsiteY43" fmla="*/ 645441 h 1185333"/>
                  <a:gd name="connsiteX44" fmla="*/ 183973 w 300181"/>
                  <a:gd name="connsiteY44" fmla="*/ 797072 h 1185333"/>
                  <a:gd name="connsiteX45" fmla="*/ 184742 w 300181"/>
                  <a:gd name="connsiteY45" fmla="*/ 856338 h 1185333"/>
                  <a:gd name="connsiteX46" fmla="*/ 177815 w 300181"/>
                  <a:gd name="connsiteY46" fmla="*/ 883278 h 1185333"/>
                  <a:gd name="connsiteX47" fmla="*/ 177815 w 300181"/>
                  <a:gd name="connsiteY47" fmla="*/ 883278 h 1185333"/>
                  <a:gd name="connsiteX48" fmla="*/ 176276 w 300181"/>
                  <a:gd name="connsiteY48" fmla="*/ 917144 h 118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00181" h="1185333">
                    <a:moveTo>
                      <a:pt x="176276" y="917144"/>
                    </a:moveTo>
                    <a:cubicBezTo>
                      <a:pt x="175506" y="917914"/>
                      <a:pt x="175506" y="919453"/>
                      <a:pt x="176276" y="920223"/>
                    </a:cubicBezTo>
                    <a:cubicBezTo>
                      <a:pt x="193979" y="957938"/>
                      <a:pt x="200906" y="996423"/>
                      <a:pt x="187821" y="1036447"/>
                    </a:cubicBezTo>
                    <a:cubicBezTo>
                      <a:pt x="171658" y="1084938"/>
                      <a:pt x="156264" y="1133429"/>
                      <a:pt x="124706" y="1174993"/>
                    </a:cubicBezTo>
                    <a:cubicBezTo>
                      <a:pt x="106233" y="1199623"/>
                      <a:pt x="83912" y="1198853"/>
                      <a:pt x="71597" y="1170375"/>
                    </a:cubicBezTo>
                    <a:cubicBezTo>
                      <a:pt x="57742" y="1139587"/>
                      <a:pt x="50045" y="1107260"/>
                      <a:pt x="45427" y="1073393"/>
                    </a:cubicBezTo>
                    <a:lnTo>
                      <a:pt x="45427" y="1073393"/>
                    </a:lnTo>
                    <a:cubicBezTo>
                      <a:pt x="26954" y="1050302"/>
                      <a:pt x="10791" y="1024902"/>
                      <a:pt x="4633" y="997193"/>
                    </a:cubicBezTo>
                    <a:cubicBezTo>
                      <a:pt x="-3833" y="962557"/>
                      <a:pt x="-1524" y="923302"/>
                      <a:pt x="18488" y="893284"/>
                    </a:cubicBezTo>
                    <a:cubicBezTo>
                      <a:pt x="55433" y="835557"/>
                      <a:pt x="63130" y="772441"/>
                      <a:pt x="66209" y="707017"/>
                    </a:cubicBezTo>
                    <a:cubicBezTo>
                      <a:pt x="66209" y="704708"/>
                      <a:pt x="66979" y="702399"/>
                      <a:pt x="67748" y="700090"/>
                    </a:cubicBezTo>
                    <a:cubicBezTo>
                      <a:pt x="71597" y="688544"/>
                      <a:pt x="73906" y="676229"/>
                      <a:pt x="76985" y="664684"/>
                    </a:cubicBezTo>
                    <a:cubicBezTo>
                      <a:pt x="80833" y="650059"/>
                      <a:pt x="89300" y="636974"/>
                      <a:pt x="93918" y="622351"/>
                    </a:cubicBezTo>
                    <a:cubicBezTo>
                      <a:pt x="115470" y="580017"/>
                      <a:pt x="139330" y="539223"/>
                      <a:pt x="157033" y="495350"/>
                    </a:cubicBezTo>
                    <a:cubicBezTo>
                      <a:pt x="168579" y="466102"/>
                      <a:pt x="164730" y="459175"/>
                      <a:pt x="133942" y="451478"/>
                    </a:cubicBezTo>
                    <a:cubicBezTo>
                      <a:pt x="103924" y="442241"/>
                      <a:pt x="76985" y="429926"/>
                      <a:pt x="69288" y="396059"/>
                    </a:cubicBezTo>
                    <a:cubicBezTo>
                      <a:pt x="68518" y="392981"/>
                      <a:pt x="67748" y="389132"/>
                      <a:pt x="67748" y="386053"/>
                    </a:cubicBezTo>
                    <a:cubicBezTo>
                      <a:pt x="67748" y="381435"/>
                      <a:pt x="69288" y="376817"/>
                      <a:pt x="72367" y="372968"/>
                    </a:cubicBezTo>
                    <a:cubicBezTo>
                      <a:pt x="72367" y="369120"/>
                      <a:pt x="73136" y="365272"/>
                      <a:pt x="73136" y="361423"/>
                    </a:cubicBezTo>
                    <a:cubicBezTo>
                      <a:pt x="70827" y="333714"/>
                      <a:pt x="84682" y="308314"/>
                      <a:pt x="83912" y="280605"/>
                    </a:cubicBezTo>
                    <a:cubicBezTo>
                      <a:pt x="89300" y="256744"/>
                      <a:pt x="83912" y="242890"/>
                      <a:pt x="63900" y="229805"/>
                    </a:cubicBezTo>
                    <a:cubicBezTo>
                      <a:pt x="58512" y="225957"/>
                      <a:pt x="52355" y="223648"/>
                      <a:pt x="46967" y="219799"/>
                    </a:cubicBezTo>
                    <a:cubicBezTo>
                      <a:pt x="31573" y="207484"/>
                      <a:pt x="28494" y="194399"/>
                      <a:pt x="40039" y="177466"/>
                    </a:cubicBezTo>
                    <a:cubicBezTo>
                      <a:pt x="48506" y="165150"/>
                      <a:pt x="60051" y="155914"/>
                      <a:pt x="71597" y="146678"/>
                    </a:cubicBezTo>
                    <a:cubicBezTo>
                      <a:pt x="103924" y="121277"/>
                      <a:pt x="128554" y="89720"/>
                      <a:pt x="137791" y="48156"/>
                    </a:cubicBezTo>
                    <a:cubicBezTo>
                      <a:pt x="138560" y="44308"/>
                      <a:pt x="140100" y="41229"/>
                      <a:pt x="141639" y="37381"/>
                    </a:cubicBezTo>
                    <a:cubicBezTo>
                      <a:pt x="154724" y="435"/>
                      <a:pt x="164730" y="-5723"/>
                      <a:pt x="201676" y="4284"/>
                    </a:cubicBezTo>
                    <a:cubicBezTo>
                      <a:pt x="221688" y="9671"/>
                      <a:pt x="242470" y="9671"/>
                      <a:pt x="262482" y="9671"/>
                    </a:cubicBezTo>
                    <a:cubicBezTo>
                      <a:pt x="292500" y="10441"/>
                      <a:pt x="304045" y="21987"/>
                      <a:pt x="303276" y="51235"/>
                    </a:cubicBezTo>
                    <a:cubicBezTo>
                      <a:pt x="302506" y="85872"/>
                      <a:pt x="290191" y="117429"/>
                      <a:pt x="278645" y="148987"/>
                    </a:cubicBezTo>
                    <a:cubicBezTo>
                      <a:pt x="267870" y="179005"/>
                      <a:pt x="255554" y="209023"/>
                      <a:pt x="244779" y="239811"/>
                    </a:cubicBezTo>
                    <a:cubicBezTo>
                      <a:pt x="240930" y="249817"/>
                      <a:pt x="238621" y="260593"/>
                      <a:pt x="237852" y="272138"/>
                    </a:cubicBezTo>
                    <a:cubicBezTo>
                      <a:pt x="237082" y="283684"/>
                      <a:pt x="240161" y="292150"/>
                      <a:pt x="252476" y="295999"/>
                    </a:cubicBezTo>
                    <a:cubicBezTo>
                      <a:pt x="273257" y="302156"/>
                      <a:pt x="282494" y="317550"/>
                      <a:pt x="287112" y="337563"/>
                    </a:cubicBezTo>
                    <a:cubicBezTo>
                      <a:pt x="293270" y="365272"/>
                      <a:pt x="289421" y="392981"/>
                      <a:pt x="287112" y="420690"/>
                    </a:cubicBezTo>
                    <a:cubicBezTo>
                      <a:pt x="279415" y="450708"/>
                      <a:pt x="270179" y="479957"/>
                      <a:pt x="260173" y="508435"/>
                    </a:cubicBezTo>
                    <a:cubicBezTo>
                      <a:pt x="257863" y="515362"/>
                      <a:pt x="255554" y="522290"/>
                      <a:pt x="248627" y="526908"/>
                    </a:cubicBezTo>
                    <a:lnTo>
                      <a:pt x="248627" y="526908"/>
                    </a:lnTo>
                    <a:cubicBezTo>
                      <a:pt x="242470" y="541532"/>
                      <a:pt x="243239" y="559235"/>
                      <a:pt x="230924" y="570781"/>
                    </a:cubicBezTo>
                    <a:lnTo>
                      <a:pt x="230924" y="570781"/>
                    </a:lnTo>
                    <a:cubicBezTo>
                      <a:pt x="228615" y="586944"/>
                      <a:pt x="225536" y="603108"/>
                      <a:pt x="213221" y="614654"/>
                    </a:cubicBezTo>
                    <a:lnTo>
                      <a:pt x="213221" y="614654"/>
                    </a:lnTo>
                    <a:cubicBezTo>
                      <a:pt x="208603" y="623120"/>
                      <a:pt x="211682" y="633126"/>
                      <a:pt x="204754" y="640823"/>
                    </a:cubicBezTo>
                    <a:cubicBezTo>
                      <a:pt x="204754" y="642362"/>
                      <a:pt x="203985" y="643902"/>
                      <a:pt x="203985" y="645441"/>
                    </a:cubicBezTo>
                    <a:cubicBezTo>
                      <a:pt x="200136" y="696241"/>
                      <a:pt x="192439" y="747042"/>
                      <a:pt x="183973" y="797072"/>
                    </a:cubicBezTo>
                    <a:cubicBezTo>
                      <a:pt x="180894" y="817084"/>
                      <a:pt x="186282" y="836326"/>
                      <a:pt x="184742" y="856338"/>
                    </a:cubicBezTo>
                    <a:cubicBezTo>
                      <a:pt x="183973" y="865575"/>
                      <a:pt x="185512" y="875581"/>
                      <a:pt x="177815" y="883278"/>
                    </a:cubicBezTo>
                    <a:lnTo>
                      <a:pt x="177815" y="883278"/>
                    </a:lnTo>
                    <a:cubicBezTo>
                      <a:pt x="173197" y="895593"/>
                      <a:pt x="173197" y="906368"/>
                      <a:pt x="176276" y="917144"/>
                    </a:cubicBezTo>
                    <a:close/>
                  </a:path>
                </a:pathLst>
              </a:custGeom>
              <a:solidFill>
                <a:srgbClr val="A2BE2A"/>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89" name="Freeform: Shape 88">
                <a:extLst>
                  <a:ext uri="{FF2B5EF4-FFF2-40B4-BE49-F238E27FC236}">
                    <a16:creationId xmlns:a16="http://schemas.microsoft.com/office/drawing/2014/main" id="{BBBA7C75-DF5C-4DA8-B566-ADB9259F07A1}"/>
                  </a:ext>
                </a:extLst>
              </p:cNvPr>
              <p:cNvSpPr/>
              <p:nvPr/>
            </p:nvSpPr>
            <p:spPr>
              <a:xfrm>
                <a:off x="6664163" y="1413281"/>
                <a:ext cx="627162" cy="377529"/>
              </a:xfrm>
              <a:custGeom>
                <a:avLst/>
                <a:gdLst>
                  <a:gd name="connsiteX0" fmla="*/ 332897 w 790050"/>
                  <a:gd name="connsiteY0" fmla="*/ 80354 h 475582"/>
                  <a:gd name="connsiteX1" fmla="*/ 356710 w 790050"/>
                  <a:gd name="connsiteY1" fmla="*/ 98430 h 475582"/>
                  <a:gd name="connsiteX2" fmla="*/ 371334 w 790050"/>
                  <a:gd name="connsiteY2" fmla="*/ 105357 h 475582"/>
                  <a:gd name="connsiteX3" fmla="*/ 463699 w 790050"/>
                  <a:gd name="connsiteY3" fmla="*/ 184636 h 475582"/>
                  <a:gd name="connsiteX4" fmla="*/ 500644 w 790050"/>
                  <a:gd name="connsiteY4" fmla="*/ 219272 h 475582"/>
                  <a:gd name="connsiteX5" fmla="*/ 620717 w 790050"/>
                  <a:gd name="connsiteY5" fmla="*/ 320103 h 475582"/>
                  <a:gd name="connsiteX6" fmla="*/ 629183 w 790050"/>
                  <a:gd name="connsiteY6" fmla="*/ 336266 h 475582"/>
                  <a:gd name="connsiteX7" fmla="*/ 636880 w 790050"/>
                  <a:gd name="connsiteY7" fmla="*/ 341654 h 475582"/>
                  <a:gd name="connsiteX8" fmla="*/ 646886 w 790050"/>
                  <a:gd name="connsiteY8" fmla="*/ 347042 h 475582"/>
                  <a:gd name="connsiteX9" fmla="*/ 699996 w 790050"/>
                  <a:gd name="connsiteY9" fmla="*/ 380909 h 475582"/>
                  <a:gd name="connsiteX10" fmla="*/ 710002 w 790050"/>
                  <a:gd name="connsiteY10" fmla="*/ 382448 h 475582"/>
                  <a:gd name="connsiteX11" fmla="*/ 778505 w 790050"/>
                  <a:gd name="connsiteY11" fmla="*/ 460188 h 475582"/>
                  <a:gd name="connsiteX12" fmla="*/ 790050 w 790050"/>
                  <a:gd name="connsiteY12" fmla="*/ 475582 h 475582"/>
                  <a:gd name="connsiteX13" fmla="*/ 689989 w 790050"/>
                  <a:gd name="connsiteY13" fmla="*/ 437866 h 475582"/>
                  <a:gd name="connsiteX14" fmla="*/ 633032 w 790050"/>
                  <a:gd name="connsiteY14" fmla="*/ 381679 h 475582"/>
                  <a:gd name="connsiteX15" fmla="*/ 499874 w 790050"/>
                  <a:gd name="connsiteY15" fmla="*/ 307788 h 475582"/>
                  <a:gd name="connsiteX16" fmla="*/ 423674 w 790050"/>
                  <a:gd name="connsiteY16" fmla="*/ 273151 h 475582"/>
                  <a:gd name="connsiteX17" fmla="*/ 355940 w 790050"/>
                  <a:gd name="connsiteY17" fmla="*/ 245442 h 475582"/>
                  <a:gd name="connsiteX18" fmla="*/ 268195 w 790050"/>
                  <a:gd name="connsiteY18" fmla="*/ 170012 h 475582"/>
                  <a:gd name="connsiteX19" fmla="*/ 285897 w 790050"/>
                  <a:gd name="connsiteY19" fmla="*/ 160775 h 475582"/>
                  <a:gd name="connsiteX20" fmla="*/ 338237 w 790050"/>
                  <a:gd name="connsiteY20" fmla="*/ 173860 h 475582"/>
                  <a:gd name="connsiteX21" fmla="*/ 362097 w 790050"/>
                  <a:gd name="connsiteY21" fmla="*/ 166163 h 475582"/>
                  <a:gd name="connsiteX22" fmla="*/ 356710 w 790050"/>
                  <a:gd name="connsiteY22" fmla="*/ 146151 h 475582"/>
                  <a:gd name="connsiteX23" fmla="*/ 338237 w 790050"/>
                  <a:gd name="connsiteY23" fmla="*/ 116903 h 475582"/>
                  <a:gd name="connsiteX24" fmla="*/ 327461 w 790050"/>
                  <a:gd name="connsiteY24" fmla="*/ 103818 h 475582"/>
                  <a:gd name="connsiteX25" fmla="*/ 321304 w 790050"/>
                  <a:gd name="connsiteY25" fmla="*/ 82266 h 475582"/>
                  <a:gd name="connsiteX26" fmla="*/ 332897 w 790050"/>
                  <a:gd name="connsiteY26" fmla="*/ 80354 h 475582"/>
                  <a:gd name="connsiteX27" fmla="*/ 9287 w 790050"/>
                  <a:gd name="connsiteY27" fmla="*/ 6 h 475582"/>
                  <a:gd name="connsiteX28" fmla="*/ 21121 w 790050"/>
                  <a:gd name="connsiteY28" fmla="*/ 1449 h 475582"/>
                  <a:gd name="connsiteX29" fmla="*/ 133497 w 790050"/>
                  <a:gd name="connsiteY29" fmla="*/ 41473 h 475582"/>
                  <a:gd name="connsiteX30" fmla="*/ 197382 w 790050"/>
                  <a:gd name="connsiteY30" fmla="*/ 88426 h 475582"/>
                  <a:gd name="connsiteX31" fmla="*/ 186606 w 790050"/>
                  <a:gd name="connsiteY31" fmla="*/ 99201 h 475582"/>
                  <a:gd name="connsiteX32" fmla="*/ 135806 w 790050"/>
                  <a:gd name="connsiteY32" fmla="*/ 79959 h 475582"/>
                  <a:gd name="connsiteX33" fmla="*/ 99631 w 790050"/>
                  <a:gd name="connsiteY33" fmla="*/ 63795 h 475582"/>
                  <a:gd name="connsiteX34" fmla="*/ 14194 w 790050"/>
                  <a:gd name="connsiteY34" fmla="*/ 20691 h 475582"/>
                  <a:gd name="connsiteX35" fmla="*/ 339 w 790050"/>
                  <a:gd name="connsiteY35" fmla="*/ 6067 h 475582"/>
                  <a:gd name="connsiteX36" fmla="*/ 9287 w 790050"/>
                  <a:gd name="connsiteY36" fmla="*/ 6 h 47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90050" h="475582">
                    <a:moveTo>
                      <a:pt x="332897" y="80354"/>
                    </a:moveTo>
                    <a:cubicBezTo>
                      <a:pt x="342999" y="81833"/>
                      <a:pt x="349205" y="92080"/>
                      <a:pt x="356710" y="98430"/>
                    </a:cubicBezTo>
                    <a:cubicBezTo>
                      <a:pt x="359019" y="105357"/>
                      <a:pt x="365946" y="103818"/>
                      <a:pt x="371334" y="105357"/>
                    </a:cubicBezTo>
                    <a:cubicBezTo>
                      <a:pt x="403662" y="129988"/>
                      <a:pt x="432911" y="158466"/>
                      <a:pt x="463699" y="184636"/>
                    </a:cubicBezTo>
                    <a:cubicBezTo>
                      <a:pt x="476014" y="196181"/>
                      <a:pt x="486789" y="210036"/>
                      <a:pt x="500644" y="219272"/>
                    </a:cubicBezTo>
                    <a:cubicBezTo>
                      <a:pt x="539898" y="253909"/>
                      <a:pt x="578383" y="289315"/>
                      <a:pt x="620717" y="320103"/>
                    </a:cubicBezTo>
                    <a:cubicBezTo>
                      <a:pt x="626105" y="323951"/>
                      <a:pt x="631492" y="328569"/>
                      <a:pt x="629183" y="336266"/>
                    </a:cubicBezTo>
                    <a:cubicBezTo>
                      <a:pt x="629953" y="340885"/>
                      <a:pt x="633802" y="340885"/>
                      <a:pt x="636880" y="341654"/>
                    </a:cubicBezTo>
                    <a:cubicBezTo>
                      <a:pt x="640729" y="342424"/>
                      <a:pt x="644577" y="343194"/>
                      <a:pt x="646886" y="347042"/>
                    </a:cubicBezTo>
                    <a:cubicBezTo>
                      <a:pt x="662280" y="362436"/>
                      <a:pt x="683062" y="368594"/>
                      <a:pt x="699996" y="380909"/>
                    </a:cubicBezTo>
                    <a:cubicBezTo>
                      <a:pt x="703844" y="379369"/>
                      <a:pt x="707693" y="380139"/>
                      <a:pt x="710002" y="382448"/>
                    </a:cubicBezTo>
                    <a:cubicBezTo>
                      <a:pt x="734632" y="405539"/>
                      <a:pt x="760032" y="430169"/>
                      <a:pt x="778505" y="460188"/>
                    </a:cubicBezTo>
                    <a:cubicBezTo>
                      <a:pt x="781583" y="464806"/>
                      <a:pt x="785432" y="469424"/>
                      <a:pt x="790050" y="475582"/>
                    </a:cubicBezTo>
                    <a:cubicBezTo>
                      <a:pt x="752335" y="471733"/>
                      <a:pt x="720777" y="456339"/>
                      <a:pt x="689989" y="437866"/>
                    </a:cubicBezTo>
                    <a:cubicBezTo>
                      <a:pt x="679983" y="410157"/>
                      <a:pt x="659971" y="390915"/>
                      <a:pt x="633032" y="381679"/>
                    </a:cubicBezTo>
                    <a:cubicBezTo>
                      <a:pt x="584541" y="364745"/>
                      <a:pt x="542208" y="335497"/>
                      <a:pt x="499874" y="307788"/>
                    </a:cubicBezTo>
                    <a:cubicBezTo>
                      <a:pt x="476014" y="291624"/>
                      <a:pt x="452923" y="277769"/>
                      <a:pt x="423674" y="273151"/>
                    </a:cubicBezTo>
                    <a:cubicBezTo>
                      <a:pt x="399813" y="269303"/>
                      <a:pt x="377491" y="257757"/>
                      <a:pt x="355940" y="245442"/>
                    </a:cubicBezTo>
                    <a:cubicBezTo>
                      <a:pt x="326692" y="220042"/>
                      <a:pt x="297443" y="194642"/>
                      <a:pt x="268195" y="170012"/>
                    </a:cubicBezTo>
                    <a:cubicBezTo>
                      <a:pt x="266655" y="152309"/>
                      <a:pt x="278200" y="160006"/>
                      <a:pt x="285897" y="160775"/>
                    </a:cubicBezTo>
                    <a:cubicBezTo>
                      <a:pt x="303601" y="165394"/>
                      <a:pt x="320534" y="170012"/>
                      <a:pt x="338237" y="173860"/>
                    </a:cubicBezTo>
                    <a:cubicBezTo>
                      <a:pt x="346703" y="175400"/>
                      <a:pt x="356710" y="174630"/>
                      <a:pt x="362097" y="166163"/>
                    </a:cubicBezTo>
                    <a:cubicBezTo>
                      <a:pt x="366716" y="159236"/>
                      <a:pt x="359788" y="152309"/>
                      <a:pt x="356710" y="146151"/>
                    </a:cubicBezTo>
                    <a:cubicBezTo>
                      <a:pt x="350552" y="136145"/>
                      <a:pt x="344394" y="126909"/>
                      <a:pt x="338237" y="116903"/>
                    </a:cubicBezTo>
                    <a:cubicBezTo>
                      <a:pt x="334388" y="113054"/>
                      <a:pt x="332079" y="106897"/>
                      <a:pt x="327461" y="103818"/>
                    </a:cubicBezTo>
                    <a:cubicBezTo>
                      <a:pt x="324382" y="96891"/>
                      <a:pt x="316685" y="90733"/>
                      <a:pt x="321304" y="82266"/>
                    </a:cubicBezTo>
                    <a:cubicBezTo>
                      <a:pt x="325730" y="80342"/>
                      <a:pt x="329530" y="79861"/>
                      <a:pt x="332897" y="80354"/>
                    </a:cubicBezTo>
                    <a:close/>
                    <a:moveTo>
                      <a:pt x="9287" y="6"/>
                    </a:moveTo>
                    <a:cubicBezTo>
                      <a:pt x="13232" y="-91"/>
                      <a:pt x="17658" y="1064"/>
                      <a:pt x="21121" y="1449"/>
                    </a:cubicBezTo>
                    <a:cubicBezTo>
                      <a:pt x="61915" y="5297"/>
                      <a:pt x="97321" y="23770"/>
                      <a:pt x="133497" y="41473"/>
                    </a:cubicBezTo>
                    <a:cubicBezTo>
                      <a:pt x="157358" y="53020"/>
                      <a:pt x="182758" y="63795"/>
                      <a:pt x="197382" y="88426"/>
                    </a:cubicBezTo>
                    <a:cubicBezTo>
                      <a:pt x="200461" y="98432"/>
                      <a:pt x="196612" y="102280"/>
                      <a:pt x="186606" y="99201"/>
                    </a:cubicBezTo>
                    <a:cubicBezTo>
                      <a:pt x="169673" y="93044"/>
                      <a:pt x="152740" y="86886"/>
                      <a:pt x="135806" y="79959"/>
                    </a:cubicBezTo>
                    <a:cubicBezTo>
                      <a:pt x="125030" y="73801"/>
                      <a:pt x="109636" y="74571"/>
                      <a:pt x="99631" y="63795"/>
                    </a:cubicBezTo>
                    <a:cubicBezTo>
                      <a:pt x="71152" y="49171"/>
                      <a:pt x="40364" y="39164"/>
                      <a:pt x="14194" y="20691"/>
                    </a:cubicBezTo>
                    <a:cubicBezTo>
                      <a:pt x="8036" y="16843"/>
                      <a:pt x="-1970" y="12994"/>
                      <a:pt x="339" y="6067"/>
                    </a:cubicBezTo>
                    <a:cubicBezTo>
                      <a:pt x="1879" y="1449"/>
                      <a:pt x="5342" y="102"/>
                      <a:pt x="9287" y="6"/>
                    </a:cubicBezTo>
                    <a:close/>
                  </a:path>
                </a:pathLst>
              </a:custGeom>
              <a:solidFill>
                <a:srgbClr val="BDD14F"/>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0" name="Freeform: Shape 89">
                <a:extLst>
                  <a:ext uri="{FF2B5EF4-FFF2-40B4-BE49-F238E27FC236}">
                    <a16:creationId xmlns:a16="http://schemas.microsoft.com/office/drawing/2014/main" id="{CB177F14-8651-421D-BF45-8004508BE10D}"/>
                  </a:ext>
                </a:extLst>
              </p:cNvPr>
              <p:cNvSpPr/>
              <p:nvPr/>
            </p:nvSpPr>
            <p:spPr>
              <a:xfrm>
                <a:off x="6682439" y="4094239"/>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1" name="Freeform: Shape 90">
                <a:extLst>
                  <a:ext uri="{FF2B5EF4-FFF2-40B4-BE49-F238E27FC236}">
                    <a16:creationId xmlns:a16="http://schemas.microsoft.com/office/drawing/2014/main" id="{8328946D-8F52-414C-9F12-417441B0C1AF}"/>
                  </a:ext>
                </a:extLst>
              </p:cNvPr>
              <p:cNvSpPr/>
              <p:nvPr/>
            </p:nvSpPr>
            <p:spPr>
              <a:xfrm rot="13519709">
                <a:off x="9186971" y="5250344"/>
                <a:ext cx="440010" cy="458654"/>
              </a:xfrm>
              <a:custGeom>
                <a:avLst/>
                <a:gdLst>
                  <a:gd name="connsiteX0" fmla="*/ 126460 w 772427"/>
                  <a:gd name="connsiteY0" fmla="*/ 0 h 805156"/>
                  <a:gd name="connsiteX1" fmla="*/ 287327 w 772427"/>
                  <a:gd name="connsiteY1" fmla="*/ 33097 h 805156"/>
                  <a:gd name="connsiteX2" fmla="*/ 315805 w 772427"/>
                  <a:gd name="connsiteY2" fmla="*/ 36176 h 805156"/>
                  <a:gd name="connsiteX3" fmla="*/ 322733 w 772427"/>
                  <a:gd name="connsiteY3" fmla="*/ 37715 h 805156"/>
                  <a:gd name="connsiteX4" fmla="*/ 378151 w 772427"/>
                  <a:gd name="connsiteY4" fmla="*/ 51570 h 805156"/>
                  <a:gd name="connsiteX5" fmla="*/ 454351 w 772427"/>
                  <a:gd name="connsiteY5" fmla="*/ 110836 h 805156"/>
                  <a:gd name="connsiteX6" fmla="*/ 496684 w 772427"/>
                  <a:gd name="connsiteY6" fmla="*/ 118533 h 805156"/>
                  <a:gd name="connsiteX7" fmla="*/ 522854 w 772427"/>
                  <a:gd name="connsiteY7" fmla="*/ 102370 h 805156"/>
                  <a:gd name="connsiteX8" fmla="*/ 606751 w 772427"/>
                  <a:gd name="connsiteY8" fmla="*/ 111606 h 805156"/>
                  <a:gd name="connsiteX9" fmla="*/ 650624 w 772427"/>
                  <a:gd name="connsiteY9" fmla="*/ 150861 h 805156"/>
                  <a:gd name="connsiteX10" fmla="*/ 662939 w 772427"/>
                  <a:gd name="connsiteY10" fmla="*/ 160867 h 805156"/>
                  <a:gd name="connsiteX11" fmla="*/ 679872 w 772427"/>
                  <a:gd name="connsiteY11" fmla="*/ 171642 h 805156"/>
                  <a:gd name="connsiteX12" fmla="*/ 713739 w 772427"/>
                  <a:gd name="connsiteY12" fmla="*/ 176261 h 805156"/>
                  <a:gd name="connsiteX13" fmla="*/ 746836 w 772427"/>
                  <a:gd name="connsiteY13" fmla="*/ 175491 h 805156"/>
                  <a:gd name="connsiteX14" fmla="*/ 772236 w 772427"/>
                  <a:gd name="connsiteY14" fmla="*/ 199351 h 805156"/>
                  <a:gd name="connsiteX15" fmla="*/ 733751 w 772427"/>
                  <a:gd name="connsiteY15" fmla="*/ 331740 h 805156"/>
                  <a:gd name="connsiteX16" fmla="*/ 646775 w 772427"/>
                  <a:gd name="connsiteY16" fmla="*/ 402552 h 805156"/>
                  <a:gd name="connsiteX17" fmla="*/ 551333 w 772427"/>
                  <a:gd name="connsiteY17" fmla="*/ 434880 h 805156"/>
                  <a:gd name="connsiteX18" fmla="*/ 577502 w 772427"/>
                  <a:gd name="connsiteY18" fmla="*/ 446425 h 805156"/>
                  <a:gd name="connsiteX19" fmla="*/ 576731 w 772427"/>
                  <a:gd name="connsiteY19" fmla="*/ 447370 h 805156"/>
                  <a:gd name="connsiteX20" fmla="*/ 595399 w 772427"/>
                  <a:gd name="connsiteY20" fmla="*/ 449503 h 805156"/>
                  <a:gd name="connsiteX21" fmla="*/ 614449 w 772427"/>
                  <a:gd name="connsiteY21" fmla="*/ 456431 h 805156"/>
                  <a:gd name="connsiteX22" fmla="*/ 609061 w 772427"/>
                  <a:gd name="connsiteY22" fmla="*/ 467207 h 805156"/>
                  <a:gd name="connsiteX23" fmla="*/ 577503 w 772427"/>
                  <a:gd name="connsiteY23" fmla="*/ 469420 h 805156"/>
                  <a:gd name="connsiteX24" fmla="*/ 559229 w 772427"/>
                  <a:gd name="connsiteY24" fmla="*/ 471705 h 805156"/>
                  <a:gd name="connsiteX25" fmla="*/ 569324 w 772427"/>
                  <a:gd name="connsiteY25" fmla="*/ 476154 h 805156"/>
                  <a:gd name="connsiteX26" fmla="*/ 586739 w 772427"/>
                  <a:gd name="connsiteY26" fmla="*/ 490298 h 805156"/>
                  <a:gd name="connsiteX27" fmla="*/ 635230 w 772427"/>
                  <a:gd name="connsiteY27" fmla="*/ 525704 h 805156"/>
                  <a:gd name="connsiteX28" fmla="*/ 663708 w 772427"/>
                  <a:gd name="connsiteY28" fmla="*/ 558031 h 805156"/>
                  <a:gd name="connsiteX29" fmla="*/ 665248 w 772427"/>
                  <a:gd name="connsiteY29" fmla="*/ 561880 h 805156"/>
                  <a:gd name="connsiteX30" fmla="*/ 676793 w 772427"/>
                  <a:gd name="connsiteY30" fmla="*/ 574195 h 805156"/>
                  <a:gd name="connsiteX31" fmla="*/ 683720 w 772427"/>
                  <a:gd name="connsiteY31" fmla="*/ 585740 h 805156"/>
                  <a:gd name="connsiteX32" fmla="*/ 690648 w 772427"/>
                  <a:gd name="connsiteY32" fmla="*/ 598055 h 805156"/>
                  <a:gd name="connsiteX33" fmla="*/ 709120 w 772427"/>
                  <a:gd name="connsiteY33" fmla="*/ 700425 h 805156"/>
                  <a:gd name="connsiteX34" fmla="*/ 700654 w 772427"/>
                  <a:gd name="connsiteY34" fmla="*/ 754304 h 805156"/>
                  <a:gd name="connsiteX35" fmla="*/ 684490 w 772427"/>
                  <a:gd name="connsiteY35" fmla="*/ 764310 h 805156"/>
                  <a:gd name="connsiteX36" fmla="*/ 552102 w 772427"/>
                  <a:gd name="connsiteY36" fmla="*/ 778165 h 805156"/>
                  <a:gd name="connsiteX37" fmla="*/ 506690 w 772427"/>
                  <a:gd name="connsiteY37" fmla="*/ 798947 h 805156"/>
                  <a:gd name="connsiteX38" fmla="*/ 428181 w 772427"/>
                  <a:gd name="connsiteY38" fmla="*/ 765080 h 805156"/>
                  <a:gd name="connsiteX39" fmla="*/ 413557 w 772427"/>
                  <a:gd name="connsiteY39" fmla="*/ 745837 h 805156"/>
                  <a:gd name="connsiteX40" fmla="*/ 392005 w 772427"/>
                  <a:gd name="connsiteY40" fmla="*/ 745837 h 805156"/>
                  <a:gd name="connsiteX41" fmla="*/ 218824 w 772427"/>
                  <a:gd name="connsiteY41" fmla="*/ 800486 h 805156"/>
                  <a:gd name="connsiteX42" fmla="*/ 158017 w 772427"/>
                  <a:gd name="connsiteY42" fmla="*/ 794328 h 805156"/>
                  <a:gd name="connsiteX43" fmla="*/ 28708 w 772427"/>
                  <a:gd name="connsiteY43" fmla="*/ 794328 h 805156"/>
                  <a:gd name="connsiteX44" fmla="*/ 21781 w 772427"/>
                  <a:gd name="connsiteY44" fmla="*/ 793559 h 805156"/>
                  <a:gd name="connsiteX45" fmla="*/ 4848 w 772427"/>
                  <a:gd name="connsiteY45" fmla="*/ 745068 h 805156"/>
                  <a:gd name="connsiteX46" fmla="*/ 43333 w 772427"/>
                  <a:gd name="connsiteY46" fmla="*/ 679644 h 805156"/>
                  <a:gd name="connsiteX47" fmla="*/ 54878 w 772427"/>
                  <a:gd name="connsiteY47" fmla="*/ 665019 h 805156"/>
                  <a:gd name="connsiteX48" fmla="*/ 116454 w 772427"/>
                  <a:gd name="connsiteY48" fmla="*/ 603443 h 805156"/>
                  <a:gd name="connsiteX49" fmla="*/ 126460 w 772427"/>
                  <a:gd name="connsiteY49" fmla="*/ 594207 h 805156"/>
                  <a:gd name="connsiteX50" fmla="*/ 196502 w 772427"/>
                  <a:gd name="connsiteY50" fmla="*/ 535710 h 805156"/>
                  <a:gd name="connsiteX51" fmla="*/ 265775 w 772427"/>
                  <a:gd name="connsiteY51" fmla="*/ 488759 h 805156"/>
                  <a:gd name="connsiteX52" fmla="*/ 295793 w 772427"/>
                  <a:gd name="connsiteY52" fmla="*/ 471825 h 805156"/>
                  <a:gd name="connsiteX53" fmla="*/ 300411 w 772427"/>
                  <a:gd name="connsiteY53" fmla="*/ 468746 h 805156"/>
                  <a:gd name="connsiteX54" fmla="*/ 309648 w 772427"/>
                  <a:gd name="connsiteY54" fmla="*/ 462589 h 805156"/>
                  <a:gd name="connsiteX55" fmla="*/ 314266 w 772427"/>
                  <a:gd name="connsiteY55" fmla="*/ 459510 h 805156"/>
                  <a:gd name="connsiteX56" fmla="*/ 318114 w 772427"/>
                  <a:gd name="connsiteY56" fmla="*/ 451813 h 805156"/>
                  <a:gd name="connsiteX57" fmla="*/ 310417 w 772427"/>
                  <a:gd name="connsiteY57" fmla="*/ 452583 h 805156"/>
                  <a:gd name="connsiteX58" fmla="*/ 274242 w 772427"/>
                  <a:gd name="connsiteY58" fmla="*/ 451043 h 805156"/>
                  <a:gd name="connsiteX59" fmla="*/ 261157 w 772427"/>
                  <a:gd name="connsiteY59" fmla="*/ 441807 h 805156"/>
                  <a:gd name="connsiteX60" fmla="*/ 260739 w 772427"/>
                  <a:gd name="connsiteY60" fmla="*/ 441305 h 805156"/>
                  <a:gd name="connsiteX61" fmla="*/ 199485 w 772427"/>
                  <a:gd name="connsiteY61" fmla="*/ 481927 h 805156"/>
                  <a:gd name="connsiteX62" fmla="*/ 130308 w 772427"/>
                  <a:gd name="connsiteY62" fmla="*/ 515698 h 805156"/>
                  <a:gd name="connsiteX63" fmla="*/ 139545 w 772427"/>
                  <a:gd name="connsiteY63" fmla="*/ 500304 h 805156"/>
                  <a:gd name="connsiteX64" fmla="*/ 236527 w 772427"/>
                  <a:gd name="connsiteY64" fmla="*/ 448733 h 805156"/>
                  <a:gd name="connsiteX65" fmla="*/ 258078 w 772427"/>
                  <a:gd name="connsiteY65" fmla="*/ 438727 h 805156"/>
                  <a:gd name="connsiteX66" fmla="*/ 258660 w 772427"/>
                  <a:gd name="connsiteY66" fmla="*/ 438810 h 805156"/>
                  <a:gd name="connsiteX67" fmla="*/ 257308 w 772427"/>
                  <a:gd name="connsiteY67" fmla="*/ 437189 h 805156"/>
                  <a:gd name="connsiteX68" fmla="*/ 257308 w 772427"/>
                  <a:gd name="connsiteY68" fmla="*/ 411019 h 805156"/>
                  <a:gd name="connsiteX69" fmla="*/ 257308 w 772427"/>
                  <a:gd name="connsiteY69" fmla="*/ 411018 h 805156"/>
                  <a:gd name="connsiteX70" fmla="*/ 214207 w 772427"/>
                  <a:gd name="connsiteY70" fmla="*/ 367916 h 805156"/>
                  <a:gd name="connsiteX71" fmla="*/ 149551 w 772427"/>
                  <a:gd name="connsiteY71" fmla="*/ 309418 h 805156"/>
                  <a:gd name="connsiteX72" fmla="*/ 157248 w 772427"/>
                  <a:gd name="connsiteY72" fmla="*/ 305570 h 805156"/>
                  <a:gd name="connsiteX73" fmla="*/ 164945 w 772427"/>
                  <a:gd name="connsiteY73" fmla="*/ 306340 h 805156"/>
                  <a:gd name="connsiteX74" fmla="*/ 178030 w 772427"/>
                  <a:gd name="connsiteY74" fmla="*/ 315576 h 805156"/>
                  <a:gd name="connsiteX75" fmla="*/ 248843 w 772427"/>
                  <a:gd name="connsiteY75" fmla="*/ 389468 h 805156"/>
                  <a:gd name="connsiteX76" fmla="*/ 264997 w 772427"/>
                  <a:gd name="connsiteY76" fmla="*/ 401408 h 805156"/>
                  <a:gd name="connsiteX77" fmla="*/ 266545 w 772427"/>
                  <a:gd name="connsiteY77" fmla="*/ 399474 h 805156"/>
                  <a:gd name="connsiteX78" fmla="*/ 326581 w 772427"/>
                  <a:gd name="connsiteY78" fmla="*/ 401013 h 805156"/>
                  <a:gd name="connsiteX79" fmla="*/ 241914 w 772427"/>
                  <a:gd name="connsiteY79" fmla="*/ 307880 h 805156"/>
                  <a:gd name="connsiteX80" fmla="*/ 230369 w 772427"/>
                  <a:gd name="connsiteY80" fmla="*/ 294024 h 805156"/>
                  <a:gd name="connsiteX81" fmla="*/ 161096 w 772427"/>
                  <a:gd name="connsiteY81" fmla="*/ 210127 h 805156"/>
                  <a:gd name="connsiteX82" fmla="*/ 125690 w 772427"/>
                  <a:gd name="connsiteY82" fmla="*/ 150091 h 805156"/>
                  <a:gd name="connsiteX83" fmla="*/ 122611 w 772427"/>
                  <a:gd name="connsiteY83" fmla="*/ 144703 h 805156"/>
                  <a:gd name="connsiteX84" fmla="*/ 87205 w 772427"/>
                  <a:gd name="connsiteY84" fmla="*/ 54649 h 805156"/>
                  <a:gd name="connsiteX85" fmla="*/ 86436 w 772427"/>
                  <a:gd name="connsiteY85" fmla="*/ 39255 h 805156"/>
                  <a:gd name="connsiteX86" fmla="*/ 126460 w 772427"/>
                  <a:gd name="connsiteY86" fmla="*/ 0 h 80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72427" h="805156">
                    <a:moveTo>
                      <a:pt x="126460" y="0"/>
                    </a:moveTo>
                    <a:cubicBezTo>
                      <a:pt x="179569" y="14624"/>
                      <a:pt x="232678" y="26170"/>
                      <a:pt x="287327" y="33097"/>
                    </a:cubicBezTo>
                    <a:cubicBezTo>
                      <a:pt x="296563" y="33867"/>
                      <a:pt x="306569" y="34636"/>
                      <a:pt x="315805" y="36176"/>
                    </a:cubicBezTo>
                    <a:cubicBezTo>
                      <a:pt x="318114" y="36176"/>
                      <a:pt x="320424" y="36945"/>
                      <a:pt x="322733" y="37715"/>
                    </a:cubicBezTo>
                    <a:cubicBezTo>
                      <a:pt x="340436" y="44642"/>
                      <a:pt x="359678" y="44642"/>
                      <a:pt x="378151" y="51570"/>
                    </a:cubicBezTo>
                    <a:cubicBezTo>
                      <a:pt x="410478" y="63115"/>
                      <a:pt x="435108" y="83127"/>
                      <a:pt x="454351" y="110836"/>
                    </a:cubicBezTo>
                    <a:cubicBezTo>
                      <a:pt x="468205" y="130848"/>
                      <a:pt x="469745" y="143164"/>
                      <a:pt x="496684" y="118533"/>
                    </a:cubicBezTo>
                    <a:cubicBezTo>
                      <a:pt x="504381" y="111606"/>
                      <a:pt x="513617" y="106988"/>
                      <a:pt x="522854" y="102370"/>
                    </a:cubicBezTo>
                    <a:cubicBezTo>
                      <a:pt x="552872" y="87745"/>
                      <a:pt x="581351" y="90054"/>
                      <a:pt x="606751" y="111606"/>
                    </a:cubicBezTo>
                    <a:cubicBezTo>
                      <a:pt x="622145" y="123921"/>
                      <a:pt x="639078" y="134697"/>
                      <a:pt x="650624" y="150861"/>
                    </a:cubicBezTo>
                    <a:cubicBezTo>
                      <a:pt x="652933" y="156248"/>
                      <a:pt x="657551" y="160097"/>
                      <a:pt x="662939" y="160867"/>
                    </a:cubicBezTo>
                    <a:cubicBezTo>
                      <a:pt x="669096" y="163176"/>
                      <a:pt x="675254" y="166255"/>
                      <a:pt x="679872" y="171642"/>
                    </a:cubicBezTo>
                    <a:cubicBezTo>
                      <a:pt x="689878" y="181649"/>
                      <a:pt x="702193" y="175491"/>
                      <a:pt x="713739" y="176261"/>
                    </a:cubicBezTo>
                    <a:cubicBezTo>
                      <a:pt x="724514" y="176261"/>
                      <a:pt x="736060" y="175491"/>
                      <a:pt x="746836" y="175491"/>
                    </a:cubicBezTo>
                    <a:cubicBezTo>
                      <a:pt x="766078" y="174721"/>
                      <a:pt x="773775" y="180109"/>
                      <a:pt x="772236" y="199351"/>
                    </a:cubicBezTo>
                    <a:cubicBezTo>
                      <a:pt x="769157" y="246303"/>
                      <a:pt x="765308" y="293255"/>
                      <a:pt x="733751" y="331740"/>
                    </a:cubicBezTo>
                    <a:cubicBezTo>
                      <a:pt x="707581" y="358680"/>
                      <a:pt x="683720" y="388698"/>
                      <a:pt x="646775" y="402552"/>
                    </a:cubicBezTo>
                    <a:cubicBezTo>
                      <a:pt x="615987" y="414868"/>
                      <a:pt x="585199" y="426413"/>
                      <a:pt x="551333" y="434880"/>
                    </a:cubicBezTo>
                    <a:cubicBezTo>
                      <a:pt x="559799" y="444116"/>
                      <a:pt x="569805" y="443347"/>
                      <a:pt x="577502" y="446425"/>
                    </a:cubicBezTo>
                    <a:lnTo>
                      <a:pt x="576731" y="447370"/>
                    </a:lnTo>
                    <a:lnTo>
                      <a:pt x="595399" y="449503"/>
                    </a:lnTo>
                    <a:cubicBezTo>
                      <a:pt x="601749" y="451620"/>
                      <a:pt x="607907" y="454507"/>
                      <a:pt x="614449" y="456431"/>
                    </a:cubicBezTo>
                    <a:cubicBezTo>
                      <a:pt x="615988" y="461819"/>
                      <a:pt x="613679" y="464898"/>
                      <a:pt x="609061" y="467207"/>
                    </a:cubicBezTo>
                    <a:cubicBezTo>
                      <a:pt x="598670" y="468362"/>
                      <a:pt x="588086" y="468746"/>
                      <a:pt x="577503" y="469420"/>
                    </a:cubicBezTo>
                    <a:lnTo>
                      <a:pt x="559229" y="471705"/>
                    </a:lnTo>
                    <a:lnTo>
                      <a:pt x="569324" y="476154"/>
                    </a:lnTo>
                    <a:cubicBezTo>
                      <a:pt x="575193" y="480676"/>
                      <a:pt x="580581" y="486064"/>
                      <a:pt x="586739" y="490298"/>
                    </a:cubicBezTo>
                    <a:cubicBezTo>
                      <a:pt x="602902" y="501843"/>
                      <a:pt x="619066" y="514158"/>
                      <a:pt x="635230" y="525704"/>
                    </a:cubicBezTo>
                    <a:cubicBezTo>
                      <a:pt x="645236" y="534940"/>
                      <a:pt x="656011" y="544946"/>
                      <a:pt x="663708" y="558031"/>
                    </a:cubicBezTo>
                    <a:cubicBezTo>
                      <a:pt x="663708" y="559571"/>
                      <a:pt x="664478" y="560340"/>
                      <a:pt x="665248" y="561880"/>
                    </a:cubicBezTo>
                    <a:cubicBezTo>
                      <a:pt x="669096" y="565728"/>
                      <a:pt x="675254" y="568037"/>
                      <a:pt x="676793" y="574195"/>
                    </a:cubicBezTo>
                    <a:cubicBezTo>
                      <a:pt x="677563" y="578813"/>
                      <a:pt x="679102" y="582661"/>
                      <a:pt x="683720" y="585740"/>
                    </a:cubicBezTo>
                    <a:cubicBezTo>
                      <a:pt x="686799" y="588819"/>
                      <a:pt x="688339" y="593437"/>
                      <a:pt x="690648" y="598055"/>
                    </a:cubicBezTo>
                    <a:cubicBezTo>
                      <a:pt x="701423" y="631153"/>
                      <a:pt x="712199" y="664249"/>
                      <a:pt x="709120" y="700425"/>
                    </a:cubicBezTo>
                    <a:cubicBezTo>
                      <a:pt x="707581" y="718898"/>
                      <a:pt x="704502" y="736601"/>
                      <a:pt x="700654" y="754304"/>
                    </a:cubicBezTo>
                    <a:cubicBezTo>
                      <a:pt x="698345" y="765080"/>
                      <a:pt x="693726" y="768159"/>
                      <a:pt x="684490" y="764310"/>
                    </a:cubicBezTo>
                    <a:cubicBezTo>
                      <a:pt x="637539" y="745068"/>
                      <a:pt x="594436" y="754304"/>
                      <a:pt x="552102" y="778165"/>
                    </a:cubicBezTo>
                    <a:cubicBezTo>
                      <a:pt x="537478" y="786631"/>
                      <a:pt x="522854" y="795868"/>
                      <a:pt x="506690" y="798947"/>
                    </a:cubicBezTo>
                    <a:cubicBezTo>
                      <a:pt x="472824" y="805874"/>
                      <a:pt x="448963" y="788940"/>
                      <a:pt x="428181" y="765080"/>
                    </a:cubicBezTo>
                    <a:cubicBezTo>
                      <a:pt x="422793" y="758922"/>
                      <a:pt x="418175" y="752765"/>
                      <a:pt x="413557" y="745837"/>
                    </a:cubicBezTo>
                    <a:cubicBezTo>
                      <a:pt x="405860" y="735061"/>
                      <a:pt x="398933" y="735061"/>
                      <a:pt x="392005" y="745837"/>
                    </a:cubicBezTo>
                    <a:cubicBezTo>
                      <a:pt x="346593" y="802795"/>
                      <a:pt x="285787" y="812801"/>
                      <a:pt x="218824" y="800486"/>
                    </a:cubicBezTo>
                    <a:cubicBezTo>
                      <a:pt x="198811" y="796637"/>
                      <a:pt x="178799" y="795098"/>
                      <a:pt x="158017" y="794328"/>
                    </a:cubicBezTo>
                    <a:cubicBezTo>
                      <a:pt x="114914" y="792789"/>
                      <a:pt x="71811" y="792789"/>
                      <a:pt x="28708" y="794328"/>
                    </a:cubicBezTo>
                    <a:cubicBezTo>
                      <a:pt x="26399" y="794328"/>
                      <a:pt x="24090" y="793559"/>
                      <a:pt x="21781" y="793559"/>
                    </a:cubicBezTo>
                    <a:cubicBezTo>
                      <a:pt x="-1310" y="778934"/>
                      <a:pt x="-4389" y="769698"/>
                      <a:pt x="4848" y="745068"/>
                    </a:cubicBezTo>
                    <a:cubicBezTo>
                      <a:pt x="13314" y="720437"/>
                      <a:pt x="27169" y="699656"/>
                      <a:pt x="43333" y="679644"/>
                    </a:cubicBezTo>
                    <a:cubicBezTo>
                      <a:pt x="47951" y="675025"/>
                      <a:pt x="51799" y="670407"/>
                      <a:pt x="54878" y="665019"/>
                    </a:cubicBezTo>
                    <a:cubicBezTo>
                      <a:pt x="73351" y="642698"/>
                      <a:pt x="90284" y="618837"/>
                      <a:pt x="116454" y="603443"/>
                    </a:cubicBezTo>
                    <a:cubicBezTo>
                      <a:pt x="121842" y="602674"/>
                      <a:pt x="128769" y="604213"/>
                      <a:pt x="126460" y="594207"/>
                    </a:cubicBezTo>
                    <a:cubicBezTo>
                      <a:pt x="144163" y="568037"/>
                      <a:pt x="172642" y="554183"/>
                      <a:pt x="196502" y="535710"/>
                    </a:cubicBezTo>
                    <a:cubicBezTo>
                      <a:pt x="218054" y="518777"/>
                      <a:pt x="242684" y="504153"/>
                      <a:pt x="265775" y="488759"/>
                    </a:cubicBezTo>
                    <a:cubicBezTo>
                      <a:pt x="275781" y="483371"/>
                      <a:pt x="286557" y="478752"/>
                      <a:pt x="295793" y="471825"/>
                    </a:cubicBezTo>
                    <a:cubicBezTo>
                      <a:pt x="297333" y="471055"/>
                      <a:pt x="298872" y="469516"/>
                      <a:pt x="300411" y="468746"/>
                    </a:cubicBezTo>
                    <a:cubicBezTo>
                      <a:pt x="303490" y="467207"/>
                      <a:pt x="306569" y="464898"/>
                      <a:pt x="309648" y="462589"/>
                    </a:cubicBezTo>
                    <a:cubicBezTo>
                      <a:pt x="311187" y="461819"/>
                      <a:pt x="312727" y="460280"/>
                      <a:pt x="314266" y="459510"/>
                    </a:cubicBezTo>
                    <a:cubicBezTo>
                      <a:pt x="315036" y="456431"/>
                      <a:pt x="325811" y="458740"/>
                      <a:pt x="318114" y="451813"/>
                    </a:cubicBezTo>
                    <a:cubicBezTo>
                      <a:pt x="315036" y="451813"/>
                      <a:pt x="312727" y="451813"/>
                      <a:pt x="310417" y="452583"/>
                    </a:cubicBezTo>
                    <a:cubicBezTo>
                      <a:pt x="298102" y="456431"/>
                      <a:pt x="285787" y="454892"/>
                      <a:pt x="274242" y="451043"/>
                    </a:cubicBezTo>
                    <a:cubicBezTo>
                      <a:pt x="268854" y="449504"/>
                      <a:pt x="265005" y="445656"/>
                      <a:pt x="261157" y="441807"/>
                    </a:cubicBezTo>
                    <a:lnTo>
                      <a:pt x="260739" y="441305"/>
                    </a:lnTo>
                    <a:lnTo>
                      <a:pt x="199485" y="481927"/>
                    </a:lnTo>
                    <a:cubicBezTo>
                      <a:pt x="178029" y="495878"/>
                      <a:pt x="155708" y="508386"/>
                      <a:pt x="130308" y="515698"/>
                    </a:cubicBezTo>
                    <a:cubicBezTo>
                      <a:pt x="127999" y="504152"/>
                      <a:pt x="137236" y="504922"/>
                      <a:pt x="139545" y="500304"/>
                    </a:cubicBezTo>
                    <a:cubicBezTo>
                      <a:pt x="174951" y="487989"/>
                      <a:pt x="204969" y="466436"/>
                      <a:pt x="236527" y="448733"/>
                    </a:cubicBezTo>
                    <a:cubicBezTo>
                      <a:pt x="243454" y="444884"/>
                      <a:pt x="249612" y="439497"/>
                      <a:pt x="258078" y="438727"/>
                    </a:cubicBezTo>
                    <a:lnTo>
                      <a:pt x="258660" y="438810"/>
                    </a:lnTo>
                    <a:lnTo>
                      <a:pt x="257308" y="437189"/>
                    </a:lnTo>
                    <a:cubicBezTo>
                      <a:pt x="253460" y="428722"/>
                      <a:pt x="249611" y="419486"/>
                      <a:pt x="257308" y="411019"/>
                    </a:cubicBezTo>
                    <a:lnTo>
                      <a:pt x="257308" y="411018"/>
                    </a:lnTo>
                    <a:lnTo>
                      <a:pt x="214207" y="367916"/>
                    </a:lnTo>
                    <a:cubicBezTo>
                      <a:pt x="195734" y="345595"/>
                      <a:pt x="171102" y="329431"/>
                      <a:pt x="149551" y="309418"/>
                    </a:cubicBezTo>
                    <a:cubicBezTo>
                      <a:pt x="151860" y="306340"/>
                      <a:pt x="154554" y="305570"/>
                      <a:pt x="157248" y="305570"/>
                    </a:cubicBezTo>
                    <a:cubicBezTo>
                      <a:pt x="159942" y="305570"/>
                      <a:pt x="162636" y="306340"/>
                      <a:pt x="164945" y="306340"/>
                    </a:cubicBezTo>
                    <a:cubicBezTo>
                      <a:pt x="169563" y="309418"/>
                      <a:pt x="174951" y="310188"/>
                      <a:pt x="178030" y="315576"/>
                    </a:cubicBezTo>
                    <a:cubicBezTo>
                      <a:pt x="205740" y="336358"/>
                      <a:pt x="229600" y="360989"/>
                      <a:pt x="248843" y="389468"/>
                    </a:cubicBezTo>
                    <a:lnTo>
                      <a:pt x="264997" y="401408"/>
                    </a:lnTo>
                    <a:lnTo>
                      <a:pt x="266545" y="399474"/>
                    </a:lnTo>
                    <a:cubicBezTo>
                      <a:pt x="286557" y="380231"/>
                      <a:pt x="305799" y="391007"/>
                      <a:pt x="326581" y="401013"/>
                    </a:cubicBezTo>
                    <a:cubicBezTo>
                      <a:pt x="301181" y="366377"/>
                      <a:pt x="268854" y="339437"/>
                      <a:pt x="241914" y="307880"/>
                    </a:cubicBezTo>
                    <a:cubicBezTo>
                      <a:pt x="238066" y="303261"/>
                      <a:pt x="234987" y="297873"/>
                      <a:pt x="230369" y="294024"/>
                    </a:cubicBezTo>
                    <a:cubicBezTo>
                      <a:pt x="204969" y="267854"/>
                      <a:pt x="183417" y="238606"/>
                      <a:pt x="161096" y="210127"/>
                    </a:cubicBezTo>
                    <a:cubicBezTo>
                      <a:pt x="148011" y="190885"/>
                      <a:pt x="137236" y="170103"/>
                      <a:pt x="125690" y="150091"/>
                    </a:cubicBezTo>
                    <a:cubicBezTo>
                      <a:pt x="124920" y="148551"/>
                      <a:pt x="123381" y="146242"/>
                      <a:pt x="122611" y="144703"/>
                    </a:cubicBezTo>
                    <a:cubicBezTo>
                      <a:pt x="108757" y="115455"/>
                      <a:pt x="94902" y="86206"/>
                      <a:pt x="87205" y="54649"/>
                    </a:cubicBezTo>
                    <a:cubicBezTo>
                      <a:pt x="86436" y="49261"/>
                      <a:pt x="86436" y="44642"/>
                      <a:pt x="86436" y="39255"/>
                    </a:cubicBezTo>
                    <a:cubicBezTo>
                      <a:pt x="86436" y="7697"/>
                      <a:pt x="94132" y="770"/>
                      <a:pt x="126460" y="0"/>
                    </a:cubicBezTo>
                    <a:close/>
                  </a:path>
                </a:pathLst>
              </a:custGeom>
              <a:solidFill>
                <a:schemeClr val="accent6">
                  <a:lumMod val="20000"/>
                  <a:lumOff val="8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2" name="Freeform: Shape 91">
                <a:extLst>
                  <a:ext uri="{FF2B5EF4-FFF2-40B4-BE49-F238E27FC236}">
                    <a16:creationId xmlns:a16="http://schemas.microsoft.com/office/drawing/2014/main" id="{917D5369-FE75-4DA8-8CD0-253BE2D79F18}"/>
                  </a:ext>
                </a:extLst>
              </p:cNvPr>
              <p:cNvSpPr/>
              <p:nvPr/>
            </p:nvSpPr>
            <p:spPr>
              <a:xfrm>
                <a:off x="7173254" y="1305348"/>
                <a:ext cx="293283" cy="317722"/>
              </a:xfrm>
              <a:custGeom>
                <a:avLst/>
                <a:gdLst>
                  <a:gd name="connsiteX0" fmla="*/ 284468 w 369454"/>
                  <a:gd name="connsiteY0" fmla="*/ 142742 h 400242"/>
                  <a:gd name="connsiteX1" fmla="*/ 249062 w 369454"/>
                  <a:gd name="connsiteY1" fmla="*/ 181226 h 400242"/>
                  <a:gd name="connsiteX2" fmla="*/ 309868 w 369454"/>
                  <a:gd name="connsiteY2" fmla="*/ 151208 h 400242"/>
                  <a:gd name="connsiteX3" fmla="*/ 371444 w 369454"/>
                  <a:gd name="connsiteY3" fmla="*/ 202778 h 400242"/>
                  <a:gd name="connsiteX4" fmla="*/ 268304 w 369454"/>
                  <a:gd name="connsiteY4" fmla="*/ 261275 h 400242"/>
                  <a:gd name="connsiteX5" fmla="*/ 244444 w 369454"/>
                  <a:gd name="connsiteY5" fmla="*/ 251269 h 400242"/>
                  <a:gd name="connsiteX6" fmla="*/ 282929 w 369454"/>
                  <a:gd name="connsiteY6" fmla="*/ 322851 h 400242"/>
                  <a:gd name="connsiteX7" fmla="*/ 307559 w 369454"/>
                  <a:gd name="connsiteY7" fmla="*/ 337475 h 400242"/>
                  <a:gd name="connsiteX8" fmla="*/ 281389 w 369454"/>
                  <a:gd name="connsiteY8" fmla="*/ 362875 h 400242"/>
                  <a:gd name="connsiteX9" fmla="*/ 245213 w 369454"/>
                  <a:gd name="connsiteY9" fmla="*/ 398281 h 400242"/>
                  <a:gd name="connsiteX10" fmla="*/ 193644 w 369454"/>
                  <a:gd name="connsiteY10" fmla="*/ 394433 h 400242"/>
                  <a:gd name="connsiteX11" fmla="*/ 172092 w 369454"/>
                  <a:gd name="connsiteY11" fmla="*/ 329778 h 400242"/>
                  <a:gd name="connsiteX12" fmla="*/ 175941 w 369454"/>
                  <a:gd name="connsiteY12" fmla="*/ 305917 h 400242"/>
                  <a:gd name="connsiteX13" fmla="*/ 183638 w 369454"/>
                  <a:gd name="connsiteY13" fmla="*/ 275129 h 400242"/>
                  <a:gd name="connsiteX14" fmla="*/ 184407 w 369454"/>
                  <a:gd name="connsiteY14" fmla="*/ 272051 h 400242"/>
                  <a:gd name="connsiteX15" fmla="*/ 184407 w 369454"/>
                  <a:gd name="connsiteY15" fmla="*/ 274360 h 400242"/>
                  <a:gd name="connsiteX16" fmla="*/ 171323 w 369454"/>
                  <a:gd name="connsiteY16" fmla="*/ 288214 h 400242"/>
                  <a:gd name="connsiteX17" fmla="*/ 87426 w 369454"/>
                  <a:gd name="connsiteY17" fmla="*/ 344402 h 400242"/>
                  <a:gd name="connsiteX18" fmla="*/ 44323 w 369454"/>
                  <a:gd name="connsiteY18" fmla="*/ 342093 h 400242"/>
                  <a:gd name="connsiteX19" fmla="*/ 1219 w 369454"/>
                  <a:gd name="connsiteY19" fmla="*/ 293602 h 400242"/>
                  <a:gd name="connsiteX20" fmla="*/ 32777 w 369454"/>
                  <a:gd name="connsiteY20" fmla="*/ 242032 h 400242"/>
                  <a:gd name="connsiteX21" fmla="*/ 122832 w 369454"/>
                  <a:gd name="connsiteY21" fmla="*/ 217402 h 400242"/>
                  <a:gd name="connsiteX22" fmla="*/ 145923 w 369454"/>
                  <a:gd name="connsiteY22" fmla="*/ 214323 h 400242"/>
                  <a:gd name="connsiteX23" fmla="*/ 122062 w 369454"/>
                  <a:gd name="connsiteY23" fmla="*/ 208935 h 400242"/>
                  <a:gd name="connsiteX24" fmla="*/ 25850 w 369454"/>
                  <a:gd name="connsiteY24" fmla="*/ 159675 h 400242"/>
                  <a:gd name="connsiteX25" fmla="*/ 7377 w 369454"/>
                  <a:gd name="connsiteY25" fmla="*/ 75778 h 400242"/>
                  <a:gd name="connsiteX26" fmla="*/ 88195 w 369454"/>
                  <a:gd name="connsiteY26" fmla="*/ 62693 h 400242"/>
                  <a:gd name="connsiteX27" fmla="*/ 100511 w 369454"/>
                  <a:gd name="connsiteY27" fmla="*/ 67311 h 400242"/>
                  <a:gd name="connsiteX28" fmla="*/ 113595 w 369454"/>
                  <a:gd name="connsiteY28" fmla="*/ 76548 h 400242"/>
                  <a:gd name="connsiteX29" fmla="*/ 167474 w 369454"/>
                  <a:gd name="connsiteY29" fmla="*/ 137354 h 400242"/>
                  <a:gd name="connsiteX30" fmla="*/ 183638 w 369454"/>
                  <a:gd name="connsiteY30" fmla="*/ 158136 h 400242"/>
                  <a:gd name="connsiteX31" fmla="*/ 187486 w 369454"/>
                  <a:gd name="connsiteY31" fmla="*/ 165833 h 400242"/>
                  <a:gd name="connsiteX32" fmla="*/ 182098 w 369454"/>
                  <a:gd name="connsiteY32" fmla="*/ 154287 h 400242"/>
                  <a:gd name="connsiteX33" fmla="*/ 175941 w 369454"/>
                  <a:gd name="connsiteY33" fmla="*/ 128117 h 400242"/>
                  <a:gd name="connsiteX34" fmla="*/ 169783 w 369454"/>
                  <a:gd name="connsiteY34" fmla="*/ 51917 h 400242"/>
                  <a:gd name="connsiteX35" fmla="*/ 209807 w 369454"/>
                  <a:gd name="connsiteY35" fmla="*/ 348 h 400242"/>
                  <a:gd name="connsiteX36" fmla="*/ 272153 w 369454"/>
                  <a:gd name="connsiteY36" fmla="*/ 40372 h 400242"/>
                  <a:gd name="connsiteX37" fmla="*/ 280620 w 369454"/>
                  <a:gd name="connsiteY37" fmla="*/ 58075 h 400242"/>
                  <a:gd name="connsiteX38" fmla="*/ 286777 w 369454"/>
                  <a:gd name="connsiteY38" fmla="*/ 105026 h 400242"/>
                  <a:gd name="connsiteX39" fmla="*/ 279080 w 369454"/>
                  <a:gd name="connsiteY39" fmla="*/ 125039 h 400242"/>
                  <a:gd name="connsiteX40" fmla="*/ 284468 w 369454"/>
                  <a:gd name="connsiteY40" fmla="*/ 142742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69454" h="400242">
                    <a:moveTo>
                      <a:pt x="284468" y="142742"/>
                    </a:moveTo>
                    <a:cubicBezTo>
                      <a:pt x="265226" y="147360"/>
                      <a:pt x="256759" y="161214"/>
                      <a:pt x="249062" y="181226"/>
                    </a:cubicBezTo>
                    <a:cubicBezTo>
                      <a:pt x="271383" y="169681"/>
                      <a:pt x="287547" y="155826"/>
                      <a:pt x="309868" y="151208"/>
                    </a:cubicBezTo>
                    <a:cubicBezTo>
                      <a:pt x="342965" y="144281"/>
                      <a:pt x="372983" y="168911"/>
                      <a:pt x="371444" y="202778"/>
                    </a:cubicBezTo>
                    <a:cubicBezTo>
                      <a:pt x="367595" y="262814"/>
                      <a:pt x="322953" y="288214"/>
                      <a:pt x="268304" y="261275"/>
                    </a:cubicBezTo>
                    <a:cubicBezTo>
                      <a:pt x="260607" y="257426"/>
                      <a:pt x="252910" y="254348"/>
                      <a:pt x="244444" y="251269"/>
                    </a:cubicBezTo>
                    <a:cubicBezTo>
                      <a:pt x="263686" y="272051"/>
                      <a:pt x="276771" y="295911"/>
                      <a:pt x="282929" y="322851"/>
                    </a:cubicBezTo>
                    <a:cubicBezTo>
                      <a:pt x="286007" y="336705"/>
                      <a:pt x="302171" y="328239"/>
                      <a:pt x="307559" y="337475"/>
                    </a:cubicBezTo>
                    <a:cubicBezTo>
                      <a:pt x="295244" y="342093"/>
                      <a:pt x="286777" y="350560"/>
                      <a:pt x="281389" y="362875"/>
                    </a:cubicBezTo>
                    <a:cubicBezTo>
                      <a:pt x="274462" y="379039"/>
                      <a:pt x="261377" y="391354"/>
                      <a:pt x="245213" y="398281"/>
                    </a:cubicBezTo>
                    <a:cubicBezTo>
                      <a:pt x="227511" y="401360"/>
                      <a:pt x="209807" y="404439"/>
                      <a:pt x="193644" y="394433"/>
                    </a:cubicBezTo>
                    <a:cubicBezTo>
                      <a:pt x="171323" y="377499"/>
                      <a:pt x="169783" y="354408"/>
                      <a:pt x="172092" y="329778"/>
                    </a:cubicBezTo>
                    <a:cubicBezTo>
                      <a:pt x="172862" y="322081"/>
                      <a:pt x="175171" y="314384"/>
                      <a:pt x="175941" y="305917"/>
                    </a:cubicBezTo>
                    <a:cubicBezTo>
                      <a:pt x="180559" y="295142"/>
                      <a:pt x="176710" y="282057"/>
                      <a:pt x="183638" y="275129"/>
                    </a:cubicBezTo>
                    <a:cubicBezTo>
                      <a:pt x="186716" y="270511"/>
                      <a:pt x="181329" y="271281"/>
                      <a:pt x="184407" y="272051"/>
                    </a:cubicBezTo>
                    <a:cubicBezTo>
                      <a:pt x="185177" y="272051"/>
                      <a:pt x="185177" y="272820"/>
                      <a:pt x="184407" y="274360"/>
                    </a:cubicBezTo>
                    <a:cubicBezTo>
                      <a:pt x="180559" y="279748"/>
                      <a:pt x="178250" y="286675"/>
                      <a:pt x="171323" y="288214"/>
                    </a:cubicBezTo>
                    <a:cubicBezTo>
                      <a:pt x="148232" y="314384"/>
                      <a:pt x="123601" y="337475"/>
                      <a:pt x="87426" y="344402"/>
                    </a:cubicBezTo>
                    <a:cubicBezTo>
                      <a:pt x="72801" y="347481"/>
                      <a:pt x="58177" y="347481"/>
                      <a:pt x="44323" y="342093"/>
                    </a:cubicBezTo>
                    <a:cubicBezTo>
                      <a:pt x="21232" y="333626"/>
                      <a:pt x="4298" y="318232"/>
                      <a:pt x="1219" y="293602"/>
                    </a:cubicBezTo>
                    <a:cubicBezTo>
                      <a:pt x="-1090" y="270511"/>
                      <a:pt x="14304" y="255117"/>
                      <a:pt x="32777" y="242032"/>
                    </a:cubicBezTo>
                    <a:cubicBezTo>
                      <a:pt x="60486" y="223560"/>
                      <a:pt x="92814" y="224329"/>
                      <a:pt x="122832" y="217402"/>
                    </a:cubicBezTo>
                    <a:cubicBezTo>
                      <a:pt x="128219" y="211245"/>
                      <a:pt x="135147" y="216632"/>
                      <a:pt x="145923" y="214323"/>
                    </a:cubicBezTo>
                    <a:cubicBezTo>
                      <a:pt x="134377" y="215093"/>
                      <a:pt x="127450" y="213554"/>
                      <a:pt x="122062" y="208935"/>
                    </a:cubicBezTo>
                    <a:cubicBezTo>
                      <a:pt x="87426" y="197390"/>
                      <a:pt x="54329" y="184305"/>
                      <a:pt x="25850" y="159675"/>
                    </a:cubicBezTo>
                    <a:cubicBezTo>
                      <a:pt x="-1090" y="136584"/>
                      <a:pt x="-6478" y="94251"/>
                      <a:pt x="7377" y="75778"/>
                    </a:cubicBezTo>
                    <a:cubicBezTo>
                      <a:pt x="23541" y="52687"/>
                      <a:pt x="55098" y="47299"/>
                      <a:pt x="88195" y="62693"/>
                    </a:cubicBezTo>
                    <a:cubicBezTo>
                      <a:pt x="92044" y="64232"/>
                      <a:pt x="95892" y="65772"/>
                      <a:pt x="100511" y="67311"/>
                    </a:cubicBezTo>
                    <a:cubicBezTo>
                      <a:pt x="104359" y="71160"/>
                      <a:pt x="110517" y="71160"/>
                      <a:pt x="113595" y="76548"/>
                    </a:cubicBezTo>
                    <a:cubicBezTo>
                      <a:pt x="134377" y="94251"/>
                      <a:pt x="152080" y="115032"/>
                      <a:pt x="167474" y="137354"/>
                    </a:cubicBezTo>
                    <a:cubicBezTo>
                      <a:pt x="175941" y="141972"/>
                      <a:pt x="179789" y="149669"/>
                      <a:pt x="183638" y="158136"/>
                    </a:cubicBezTo>
                    <a:cubicBezTo>
                      <a:pt x="185177" y="160445"/>
                      <a:pt x="185177" y="164293"/>
                      <a:pt x="187486" y="165833"/>
                    </a:cubicBezTo>
                    <a:cubicBezTo>
                      <a:pt x="185947" y="161984"/>
                      <a:pt x="184407" y="158136"/>
                      <a:pt x="182098" y="154287"/>
                    </a:cubicBezTo>
                    <a:cubicBezTo>
                      <a:pt x="178250" y="145820"/>
                      <a:pt x="179789" y="136584"/>
                      <a:pt x="175941" y="128117"/>
                    </a:cubicBezTo>
                    <a:cubicBezTo>
                      <a:pt x="174401" y="102717"/>
                      <a:pt x="163626" y="78087"/>
                      <a:pt x="169783" y="51917"/>
                    </a:cubicBezTo>
                    <a:cubicBezTo>
                      <a:pt x="176710" y="20360"/>
                      <a:pt x="188256" y="3426"/>
                      <a:pt x="209807" y="348"/>
                    </a:cubicBezTo>
                    <a:cubicBezTo>
                      <a:pt x="232898" y="-2731"/>
                      <a:pt x="260607" y="14972"/>
                      <a:pt x="272153" y="40372"/>
                    </a:cubicBezTo>
                    <a:cubicBezTo>
                      <a:pt x="275232" y="46529"/>
                      <a:pt x="277541" y="51917"/>
                      <a:pt x="280620" y="58075"/>
                    </a:cubicBezTo>
                    <a:cubicBezTo>
                      <a:pt x="290626" y="72699"/>
                      <a:pt x="284468" y="89632"/>
                      <a:pt x="286777" y="105026"/>
                    </a:cubicBezTo>
                    <a:cubicBezTo>
                      <a:pt x="285238" y="111954"/>
                      <a:pt x="282159" y="118881"/>
                      <a:pt x="279080" y="125039"/>
                    </a:cubicBezTo>
                    <a:cubicBezTo>
                      <a:pt x="272923" y="135814"/>
                      <a:pt x="278310" y="138893"/>
                      <a:pt x="284468" y="142742"/>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3" name="Freeform: Shape 92">
                <a:extLst>
                  <a:ext uri="{FF2B5EF4-FFF2-40B4-BE49-F238E27FC236}">
                    <a16:creationId xmlns:a16="http://schemas.microsoft.com/office/drawing/2014/main" id="{7A675D3D-CF3F-498B-BA41-181D882D7DB9}"/>
                  </a:ext>
                </a:extLst>
              </p:cNvPr>
              <p:cNvSpPr/>
              <p:nvPr/>
            </p:nvSpPr>
            <p:spPr>
              <a:xfrm>
                <a:off x="10569835" y="2852422"/>
                <a:ext cx="293283" cy="317722"/>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4" name="Freeform: Shape 93">
                <a:extLst>
                  <a:ext uri="{FF2B5EF4-FFF2-40B4-BE49-F238E27FC236}">
                    <a16:creationId xmlns:a16="http://schemas.microsoft.com/office/drawing/2014/main" id="{AE173B87-F25B-4347-AE5B-82253FD6FD3D}"/>
                  </a:ext>
                </a:extLst>
              </p:cNvPr>
              <p:cNvSpPr/>
              <p:nvPr/>
            </p:nvSpPr>
            <p:spPr>
              <a:xfrm>
                <a:off x="9925469" y="4301464"/>
                <a:ext cx="293283" cy="317722"/>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5" name="Freeform: Shape 94">
                <a:extLst>
                  <a:ext uri="{FF2B5EF4-FFF2-40B4-BE49-F238E27FC236}">
                    <a16:creationId xmlns:a16="http://schemas.microsoft.com/office/drawing/2014/main" id="{E280BC4A-93B6-4F55-AE3C-8BEF2B1552B6}"/>
                  </a:ext>
                </a:extLst>
              </p:cNvPr>
              <p:cNvSpPr/>
              <p:nvPr/>
            </p:nvSpPr>
            <p:spPr>
              <a:xfrm>
                <a:off x="9030958" y="5149862"/>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6" name="Freeform: Shape 95">
                <a:extLst>
                  <a:ext uri="{FF2B5EF4-FFF2-40B4-BE49-F238E27FC236}">
                    <a16:creationId xmlns:a16="http://schemas.microsoft.com/office/drawing/2014/main" id="{8C4DDD2C-6862-4F41-A106-2B607F9746E5}"/>
                  </a:ext>
                </a:extLst>
              </p:cNvPr>
              <p:cNvSpPr/>
              <p:nvPr/>
            </p:nvSpPr>
            <p:spPr>
              <a:xfrm>
                <a:off x="7413340" y="4542833"/>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7" name="Freeform: Shape 96">
                <a:extLst>
                  <a:ext uri="{FF2B5EF4-FFF2-40B4-BE49-F238E27FC236}">
                    <a16:creationId xmlns:a16="http://schemas.microsoft.com/office/drawing/2014/main" id="{605D50D3-753B-4539-B809-610F8E3FFA21}"/>
                  </a:ext>
                </a:extLst>
              </p:cNvPr>
              <p:cNvSpPr/>
              <p:nvPr/>
            </p:nvSpPr>
            <p:spPr>
              <a:xfrm>
                <a:off x="8792524" y="1621808"/>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8" name="Freeform: Shape 97">
                <a:extLst>
                  <a:ext uri="{FF2B5EF4-FFF2-40B4-BE49-F238E27FC236}">
                    <a16:creationId xmlns:a16="http://schemas.microsoft.com/office/drawing/2014/main" id="{52CAE4AB-CF67-426C-9EAF-B376709CBBE0}"/>
                  </a:ext>
                </a:extLst>
              </p:cNvPr>
              <p:cNvSpPr/>
              <p:nvPr/>
            </p:nvSpPr>
            <p:spPr>
              <a:xfrm>
                <a:off x="9822309" y="1500996"/>
                <a:ext cx="272654" cy="262167"/>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99" name="Freeform: Shape 98">
                <a:extLst>
                  <a:ext uri="{FF2B5EF4-FFF2-40B4-BE49-F238E27FC236}">
                    <a16:creationId xmlns:a16="http://schemas.microsoft.com/office/drawing/2014/main" id="{0A7617F6-7E52-470F-A88C-8CC3B9D20EF3}"/>
                  </a:ext>
                </a:extLst>
              </p:cNvPr>
              <p:cNvSpPr/>
              <p:nvPr/>
            </p:nvSpPr>
            <p:spPr>
              <a:xfrm>
                <a:off x="9994073" y="1907415"/>
                <a:ext cx="226423" cy="245291"/>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00" name="Freeform: Shape 99">
                <a:extLst>
                  <a:ext uri="{FF2B5EF4-FFF2-40B4-BE49-F238E27FC236}">
                    <a16:creationId xmlns:a16="http://schemas.microsoft.com/office/drawing/2014/main" id="{DE3A26AE-D8EB-41F6-97A5-F01416ADA31C}"/>
                  </a:ext>
                </a:extLst>
              </p:cNvPr>
              <p:cNvSpPr/>
              <p:nvPr/>
            </p:nvSpPr>
            <p:spPr>
              <a:xfrm>
                <a:off x="8146771" y="1363150"/>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01" name="Freeform: Shape 100">
                <a:extLst>
                  <a:ext uri="{FF2B5EF4-FFF2-40B4-BE49-F238E27FC236}">
                    <a16:creationId xmlns:a16="http://schemas.microsoft.com/office/drawing/2014/main" id="{5E97E803-E8C7-42AC-BF83-302D7D86B4FF}"/>
                  </a:ext>
                </a:extLst>
              </p:cNvPr>
              <p:cNvSpPr/>
              <p:nvPr/>
            </p:nvSpPr>
            <p:spPr>
              <a:xfrm>
                <a:off x="6668582" y="3136308"/>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4" name="Freeform: Shape 113">
                <a:extLst>
                  <a:ext uri="{FF2B5EF4-FFF2-40B4-BE49-F238E27FC236}">
                    <a16:creationId xmlns:a16="http://schemas.microsoft.com/office/drawing/2014/main" id="{6F315D2E-9525-42CC-869D-0137CA4F81E8}"/>
                  </a:ext>
                </a:extLst>
              </p:cNvPr>
              <p:cNvSpPr/>
              <p:nvPr/>
            </p:nvSpPr>
            <p:spPr>
              <a:xfrm>
                <a:off x="10476610" y="4399742"/>
                <a:ext cx="317722" cy="305502"/>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5" name="Freeform: Shape 114">
                <a:extLst>
                  <a:ext uri="{FF2B5EF4-FFF2-40B4-BE49-F238E27FC236}">
                    <a16:creationId xmlns:a16="http://schemas.microsoft.com/office/drawing/2014/main" id="{E747EA66-20C4-4B22-B541-F4147F80927D}"/>
                  </a:ext>
                </a:extLst>
              </p:cNvPr>
              <p:cNvSpPr/>
              <p:nvPr/>
            </p:nvSpPr>
            <p:spPr>
              <a:xfrm>
                <a:off x="10462753" y="3441811"/>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7" name="Freeform: Shape 116">
                <a:extLst>
                  <a:ext uri="{FF2B5EF4-FFF2-40B4-BE49-F238E27FC236}">
                    <a16:creationId xmlns:a16="http://schemas.microsoft.com/office/drawing/2014/main" id="{2DBA37FE-8B14-48FE-97FF-C473D1A9AB03}"/>
                  </a:ext>
                </a:extLst>
              </p:cNvPr>
              <p:cNvSpPr/>
              <p:nvPr/>
            </p:nvSpPr>
            <p:spPr>
              <a:xfrm>
                <a:off x="7590642" y="4988734"/>
                <a:ext cx="148734" cy="161128"/>
              </a:xfrm>
              <a:custGeom>
                <a:avLst/>
                <a:gdLst>
                  <a:gd name="connsiteX0" fmla="*/ 370215 w 369454"/>
                  <a:gd name="connsiteY0" fmla="*/ 305601 h 400242"/>
                  <a:gd name="connsiteX1" fmla="*/ 265536 w 369454"/>
                  <a:gd name="connsiteY1" fmla="*/ 341007 h 400242"/>
                  <a:gd name="connsiteX2" fmla="*/ 221664 w 369454"/>
                  <a:gd name="connsiteY2" fmla="*/ 313298 h 400242"/>
                  <a:gd name="connsiteX3" fmla="*/ 220894 w 369454"/>
                  <a:gd name="connsiteY3" fmla="*/ 310219 h 400242"/>
                  <a:gd name="connsiteX4" fmla="*/ 190876 w 369454"/>
                  <a:gd name="connsiteY4" fmla="*/ 281741 h 400242"/>
                  <a:gd name="connsiteX5" fmla="*/ 185488 w 369454"/>
                  <a:gd name="connsiteY5" fmla="*/ 272504 h 400242"/>
                  <a:gd name="connsiteX6" fmla="*/ 195494 w 369454"/>
                  <a:gd name="connsiteY6" fmla="*/ 290207 h 400242"/>
                  <a:gd name="connsiteX7" fmla="*/ 203191 w 369454"/>
                  <a:gd name="connsiteY7" fmla="*/ 345626 h 400242"/>
                  <a:gd name="connsiteX8" fmla="*/ 203191 w 369454"/>
                  <a:gd name="connsiteY8" fmla="*/ 348704 h 400242"/>
                  <a:gd name="connsiteX9" fmla="*/ 200112 w 369454"/>
                  <a:gd name="connsiteY9" fmla="*/ 354092 h 400242"/>
                  <a:gd name="connsiteX10" fmla="*/ 153930 w 369454"/>
                  <a:gd name="connsiteY10" fmla="*/ 400274 h 400242"/>
                  <a:gd name="connsiteX11" fmla="*/ 89276 w 369454"/>
                  <a:gd name="connsiteY11" fmla="*/ 339468 h 400242"/>
                  <a:gd name="connsiteX12" fmla="*/ 116215 w 369454"/>
                  <a:gd name="connsiteY12" fmla="*/ 265577 h 400242"/>
                  <a:gd name="connsiteX13" fmla="*/ 123912 w 369454"/>
                  <a:gd name="connsiteY13" fmla="*/ 251723 h 400242"/>
                  <a:gd name="connsiteX14" fmla="*/ 111597 w 369454"/>
                  <a:gd name="connsiteY14" fmla="*/ 256341 h 400242"/>
                  <a:gd name="connsiteX15" fmla="*/ 23081 w 369454"/>
                  <a:gd name="connsiteY15" fmla="*/ 256341 h 400242"/>
                  <a:gd name="connsiteX16" fmla="*/ 2300 w 369454"/>
                  <a:gd name="connsiteY16" fmla="*/ 183989 h 400242"/>
                  <a:gd name="connsiteX17" fmla="*/ 53100 w 369454"/>
                  <a:gd name="connsiteY17" fmla="*/ 147044 h 400242"/>
                  <a:gd name="connsiteX18" fmla="*/ 75421 w 369454"/>
                  <a:gd name="connsiteY18" fmla="*/ 154741 h 400242"/>
                  <a:gd name="connsiteX19" fmla="*/ 80039 w 369454"/>
                  <a:gd name="connsiteY19" fmla="*/ 155510 h 400242"/>
                  <a:gd name="connsiteX20" fmla="*/ 120064 w 369454"/>
                  <a:gd name="connsiteY20" fmla="*/ 179371 h 400242"/>
                  <a:gd name="connsiteX21" fmla="*/ 124682 w 369454"/>
                  <a:gd name="connsiteY21" fmla="*/ 183219 h 400242"/>
                  <a:gd name="connsiteX22" fmla="*/ 121603 w 369454"/>
                  <a:gd name="connsiteY22" fmla="*/ 180141 h 400242"/>
                  <a:gd name="connsiteX23" fmla="*/ 98512 w 369454"/>
                  <a:gd name="connsiteY23" fmla="*/ 135498 h 400242"/>
                  <a:gd name="connsiteX24" fmla="*/ 93124 w 369454"/>
                  <a:gd name="connsiteY24" fmla="*/ 56219 h 400242"/>
                  <a:gd name="connsiteX25" fmla="*/ 124682 w 369454"/>
                  <a:gd name="connsiteY25" fmla="*/ 10038 h 400242"/>
                  <a:gd name="connsiteX26" fmla="*/ 197803 w 369454"/>
                  <a:gd name="connsiteY26" fmla="*/ 34668 h 400242"/>
                  <a:gd name="connsiteX27" fmla="*/ 200112 w 369454"/>
                  <a:gd name="connsiteY27" fmla="*/ 101632 h 400242"/>
                  <a:gd name="connsiteX28" fmla="*/ 193954 w 369454"/>
                  <a:gd name="connsiteY28" fmla="*/ 131650 h 400242"/>
                  <a:gd name="connsiteX29" fmla="*/ 191645 w 369454"/>
                  <a:gd name="connsiteY29" fmla="*/ 147044 h 400242"/>
                  <a:gd name="connsiteX30" fmla="*/ 203191 w 369454"/>
                  <a:gd name="connsiteY30" fmla="*/ 136268 h 400242"/>
                  <a:gd name="connsiteX31" fmla="*/ 211657 w 369454"/>
                  <a:gd name="connsiteY31" fmla="*/ 127032 h 400242"/>
                  <a:gd name="connsiteX32" fmla="*/ 220894 w 369454"/>
                  <a:gd name="connsiteY32" fmla="*/ 113947 h 400242"/>
                  <a:gd name="connsiteX33" fmla="*/ 220894 w 369454"/>
                  <a:gd name="connsiteY33" fmla="*/ 113947 h 400242"/>
                  <a:gd name="connsiteX34" fmla="*/ 237827 w 369454"/>
                  <a:gd name="connsiteY34" fmla="*/ 95474 h 400242"/>
                  <a:gd name="connsiteX35" fmla="*/ 344815 w 369454"/>
                  <a:gd name="connsiteY35" fmla="*/ 56989 h 400242"/>
                  <a:gd name="connsiteX36" fmla="*/ 376373 w 369454"/>
                  <a:gd name="connsiteY36" fmla="*/ 105480 h 400242"/>
                  <a:gd name="connsiteX37" fmla="*/ 341736 w 369454"/>
                  <a:gd name="connsiteY37" fmla="*/ 168595 h 400242"/>
                  <a:gd name="connsiteX38" fmla="*/ 250142 w 369454"/>
                  <a:gd name="connsiteY38" fmla="*/ 212468 h 400242"/>
                  <a:gd name="connsiteX39" fmla="*/ 237058 w 369454"/>
                  <a:gd name="connsiteY39" fmla="*/ 213238 h 400242"/>
                  <a:gd name="connsiteX40" fmla="*/ 297093 w 369454"/>
                  <a:gd name="connsiteY40" fmla="*/ 220165 h 400242"/>
                  <a:gd name="connsiteX41" fmla="*/ 371755 w 369454"/>
                  <a:gd name="connsiteY41" fmla="*/ 272504 h 400242"/>
                  <a:gd name="connsiteX42" fmla="*/ 371755 w 369454"/>
                  <a:gd name="connsiteY42" fmla="*/ 294825 h 400242"/>
                  <a:gd name="connsiteX43" fmla="*/ 370215 w 369454"/>
                  <a:gd name="connsiteY43" fmla="*/ 305601 h 40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69454" h="400242">
                    <a:moveTo>
                      <a:pt x="370215" y="305601"/>
                    </a:moveTo>
                    <a:cubicBezTo>
                      <a:pt x="345585" y="347935"/>
                      <a:pt x="308639" y="352553"/>
                      <a:pt x="265536" y="341007"/>
                    </a:cubicBezTo>
                    <a:cubicBezTo>
                      <a:pt x="247833" y="336389"/>
                      <a:pt x="233209" y="327153"/>
                      <a:pt x="221664" y="313298"/>
                    </a:cubicBezTo>
                    <a:cubicBezTo>
                      <a:pt x="221664" y="312529"/>
                      <a:pt x="220894" y="310989"/>
                      <a:pt x="220894" y="310219"/>
                    </a:cubicBezTo>
                    <a:cubicBezTo>
                      <a:pt x="207039" y="304062"/>
                      <a:pt x="198573" y="293286"/>
                      <a:pt x="190876" y="281741"/>
                    </a:cubicBezTo>
                    <a:cubicBezTo>
                      <a:pt x="189336" y="278662"/>
                      <a:pt x="188566" y="274814"/>
                      <a:pt x="185488" y="272504"/>
                    </a:cubicBezTo>
                    <a:cubicBezTo>
                      <a:pt x="190106" y="277892"/>
                      <a:pt x="190876" y="284819"/>
                      <a:pt x="195494" y="290207"/>
                    </a:cubicBezTo>
                    <a:cubicBezTo>
                      <a:pt x="203191" y="307910"/>
                      <a:pt x="198573" y="327923"/>
                      <a:pt x="203191" y="345626"/>
                    </a:cubicBezTo>
                    <a:cubicBezTo>
                      <a:pt x="202421" y="346395"/>
                      <a:pt x="202421" y="347935"/>
                      <a:pt x="203191" y="348704"/>
                    </a:cubicBezTo>
                    <a:cubicBezTo>
                      <a:pt x="202421" y="350244"/>
                      <a:pt x="200882" y="352553"/>
                      <a:pt x="200112" y="354092"/>
                    </a:cubicBezTo>
                    <a:cubicBezTo>
                      <a:pt x="191645" y="385650"/>
                      <a:pt x="175482" y="401814"/>
                      <a:pt x="153930" y="400274"/>
                    </a:cubicBezTo>
                    <a:cubicBezTo>
                      <a:pt x="120833" y="397965"/>
                      <a:pt x="91585" y="370256"/>
                      <a:pt x="89276" y="339468"/>
                    </a:cubicBezTo>
                    <a:cubicBezTo>
                      <a:pt x="86197" y="310219"/>
                      <a:pt x="99282" y="287128"/>
                      <a:pt x="116215" y="265577"/>
                    </a:cubicBezTo>
                    <a:cubicBezTo>
                      <a:pt x="119294" y="261729"/>
                      <a:pt x="120064" y="256341"/>
                      <a:pt x="123912" y="251723"/>
                    </a:cubicBezTo>
                    <a:cubicBezTo>
                      <a:pt x="120064" y="255571"/>
                      <a:pt x="115445" y="254032"/>
                      <a:pt x="111597" y="256341"/>
                    </a:cubicBezTo>
                    <a:cubicBezTo>
                      <a:pt x="82348" y="271735"/>
                      <a:pt x="53100" y="280201"/>
                      <a:pt x="23081" y="256341"/>
                    </a:cubicBezTo>
                    <a:cubicBezTo>
                      <a:pt x="4609" y="241716"/>
                      <a:pt x="-4627" y="207850"/>
                      <a:pt x="2300" y="183989"/>
                    </a:cubicBezTo>
                    <a:cubicBezTo>
                      <a:pt x="9227" y="160128"/>
                      <a:pt x="23851" y="149353"/>
                      <a:pt x="53100" y="147044"/>
                    </a:cubicBezTo>
                    <a:cubicBezTo>
                      <a:pt x="60797" y="149353"/>
                      <a:pt x="69263" y="149353"/>
                      <a:pt x="75421" y="154741"/>
                    </a:cubicBezTo>
                    <a:cubicBezTo>
                      <a:pt x="76960" y="154741"/>
                      <a:pt x="78500" y="155510"/>
                      <a:pt x="80039" y="155510"/>
                    </a:cubicBezTo>
                    <a:cubicBezTo>
                      <a:pt x="96203" y="158589"/>
                      <a:pt x="110058" y="167056"/>
                      <a:pt x="120064" y="179371"/>
                    </a:cubicBezTo>
                    <a:cubicBezTo>
                      <a:pt x="121603" y="180141"/>
                      <a:pt x="121603" y="183219"/>
                      <a:pt x="124682" y="183219"/>
                    </a:cubicBezTo>
                    <a:cubicBezTo>
                      <a:pt x="123912" y="182450"/>
                      <a:pt x="122373" y="181680"/>
                      <a:pt x="121603" y="180141"/>
                    </a:cubicBezTo>
                    <a:cubicBezTo>
                      <a:pt x="109288" y="167825"/>
                      <a:pt x="102361" y="152432"/>
                      <a:pt x="98512" y="135498"/>
                    </a:cubicBezTo>
                    <a:cubicBezTo>
                      <a:pt x="93124" y="109329"/>
                      <a:pt x="83888" y="83159"/>
                      <a:pt x="93124" y="56219"/>
                    </a:cubicBezTo>
                    <a:cubicBezTo>
                      <a:pt x="99282" y="37747"/>
                      <a:pt x="107748" y="21583"/>
                      <a:pt x="124682" y="10038"/>
                    </a:cubicBezTo>
                    <a:cubicBezTo>
                      <a:pt x="154700" y="-9974"/>
                      <a:pt x="187027" y="801"/>
                      <a:pt x="197803" y="34668"/>
                    </a:cubicBezTo>
                    <a:cubicBezTo>
                      <a:pt x="204730" y="56989"/>
                      <a:pt x="205500" y="79310"/>
                      <a:pt x="200112" y="101632"/>
                    </a:cubicBezTo>
                    <a:cubicBezTo>
                      <a:pt x="197803" y="111638"/>
                      <a:pt x="196263" y="121644"/>
                      <a:pt x="193954" y="131650"/>
                    </a:cubicBezTo>
                    <a:cubicBezTo>
                      <a:pt x="191645" y="136268"/>
                      <a:pt x="195494" y="141656"/>
                      <a:pt x="191645" y="147044"/>
                    </a:cubicBezTo>
                    <a:cubicBezTo>
                      <a:pt x="196263" y="143965"/>
                      <a:pt x="199342" y="139347"/>
                      <a:pt x="203191" y="136268"/>
                    </a:cubicBezTo>
                    <a:cubicBezTo>
                      <a:pt x="206270" y="133189"/>
                      <a:pt x="208579" y="130110"/>
                      <a:pt x="211657" y="127032"/>
                    </a:cubicBezTo>
                    <a:cubicBezTo>
                      <a:pt x="216276" y="123953"/>
                      <a:pt x="217045" y="117795"/>
                      <a:pt x="220894" y="113947"/>
                    </a:cubicBezTo>
                    <a:lnTo>
                      <a:pt x="220894" y="113947"/>
                    </a:lnTo>
                    <a:cubicBezTo>
                      <a:pt x="229361" y="110098"/>
                      <a:pt x="235518" y="103941"/>
                      <a:pt x="237827" y="95474"/>
                    </a:cubicBezTo>
                    <a:cubicBezTo>
                      <a:pt x="267076" y="64686"/>
                      <a:pt x="299403" y="43135"/>
                      <a:pt x="344815" y="56989"/>
                    </a:cubicBezTo>
                    <a:cubicBezTo>
                      <a:pt x="368676" y="66226"/>
                      <a:pt x="377912" y="80080"/>
                      <a:pt x="376373" y="105480"/>
                    </a:cubicBezTo>
                    <a:cubicBezTo>
                      <a:pt x="374834" y="131650"/>
                      <a:pt x="361748" y="152432"/>
                      <a:pt x="341736" y="168595"/>
                    </a:cubicBezTo>
                    <a:cubicBezTo>
                      <a:pt x="314797" y="190916"/>
                      <a:pt x="283239" y="203232"/>
                      <a:pt x="250142" y="212468"/>
                    </a:cubicBezTo>
                    <a:cubicBezTo>
                      <a:pt x="245524" y="212468"/>
                      <a:pt x="241676" y="210929"/>
                      <a:pt x="237058" y="213238"/>
                    </a:cubicBezTo>
                    <a:cubicBezTo>
                      <a:pt x="257839" y="210159"/>
                      <a:pt x="277082" y="220165"/>
                      <a:pt x="297093" y="220165"/>
                    </a:cubicBezTo>
                    <a:cubicBezTo>
                      <a:pt x="330191" y="225553"/>
                      <a:pt x="357130" y="240177"/>
                      <a:pt x="371755" y="272504"/>
                    </a:cubicBezTo>
                    <a:cubicBezTo>
                      <a:pt x="374834" y="280201"/>
                      <a:pt x="377142" y="287128"/>
                      <a:pt x="371755" y="294825"/>
                    </a:cubicBezTo>
                    <a:cubicBezTo>
                      <a:pt x="370985" y="299444"/>
                      <a:pt x="370985" y="302522"/>
                      <a:pt x="370215" y="305601"/>
                    </a:cubicBezTo>
                    <a:close/>
                  </a:path>
                </a:pathLst>
              </a:custGeom>
              <a:solidFill>
                <a:schemeClr val="accent4"/>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8" name="Freeform: Shape 117">
                <a:extLst>
                  <a:ext uri="{FF2B5EF4-FFF2-40B4-BE49-F238E27FC236}">
                    <a16:creationId xmlns:a16="http://schemas.microsoft.com/office/drawing/2014/main" id="{4BE18392-B3D5-457C-8FBE-FA0519C20763}"/>
                  </a:ext>
                </a:extLst>
              </p:cNvPr>
              <p:cNvSpPr/>
              <p:nvPr/>
            </p:nvSpPr>
            <p:spPr>
              <a:xfrm>
                <a:off x="8718354" y="4900238"/>
                <a:ext cx="210497" cy="202401"/>
              </a:xfrm>
              <a:custGeom>
                <a:avLst/>
                <a:gdLst>
                  <a:gd name="connsiteX0" fmla="*/ 165990 w 400242"/>
                  <a:gd name="connsiteY0" fmla="*/ 373598 h 384848"/>
                  <a:gd name="connsiteX1" fmla="*/ 145978 w 400242"/>
                  <a:gd name="connsiteY1" fmla="*/ 305865 h 384848"/>
                  <a:gd name="connsiteX2" fmla="*/ 153675 w 400242"/>
                  <a:gd name="connsiteY2" fmla="*/ 276617 h 384848"/>
                  <a:gd name="connsiteX3" fmla="*/ 194469 w 400242"/>
                  <a:gd name="connsiteY3" fmla="*/ 218889 h 384848"/>
                  <a:gd name="connsiteX4" fmla="*/ 201396 w 400242"/>
                  <a:gd name="connsiteY4" fmla="*/ 209653 h 384848"/>
                  <a:gd name="connsiteX5" fmla="*/ 194469 w 400242"/>
                  <a:gd name="connsiteY5" fmla="*/ 211962 h 384848"/>
                  <a:gd name="connsiteX6" fmla="*/ 181384 w 400242"/>
                  <a:gd name="connsiteY6" fmla="*/ 219659 h 384848"/>
                  <a:gd name="connsiteX7" fmla="*/ 59002 w 400242"/>
                  <a:gd name="connsiteY7" fmla="*/ 265071 h 384848"/>
                  <a:gd name="connsiteX8" fmla="*/ 505 w 400242"/>
                  <a:gd name="connsiteY8" fmla="*/ 218889 h 384848"/>
                  <a:gd name="connsiteX9" fmla="*/ 44378 w 400242"/>
                  <a:gd name="connsiteY9" fmla="*/ 155774 h 384848"/>
                  <a:gd name="connsiteX10" fmla="*/ 149826 w 400242"/>
                  <a:gd name="connsiteY10" fmla="*/ 144998 h 384848"/>
                  <a:gd name="connsiteX11" fmla="*/ 181384 w 400242"/>
                  <a:gd name="connsiteY11" fmla="*/ 148847 h 384848"/>
                  <a:gd name="connsiteX12" fmla="*/ 103645 w 400242"/>
                  <a:gd name="connsiteY12" fmla="*/ 104974 h 384848"/>
                  <a:gd name="connsiteX13" fmla="*/ 92099 w 400242"/>
                  <a:gd name="connsiteY13" fmla="*/ 94968 h 384848"/>
                  <a:gd name="connsiteX14" fmla="*/ 83633 w 400242"/>
                  <a:gd name="connsiteY14" fmla="*/ 86501 h 384848"/>
                  <a:gd name="connsiteX15" fmla="*/ 74396 w 400242"/>
                  <a:gd name="connsiteY15" fmla="*/ 72647 h 384848"/>
                  <a:gd name="connsiteX16" fmla="*/ 79014 w 400242"/>
                  <a:gd name="connsiteY16" fmla="*/ 17998 h 384848"/>
                  <a:gd name="connsiteX17" fmla="*/ 141360 w 400242"/>
                  <a:gd name="connsiteY17" fmla="*/ 2604 h 384848"/>
                  <a:gd name="connsiteX18" fmla="*/ 201396 w 400242"/>
                  <a:gd name="connsiteY18" fmla="*/ 42628 h 384848"/>
                  <a:gd name="connsiteX19" fmla="*/ 236033 w 400242"/>
                  <a:gd name="connsiteY19" fmla="*/ 97277 h 384848"/>
                  <a:gd name="connsiteX20" fmla="*/ 265281 w 400242"/>
                  <a:gd name="connsiteY20" fmla="*/ 21847 h 384848"/>
                  <a:gd name="connsiteX21" fmla="*/ 316851 w 400242"/>
                  <a:gd name="connsiteY21" fmla="*/ 16459 h 384848"/>
                  <a:gd name="connsiteX22" fmla="*/ 363033 w 400242"/>
                  <a:gd name="connsiteY22" fmla="*/ 82653 h 384848"/>
                  <a:gd name="connsiteX23" fmla="*/ 316081 w 400242"/>
                  <a:gd name="connsiteY23" fmla="*/ 151156 h 384848"/>
                  <a:gd name="connsiteX24" fmla="*/ 296839 w 400242"/>
                  <a:gd name="connsiteY24" fmla="*/ 158083 h 384848"/>
                  <a:gd name="connsiteX25" fmla="*/ 399209 w 400242"/>
                  <a:gd name="connsiteY25" fmla="*/ 259683 h 384848"/>
                  <a:gd name="connsiteX26" fmla="*/ 315311 w 400242"/>
                  <a:gd name="connsiteY26" fmla="*/ 285852 h 384848"/>
                  <a:gd name="connsiteX27" fmla="*/ 269899 w 400242"/>
                  <a:gd name="connsiteY27" fmla="*/ 231204 h 384848"/>
                  <a:gd name="connsiteX28" fmla="*/ 267590 w 400242"/>
                  <a:gd name="connsiteY28" fmla="*/ 329725 h 384848"/>
                  <a:gd name="connsiteX29" fmla="*/ 192930 w 400242"/>
                  <a:gd name="connsiteY29" fmla="*/ 390532 h 384848"/>
                  <a:gd name="connsiteX30" fmla="*/ 165990 w 400242"/>
                  <a:gd name="connsiteY30" fmla="*/ 373598 h 384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00242" h="384848">
                    <a:moveTo>
                      <a:pt x="165990" y="373598"/>
                    </a:moveTo>
                    <a:cubicBezTo>
                      <a:pt x="138281" y="357435"/>
                      <a:pt x="143669" y="331265"/>
                      <a:pt x="145978" y="305865"/>
                    </a:cubicBezTo>
                    <a:cubicBezTo>
                      <a:pt x="146748" y="295859"/>
                      <a:pt x="150596" y="286622"/>
                      <a:pt x="153675" y="276617"/>
                    </a:cubicBezTo>
                    <a:cubicBezTo>
                      <a:pt x="167530" y="257374"/>
                      <a:pt x="180614" y="238132"/>
                      <a:pt x="194469" y="218889"/>
                    </a:cubicBezTo>
                    <a:cubicBezTo>
                      <a:pt x="196008" y="215041"/>
                      <a:pt x="197548" y="211962"/>
                      <a:pt x="201396" y="209653"/>
                    </a:cubicBezTo>
                    <a:cubicBezTo>
                      <a:pt x="198318" y="208883"/>
                      <a:pt x="196778" y="211962"/>
                      <a:pt x="194469" y="211962"/>
                    </a:cubicBezTo>
                    <a:cubicBezTo>
                      <a:pt x="189081" y="212731"/>
                      <a:pt x="183693" y="214271"/>
                      <a:pt x="181384" y="219659"/>
                    </a:cubicBezTo>
                    <a:cubicBezTo>
                      <a:pt x="145208" y="247368"/>
                      <a:pt x="105954" y="268150"/>
                      <a:pt x="59002" y="265071"/>
                    </a:cubicBezTo>
                    <a:cubicBezTo>
                      <a:pt x="25136" y="262762"/>
                      <a:pt x="4354" y="245059"/>
                      <a:pt x="505" y="218889"/>
                    </a:cubicBezTo>
                    <a:cubicBezTo>
                      <a:pt x="-3343" y="194259"/>
                      <a:pt x="15130" y="168089"/>
                      <a:pt x="44378" y="155774"/>
                    </a:cubicBezTo>
                    <a:cubicBezTo>
                      <a:pt x="78245" y="141150"/>
                      <a:pt x="114421" y="141150"/>
                      <a:pt x="149826" y="144998"/>
                    </a:cubicBezTo>
                    <a:cubicBezTo>
                      <a:pt x="158293" y="145768"/>
                      <a:pt x="166760" y="146538"/>
                      <a:pt x="181384" y="148847"/>
                    </a:cubicBezTo>
                    <a:cubicBezTo>
                      <a:pt x="152905" y="130374"/>
                      <a:pt x="125966" y="121907"/>
                      <a:pt x="103645" y="104974"/>
                    </a:cubicBezTo>
                    <a:cubicBezTo>
                      <a:pt x="101336" y="100356"/>
                      <a:pt x="93639" y="100356"/>
                      <a:pt x="92099" y="94968"/>
                    </a:cubicBezTo>
                    <a:cubicBezTo>
                      <a:pt x="89020" y="91889"/>
                      <a:pt x="86711" y="89580"/>
                      <a:pt x="83633" y="86501"/>
                    </a:cubicBezTo>
                    <a:cubicBezTo>
                      <a:pt x="77475" y="84192"/>
                      <a:pt x="76705" y="78034"/>
                      <a:pt x="74396" y="72647"/>
                    </a:cubicBezTo>
                    <a:cubicBezTo>
                      <a:pt x="68239" y="53404"/>
                      <a:pt x="62081" y="34162"/>
                      <a:pt x="79014" y="17998"/>
                    </a:cubicBezTo>
                    <a:cubicBezTo>
                      <a:pt x="96717" y="1065"/>
                      <a:pt x="117499" y="-3553"/>
                      <a:pt x="141360" y="2604"/>
                    </a:cubicBezTo>
                    <a:cubicBezTo>
                      <a:pt x="165990" y="8762"/>
                      <a:pt x="186002" y="21847"/>
                      <a:pt x="201396" y="42628"/>
                    </a:cubicBezTo>
                    <a:cubicBezTo>
                      <a:pt x="226796" y="53404"/>
                      <a:pt x="226027" y="80344"/>
                      <a:pt x="236033" y="97277"/>
                    </a:cubicBezTo>
                    <a:cubicBezTo>
                      <a:pt x="230645" y="68028"/>
                      <a:pt x="244499" y="42628"/>
                      <a:pt x="265281" y="21847"/>
                    </a:cubicBezTo>
                    <a:cubicBezTo>
                      <a:pt x="279905" y="7223"/>
                      <a:pt x="299148" y="8762"/>
                      <a:pt x="316851" y="16459"/>
                    </a:cubicBezTo>
                    <a:cubicBezTo>
                      <a:pt x="343790" y="27234"/>
                      <a:pt x="363033" y="54943"/>
                      <a:pt x="363033" y="82653"/>
                    </a:cubicBezTo>
                    <a:cubicBezTo>
                      <a:pt x="363033" y="111132"/>
                      <a:pt x="343790" y="138841"/>
                      <a:pt x="316081" y="151156"/>
                    </a:cubicBezTo>
                    <a:cubicBezTo>
                      <a:pt x="309924" y="153465"/>
                      <a:pt x="303766" y="154234"/>
                      <a:pt x="296839" y="158083"/>
                    </a:cubicBezTo>
                    <a:cubicBezTo>
                      <a:pt x="369190" y="147307"/>
                      <a:pt x="416142" y="200416"/>
                      <a:pt x="399209" y="259683"/>
                    </a:cubicBezTo>
                    <a:cubicBezTo>
                      <a:pt x="383045" y="299707"/>
                      <a:pt x="349948" y="310483"/>
                      <a:pt x="315311" y="285852"/>
                    </a:cubicBezTo>
                    <a:cubicBezTo>
                      <a:pt x="294530" y="271998"/>
                      <a:pt x="278366" y="255065"/>
                      <a:pt x="269899" y="231204"/>
                    </a:cubicBezTo>
                    <a:cubicBezTo>
                      <a:pt x="281445" y="264301"/>
                      <a:pt x="279136" y="297398"/>
                      <a:pt x="267590" y="329725"/>
                    </a:cubicBezTo>
                    <a:cubicBezTo>
                      <a:pt x="255275" y="364362"/>
                      <a:pt x="229105" y="383604"/>
                      <a:pt x="192930" y="390532"/>
                    </a:cubicBezTo>
                    <a:cubicBezTo>
                      <a:pt x="183693" y="385913"/>
                      <a:pt x="171378" y="385913"/>
                      <a:pt x="165990" y="373598"/>
                    </a:cubicBezTo>
                    <a:close/>
                  </a:path>
                </a:pathLst>
              </a:custGeom>
              <a:solidFill>
                <a:schemeClr val="accent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19" name="Freeform: Shape 118">
                <a:extLst>
                  <a:ext uri="{FF2B5EF4-FFF2-40B4-BE49-F238E27FC236}">
                    <a16:creationId xmlns:a16="http://schemas.microsoft.com/office/drawing/2014/main" id="{D47C59BE-879F-442F-ACAD-50BD2511753A}"/>
                  </a:ext>
                </a:extLst>
              </p:cNvPr>
              <p:cNvSpPr/>
              <p:nvPr/>
            </p:nvSpPr>
            <p:spPr>
              <a:xfrm rot="19265104" flipH="1">
                <a:off x="10955015" y="3365922"/>
                <a:ext cx="613172" cy="639154"/>
              </a:xfrm>
              <a:custGeom>
                <a:avLst/>
                <a:gdLst>
                  <a:gd name="connsiteX0" fmla="*/ 126460 w 772427"/>
                  <a:gd name="connsiteY0" fmla="*/ 0 h 805156"/>
                  <a:gd name="connsiteX1" fmla="*/ 287327 w 772427"/>
                  <a:gd name="connsiteY1" fmla="*/ 33097 h 805156"/>
                  <a:gd name="connsiteX2" fmla="*/ 315805 w 772427"/>
                  <a:gd name="connsiteY2" fmla="*/ 36176 h 805156"/>
                  <a:gd name="connsiteX3" fmla="*/ 322733 w 772427"/>
                  <a:gd name="connsiteY3" fmla="*/ 37715 h 805156"/>
                  <a:gd name="connsiteX4" fmla="*/ 378151 w 772427"/>
                  <a:gd name="connsiteY4" fmla="*/ 51570 h 805156"/>
                  <a:gd name="connsiteX5" fmla="*/ 454351 w 772427"/>
                  <a:gd name="connsiteY5" fmla="*/ 110836 h 805156"/>
                  <a:gd name="connsiteX6" fmla="*/ 496684 w 772427"/>
                  <a:gd name="connsiteY6" fmla="*/ 118533 h 805156"/>
                  <a:gd name="connsiteX7" fmla="*/ 522854 w 772427"/>
                  <a:gd name="connsiteY7" fmla="*/ 102370 h 805156"/>
                  <a:gd name="connsiteX8" fmla="*/ 606751 w 772427"/>
                  <a:gd name="connsiteY8" fmla="*/ 111606 h 805156"/>
                  <a:gd name="connsiteX9" fmla="*/ 650624 w 772427"/>
                  <a:gd name="connsiteY9" fmla="*/ 150861 h 805156"/>
                  <a:gd name="connsiteX10" fmla="*/ 662939 w 772427"/>
                  <a:gd name="connsiteY10" fmla="*/ 160867 h 805156"/>
                  <a:gd name="connsiteX11" fmla="*/ 679872 w 772427"/>
                  <a:gd name="connsiteY11" fmla="*/ 171642 h 805156"/>
                  <a:gd name="connsiteX12" fmla="*/ 713739 w 772427"/>
                  <a:gd name="connsiteY12" fmla="*/ 176261 h 805156"/>
                  <a:gd name="connsiteX13" fmla="*/ 746836 w 772427"/>
                  <a:gd name="connsiteY13" fmla="*/ 175491 h 805156"/>
                  <a:gd name="connsiteX14" fmla="*/ 772236 w 772427"/>
                  <a:gd name="connsiteY14" fmla="*/ 199351 h 805156"/>
                  <a:gd name="connsiteX15" fmla="*/ 733751 w 772427"/>
                  <a:gd name="connsiteY15" fmla="*/ 331740 h 805156"/>
                  <a:gd name="connsiteX16" fmla="*/ 646775 w 772427"/>
                  <a:gd name="connsiteY16" fmla="*/ 402552 h 805156"/>
                  <a:gd name="connsiteX17" fmla="*/ 551333 w 772427"/>
                  <a:gd name="connsiteY17" fmla="*/ 434880 h 805156"/>
                  <a:gd name="connsiteX18" fmla="*/ 577502 w 772427"/>
                  <a:gd name="connsiteY18" fmla="*/ 446425 h 805156"/>
                  <a:gd name="connsiteX19" fmla="*/ 576731 w 772427"/>
                  <a:gd name="connsiteY19" fmla="*/ 447370 h 805156"/>
                  <a:gd name="connsiteX20" fmla="*/ 595399 w 772427"/>
                  <a:gd name="connsiteY20" fmla="*/ 449503 h 805156"/>
                  <a:gd name="connsiteX21" fmla="*/ 614449 w 772427"/>
                  <a:gd name="connsiteY21" fmla="*/ 456431 h 805156"/>
                  <a:gd name="connsiteX22" fmla="*/ 609061 w 772427"/>
                  <a:gd name="connsiteY22" fmla="*/ 467207 h 805156"/>
                  <a:gd name="connsiteX23" fmla="*/ 577503 w 772427"/>
                  <a:gd name="connsiteY23" fmla="*/ 469420 h 805156"/>
                  <a:gd name="connsiteX24" fmla="*/ 559229 w 772427"/>
                  <a:gd name="connsiteY24" fmla="*/ 471705 h 805156"/>
                  <a:gd name="connsiteX25" fmla="*/ 569324 w 772427"/>
                  <a:gd name="connsiteY25" fmla="*/ 476154 h 805156"/>
                  <a:gd name="connsiteX26" fmla="*/ 586739 w 772427"/>
                  <a:gd name="connsiteY26" fmla="*/ 490298 h 805156"/>
                  <a:gd name="connsiteX27" fmla="*/ 635230 w 772427"/>
                  <a:gd name="connsiteY27" fmla="*/ 525704 h 805156"/>
                  <a:gd name="connsiteX28" fmla="*/ 663708 w 772427"/>
                  <a:gd name="connsiteY28" fmla="*/ 558031 h 805156"/>
                  <a:gd name="connsiteX29" fmla="*/ 665248 w 772427"/>
                  <a:gd name="connsiteY29" fmla="*/ 561880 h 805156"/>
                  <a:gd name="connsiteX30" fmla="*/ 676793 w 772427"/>
                  <a:gd name="connsiteY30" fmla="*/ 574195 h 805156"/>
                  <a:gd name="connsiteX31" fmla="*/ 683720 w 772427"/>
                  <a:gd name="connsiteY31" fmla="*/ 585740 h 805156"/>
                  <a:gd name="connsiteX32" fmla="*/ 690648 w 772427"/>
                  <a:gd name="connsiteY32" fmla="*/ 598055 h 805156"/>
                  <a:gd name="connsiteX33" fmla="*/ 709120 w 772427"/>
                  <a:gd name="connsiteY33" fmla="*/ 700425 h 805156"/>
                  <a:gd name="connsiteX34" fmla="*/ 700654 w 772427"/>
                  <a:gd name="connsiteY34" fmla="*/ 754304 h 805156"/>
                  <a:gd name="connsiteX35" fmla="*/ 684490 w 772427"/>
                  <a:gd name="connsiteY35" fmla="*/ 764310 h 805156"/>
                  <a:gd name="connsiteX36" fmla="*/ 552102 w 772427"/>
                  <a:gd name="connsiteY36" fmla="*/ 778165 h 805156"/>
                  <a:gd name="connsiteX37" fmla="*/ 506690 w 772427"/>
                  <a:gd name="connsiteY37" fmla="*/ 798947 h 805156"/>
                  <a:gd name="connsiteX38" fmla="*/ 428181 w 772427"/>
                  <a:gd name="connsiteY38" fmla="*/ 765080 h 805156"/>
                  <a:gd name="connsiteX39" fmla="*/ 413557 w 772427"/>
                  <a:gd name="connsiteY39" fmla="*/ 745837 h 805156"/>
                  <a:gd name="connsiteX40" fmla="*/ 392005 w 772427"/>
                  <a:gd name="connsiteY40" fmla="*/ 745837 h 805156"/>
                  <a:gd name="connsiteX41" fmla="*/ 218824 w 772427"/>
                  <a:gd name="connsiteY41" fmla="*/ 800486 h 805156"/>
                  <a:gd name="connsiteX42" fmla="*/ 158017 w 772427"/>
                  <a:gd name="connsiteY42" fmla="*/ 794328 h 805156"/>
                  <a:gd name="connsiteX43" fmla="*/ 28708 w 772427"/>
                  <a:gd name="connsiteY43" fmla="*/ 794328 h 805156"/>
                  <a:gd name="connsiteX44" fmla="*/ 21781 w 772427"/>
                  <a:gd name="connsiteY44" fmla="*/ 793559 h 805156"/>
                  <a:gd name="connsiteX45" fmla="*/ 4848 w 772427"/>
                  <a:gd name="connsiteY45" fmla="*/ 745068 h 805156"/>
                  <a:gd name="connsiteX46" fmla="*/ 43333 w 772427"/>
                  <a:gd name="connsiteY46" fmla="*/ 679644 h 805156"/>
                  <a:gd name="connsiteX47" fmla="*/ 54878 w 772427"/>
                  <a:gd name="connsiteY47" fmla="*/ 665019 h 805156"/>
                  <a:gd name="connsiteX48" fmla="*/ 116454 w 772427"/>
                  <a:gd name="connsiteY48" fmla="*/ 603443 h 805156"/>
                  <a:gd name="connsiteX49" fmla="*/ 126460 w 772427"/>
                  <a:gd name="connsiteY49" fmla="*/ 594207 h 805156"/>
                  <a:gd name="connsiteX50" fmla="*/ 196502 w 772427"/>
                  <a:gd name="connsiteY50" fmla="*/ 535710 h 805156"/>
                  <a:gd name="connsiteX51" fmla="*/ 265775 w 772427"/>
                  <a:gd name="connsiteY51" fmla="*/ 488759 h 805156"/>
                  <a:gd name="connsiteX52" fmla="*/ 295793 w 772427"/>
                  <a:gd name="connsiteY52" fmla="*/ 471825 h 805156"/>
                  <a:gd name="connsiteX53" fmla="*/ 300411 w 772427"/>
                  <a:gd name="connsiteY53" fmla="*/ 468746 h 805156"/>
                  <a:gd name="connsiteX54" fmla="*/ 309648 w 772427"/>
                  <a:gd name="connsiteY54" fmla="*/ 462589 h 805156"/>
                  <a:gd name="connsiteX55" fmla="*/ 314266 w 772427"/>
                  <a:gd name="connsiteY55" fmla="*/ 459510 h 805156"/>
                  <a:gd name="connsiteX56" fmla="*/ 318114 w 772427"/>
                  <a:gd name="connsiteY56" fmla="*/ 451813 h 805156"/>
                  <a:gd name="connsiteX57" fmla="*/ 310417 w 772427"/>
                  <a:gd name="connsiteY57" fmla="*/ 452583 h 805156"/>
                  <a:gd name="connsiteX58" fmla="*/ 274242 w 772427"/>
                  <a:gd name="connsiteY58" fmla="*/ 451043 h 805156"/>
                  <a:gd name="connsiteX59" fmla="*/ 261157 w 772427"/>
                  <a:gd name="connsiteY59" fmla="*/ 441807 h 805156"/>
                  <a:gd name="connsiteX60" fmla="*/ 260739 w 772427"/>
                  <a:gd name="connsiteY60" fmla="*/ 441305 h 805156"/>
                  <a:gd name="connsiteX61" fmla="*/ 199485 w 772427"/>
                  <a:gd name="connsiteY61" fmla="*/ 481927 h 805156"/>
                  <a:gd name="connsiteX62" fmla="*/ 130308 w 772427"/>
                  <a:gd name="connsiteY62" fmla="*/ 515698 h 805156"/>
                  <a:gd name="connsiteX63" fmla="*/ 139545 w 772427"/>
                  <a:gd name="connsiteY63" fmla="*/ 500304 h 805156"/>
                  <a:gd name="connsiteX64" fmla="*/ 236527 w 772427"/>
                  <a:gd name="connsiteY64" fmla="*/ 448733 h 805156"/>
                  <a:gd name="connsiteX65" fmla="*/ 258078 w 772427"/>
                  <a:gd name="connsiteY65" fmla="*/ 438727 h 805156"/>
                  <a:gd name="connsiteX66" fmla="*/ 258660 w 772427"/>
                  <a:gd name="connsiteY66" fmla="*/ 438810 h 805156"/>
                  <a:gd name="connsiteX67" fmla="*/ 257308 w 772427"/>
                  <a:gd name="connsiteY67" fmla="*/ 437189 h 805156"/>
                  <a:gd name="connsiteX68" fmla="*/ 257308 w 772427"/>
                  <a:gd name="connsiteY68" fmla="*/ 411019 h 805156"/>
                  <a:gd name="connsiteX69" fmla="*/ 257308 w 772427"/>
                  <a:gd name="connsiteY69" fmla="*/ 411018 h 805156"/>
                  <a:gd name="connsiteX70" fmla="*/ 214207 w 772427"/>
                  <a:gd name="connsiteY70" fmla="*/ 367916 h 805156"/>
                  <a:gd name="connsiteX71" fmla="*/ 149551 w 772427"/>
                  <a:gd name="connsiteY71" fmla="*/ 309418 h 805156"/>
                  <a:gd name="connsiteX72" fmla="*/ 157248 w 772427"/>
                  <a:gd name="connsiteY72" fmla="*/ 305570 h 805156"/>
                  <a:gd name="connsiteX73" fmla="*/ 164945 w 772427"/>
                  <a:gd name="connsiteY73" fmla="*/ 306340 h 805156"/>
                  <a:gd name="connsiteX74" fmla="*/ 178030 w 772427"/>
                  <a:gd name="connsiteY74" fmla="*/ 315576 h 805156"/>
                  <a:gd name="connsiteX75" fmla="*/ 248843 w 772427"/>
                  <a:gd name="connsiteY75" fmla="*/ 389468 h 805156"/>
                  <a:gd name="connsiteX76" fmla="*/ 264997 w 772427"/>
                  <a:gd name="connsiteY76" fmla="*/ 401408 h 805156"/>
                  <a:gd name="connsiteX77" fmla="*/ 266545 w 772427"/>
                  <a:gd name="connsiteY77" fmla="*/ 399474 h 805156"/>
                  <a:gd name="connsiteX78" fmla="*/ 326581 w 772427"/>
                  <a:gd name="connsiteY78" fmla="*/ 401013 h 805156"/>
                  <a:gd name="connsiteX79" fmla="*/ 241914 w 772427"/>
                  <a:gd name="connsiteY79" fmla="*/ 307880 h 805156"/>
                  <a:gd name="connsiteX80" fmla="*/ 230369 w 772427"/>
                  <a:gd name="connsiteY80" fmla="*/ 294024 h 805156"/>
                  <a:gd name="connsiteX81" fmla="*/ 161096 w 772427"/>
                  <a:gd name="connsiteY81" fmla="*/ 210127 h 805156"/>
                  <a:gd name="connsiteX82" fmla="*/ 125690 w 772427"/>
                  <a:gd name="connsiteY82" fmla="*/ 150091 h 805156"/>
                  <a:gd name="connsiteX83" fmla="*/ 122611 w 772427"/>
                  <a:gd name="connsiteY83" fmla="*/ 144703 h 805156"/>
                  <a:gd name="connsiteX84" fmla="*/ 87205 w 772427"/>
                  <a:gd name="connsiteY84" fmla="*/ 54649 h 805156"/>
                  <a:gd name="connsiteX85" fmla="*/ 86436 w 772427"/>
                  <a:gd name="connsiteY85" fmla="*/ 39255 h 805156"/>
                  <a:gd name="connsiteX86" fmla="*/ 126460 w 772427"/>
                  <a:gd name="connsiteY86" fmla="*/ 0 h 80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72427" h="805156">
                    <a:moveTo>
                      <a:pt x="126460" y="0"/>
                    </a:moveTo>
                    <a:cubicBezTo>
                      <a:pt x="179569" y="14624"/>
                      <a:pt x="232678" y="26170"/>
                      <a:pt x="287327" y="33097"/>
                    </a:cubicBezTo>
                    <a:cubicBezTo>
                      <a:pt x="296563" y="33867"/>
                      <a:pt x="306569" y="34636"/>
                      <a:pt x="315805" y="36176"/>
                    </a:cubicBezTo>
                    <a:cubicBezTo>
                      <a:pt x="318114" y="36176"/>
                      <a:pt x="320424" y="36945"/>
                      <a:pt x="322733" y="37715"/>
                    </a:cubicBezTo>
                    <a:cubicBezTo>
                      <a:pt x="340436" y="44642"/>
                      <a:pt x="359678" y="44642"/>
                      <a:pt x="378151" y="51570"/>
                    </a:cubicBezTo>
                    <a:cubicBezTo>
                      <a:pt x="410478" y="63115"/>
                      <a:pt x="435108" y="83127"/>
                      <a:pt x="454351" y="110836"/>
                    </a:cubicBezTo>
                    <a:cubicBezTo>
                      <a:pt x="468205" y="130848"/>
                      <a:pt x="469745" y="143164"/>
                      <a:pt x="496684" y="118533"/>
                    </a:cubicBezTo>
                    <a:cubicBezTo>
                      <a:pt x="504381" y="111606"/>
                      <a:pt x="513617" y="106988"/>
                      <a:pt x="522854" y="102370"/>
                    </a:cubicBezTo>
                    <a:cubicBezTo>
                      <a:pt x="552872" y="87745"/>
                      <a:pt x="581351" y="90054"/>
                      <a:pt x="606751" y="111606"/>
                    </a:cubicBezTo>
                    <a:cubicBezTo>
                      <a:pt x="622145" y="123921"/>
                      <a:pt x="639078" y="134697"/>
                      <a:pt x="650624" y="150861"/>
                    </a:cubicBezTo>
                    <a:cubicBezTo>
                      <a:pt x="652933" y="156248"/>
                      <a:pt x="657551" y="160097"/>
                      <a:pt x="662939" y="160867"/>
                    </a:cubicBezTo>
                    <a:cubicBezTo>
                      <a:pt x="669096" y="163176"/>
                      <a:pt x="675254" y="166255"/>
                      <a:pt x="679872" y="171642"/>
                    </a:cubicBezTo>
                    <a:cubicBezTo>
                      <a:pt x="689878" y="181649"/>
                      <a:pt x="702193" y="175491"/>
                      <a:pt x="713739" y="176261"/>
                    </a:cubicBezTo>
                    <a:cubicBezTo>
                      <a:pt x="724514" y="176261"/>
                      <a:pt x="736060" y="175491"/>
                      <a:pt x="746836" y="175491"/>
                    </a:cubicBezTo>
                    <a:cubicBezTo>
                      <a:pt x="766078" y="174721"/>
                      <a:pt x="773775" y="180109"/>
                      <a:pt x="772236" y="199351"/>
                    </a:cubicBezTo>
                    <a:cubicBezTo>
                      <a:pt x="769157" y="246303"/>
                      <a:pt x="765308" y="293255"/>
                      <a:pt x="733751" y="331740"/>
                    </a:cubicBezTo>
                    <a:cubicBezTo>
                      <a:pt x="707581" y="358680"/>
                      <a:pt x="683720" y="388698"/>
                      <a:pt x="646775" y="402552"/>
                    </a:cubicBezTo>
                    <a:cubicBezTo>
                      <a:pt x="615987" y="414868"/>
                      <a:pt x="585199" y="426413"/>
                      <a:pt x="551333" y="434880"/>
                    </a:cubicBezTo>
                    <a:cubicBezTo>
                      <a:pt x="559799" y="444116"/>
                      <a:pt x="569805" y="443347"/>
                      <a:pt x="577502" y="446425"/>
                    </a:cubicBezTo>
                    <a:lnTo>
                      <a:pt x="576731" y="447370"/>
                    </a:lnTo>
                    <a:lnTo>
                      <a:pt x="595399" y="449503"/>
                    </a:lnTo>
                    <a:cubicBezTo>
                      <a:pt x="601749" y="451620"/>
                      <a:pt x="607907" y="454507"/>
                      <a:pt x="614449" y="456431"/>
                    </a:cubicBezTo>
                    <a:cubicBezTo>
                      <a:pt x="615988" y="461819"/>
                      <a:pt x="613679" y="464898"/>
                      <a:pt x="609061" y="467207"/>
                    </a:cubicBezTo>
                    <a:cubicBezTo>
                      <a:pt x="598670" y="468362"/>
                      <a:pt x="588086" y="468746"/>
                      <a:pt x="577503" y="469420"/>
                    </a:cubicBezTo>
                    <a:lnTo>
                      <a:pt x="559229" y="471705"/>
                    </a:lnTo>
                    <a:lnTo>
                      <a:pt x="569324" y="476154"/>
                    </a:lnTo>
                    <a:cubicBezTo>
                      <a:pt x="575193" y="480676"/>
                      <a:pt x="580581" y="486064"/>
                      <a:pt x="586739" y="490298"/>
                    </a:cubicBezTo>
                    <a:cubicBezTo>
                      <a:pt x="602902" y="501843"/>
                      <a:pt x="619066" y="514158"/>
                      <a:pt x="635230" y="525704"/>
                    </a:cubicBezTo>
                    <a:cubicBezTo>
                      <a:pt x="645236" y="534940"/>
                      <a:pt x="656011" y="544946"/>
                      <a:pt x="663708" y="558031"/>
                    </a:cubicBezTo>
                    <a:cubicBezTo>
                      <a:pt x="663708" y="559571"/>
                      <a:pt x="664478" y="560340"/>
                      <a:pt x="665248" y="561880"/>
                    </a:cubicBezTo>
                    <a:cubicBezTo>
                      <a:pt x="669096" y="565728"/>
                      <a:pt x="675254" y="568037"/>
                      <a:pt x="676793" y="574195"/>
                    </a:cubicBezTo>
                    <a:cubicBezTo>
                      <a:pt x="677563" y="578813"/>
                      <a:pt x="679102" y="582661"/>
                      <a:pt x="683720" y="585740"/>
                    </a:cubicBezTo>
                    <a:cubicBezTo>
                      <a:pt x="686799" y="588819"/>
                      <a:pt x="688339" y="593437"/>
                      <a:pt x="690648" y="598055"/>
                    </a:cubicBezTo>
                    <a:cubicBezTo>
                      <a:pt x="701423" y="631153"/>
                      <a:pt x="712199" y="664249"/>
                      <a:pt x="709120" y="700425"/>
                    </a:cubicBezTo>
                    <a:cubicBezTo>
                      <a:pt x="707581" y="718898"/>
                      <a:pt x="704502" y="736601"/>
                      <a:pt x="700654" y="754304"/>
                    </a:cubicBezTo>
                    <a:cubicBezTo>
                      <a:pt x="698345" y="765080"/>
                      <a:pt x="693726" y="768159"/>
                      <a:pt x="684490" y="764310"/>
                    </a:cubicBezTo>
                    <a:cubicBezTo>
                      <a:pt x="637539" y="745068"/>
                      <a:pt x="594436" y="754304"/>
                      <a:pt x="552102" y="778165"/>
                    </a:cubicBezTo>
                    <a:cubicBezTo>
                      <a:pt x="537478" y="786631"/>
                      <a:pt x="522854" y="795868"/>
                      <a:pt x="506690" y="798947"/>
                    </a:cubicBezTo>
                    <a:cubicBezTo>
                      <a:pt x="472824" y="805874"/>
                      <a:pt x="448963" y="788940"/>
                      <a:pt x="428181" y="765080"/>
                    </a:cubicBezTo>
                    <a:cubicBezTo>
                      <a:pt x="422793" y="758922"/>
                      <a:pt x="418175" y="752765"/>
                      <a:pt x="413557" y="745837"/>
                    </a:cubicBezTo>
                    <a:cubicBezTo>
                      <a:pt x="405860" y="735061"/>
                      <a:pt x="398933" y="735061"/>
                      <a:pt x="392005" y="745837"/>
                    </a:cubicBezTo>
                    <a:cubicBezTo>
                      <a:pt x="346593" y="802795"/>
                      <a:pt x="285787" y="812801"/>
                      <a:pt x="218824" y="800486"/>
                    </a:cubicBezTo>
                    <a:cubicBezTo>
                      <a:pt x="198811" y="796637"/>
                      <a:pt x="178799" y="795098"/>
                      <a:pt x="158017" y="794328"/>
                    </a:cubicBezTo>
                    <a:cubicBezTo>
                      <a:pt x="114914" y="792789"/>
                      <a:pt x="71811" y="792789"/>
                      <a:pt x="28708" y="794328"/>
                    </a:cubicBezTo>
                    <a:cubicBezTo>
                      <a:pt x="26399" y="794328"/>
                      <a:pt x="24090" y="793559"/>
                      <a:pt x="21781" y="793559"/>
                    </a:cubicBezTo>
                    <a:cubicBezTo>
                      <a:pt x="-1310" y="778934"/>
                      <a:pt x="-4389" y="769698"/>
                      <a:pt x="4848" y="745068"/>
                    </a:cubicBezTo>
                    <a:cubicBezTo>
                      <a:pt x="13314" y="720437"/>
                      <a:pt x="27169" y="699656"/>
                      <a:pt x="43333" y="679644"/>
                    </a:cubicBezTo>
                    <a:cubicBezTo>
                      <a:pt x="47951" y="675025"/>
                      <a:pt x="51799" y="670407"/>
                      <a:pt x="54878" y="665019"/>
                    </a:cubicBezTo>
                    <a:cubicBezTo>
                      <a:pt x="73351" y="642698"/>
                      <a:pt x="90284" y="618837"/>
                      <a:pt x="116454" y="603443"/>
                    </a:cubicBezTo>
                    <a:cubicBezTo>
                      <a:pt x="121842" y="602674"/>
                      <a:pt x="128769" y="604213"/>
                      <a:pt x="126460" y="594207"/>
                    </a:cubicBezTo>
                    <a:cubicBezTo>
                      <a:pt x="144163" y="568037"/>
                      <a:pt x="172642" y="554183"/>
                      <a:pt x="196502" y="535710"/>
                    </a:cubicBezTo>
                    <a:cubicBezTo>
                      <a:pt x="218054" y="518777"/>
                      <a:pt x="242684" y="504153"/>
                      <a:pt x="265775" y="488759"/>
                    </a:cubicBezTo>
                    <a:cubicBezTo>
                      <a:pt x="275781" y="483371"/>
                      <a:pt x="286557" y="478752"/>
                      <a:pt x="295793" y="471825"/>
                    </a:cubicBezTo>
                    <a:cubicBezTo>
                      <a:pt x="297333" y="471055"/>
                      <a:pt x="298872" y="469516"/>
                      <a:pt x="300411" y="468746"/>
                    </a:cubicBezTo>
                    <a:cubicBezTo>
                      <a:pt x="303490" y="467207"/>
                      <a:pt x="306569" y="464898"/>
                      <a:pt x="309648" y="462589"/>
                    </a:cubicBezTo>
                    <a:cubicBezTo>
                      <a:pt x="311187" y="461819"/>
                      <a:pt x="312727" y="460280"/>
                      <a:pt x="314266" y="459510"/>
                    </a:cubicBezTo>
                    <a:cubicBezTo>
                      <a:pt x="315036" y="456431"/>
                      <a:pt x="325811" y="458740"/>
                      <a:pt x="318114" y="451813"/>
                    </a:cubicBezTo>
                    <a:cubicBezTo>
                      <a:pt x="315036" y="451813"/>
                      <a:pt x="312727" y="451813"/>
                      <a:pt x="310417" y="452583"/>
                    </a:cubicBezTo>
                    <a:cubicBezTo>
                      <a:pt x="298102" y="456431"/>
                      <a:pt x="285787" y="454892"/>
                      <a:pt x="274242" y="451043"/>
                    </a:cubicBezTo>
                    <a:cubicBezTo>
                      <a:pt x="268854" y="449504"/>
                      <a:pt x="265005" y="445656"/>
                      <a:pt x="261157" y="441807"/>
                    </a:cubicBezTo>
                    <a:lnTo>
                      <a:pt x="260739" y="441305"/>
                    </a:lnTo>
                    <a:lnTo>
                      <a:pt x="199485" y="481927"/>
                    </a:lnTo>
                    <a:cubicBezTo>
                      <a:pt x="178029" y="495878"/>
                      <a:pt x="155708" y="508386"/>
                      <a:pt x="130308" y="515698"/>
                    </a:cubicBezTo>
                    <a:cubicBezTo>
                      <a:pt x="127999" y="504152"/>
                      <a:pt x="137236" y="504922"/>
                      <a:pt x="139545" y="500304"/>
                    </a:cubicBezTo>
                    <a:cubicBezTo>
                      <a:pt x="174951" y="487989"/>
                      <a:pt x="204969" y="466436"/>
                      <a:pt x="236527" y="448733"/>
                    </a:cubicBezTo>
                    <a:cubicBezTo>
                      <a:pt x="243454" y="444884"/>
                      <a:pt x="249612" y="439497"/>
                      <a:pt x="258078" y="438727"/>
                    </a:cubicBezTo>
                    <a:lnTo>
                      <a:pt x="258660" y="438810"/>
                    </a:lnTo>
                    <a:lnTo>
                      <a:pt x="257308" y="437189"/>
                    </a:lnTo>
                    <a:cubicBezTo>
                      <a:pt x="253460" y="428722"/>
                      <a:pt x="249611" y="419486"/>
                      <a:pt x="257308" y="411019"/>
                    </a:cubicBezTo>
                    <a:lnTo>
                      <a:pt x="257308" y="411018"/>
                    </a:lnTo>
                    <a:lnTo>
                      <a:pt x="214207" y="367916"/>
                    </a:lnTo>
                    <a:cubicBezTo>
                      <a:pt x="195734" y="345595"/>
                      <a:pt x="171102" y="329431"/>
                      <a:pt x="149551" y="309418"/>
                    </a:cubicBezTo>
                    <a:cubicBezTo>
                      <a:pt x="151860" y="306340"/>
                      <a:pt x="154554" y="305570"/>
                      <a:pt x="157248" y="305570"/>
                    </a:cubicBezTo>
                    <a:cubicBezTo>
                      <a:pt x="159942" y="305570"/>
                      <a:pt x="162636" y="306340"/>
                      <a:pt x="164945" y="306340"/>
                    </a:cubicBezTo>
                    <a:cubicBezTo>
                      <a:pt x="169563" y="309418"/>
                      <a:pt x="174951" y="310188"/>
                      <a:pt x="178030" y="315576"/>
                    </a:cubicBezTo>
                    <a:cubicBezTo>
                      <a:pt x="205740" y="336358"/>
                      <a:pt x="229600" y="360989"/>
                      <a:pt x="248843" y="389468"/>
                    </a:cubicBezTo>
                    <a:lnTo>
                      <a:pt x="264997" y="401408"/>
                    </a:lnTo>
                    <a:lnTo>
                      <a:pt x="266545" y="399474"/>
                    </a:lnTo>
                    <a:cubicBezTo>
                      <a:pt x="286557" y="380231"/>
                      <a:pt x="305799" y="391007"/>
                      <a:pt x="326581" y="401013"/>
                    </a:cubicBezTo>
                    <a:cubicBezTo>
                      <a:pt x="301181" y="366377"/>
                      <a:pt x="268854" y="339437"/>
                      <a:pt x="241914" y="307880"/>
                    </a:cubicBezTo>
                    <a:cubicBezTo>
                      <a:pt x="238066" y="303261"/>
                      <a:pt x="234987" y="297873"/>
                      <a:pt x="230369" y="294024"/>
                    </a:cubicBezTo>
                    <a:cubicBezTo>
                      <a:pt x="204969" y="267854"/>
                      <a:pt x="183417" y="238606"/>
                      <a:pt x="161096" y="210127"/>
                    </a:cubicBezTo>
                    <a:cubicBezTo>
                      <a:pt x="148011" y="190885"/>
                      <a:pt x="137236" y="170103"/>
                      <a:pt x="125690" y="150091"/>
                    </a:cubicBezTo>
                    <a:cubicBezTo>
                      <a:pt x="124920" y="148551"/>
                      <a:pt x="123381" y="146242"/>
                      <a:pt x="122611" y="144703"/>
                    </a:cubicBezTo>
                    <a:cubicBezTo>
                      <a:pt x="108757" y="115455"/>
                      <a:pt x="94902" y="86206"/>
                      <a:pt x="87205" y="54649"/>
                    </a:cubicBezTo>
                    <a:cubicBezTo>
                      <a:pt x="86436" y="49261"/>
                      <a:pt x="86436" y="44642"/>
                      <a:pt x="86436" y="39255"/>
                    </a:cubicBezTo>
                    <a:cubicBezTo>
                      <a:pt x="86436" y="7697"/>
                      <a:pt x="94132" y="770"/>
                      <a:pt x="126460" y="0"/>
                    </a:cubicBezTo>
                    <a:close/>
                  </a:path>
                </a:pathLst>
              </a:custGeom>
              <a:solidFill>
                <a:schemeClr val="accent6">
                  <a:lumMod val="40000"/>
                  <a:lumOff val="6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0" name="Freeform: Shape 119">
                <a:extLst>
                  <a:ext uri="{FF2B5EF4-FFF2-40B4-BE49-F238E27FC236}">
                    <a16:creationId xmlns:a16="http://schemas.microsoft.com/office/drawing/2014/main" id="{502EAD64-3488-4958-945E-92F3C647F06D}"/>
                  </a:ext>
                </a:extLst>
              </p:cNvPr>
              <p:cNvSpPr/>
              <p:nvPr/>
            </p:nvSpPr>
            <p:spPr>
              <a:xfrm flipH="1">
                <a:off x="10542345" y="2010335"/>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1" name="Freeform: Shape 120">
                <a:extLst>
                  <a:ext uri="{FF2B5EF4-FFF2-40B4-BE49-F238E27FC236}">
                    <a16:creationId xmlns:a16="http://schemas.microsoft.com/office/drawing/2014/main" id="{26E104DC-D923-4F26-BC6D-666CAB86D77B}"/>
                  </a:ext>
                </a:extLst>
              </p:cNvPr>
              <p:cNvSpPr/>
              <p:nvPr/>
            </p:nvSpPr>
            <p:spPr>
              <a:xfrm rot="18674865" flipH="1">
                <a:off x="7520869" y="851319"/>
                <a:ext cx="571570" cy="57614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40000"/>
                  <a:lumOff val="6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2" name="Freeform: Shape 121">
                <a:extLst>
                  <a:ext uri="{FF2B5EF4-FFF2-40B4-BE49-F238E27FC236}">
                    <a16:creationId xmlns:a16="http://schemas.microsoft.com/office/drawing/2014/main" id="{3A381E96-39C4-47D2-9896-5A717949D177}"/>
                  </a:ext>
                </a:extLst>
              </p:cNvPr>
              <p:cNvSpPr/>
              <p:nvPr/>
            </p:nvSpPr>
            <p:spPr>
              <a:xfrm rot="13519709">
                <a:off x="9277445" y="3864913"/>
                <a:ext cx="440010" cy="458654"/>
              </a:xfrm>
              <a:custGeom>
                <a:avLst/>
                <a:gdLst>
                  <a:gd name="connsiteX0" fmla="*/ 126460 w 772427"/>
                  <a:gd name="connsiteY0" fmla="*/ 0 h 805156"/>
                  <a:gd name="connsiteX1" fmla="*/ 287327 w 772427"/>
                  <a:gd name="connsiteY1" fmla="*/ 33097 h 805156"/>
                  <a:gd name="connsiteX2" fmla="*/ 315805 w 772427"/>
                  <a:gd name="connsiteY2" fmla="*/ 36176 h 805156"/>
                  <a:gd name="connsiteX3" fmla="*/ 322733 w 772427"/>
                  <a:gd name="connsiteY3" fmla="*/ 37715 h 805156"/>
                  <a:gd name="connsiteX4" fmla="*/ 378151 w 772427"/>
                  <a:gd name="connsiteY4" fmla="*/ 51570 h 805156"/>
                  <a:gd name="connsiteX5" fmla="*/ 454351 w 772427"/>
                  <a:gd name="connsiteY5" fmla="*/ 110836 h 805156"/>
                  <a:gd name="connsiteX6" fmla="*/ 496684 w 772427"/>
                  <a:gd name="connsiteY6" fmla="*/ 118533 h 805156"/>
                  <a:gd name="connsiteX7" fmla="*/ 522854 w 772427"/>
                  <a:gd name="connsiteY7" fmla="*/ 102370 h 805156"/>
                  <a:gd name="connsiteX8" fmla="*/ 606751 w 772427"/>
                  <a:gd name="connsiteY8" fmla="*/ 111606 h 805156"/>
                  <a:gd name="connsiteX9" fmla="*/ 650624 w 772427"/>
                  <a:gd name="connsiteY9" fmla="*/ 150861 h 805156"/>
                  <a:gd name="connsiteX10" fmla="*/ 662939 w 772427"/>
                  <a:gd name="connsiteY10" fmla="*/ 160867 h 805156"/>
                  <a:gd name="connsiteX11" fmla="*/ 679872 w 772427"/>
                  <a:gd name="connsiteY11" fmla="*/ 171642 h 805156"/>
                  <a:gd name="connsiteX12" fmla="*/ 713739 w 772427"/>
                  <a:gd name="connsiteY12" fmla="*/ 176261 h 805156"/>
                  <a:gd name="connsiteX13" fmla="*/ 746836 w 772427"/>
                  <a:gd name="connsiteY13" fmla="*/ 175491 h 805156"/>
                  <a:gd name="connsiteX14" fmla="*/ 772236 w 772427"/>
                  <a:gd name="connsiteY14" fmla="*/ 199351 h 805156"/>
                  <a:gd name="connsiteX15" fmla="*/ 733751 w 772427"/>
                  <a:gd name="connsiteY15" fmla="*/ 331740 h 805156"/>
                  <a:gd name="connsiteX16" fmla="*/ 646775 w 772427"/>
                  <a:gd name="connsiteY16" fmla="*/ 402552 h 805156"/>
                  <a:gd name="connsiteX17" fmla="*/ 551333 w 772427"/>
                  <a:gd name="connsiteY17" fmla="*/ 434880 h 805156"/>
                  <a:gd name="connsiteX18" fmla="*/ 577502 w 772427"/>
                  <a:gd name="connsiteY18" fmla="*/ 446425 h 805156"/>
                  <a:gd name="connsiteX19" fmla="*/ 576731 w 772427"/>
                  <a:gd name="connsiteY19" fmla="*/ 447370 h 805156"/>
                  <a:gd name="connsiteX20" fmla="*/ 595399 w 772427"/>
                  <a:gd name="connsiteY20" fmla="*/ 449503 h 805156"/>
                  <a:gd name="connsiteX21" fmla="*/ 614449 w 772427"/>
                  <a:gd name="connsiteY21" fmla="*/ 456431 h 805156"/>
                  <a:gd name="connsiteX22" fmla="*/ 609061 w 772427"/>
                  <a:gd name="connsiteY22" fmla="*/ 467207 h 805156"/>
                  <a:gd name="connsiteX23" fmla="*/ 577503 w 772427"/>
                  <a:gd name="connsiteY23" fmla="*/ 469420 h 805156"/>
                  <a:gd name="connsiteX24" fmla="*/ 559229 w 772427"/>
                  <a:gd name="connsiteY24" fmla="*/ 471705 h 805156"/>
                  <a:gd name="connsiteX25" fmla="*/ 569324 w 772427"/>
                  <a:gd name="connsiteY25" fmla="*/ 476154 h 805156"/>
                  <a:gd name="connsiteX26" fmla="*/ 586739 w 772427"/>
                  <a:gd name="connsiteY26" fmla="*/ 490298 h 805156"/>
                  <a:gd name="connsiteX27" fmla="*/ 635230 w 772427"/>
                  <a:gd name="connsiteY27" fmla="*/ 525704 h 805156"/>
                  <a:gd name="connsiteX28" fmla="*/ 663708 w 772427"/>
                  <a:gd name="connsiteY28" fmla="*/ 558031 h 805156"/>
                  <a:gd name="connsiteX29" fmla="*/ 665248 w 772427"/>
                  <a:gd name="connsiteY29" fmla="*/ 561880 h 805156"/>
                  <a:gd name="connsiteX30" fmla="*/ 676793 w 772427"/>
                  <a:gd name="connsiteY30" fmla="*/ 574195 h 805156"/>
                  <a:gd name="connsiteX31" fmla="*/ 683720 w 772427"/>
                  <a:gd name="connsiteY31" fmla="*/ 585740 h 805156"/>
                  <a:gd name="connsiteX32" fmla="*/ 690648 w 772427"/>
                  <a:gd name="connsiteY32" fmla="*/ 598055 h 805156"/>
                  <a:gd name="connsiteX33" fmla="*/ 709120 w 772427"/>
                  <a:gd name="connsiteY33" fmla="*/ 700425 h 805156"/>
                  <a:gd name="connsiteX34" fmla="*/ 700654 w 772427"/>
                  <a:gd name="connsiteY34" fmla="*/ 754304 h 805156"/>
                  <a:gd name="connsiteX35" fmla="*/ 684490 w 772427"/>
                  <a:gd name="connsiteY35" fmla="*/ 764310 h 805156"/>
                  <a:gd name="connsiteX36" fmla="*/ 552102 w 772427"/>
                  <a:gd name="connsiteY36" fmla="*/ 778165 h 805156"/>
                  <a:gd name="connsiteX37" fmla="*/ 506690 w 772427"/>
                  <a:gd name="connsiteY37" fmla="*/ 798947 h 805156"/>
                  <a:gd name="connsiteX38" fmla="*/ 428181 w 772427"/>
                  <a:gd name="connsiteY38" fmla="*/ 765080 h 805156"/>
                  <a:gd name="connsiteX39" fmla="*/ 413557 w 772427"/>
                  <a:gd name="connsiteY39" fmla="*/ 745837 h 805156"/>
                  <a:gd name="connsiteX40" fmla="*/ 392005 w 772427"/>
                  <a:gd name="connsiteY40" fmla="*/ 745837 h 805156"/>
                  <a:gd name="connsiteX41" fmla="*/ 218824 w 772427"/>
                  <a:gd name="connsiteY41" fmla="*/ 800486 h 805156"/>
                  <a:gd name="connsiteX42" fmla="*/ 158017 w 772427"/>
                  <a:gd name="connsiteY42" fmla="*/ 794328 h 805156"/>
                  <a:gd name="connsiteX43" fmla="*/ 28708 w 772427"/>
                  <a:gd name="connsiteY43" fmla="*/ 794328 h 805156"/>
                  <a:gd name="connsiteX44" fmla="*/ 21781 w 772427"/>
                  <a:gd name="connsiteY44" fmla="*/ 793559 h 805156"/>
                  <a:gd name="connsiteX45" fmla="*/ 4848 w 772427"/>
                  <a:gd name="connsiteY45" fmla="*/ 745068 h 805156"/>
                  <a:gd name="connsiteX46" fmla="*/ 43333 w 772427"/>
                  <a:gd name="connsiteY46" fmla="*/ 679644 h 805156"/>
                  <a:gd name="connsiteX47" fmla="*/ 54878 w 772427"/>
                  <a:gd name="connsiteY47" fmla="*/ 665019 h 805156"/>
                  <a:gd name="connsiteX48" fmla="*/ 116454 w 772427"/>
                  <a:gd name="connsiteY48" fmla="*/ 603443 h 805156"/>
                  <a:gd name="connsiteX49" fmla="*/ 126460 w 772427"/>
                  <a:gd name="connsiteY49" fmla="*/ 594207 h 805156"/>
                  <a:gd name="connsiteX50" fmla="*/ 196502 w 772427"/>
                  <a:gd name="connsiteY50" fmla="*/ 535710 h 805156"/>
                  <a:gd name="connsiteX51" fmla="*/ 265775 w 772427"/>
                  <a:gd name="connsiteY51" fmla="*/ 488759 h 805156"/>
                  <a:gd name="connsiteX52" fmla="*/ 295793 w 772427"/>
                  <a:gd name="connsiteY52" fmla="*/ 471825 h 805156"/>
                  <a:gd name="connsiteX53" fmla="*/ 300411 w 772427"/>
                  <a:gd name="connsiteY53" fmla="*/ 468746 h 805156"/>
                  <a:gd name="connsiteX54" fmla="*/ 309648 w 772427"/>
                  <a:gd name="connsiteY54" fmla="*/ 462589 h 805156"/>
                  <a:gd name="connsiteX55" fmla="*/ 314266 w 772427"/>
                  <a:gd name="connsiteY55" fmla="*/ 459510 h 805156"/>
                  <a:gd name="connsiteX56" fmla="*/ 318114 w 772427"/>
                  <a:gd name="connsiteY56" fmla="*/ 451813 h 805156"/>
                  <a:gd name="connsiteX57" fmla="*/ 310417 w 772427"/>
                  <a:gd name="connsiteY57" fmla="*/ 452583 h 805156"/>
                  <a:gd name="connsiteX58" fmla="*/ 274242 w 772427"/>
                  <a:gd name="connsiteY58" fmla="*/ 451043 h 805156"/>
                  <a:gd name="connsiteX59" fmla="*/ 261157 w 772427"/>
                  <a:gd name="connsiteY59" fmla="*/ 441807 h 805156"/>
                  <a:gd name="connsiteX60" fmla="*/ 260739 w 772427"/>
                  <a:gd name="connsiteY60" fmla="*/ 441305 h 805156"/>
                  <a:gd name="connsiteX61" fmla="*/ 199485 w 772427"/>
                  <a:gd name="connsiteY61" fmla="*/ 481927 h 805156"/>
                  <a:gd name="connsiteX62" fmla="*/ 130308 w 772427"/>
                  <a:gd name="connsiteY62" fmla="*/ 515698 h 805156"/>
                  <a:gd name="connsiteX63" fmla="*/ 139545 w 772427"/>
                  <a:gd name="connsiteY63" fmla="*/ 500304 h 805156"/>
                  <a:gd name="connsiteX64" fmla="*/ 236527 w 772427"/>
                  <a:gd name="connsiteY64" fmla="*/ 448733 h 805156"/>
                  <a:gd name="connsiteX65" fmla="*/ 258078 w 772427"/>
                  <a:gd name="connsiteY65" fmla="*/ 438727 h 805156"/>
                  <a:gd name="connsiteX66" fmla="*/ 258660 w 772427"/>
                  <a:gd name="connsiteY66" fmla="*/ 438810 h 805156"/>
                  <a:gd name="connsiteX67" fmla="*/ 257308 w 772427"/>
                  <a:gd name="connsiteY67" fmla="*/ 437189 h 805156"/>
                  <a:gd name="connsiteX68" fmla="*/ 257308 w 772427"/>
                  <a:gd name="connsiteY68" fmla="*/ 411019 h 805156"/>
                  <a:gd name="connsiteX69" fmla="*/ 257308 w 772427"/>
                  <a:gd name="connsiteY69" fmla="*/ 411018 h 805156"/>
                  <a:gd name="connsiteX70" fmla="*/ 214207 w 772427"/>
                  <a:gd name="connsiteY70" fmla="*/ 367916 h 805156"/>
                  <a:gd name="connsiteX71" fmla="*/ 149551 w 772427"/>
                  <a:gd name="connsiteY71" fmla="*/ 309418 h 805156"/>
                  <a:gd name="connsiteX72" fmla="*/ 157248 w 772427"/>
                  <a:gd name="connsiteY72" fmla="*/ 305570 h 805156"/>
                  <a:gd name="connsiteX73" fmla="*/ 164945 w 772427"/>
                  <a:gd name="connsiteY73" fmla="*/ 306340 h 805156"/>
                  <a:gd name="connsiteX74" fmla="*/ 178030 w 772427"/>
                  <a:gd name="connsiteY74" fmla="*/ 315576 h 805156"/>
                  <a:gd name="connsiteX75" fmla="*/ 248843 w 772427"/>
                  <a:gd name="connsiteY75" fmla="*/ 389468 h 805156"/>
                  <a:gd name="connsiteX76" fmla="*/ 264997 w 772427"/>
                  <a:gd name="connsiteY76" fmla="*/ 401408 h 805156"/>
                  <a:gd name="connsiteX77" fmla="*/ 266545 w 772427"/>
                  <a:gd name="connsiteY77" fmla="*/ 399474 h 805156"/>
                  <a:gd name="connsiteX78" fmla="*/ 326581 w 772427"/>
                  <a:gd name="connsiteY78" fmla="*/ 401013 h 805156"/>
                  <a:gd name="connsiteX79" fmla="*/ 241914 w 772427"/>
                  <a:gd name="connsiteY79" fmla="*/ 307880 h 805156"/>
                  <a:gd name="connsiteX80" fmla="*/ 230369 w 772427"/>
                  <a:gd name="connsiteY80" fmla="*/ 294024 h 805156"/>
                  <a:gd name="connsiteX81" fmla="*/ 161096 w 772427"/>
                  <a:gd name="connsiteY81" fmla="*/ 210127 h 805156"/>
                  <a:gd name="connsiteX82" fmla="*/ 125690 w 772427"/>
                  <a:gd name="connsiteY82" fmla="*/ 150091 h 805156"/>
                  <a:gd name="connsiteX83" fmla="*/ 122611 w 772427"/>
                  <a:gd name="connsiteY83" fmla="*/ 144703 h 805156"/>
                  <a:gd name="connsiteX84" fmla="*/ 87205 w 772427"/>
                  <a:gd name="connsiteY84" fmla="*/ 54649 h 805156"/>
                  <a:gd name="connsiteX85" fmla="*/ 86436 w 772427"/>
                  <a:gd name="connsiteY85" fmla="*/ 39255 h 805156"/>
                  <a:gd name="connsiteX86" fmla="*/ 126460 w 772427"/>
                  <a:gd name="connsiteY86" fmla="*/ 0 h 80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72427" h="805156">
                    <a:moveTo>
                      <a:pt x="126460" y="0"/>
                    </a:moveTo>
                    <a:cubicBezTo>
                      <a:pt x="179569" y="14624"/>
                      <a:pt x="232678" y="26170"/>
                      <a:pt x="287327" y="33097"/>
                    </a:cubicBezTo>
                    <a:cubicBezTo>
                      <a:pt x="296563" y="33867"/>
                      <a:pt x="306569" y="34636"/>
                      <a:pt x="315805" y="36176"/>
                    </a:cubicBezTo>
                    <a:cubicBezTo>
                      <a:pt x="318114" y="36176"/>
                      <a:pt x="320424" y="36945"/>
                      <a:pt x="322733" y="37715"/>
                    </a:cubicBezTo>
                    <a:cubicBezTo>
                      <a:pt x="340436" y="44642"/>
                      <a:pt x="359678" y="44642"/>
                      <a:pt x="378151" y="51570"/>
                    </a:cubicBezTo>
                    <a:cubicBezTo>
                      <a:pt x="410478" y="63115"/>
                      <a:pt x="435108" y="83127"/>
                      <a:pt x="454351" y="110836"/>
                    </a:cubicBezTo>
                    <a:cubicBezTo>
                      <a:pt x="468205" y="130848"/>
                      <a:pt x="469745" y="143164"/>
                      <a:pt x="496684" y="118533"/>
                    </a:cubicBezTo>
                    <a:cubicBezTo>
                      <a:pt x="504381" y="111606"/>
                      <a:pt x="513617" y="106988"/>
                      <a:pt x="522854" y="102370"/>
                    </a:cubicBezTo>
                    <a:cubicBezTo>
                      <a:pt x="552872" y="87745"/>
                      <a:pt x="581351" y="90054"/>
                      <a:pt x="606751" y="111606"/>
                    </a:cubicBezTo>
                    <a:cubicBezTo>
                      <a:pt x="622145" y="123921"/>
                      <a:pt x="639078" y="134697"/>
                      <a:pt x="650624" y="150861"/>
                    </a:cubicBezTo>
                    <a:cubicBezTo>
                      <a:pt x="652933" y="156248"/>
                      <a:pt x="657551" y="160097"/>
                      <a:pt x="662939" y="160867"/>
                    </a:cubicBezTo>
                    <a:cubicBezTo>
                      <a:pt x="669096" y="163176"/>
                      <a:pt x="675254" y="166255"/>
                      <a:pt x="679872" y="171642"/>
                    </a:cubicBezTo>
                    <a:cubicBezTo>
                      <a:pt x="689878" y="181649"/>
                      <a:pt x="702193" y="175491"/>
                      <a:pt x="713739" y="176261"/>
                    </a:cubicBezTo>
                    <a:cubicBezTo>
                      <a:pt x="724514" y="176261"/>
                      <a:pt x="736060" y="175491"/>
                      <a:pt x="746836" y="175491"/>
                    </a:cubicBezTo>
                    <a:cubicBezTo>
                      <a:pt x="766078" y="174721"/>
                      <a:pt x="773775" y="180109"/>
                      <a:pt x="772236" y="199351"/>
                    </a:cubicBezTo>
                    <a:cubicBezTo>
                      <a:pt x="769157" y="246303"/>
                      <a:pt x="765308" y="293255"/>
                      <a:pt x="733751" y="331740"/>
                    </a:cubicBezTo>
                    <a:cubicBezTo>
                      <a:pt x="707581" y="358680"/>
                      <a:pt x="683720" y="388698"/>
                      <a:pt x="646775" y="402552"/>
                    </a:cubicBezTo>
                    <a:cubicBezTo>
                      <a:pt x="615987" y="414868"/>
                      <a:pt x="585199" y="426413"/>
                      <a:pt x="551333" y="434880"/>
                    </a:cubicBezTo>
                    <a:cubicBezTo>
                      <a:pt x="559799" y="444116"/>
                      <a:pt x="569805" y="443347"/>
                      <a:pt x="577502" y="446425"/>
                    </a:cubicBezTo>
                    <a:lnTo>
                      <a:pt x="576731" y="447370"/>
                    </a:lnTo>
                    <a:lnTo>
                      <a:pt x="595399" y="449503"/>
                    </a:lnTo>
                    <a:cubicBezTo>
                      <a:pt x="601749" y="451620"/>
                      <a:pt x="607907" y="454507"/>
                      <a:pt x="614449" y="456431"/>
                    </a:cubicBezTo>
                    <a:cubicBezTo>
                      <a:pt x="615988" y="461819"/>
                      <a:pt x="613679" y="464898"/>
                      <a:pt x="609061" y="467207"/>
                    </a:cubicBezTo>
                    <a:cubicBezTo>
                      <a:pt x="598670" y="468362"/>
                      <a:pt x="588086" y="468746"/>
                      <a:pt x="577503" y="469420"/>
                    </a:cubicBezTo>
                    <a:lnTo>
                      <a:pt x="559229" y="471705"/>
                    </a:lnTo>
                    <a:lnTo>
                      <a:pt x="569324" y="476154"/>
                    </a:lnTo>
                    <a:cubicBezTo>
                      <a:pt x="575193" y="480676"/>
                      <a:pt x="580581" y="486064"/>
                      <a:pt x="586739" y="490298"/>
                    </a:cubicBezTo>
                    <a:cubicBezTo>
                      <a:pt x="602902" y="501843"/>
                      <a:pt x="619066" y="514158"/>
                      <a:pt x="635230" y="525704"/>
                    </a:cubicBezTo>
                    <a:cubicBezTo>
                      <a:pt x="645236" y="534940"/>
                      <a:pt x="656011" y="544946"/>
                      <a:pt x="663708" y="558031"/>
                    </a:cubicBezTo>
                    <a:cubicBezTo>
                      <a:pt x="663708" y="559571"/>
                      <a:pt x="664478" y="560340"/>
                      <a:pt x="665248" y="561880"/>
                    </a:cubicBezTo>
                    <a:cubicBezTo>
                      <a:pt x="669096" y="565728"/>
                      <a:pt x="675254" y="568037"/>
                      <a:pt x="676793" y="574195"/>
                    </a:cubicBezTo>
                    <a:cubicBezTo>
                      <a:pt x="677563" y="578813"/>
                      <a:pt x="679102" y="582661"/>
                      <a:pt x="683720" y="585740"/>
                    </a:cubicBezTo>
                    <a:cubicBezTo>
                      <a:pt x="686799" y="588819"/>
                      <a:pt x="688339" y="593437"/>
                      <a:pt x="690648" y="598055"/>
                    </a:cubicBezTo>
                    <a:cubicBezTo>
                      <a:pt x="701423" y="631153"/>
                      <a:pt x="712199" y="664249"/>
                      <a:pt x="709120" y="700425"/>
                    </a:cubicBezTo>
                    <a:cubicBezTo>
                      <a:pt x="707581" y="718898"/>
                      <a:pt x="704502" y="736601"/>
                      <a:pt x="700654" y="754304"/>
                    </a:cubicBezTo>
                    <a:cubicBezTo>
                      <a:pt x="698345" y="765080"/>
                      <a:pt x="693726" y="768159"/>
                      <a:pt x="684490" y="764310"/>
                    </a:cubicBezTo>
                    <a:cubicBezTo>
                      <a:pt x="637539" y="745068"/>
                      <a:pt x="594436" y="754304"/>
                      <a:pt x="552102" y="778165"/>
                    </a:cubicBezTo>
                    <a:cubicBezTo>
                      <a:pt x="537478" y="786631"/>
                      <a:pt x="522854" y="795868"/>
                      <a:pt x="506690" y="798947"/>
                    </a:cubicBezTo>
                    <a:cubicBezTo>
                      <a:pt x="472824" y="805874"/>
                      <a:pt x="448963" y="788940"/>
                      <a:pt x="428181" y="765080"/>
                    </a:cubicBezTo>
                    <a:cubicBezTo>
                      <a:pt x="422793" y="758922"/>
                      <a:pt x="418175" y="752765"/>
                      <a:pt x="413557" y="745837"/>
                    </a:cubicBezTo>
                    <a:cubicBezTo>
                      <a:pt x="405860" y="735061"/>
                      <a:pt x="398933" y="735061"/>
                      <a:pt x="392005" y="745837"/>
                    </a:cubicBezTo>
                    <a:cubicBezTo>
                      <a:pt x="346593" y="802795"/>
                      <a:pt x="285787" y="812801"/>
                      <a:pt x="218824" y="800486"/>
                    </a:cubicBezTo>
                    <a:cubicBezTo>
                      <a:pt x="198811" y="796637"/>
                      <a:pt x="178799" y="795098"/>
                      <a:pt x="158017" y="794328"/>
                    </a:cubicBezTo>
                    <a:cubicBezTo>
                      <a:pt x="114914" y="792789"/>
                      <a:pt x="71811" y="792789"/>
                      <a:pt x="28708" y="794328"/>
                    </a:cubicBezTo>
                    <a:cubicBezTo>
                      <a:pt x="26399" y="794328"/>
                      <a:pt x="24090" y="793559"/>
                      <a:pt x="21781" y="793559"/>
                    </a:cubicBezTo>
                    <a:cubicBezTo>
                      <a:pt x="-1310" y="778934"/>
                      <a:pt x="-4389" y="769698"/>
                      <a:pt x="4848" y="745068"/>
                    </a:cubicBezTo>
                    <a:cubicBezTo>
                      <a:pt x="13314" y="720437"/>
                      <a:pt x="27169" y="699656"/>
                      <a:pt x="43333" y="679644"/>
                    </a:cubicBezTo>
                    <a:cubicBezTo>
                      <a:pt x="47951" y="675025"/>
                      <a:pt x="51799" y="670407"/>
                      <a:pt x="54878" y="665019"/>
                    </a:cubicBezTo>
                    <a:cubicBezTo>
                      <a:pt x="73351" y="642698"/>
                      <a:pt x="90284" y="618837"/>
                      <a:pt x="116454" y="603443"/>
                    </a:cubicBezTo>
                    <a:cubicBezTo>
                      <a:pt x="121842" y="602674"/>
                      <a:pt x="128769" y="604213"/>
                      <a:pt x="126460" y="594207"/>
                    </a:cubicBezTo>
                    <a:cubicBezTo>
                      <a:pt x="144163" y="568037"/>
                      <a:pt x="172642" y="554183"/>
                      <a:pt x="196502" y="535710"/>
                    </a:cubicBezTo>
                    <a:cubicBezTo>
                      <a:pt x="218054" y="518777"/>
                      <a:pt x="242684" y="504153"/>
                      <a:pt x="265775" y="488759"/>
                    </a:cubicBezTo>
                    <a:cubicBezTo>
                      <a:pt x="275781" y="483371"/>
                      <a:pt x="286557" y="478752"/>
                      <a:pt x="295793" y="471825"/>
                    </a:cubicBezTo>
                    <a:cubicBezTo>
                      <a:pt x="297333" y="471055"/>
                      <a:pt x="298872" y="469516"/>
                      <a:pt x="300411" y="468746"/>
                    </a:cubicBezTo>
                    <a:cubicBezTo>
                      <a:pt x="303490" y="467207"/>
                      <a:pt x="306569" y="464898"/>
                      <a:pt x="309648" y="462589"/>
                    </a:cubicBezTo>
                    <a:cubicBezTo>
                      <a:pt x="311187" y="461819"/>
                      <a:pt x="312727" y="460280"/>
                      <a:pt x="314266" y="459510"/>
                    </a:cubicBezTo>
                    <a:cubicBezTo>
                      <a:pt x="315036" y="456431"/>
                      <a:pt x="325811" y="458740"/>
                      <a:pt x="318114" y="451813"/>
                    </a:cubicBezTo>
                    <a:cubicBezTo>
                      <a:pt x="315036" y="451813"/>
                      <a:pt x="312727" y="451813"/>
                      <a:pt x="310417" y="452583"/>
                    </a:cubicBezTo>
                    <a:cubicBezTo>
                      <a:pt x="298102" y="456431"/>
                      <a:pt x="285787" y="454892"/>
                      <a:pt x="274242" y="451043"/>
                    </a:cubicBezTo>
                    <a:cubicBezTo>
                      <a:pt x="268854" y="449504"/>
                      <a:pt x="265005" y="445656"/>
                      <a:pt x="261157" y="441807"/>
                    </a:cubicBezTo>
                    <a:lnTo>
                      <a:pt x="260739" y="441305"/>
                    </a:lnTo>
                    <a:lnTo>
                      <a:pt x="199485" y="481927"/>
                    </a:lnTo>
                    <a:cubicBezTo>
                      <a:pt x="178029" y="495878"/>
                      <a:pt x="155708" y="508386"/>
                      <a:pt x="130308" y="515698"/>
                    </a:cubicBezTo>
                    <a:cubicBezTo>
                      <a:pt x="127999" y="504152"/>
                      <a:pt x="137236" y="504922"/>
                      <a:pt x="139545" y="500304"/>
                    </a:cubicBezTo>
                    <a:cubicBezTo>
                      <a:pt x="174951" y="487989"/>
                      <a:pt x="204969" y="466436"/>
                      <a:pt x="236527" y="448733"/>
                    </a:cubicBezTo>
                    <a:cubicBezTo>
                      <a:pt x="243454" y="444884"/>
                      <a:pt x="249612" y="439497"/>
                      <a:pt x="258078" y="438727"/>
                    </a:cubicBezTo>
                    <a:lnTo>
                      <a:pt x="258660" y="438810"/>
                    </a:lnTo>
                    <a:lnTo>
                      <a:pt x="257308" y="437189"/>
                    </a:lnTo>
                    <a:cubicBezTo>
                      <a:pt x="253460" y="428722"/>
                      <a:pt x="249611" y="419486"/>
                      <a:pt x="257308" y="411019"/>
                    </a:cubicBezTo>
                    <a:lnTo>
                      <a:pt x="257308" y="411018"/>
                    </a:lnTo>
                    <a:lnTo>
                      <a:pt x="214207" y="367916"/>
                    </a:lnTo>
                    <a:cubicBezTo>
                      <a:pt x="195734" y="345595"/>
                      <a:pt x="171102" y="329431"/>
                      <a:pt x="149551" y="309418"/>
                    </a:cubicBezTo>
                    <a:cubicBezTo>
                      <a:pt x="151860" y="306340"/>
                      <a:pt x="154554" y="305570"/>
                      <a:pt x="157248" y="305570"/>
                    </a:cubicBezTo>
                    <a:cubicBezTo>
                      <a:pt x="159942" y="305570"/>
                      <a:pt x="162636" y="306340"/>
                      <a:pt x="164945" y="306340"/>
                    </a:cubicBezTo>
                    <a:cubicBezTo>
                      <a:pt x="169563" y="309418"/>
                      <a:pt x="174951" y="310188"/>
                      <a:pt x="178030" y="315576"/>
                    </a:cubicBezTo>
                    <a:cubicBezTo>
                      <a:pt x="205740" y="336358"/>
                      <a:pt x="229600" y="360989"/>
                      <a:pt x="248843" y="389468"/>
                    </a:cubicBezTo>
                    <a:lnTo>
                      <a:pt x="264997" y="401408"/>
                    </a:lnTo>
                    <a:lnTo>
                      <a:pt x="266545" y="399474"/>
                    </a:lnTo>
                    <a:cubicBezTo>
                      <a:pt x="286557" y="380231"/>
                      <a:pt x="305799" y="391007"/>
                      <a:pt x="326581" y="401013"/>
                    </a:cubicBezTo>
                    <a:cubicBezTo>
                      <a:pt x="301181" y="366377"/>
                      <a:pt x="268854" y="339437"/>
                      <a:pt x="241914" y="307880"/>
                    </a:cubicBezTo>
                    <a:cubicBezTo>
                      <a:pt x="238066" y="303261"/>
                      <a:pt x="234987" y="297873"/>
                      <a:pt x="230369" y="294024"/>
                    </a:cubicBezTo>
                    <a:cubicBezTo>
                      <a:pt x="204969" y="267854"/>
                      <a:pt x="183417" y="238606"/>
                      <a:pt x="161096" y="210127"/>
                    </a:cubicBezTo>
                    <a:cubicBezTo>
                      <a:pt x="148011" y="190885"/>
                      <a:pt x="137236" y="170103"/>
                      <a:pt x="125690" y="150091"/>
                    </a:cubicBezTo>
                    <a:cubicBezTo>
                      <a:pt x="124920" y="148551"/>
                      <a:pt x="123381" y="146242"/>
                      <a:pt x="122611" y="144703"/>
                    </a:cubicBezTo>
                    <a:cubicBezTo>
                      <a:pt x="108757" y="115455"/>
                      <a:pt x="94902" y="86206"/>
                      <a:pt x="87205" y="54649"/>
                    </a:cubicBezTo>
                    <a:cubicBezTo>
                      <a:pt x="86436" y="49261"/>
                      <a:pt x="86436" y="44642"/>
                      <a:pt x="86436" y="39255"/>
                    </a:cubicBezTo>
                    <a:cubicBezTo>
                      <a:pt x="86436" y="7697"/>
                      <a:pt x="94132" y="770"/>
                      <a:pt x="126460" y="0"/>
                    </a:cubicBezTo>
                    <a:close/>
                  </a:path>
                </a:pathLst>
              </a:custGeom>
              <a:solidFill>
                <a:srgbClr val="C4CD92"/>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3" name="Freeform: Shape 122">
                <a:extLst>
                  <a:ext uri="{FF2B5EF4-FFF2-40B4-BE49-F238E27FC236}">
                    <a16:creationId xmlns:a16="http://schemas.microsoft.com/office/drawing/2014/main" id="{6F47F523-F5B2-473E-B67F-51D25C10A31E}"/>
                  </a:ext>
                </a:extLst>
              </p:cNvPr>
              <p:cNvSpPr/>
              <p:nvPr/>
            </p:nvSpPr>
            <p:spPr>
              <a:xfrm>
                <a:off x="6368136" y="4062039"/>
                <a:ext cx="134421" cy="134421"/>
              </a:xfrm>
              <a:custGeom>
                <a:avLst/>
                <a:gdLst>
                  <a:gd name="connsiteX0" fmla="*/ 157018 w 169333"/>
                  <a:gd name="connsiteY0" fmla="*/ 136236 h 169333"/>
                  <a:gd name="connsiteX1" fmla="*/ 127770 w 169333"/>
                  <a:gd name="connsiteY1" fmla="*/ 152400 h 169333"/>
                  <a:gd name="connsiteX2" fmla="*/ 69273 w 169333"/>
                  <a:gd name="connsiteY2" fmla="*/ 170103 h 169333"/>
                  <a:gd name="connsiteX3" fmla="*/ 33867 w 169333"/>
                  <a:gd name="connsiteY3" fmla="*/ 160867 h 169333"/>
                  <a:gd name="connsiteX4" fmla="*/ 29248 w 169333"/>
                  <a:gd name="connsiteY4" fmla="*/ 153939 h 169333"/>
                  <a:gd name="connsiteX5" fmla="*/ 17703 w 169333"/>
                  <a:gd name="connsiteY5" fmla="*/ 146242 h 169333"/>
                  <a:gd name="connsiteX6" fmla="*/ 0 w 169333"/>
                  <a:gd name="connsiteY6" fmla="*/ 109297 h 169333"/>
                  <a:gd name="connsiteX7" fmla="*/ 4618 w 169333"/>
                  <a:gd name="connsiteY7" fmla="*/ 76200 h 169333"/>
                  <a:gd name="connsiteX8" fmla="*/ 10776 w 169333"/>
                  <a:gd name="connsiteY8" fmla="*/ 55418 h 169333"/>
                  <a:gd name="connsiteX9" fmla="*/ 43873 w 169333"/>
                  <a:gd name="connsiteY9" fmla="*/ 13085 h 169333"/>
                  <a:gd name="connsiteX10" fmla="*/ 83127 w 169333"/>
                  <a:gd name="connsiteY10" fmla="*/ 3079 h 169333"/>
                  <a:gd name="connsiteX11" fmla="*/ 132388 w 169333"/>
                  <a:gd name="connsiteY11" fmla="*/ 6157 h 169333"/>
                  <a:gd name="connsiteX12" fmla="*/ 151630 w 169333"/>
                  <a:gd name="connsiteY12" fmla="*/ 0 h 169333"/>
                  <a:gd name="connsiteX13" fmla="*/ 165485 w 169333"/>
                  <a:gd name="connsiteY13" fmla="*/ 23861 h 169333"/>
                  <a:gd name="connsiteX14" fmla="*/ 168564 w 169333"/>
                  <a:gd name="connsiteY14" fmla="*/ 28479 h 169333"/>
                  <a:gd name="connsiteX15" fmla="*/ 173952 w 169333"/>
                  <a:gd name="connsiteY15" fmla="*/ 61576 h 169333"/>
                  <a:gd name="connsiteX16" fmla="*/ 172412 w 169333"/>
                  <a:gd name="connsiteY16" fmla="*/ 82358 h 169333"/>
                  <a:gd name="connsiteX17" fmla="*/ 169333 w 169333"/>
                  <a:gd name="connsiteY17" fmla="*/ 104679 h 169333"/>
                  <a:gd name="connsiteX18" fmla="*/ 157018 w 169333"/>
                  <a:gd name="connsiteY18" fmla="*/ 136236 h 169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9333" h="169333">
                    <a:moveTo>
                      <a:pt x="157018" y="136236"/>
                    </a:moveTo>
                    <a:cubicBezTo>
                      <a:pt x="143933" y="135467"/>
                      <a:pt x="135467" y="145473"/>
                      <a:pt x="127770" y="152400"/>
                    </a:cubicBezTo>
                    <a:cubicBezTo>
                      <a:pt x="110836" y="167794"/>
                      <a:pt x="90055" y="170873"/>
                      <a:pt x="69273" y="170103"/>
                    </a:cubicBezTo>
                    <a:cubicBezTo>
                      <a:pt x="57727" y="170103"/>
                      <a:pt x="47721" y="157018"/>
                      <a:pt x="33867" y="160867"/>
                    </a:cubicBezTo>
                    <a:cubicBezTo>
                      <a:pt x="31558" y="159327"/>
                      <a:pt x="30018" y="157018"/>
                      <a:pt x="29248" y="153939"/>
                    </a:cubicBezTo>
                    <a:cubicBezTo>
                      <a:pt x="27709" y="148551"/>
                      <a:pt x="21551" y="148551"/>
                      <a:pt x="17703" y="146242"/>
                    </a:cubicBezTo>
                    <a:cubicBezTo>
                      <a:pt x="6927" y="136236"/>
                      <a:pt x="3848" y="122382"/>
                      <a:pt x="0" y="109297"/>
                    </a:cubicBezTo>
                    <a:cubicBezTo>
                      <a:pt x="7697" y="99291"/>
                      <a:pt x="10776" y="88515"/>
                      <a:pt x="4618" y="76200"/>
                    </a:cubicBezTo>
                    <a:cubicBezTo>
                      <a:pt x="0" y="67733"/>
                      <a:pt x="6927" y="60036"/>
                      <a:pt x="10776" y="55418"/>
                    </a:cubicBezTo>
                    <a:cubicBezTo>
                      <a:pt x="22321" y="41564"/>
                      <a:pt x="40024" y="33097"/>
                      <a:pt x="43873" y="13085"/>
                    </a:cubicBezTo>
                    <a:cubicBezTo>
                      <a:pt x="59267" y="18473"/>
                      <a:pt x="69273" y="3079"/>
                      <a:pt x="83127" y="3079"/>
                    </a:cubicBezTo>
                    <a:cubicBezTo>
                      <a:pt x="99291" y="3848"/>
                      <a:pt x="116224" y="3079"/>
                      <a:pt x="132388" y="6157"/>
                    </a:cubicBezTo>
                    <a:cubicBezTo>
                      <a:pt x="141624" y="7697"/>
                      <a:pt x="145473" y="2309"/>
                      <a:pt x="151630" y="0"/>
                    </a:cubicBezTo>
                    <a:cubicBezTo>
                      <a:pt x="159327" y="6157"/>
                      <a:pt x="146242" y="24630"/>
                      <a:pt x="165485" y="23861"/>
                    </a:cubicBezTo>
                    <a:cubicBezTo>
                      <a:pt x="167024" y="25400"/>
                      <a:pt x="167794" y="26939"/>
                      <a:pt x="168564" y="28479"/>
                    </a:cubicBezTo>
                    <a:cubicBezTo>
                      <a:pt x="168564" y="40024"/>
                      <a:pt x="167794" y="50800"/>
                      <a:pt x="173952" y="61576"/>
                    </a:cubicBezTo>
                    <a:cubicBezTo>
                      <a:pt x="167794" y="67733"/>
                      <a:pt x="167794" y="75430"/>
                      <a:pt x="172412" y="82358"/>
                    </a:cubicBezTo>
                    <a:cubicBezTo>
                      <a:pt x="169333" y="89285"/>
                      <a:pt x="167024" y="96982"/>
                      <a:pt x="169333" y="104679"/>
                    </a:cubicBezTo>
                    <a:cubicBezTo>
                      <a:pt x="167024" y="116225"/>
                      <a:pt x="159327" y="124691"/>
                      <a:pt x="157018" y="136236"/>
                    </a:cubicBezTo>
                    <a:close/>
                  </a:path>
                </a:pathLst>
              </a:custGeom>
              <a:solidFill>
                <a:srgbClr val="84AF2E"/>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4" name="Freeform: Shape 123">
                <a:extLst>
                  <a:ext uri="{FF2B5EF4-FFF2-40B4-BE49-F238E27FC236}">
                    <a16:creationId xmlns:a16="http://schemas.microsoft.com/office/drawing/2014/main" id="{859C7899-8393-4E39-9E3E-C6DEE6E9B439}"/>
                  </a:ext>
                </a:extLst>
              </p:cNvPr>
              <p:cNvSpPr/>
              <p:nvPr/>
            </p:nvSpPr>
            <p:spPr>
              <a:xfrm>
                <a:off x="8854039" y="5391678"/>
                <a:ext cx="109981" cy="91651"/>
              </a:xfrm>
              <a:custGeom>
                <a:avLst/>
                <a:gdLst>
                  <a:gd name="connsiteX0" fmla="*/ 34636 w 138545"/>
                  <a:gd name="connsiteY0" fmla="*/ 104546 h 115454"/>
                  <a:gd name="connsiteX1" fmla="*/ 12315 w 138545"/>
                  <a:gd name="connsiteY1" fmla="*/ 78376 h 115454"/>
                  <a:gd name="connsiteX2" fmla="*/ 0 w 138545"/>
                  <a:gd name="connsiteY2" fmla="*/ 68370 h 115454"/>
                  <a:gd name="connsiteX3" fmla="*/ 15394 w 138545"/>
                  <a:gd name="connsiteY3" fmla="*/ 56824 h 115454"/>
                  <a:gd name="connsiteX4" fmla="*/ 2309 w 138545"/>
                  <a:gd name="connsiteY4" fmla="*/ 46818 h 115454"/>
                  <a:gd name="connsiteX5" fmla="*/ 3848 w 138545"/>
                  <a:gd name="connsiteY5" fmla="*/ 43739 h 115454"/>
                  <a:gd name="connsiteX6" fmla="*/ 30018 w 138545"/>
                  <a:gd name="connsiteY6" fmla="*/ 19109 h 115454"/>
                  <a:gd name="connsiteX7" fmla="*/ 137006 w 138545"/>
                  <a:gd name="connsiteY7" fmla="*/ 37582 h 115454"/>
                  <a:gd name="connsiteX8" fmla="*/ 130848 w 138545"/>
                  <a:gd name="connsiteY8" fmla="*/ 96079 h 115454"/>
                  <a:gd name="connsiteX9" fmla="*/ 63885 w 138545"/>
                  <a:gd name="connsiteY9" fmla="*/ 120709 h 115454"/>
                  <a:gd name="connsiteX10" fmla="*/ 43873 w 138545"/>
                  <a:gd name="connsiteY10" fmla="*/ 111473 h 115454"/>
                  <a:gd name="connsiteX11" fmla="*/ 34636 w 138545"/>
                  <a:gd name="connsiteY11" fmla="*/ 104546 h 115454"/>
                  <a:gd name="connsiteX12" fmla="*/ 34636 w 138545"/>
                  <a:gd name="connsiteY12" fmla="*/ 104546 h 115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545" h="115454">
                    <a:moveTo>
                      <a:pt x="34636" y="104546"/>
                    </a:moveTo>
                    <a:cubicBezTo>
                      <a:pt x="26939" y="96079"/>
                      <a:pt x="20012" y="86843"/>
                      <a:pt x="12315" y="78376"/>
                    </a:cubicBezTo>
                    <a:cubicBezTo>
                      <a:pt x="8467" y="74527"/>
                      <a:pt x="1539" y="74527"/>
                      <a:pt x="0" y="68370"/>
                    </a:cubicBezTo>
                    <a:cubicBezTo>
                      <a:pt x="3848" y="62982"/>
                      <a:pt x="13085" y="64521"/>
                      <a:pt x="15394" y="56824"/>
                    </a:cubicBezTo>
                    <a:cubicBezTo>
                      <a:pt x="13855" y="49897"/>
                      <a:pt x="4618" y="52976"/>
                      <a:pt x="2309" y="46818"/>
                    </a:cubicBezTo>
                    <a:cubicBezTo>
                      <a:pt x="3079" y="46049"/>
                      <a:pt x="3079" y="43739"/>
                      <a:pt x="3848" y="43739"/>
                    </a:cubicBezTo>
                    <a:cubicBezTo>
                      <a:pt x="22321" y="46049"/>
                      <a:pt x="21552" y="27576"/>
                      <a:pt x="30018" y="19109"/>
                    </a:cubicBezTo>
                    <a:cubicBezTo>
                      <a:pt x="62346" y="-12448"/>
                      <a:pt x="118534" y="-3982"/>
                      <a:pt x="137006" y="37582"/>
                    </a:cubicBezTo>
                    <a:cubicBezTo>
                      <a:pt x="147782" y="61443"/>
                      <a:pt x="145473" y="81455"/>
                      <a:pt x="130848" y="96079"/>
                    </a:cubicBezTo>
                    <a:cubicBezTo>
                      <a:pt x="116225" y="125327"/>
                      <a:pt x="86976" y="115321"/>
                      <a:pt x="63885" y="120709"/>
                    </a:cubicBezTo>
                    <a:cubicBezTo>
                      <a:pt x="53109" y="127636"/>
                      <a:pt x="53109" y="109164"/>
                      <a:pt x="43873" y="111473"/>
                    </a:cubicBezTo>
                    <a:cubicBezTo>
                      <a:pt x="42333" y="108394"/>
                      <a:pt x="39255" y="106085"/>
                      <a:pt x="34636" y="104546"/>
                    </a:cubicBezTo>
                    <a:lnTo>
                      <a:pt x="34636" y="104546"/>
                    </a:ln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5" name="Freeform: Shape 124">
                <a:extLst>
                  <a:ext uri="{FF2B5EF4-FFF2-40B4-BE49-F238E27FC236}">
                    <a16:creationId xmlns:a16="http://schemas.microsoft.com/office/drawing/2014/main" id="{4C8208DE-4F48-4A8F-8D1C-694AB337A40C}"/>
                  </a:ext>
                </a:extLst>
              </p:cNvPr>
              <p:cNvSpPr/>
              <p:nvPr/>
            </p:nvSpPr>
            <p:spPr>
              <a:xfrm>
                <a:off x="10662143" y="4663077"/>
                <a:ext cx="122201" cy="146641"/>
              </a:xfrm>
              <a:custGeom>
                <a:avLst/>
                <a:gdLst>
                  <a:gd name="connsiteX0" fmla="*/ 18647 w 153939"/>
                  <a:gd name="connsiteY0" fmla="*/ 161877 h 184727"/>
                  <a:gd name="connsiteX1" fmla="*/ 9410 w 153939"/>
                  <a:gd name="connsiteY1" fmla="*/ 136478 h 184727"/>
                  <a:gd name="connsiteX2" fmla="*/ 7101 w 153939"/>
                  <a:gd name="connsiteY2" fmla="*/ 77980 h 184727"/>
                  <a:gd name="connsiteX3" fmla="*/ 4022 w 153939"/>
                  <a:gd name="connsiteY3" fmla="*/ 65665 h 184727"/>
                  <a:gd name="connsiteX4" fmla="*/ 17107 w 153939"/>
                  <a:gd name="connsiteY4" fmla="*/ 47962 h 184727"/>
                  <a:gd name="connsiteX5" fmla="*/ 17107 w 153939"/>
                  <a:gd name="connsiteY5" fmla="*/ 47962 h 184727"/>
                  <a:gd name="connsiteX6" fmla="*/ 25574 w 153939"/>
                  <a:gd name="connsiteY6" fmla="*/ 34877 h 184727"/>
                  <a:gd name="connsiteX7" fmla="*/ 50974 w 153939"/>
                  <a:gd name="connsiteY7" fmla="*/ 4090 h 184727"/>
                  <a:gd name="connsiteX8" fmla="*/ 58671 w 153939"/>
                  <a:gd name="connsiteY8" fmla="*/ 10247 h 184727"/>
                  <a:gd name="connsiteX9" fmla="*/ 68677 w 153939"/>
                  <a:gd name="connsiteY9" fmla="*/ 20253 h 184727"/>
                  <a:gd name="connsiteX10" fmla="*/ 77914 w 153939"/>
                  <a:gd name="connsiteY10" fmla="*/ 9478 h 184727"/>
                  <a:gd name="connsiteX11" fmla="*/ 86380 w 153939"/>
                  <a:gd name="connsiteY11" fmla="*/ 241 h 184727"/>
                  <a:gd name="connsiteX12" fmla="*/ 144107 w 153939"/>
                  <a:gd name="connsiteY12" fmla="*/ 49501 h 184727"/>
                  <a:gd name="connsiteX13" fmla="*/ 143338 w 153939"/>
                  <a:gd name="connsiteY13" fmla="*/ 49501 h 184727"/>
                  <a:gd name="connsiteX14" fmla="*/ 144877 w 153939"/>
                  <a:gd name="connsiteY14" fmla="*/ 62586 h 184727"/>
                  <a:gd name="connsiteX15" fmla="*/ 157192 w 153939"/>
                  <a:gd name="connsiteY15" fmla="*/ 130320 h 184727"/>
                  <a:gd name="connsiteX16" fmla="*/ 88689 w 153939"/>
                  <a:gd name="connsiteY16" fmla="*/ 190356 h 184727"/>
                  <a:gd name="connsiteX17" fmla="*/ 25574 w 153939"/>
                  <a:gd name="connsiteY17" fmla="*/ 165726 h 184727"/>
                  <a:gd name="connsiteX18" fmla="*/ 18647 w 153939"/>
                  <a:gd name="connsiteY18" fmla="*/ 161877 h 18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3939" h="184727">
                    <a:moveTo>
                      <a:pt x="18647" y="161877"/>
                    </a:moveTo>
                    <a:cubicBezTo>
                      <a:pt x="20956" y="151102"/>
                      <a:pt x="10950" y="145714"/>
                      <a:pt x="9410" y="136478"/>
                    </a:cubicBezTo>
                    <a:cubicBezTo>
                      <a:pt x="5562" y="117235"/>
                      <a:pt x="-8293" y="98762"/>
                      <a:pt x="7101" y="77980"/>
                    </a:cubicBezTo>
                    <a:cubicBezTo>
                      <a:pt x="8641" y="75671"/>
                      <a:pt x="5562" y="70283"/>
                      <a:pt x="4022" y="65665"/>
                    </a:cubicBezTo>
                    <a:cubicBezTo>
                      <a:pt x="9410" y="60277"/>
                      <a:pt x="10180" y="51811"/>
                      <a:pt x="17107" y="47962"/>
                    </a:cubicBezTo>
                    <a:lnTo>
                      <a:pt x="17107" y="47962"/>
                    </a:lnTo>
                    <a:cubicBezTo>
                      <a:pt x="21725" y="44883"/>
                      <a:pt x="22495" y="39495"/>
                      <a:pt x="25574" y="34877"/>
                    </a:cubicBezTo>
                    <a:cubicBezTo>
                      <a:pt x="39429" y="28720"/>
                      <a:pt x="57901" y="26411"/>
                      <a:pt x="50974" y="4090"/>
                    </a:cubicBezTo>
                    <a:cubicBezTo>
                      <a:pt x="57901" y="2550"/>
                      <a:pt x="57132" y="7938"/>
                      <a:pt x="58671" y="10247"/>
                    </a:cubicBezTo>
                    <a:cubicBezTo>
                      <a:pt x="61750" y="14096"/>
                      <a:pt x="61750" y="21023"/>
                      <a:pt x="68677" y="20253"/>
                    </a:cubicBezTo>
                    <a:cubicBezTo>
                      <a:pt x="74835" y="20253"/>
                      <a:pt x="75604" y="14096"/>
                      <a:pt x="77914" y="9478"/>
                    </a:cubicBezTo>
                    <a:cubicBezTo>
                      <a:pt x="79453" y="4859"/>
                      <a:pt x="78683" y="-1298"/>
                      <a:pt x="86380" y="241"/>
                    </a:cubicBezTo>
                    <a:cubicBezTo>
                      <a:pt x="105623" y="16405"/>
                      <a:pt x="131022" y="26411"/>
                      <a:pt x="144107" y="49501"/>
                    </a:cubicBezTo>
                    <a:cubicBezTo>
                      <a:pt x="144107" y="49501"/>
                      <a:pt x="143338" y="49501"/>
                      <a:pt x="143338" y="49501"/>
                    </a:cubicBezTo>
                    <a:cubicBezTo>
                      <a:pt x="144107" y="54120"/>
                      <a:pt x="142568" y="60277"/>
                      <a:pt x="144877" y="62586"/>
                    </a:cubicBezTo>
                    <a:cubicBezTo>
                      <a:pt x="171047" y="81059"/>
                      <a:pt x="155653" y="107999"/>
                      <a:pt x="157192" y="130320"/>
                    </a:cubicBezTo>
                    <a:cubicBezTo>
                      <a:pt x="160271" y="158799"/>
                      <a:pt x="118707" y="187277"/>
                      <a:pt x="88689" y="190356"/>
                    </a:cubicBezTo>
                    <a:cubicBezTo>
                      <a:pt x="62520" y="192665"/>
                      <a:pt x="40968" y="189586"/>
                      <a:pt x="25574" y="165726"/>
                    </a:cubicBezTo>
                    <a:cubicBezTo>
                      <a:pt x="24804" y="163417"/>
                      <a:pt x="20956" y="162647"/>
                      <a:pt x="18647" y="161877"/>
                    </a:cubicBez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6" name="Freeform: Shape 125">
                <a:extLst>
                  <a:ext uri="{FF2B5EF4-FFF2-40B4-BE49-F238E27FC236}">
                    <a16:creationId xmlns:a16="http://schemas.microsoft.com/office/drawing/2014/main" id="{D2F98F6C-B9DA-401B-8592-7EACA2BC3291}"/>
                  </a:ext>
                </a:extLst>
              </p:cNvPr>
              <p:cNvSpPr/>
              <p:nvPr/>
            </p:nvSpPr>
            <p:spPr>
              <a:xfrm>
                <a:off x="10647498" y="2630334"/>
                <a:ext cx="103871" cy="134421"/>
              </a:xfrm>
              <a:custGeom>
                <a:avLst/>
                <a:gdLst>
                  <a:gd name="connsiteX0" fmla="*/ 102370 w 130848"/>
                  <a:gd name="connsiteY0" fmla="*/ 20619 h 169333"/>
                  <a:gd name="connsiteX1" fmla="*/ 132388 w 130848"/>
                  <a:gd name="connsiteY1" fmla="*/ 89892 h 169333"/>
                  <a:gd name="connsiteX2" fmla="*/ 100831 w 130848"/>
                  <a:gd name="connsiteY2" fmla="*/ 139922 h 169333"/>
                  <a:gd name="connsiteX3" fmla="*/ 80818 w 130848"/>
                  <a:gd name="connsiteY3" fmla="*/ 147619 h 169333"/>
                  <a:gd name="connsiteX4" fmla="*/ 70812 w 130848"/>
                  <a:gd name="connsiteY4" fmla="*/ 153007 h 169333"/>
                  <a:gd name="connsiteX5" fmla="*/ 26939 w 130848"/>
                  <a:gd name="connsiteY5" fmla="*/ 163013 h 169333"/>
                  <a:gd name="connsiteX6" fmla="*/ 11545 w 130848"/>
                  <a:gd name="connsiteY6" fmla="*/ 132225 h 169333"/>
                  <a:gd name="connsiteX7" fmla="*/ 0 w 130848"/>
                  <a:gd name="connsiteY7" fmla="*/ 109135 h 169333"/>
                  <a:gd name="connsiteX8" fmla="*/ 5388 w 130848"/>
                  <a:gd name="connsiteY8" fmla="*/ 73728 h 169333"/>
                  <a:gd name="connsiteX9" fmla="*/ 53109 w 130848"/>
                  <a:gd name="connsiteY9" fmla="*/ 12922 h 169333"/>
                  <a:gd name="connsiteX10" fmla="*/ 58497 w 130848"/>
                  <a:gd name="connsiteY10" fmla="*/ 9844 h 169333"/>
                  <a:gd name="connsiteX11" fmla="*/ 83897 w 130848"/>
                  <a:gd name="connsiteY11" fmla="*/ 12153 h 169333"/>
                  <a:gd name="connsiteX12" fmla="*/ 90055 w 130848"/>
                  <a:gd name="connsiteY12" fmla="*/ 12153 h 169333"/>
                  <a:gd name="connsiteX13" fmla="*/ 102370 w 130848"/>
                  <a:gd name="connsiteY13" fmla="*/ 20619 h 169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848" h="169333">
                    <a:moveTo>
                      <a:pt x="102370" y="20619"/>
                    </a:moveTo>
                    <a:cubicBezTo>
                      <a:pt x="124691" y="30625"/>
                      <a:pt x="142394" y="66801"/>
                      <a:pt x="132388" y="89892"/>
                    </a:cubicBezTo>
                    <a:cubicBezTo>
                      <a:pt x="124691" y="107595"/>
                      <a:pt x="119303" y="127607"/>
                      <a:pt x="100831" y="139922"/>
                    </a:cubicBezTo>
                    <a:cubicBezTo>
                      <a:pt x="93903" y="144541"/>
                      <a:pt x="89285" y="150698"/>
                      <a:pt x="80818" y="147619"/>
                    </a:cubicBezTo>
                    <a:cubicBezTo>
                      <a:pt x="75431" y="146080"/>
                      <a:pt x="72352" y="148389"/>
                      <a:pt x="70812" y="153007"/>
                    </a:cubicBezTo>
                    <a:cubicBezTo>
                      <a:pt x="61576" y="180716"/>
                      <a:pt x="43873" y="169171"/>
                      <a:pt x="26939" y="163013"/>
                    </a:cubicBezTo>
                    <a:cubicBezTo>
                      <a:pt x="15394" y="156086"/>
                      <a:pt x="17703" y="142231"/>
                      <a:pt x="11545" y="132225"/>
                    </a:cubicBezTo>
                    <a:cubicBezTo>
                      <a:pt x="7697" y="124529"/>
                      <a:pt x="5388" y="116062"/>
                      <a:pt x="0" y="109135"/>
                    </a:cubicBezTo>
                    <a:cubicBezTo>
                      <a:pt x="3079" y="97589"/>
                      <a:pt x="5388" y="84504"/>
                      <a:pt x="5388" y="73728"/>
                    </a:cubicBezTo>
                    <a:cubicBezTo>
                      <a:pt x="5388" y="39092"/>
                      <a:pt x="27709" y="25238"/>
                      <a:pt x="53109" y="12922"/>
                    </a:cubicBezTo>
                    <a:cubicBezTo>
                      <a:pt x="55418" y="12153"/>
                      <a:pt x="57727" y="11383"/>
                      <a:pt x="58497" y="9844"/>
                    </a:cubicBezTo>
                    <a:cubicBezTo>
                      <a:pt x="67734" y="-932"/>
                      <a:pt x="76970" y="-6320"/>
                      <a:pt x="83897" y="12153"/>
                    </a:cubicBezTo>
                    <a:cubicBezTo>
                      <a:pt x="83897" y="12922"/>
                      <a:pt x="87746" y="12153"/>
                      <a:pt x="90055" y="12153"/>
                    </a:cubicBezTo>
                    <a:cubicBezTo>
                      <a:pt x="100061" y="9074"/>
                      <a:pt x="96982" y="19850"/>
                      <a:pt x="102370" y="20619"/>
                    </a:cubicBezTo>
                    <a:close/>
                  </a:path>
                </a:pathLst>
              </a:custGeom>
              <a:solidFill>
                <a:srgbClr val="84AF2E"/>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7" name="Freeform: Shape 126">
                <a:extLst>
                  <a:ext uri="{FF2B5EF4-FFF2-40B4-BE49-F238E27FC236}">
                    <a16:creationId xmlns:a16="http://schemas.microsoft.com/office/drawing/2014/main" id="{864BA7C5-325D-4455-B8EE-C03A6FF26528}"/>
                  </a:ext>
                </a:extLst>
              </p:cNvPr>
              <p:cNvSpPr/>
              <p:nvPr/>
            </p:nvSpPr>
            <p:spPr>
              <a:xfrm>
                <a:off x="6312916" y="2339457"/>
                <a:ext cx="116091" cy="103871"/>
              </a:xfrm>
              <a:custGeom>
                <a:avLst/>
                <a:gdLst>
                  <a:gd name="connsiteX0" fmla="*/ 121132 w 146242"/>
                  <a:gd name="connsiteY0" fmla="*/ 121043 h 130848"/>
                  <a:gd name="connsiteX1" fmla="*/ 76489 w 146242"/>
                  <a:gd name="connsiteY1" fmla="*/ 134897 h 130848"/>
                  <a:gd name="connsiteX2" fmla="*/ 17223 w 146242"/>
                  <a:gd name="connsiteY2" fmla="*/ 117964 h 130848"/>
                  <a:gd name="connsiteX3" fmla="*/ 1829 w 146242"/>
                  <a:gd name="connsiteY3" fmla="*/ 57158 h 130848"/>
                  <a:gd name="connsiteX4" fmla="*/ 44932 w 146242"/>
                  <a:gd name="connsiteY4" fmla="*/ 970 h 130848"/>
                  <a:gd name="connsiteX5" fmla="*/ 106508 w 146242"/>
                  <a:gd name="connsiteY5" fmla="*/ 4049 h 130848"/>
                  <a:gd name="connsiteX6" fmla="*/ 131138 w 146242"/>
                  <a:gd name="connsiteY6" fmla="*/ 27909 h 130848"/>
                  <a:gd name="connsiteX7" fmla="*/ 142683 w 146242"/>
                  <a:gd name="connsiteY7" fmla="*/ 37146 h 130848"/>
                  <a:gd name="connsiteX8" fmla="*/ 152689 w 146242"/>
                  <a:gd name="connsiteY8" fmla="*/ 75631 h 130848"/>
                  <a:gd name="connsiteX9" fmla="*/ 126520 w 146242"/>
                  <a:gd name="connsiteY9" fmla="*/ 109497 h 130848"/>
                  <a:gd name="connsiteX10" fmla="*/ 123441 w 146242"/>
                  <a:gd name="connsiteY10" fmla="*/ 119503 h 130848"/>
                  <a:gd name="connsiteX11" fmla="*/ 121132 w 146242"/>
                  <a:gd name="connsiteY11" fmla="*/ 121043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242" h="130848">
                    <a:moveTo>
                      <a:pt x="121132" y="121043"/>
                    </a:moveTo>
                    <a:cubicBezTo>
                      <a:pt x="104199" y="117194"/>
                      <a:pt x="91114" y="130279"/>
                      <a:pt x="76489" y="134897"/>
                    </a:cubicBezTo>
                    <a:cubicBezTo>
                      <a:pt x="51089" y="143364"/>
                      <a:pt x="30308" y="131818"/>
                      <a:pt x="17223" y="117964"/>
                    </a:cubicBezTo>
                    <a:cubicBezTo>
                      <a:pt x="3368" y="104109"/>
                      <a:pt x="-3559" y="83328"/>
                      <a:pt x="1829" y="57158"/>
                    </a:cubicBezTo>
                    <a:cubicBezTo>
                      <a:pt x="7217" y="27140"/>
                      <a:pt x="36465" y="23291"/>
                      <a:pt x="44932" y="970"/>
                    </a:cubicBezTo>
                    <a:cubicBezTo>
                      <a:pt x="64944" y="4818"/>
                      <a:pt x="85726" y="-5188"/>
                      <a:pt x="106508" y="4049"/>
                    </a:cubicBezTo>
                    <a:cubicBezTo>
                      <a:pt x="118053" y="9437"/>
                      <a:pt x="134986" y="7897"/>
                      <a:pt x="131138" y="27909"/>
                    </a:cubicBezTo>
                    <a:cubicBezTo>
                      <a:pt x="134217" y="31758"/>
                      <a:pt x="141144" y="30218"/>
                      <a:pt x="142683" y="37146"/>
                    </a:cubicBezTo>
                    <a:cubicBezTo>
                      <a:pt x="148071" y="49461"/>
                      <a:pt x="139605" y="65624"/>
                      <a:pt x="152689" y="75631"/>
                    </a:cubicBezTo>
                    <a:cubicBezTo>
                      <a:pt x="151150" y="92564"/>
                      <a:pt x="138835" y="101031"/>
                      <a:pt x="126520" y="109497"/>
                    </a:cubicBezTo>
                    <a:cubicBezTo>
                      <a:pt x="124980" y="112576"/>
                      <a:pt x="124980" y="116424"/>
                      <a:pt x="123441" y="119503"/>
                    </a:cubicBezTo>
                    <a:cubicBezTo>
                      <a:pt x="122671" y="119503"/>
                      <a:pt x="121901" y="120273"/>
                      <a:pt x="121132" y="121043"/>
                    </a:cubicBezTo>
                    <a:close/>
                  </a:path>
                </a:pathLst>
              </a:custGeom>
              <a:solidFill>
                <a:srgbClr val="A2BE2C"/>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8" name="Freeform: Shape 127">
                <a:extLst>
                  <a:ext uri="{FF2B5EF4-FFF2-40B4-BE49-F238E27FC236}">
                    <a16:creationId xmlns:a16="http://schemas.microsoft.com/office/drawing/2014/main" id="{D86EEC35-C0A5-4946-8ADF-B7DF4C850761}"/>
                  </a:ext>
                </a:extLst>
              </p:cNvPr>
              <p:cNvSpPr/>
              <p:nvPr/>
            </p:nvSpPr>
            <p:spPr>
              <a:xfrm>
                <a:off x="6406629" y="2379942"/>
                <a:ext cx="122201" cy="103871"/>
              </a:xfrm>
              <a:custGeom>
                <a:avLst/>
                <a:gdLst>
                  <a:gd name="connsiteX0" fmla="*/ 3079 w 153939"/>
                  <a:gd name="connsiteY0" fmla="*/ 56958 h 130848"/>
                  <a:gd name="connsiteX1" fmla="*/ 0 w 153939"/>
                  <a:gd name="connsiteY1" fmla="*/ 52339 h 130848"/>
                  <a:gd name="connsiteX2" fmla="*/ 33097 w 153939"/>
                  <a:gd name="connsiteY2" fmla="*/ 26170 h 130848"/>
                  <a:gd name="connsiteX3" fmla="*/ 33097 w 153939"/>
                  <a:gd name="connsiteY3" fmla="*/ 17703 h 130848"/>
                  <a:gd name="connsiteX4" fmla="*/ 55418 w 153939"/>
                  <a:gd name="connsiteY4" fmla="*/ 8467 h 130848"/>
                  <a:gd name="connsiteX5" fmla="*/ 72352 w 153939"/>
                  <a:gd name="connsiteY5" fmla="*/ 0 h 130848"/>
                  <a:gd name="connsiteX6" fmla="*/ 107758 w 153939"/>
                  <a:gd name="connsiteY6" fmla="*/ 6927 h 130848"/>
                  <a:gd name="connsiteX7" fmla="*/ 147012 w 153939"/>
                  <a:gd name="connsiteY7" fmla="*/ 101600 h 130848"/>
                  <a:gd name="connsiteX8" fmla="*/ 81588 w 153939"/>
                  <a:gd name="connsiteY8" fmla="*/ 131618 h 130848"/>
                  <a:gd name="connsiteX9" fmla="*/ 10006 w 153939"/>
                  <a:gd name="connsiteY9" fmla="*/ 80048 h 130848"/>
                  <a:gd name="connsiteX10" fmla="*/ 6927 w 153939"/>
                  <a:gd name="connsiteY10" fmla="*/ 72351 h 130848"/>
                  <a:gd name="connsiteX11" fmla="*/ 3079 w 153939"/>
                  <a:gd name="connsiteY11" fmla="*/ 56958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3939" h="130848">
                    <a:moveTo>
                      <a:pt x="3079" y="56958"/>
                    </a:moveTo>
                    <a:cubicBezTo>
                      <a:pt x="2309" y="55418"/>
                      <a:pt x="770" y="53879"/>
                      <a:pt x="0" y="52339"/>
                    </a:cubicBezTo>
                    <a:cubicBezTo>
                      <a:pt x="19242" y="53879"/>
                      <a:pt x="22321" y="34636"/>
                      <a:pt x="33097" y="26170"/>
                    </a:cubicBezTo>
                    <a:cubicBezTo>
                      <a:pt x="30788" y="23091"/>
                      <a:pt x="30788" y="20782"/>
                      <a:pt x="33097" y="17703"/>
                    </a:cubicBezTo>
                    <a:cubicBezTo>
                      <a:pt x="40024" y="13085"/>
                      <a:pt x="46182" y="8467"/>
                      <a:pt x="55418" y="8467"/>
                    </a:cubicBezTo>
                    <a:cubicBezTo>
                      <a:pt x="58497" y="770"/>
                      <a:pt x="67733" y="4618"/>
                      <a:pt x="72352" y="0"/>
                    </a:cubicBezTo>
                    <a:cubicBezTo>
                      <a:pt x="83897" y="2309"/>
                      <a:pt x="96212" y="4618"/>
                      <a:pt x="107758" y="6927"/>
                    </a:cubicBezTo>
                    <a:cubicBezTo>
                      <a:pt x="144703" y="14624"/>
                      <a:pt x="171643" y="75430"/>
                      <a:pt x="147012" y="101600"/>
                    </a:cubicBezTo>
                    <a:cubicBezTo>
                      <a:pt x="130848" y="118533"/>
                      <a:pt x="110067" y="133157"/>
                      <a:pt x="81588" y="131618"/>
                    </a:cubicBezTo>
                    <a:cubicBezTo>
                      <a:pt x="45412" y="129309"/>
                      <a:pt x="26170" y="107758"/>
                      <a:pt x="10006" y="80048"/>
                    </a:cubicBezTo>
                    <a:cubicBezTo>
                      <a:pt x="8467" y="77739"/>
                      <a:pt x="6927" y="75430"/>
                      <a:pt x="6927" y="72351"/>
                    </a:cubicBezTo>
                    <a:cubicBezTo>
                      <a:pt x="9236" y="65424"/>
                      <a:pt x="7697" y="60806"/>
                      <a:pt x="3079" y="56958"/>
                    </a:cubicBez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29" name="Freeform: Shape 128">
                <a:extLst>
                  <a:ext uri="{FF2B5EF4-FFF2-40B4-BE49-F238E27FC236}">
                    <a16:creationId xmlns:a16="http://schemas.microsoft.com/office/drawing/2014/main" id="{34C123A4-DA4C-4C3E-9BA9-96372CEBA8B5}"/>
                  </a:ext>
                </a:extLst>
              </p:cNvPr>
              <p:cNvSpPr/>
              <p:nvPr/>
            </p:nvSpPr>
            <p:spPr>
              <a:xfrm>
                <a:off x="7879426" y="5167743"/>
                <a:ext cx="116091" cy="103871"/>
              </a:xfrm>
              <a:custGeom>
                <a:avLst/>
                <a:gdLst>
                  <a:gd name="connsiteX0" fmla="*/ 107413 w 146242"/>
                  <a:gd name="connsiteY0" fmla="*/ 134969 h 130848"/>
                  <a:gd name="connsiteX1" fmla="*/ 62001 w 146242"/>
                  <a:gd name="connsiteY1" fmla="*/ 129581 h 130848"/>
                  <a:gd name="connsiteX2" fmla="*/ 23516 w 146242"/>
                  <a:gd name="connsiteY2" fmla="*/ 96484 h 130848"/>
                  <a:gd name="connsiteX3" fmla="*/ 2734 w 146242"/>
                  <a:gd name="connsiteY3" fmla="*/ 57999 h 130848"/>
                  <a:gd name="connsiteX4" fmla="*/ 9661 w 146242"/>
                  <a:gd name="connsiteY4" fmla="*/ 32599 h 130848"/>
                  <a:gd name="connsiteX5" fmla="*/ 96637 w 146242"/>
                  <a:gd name="connsiteY5" fmla="*/ 1042 h 130848"/>
                  <a:gd name="connsiteX6" fmla="*/ 147437 w 146242"/>
                  <a:gd name="connsiteY6" fmla="*/ 57999 h 130848"/>
                  <a:gd name="connsiteX7" fmla="*/ 148977 w 146242"/>
                  <a:gd name="connsiteY7" fmla="*/ 96484 h 130848"/>
                  <a:gd name="connsiteX8" fmla="*/ 126655 w 146242"/>
                  <a:gd name="connsiteY8" fmla="*/ 127272 h 130848"/>
                  <a:gd name="connsiteX9" fmla="*/ 107413 w 146242"/>
                  <a:gd name="connsiteY9" fmla="*/ 134969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242" h="130848">
                    <a:moveTo>
                      <a:pt x="107413" y="134969"/>
                    </a:moveTo>
                    <a:cubicBezTo>
                      <a:pt x="93558" y="128042"/>
                      <a:pt x="78934" y="136508"/>
                      <a:pt x="62001" y="129581"/>
                    </a:cubicBezTo>
                    <a:cubicBezTo>
                      <a:pt x="43528" y="121884"/>
                      <a:pt x="34292" y="108029"/>
                      <a:pt x="23516" y="96484"/>
                    </a:cubicBezTo>
                    <a:cubicBezTo>
                      <a:pt x="14280" y="86478"/>
                      <a:pt x="12740" y="69545"/>
                      <a:pt x="2734" y="57999"/>
                    </a:cubicBezTo>
                    <a:cubicBezTo>
                      <a:pt x="-4193" y="49533"/>
                      <a:pt x="3504" y="39527"/>
                      <a:pt x="9661" y="32599"/>
                    </a:cubicBezTo>
                    <a:cubicBezTo>
                      <a:pt x="32752" y="7199"/>
                      <a:pt x="62771" y="-3577"/>
                      <a:pt x="96637" y="1042"/>
                    </a:cubicBezTo>
                    <a:cubicBezTo>
                      <a:pt x="112031" y="2581"/>
                      <a:pt x="145898" y="41836"/>
                      <a:pt x="147437" y="57999"/>
                    </a:cubicBezTo>
                    <a:cubicBezTo>
                      <a:pt x="148977" y="70315"/>
                      <a:pt x="152055" y="83399"/>
                      <a:pt x="148977" y="96484"/>
                    </a:cubicBezTo>
                    <a:cubicBezTo>
                      <a:pt x="148207" y="100332"/>
                      <a:pt x="130504" y="124963"/>
                      <a:pt x="126655" y="127272"/>
                    </a:cubicBezTo>
                    <a:cubicBezTo>
                      <a:pt x="117419" y="124193"/>
                      <a:pt x="114340" y="134199"/>
                      <a:pt x="107413" y="134969"/>
                    </a:cubicBezTo>
                    <a:close/>
                  </a:path>
                </a:pathLst>
              </a:custGeom>
              <a:solidFill>
                <a:srgbClr val="84AF2E"/>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0" name="Freeform: Shape 129">
                <a:extLst>
                  <a:ext uri="{FF2B5EF4-FFF2-40B4-BE49-F238E27FC236}">
                    <a16:creationId xmlns:a16="http://schemas.microsoft.com/office/drawing/2014/main" id="{2B9E9DE0-5F88-4908-850A-1BA92C19091F}"/>
                  </a:ext>
                </a:extLst>
              </p:cNvPr>
              <p:cNvSpPr/>
              <p:nvPr/>
            </p:nvSpPr>
            <p:spPr>
              <a:xfrm>
                <a:off x="8313123" y="1164959"/>
                <a:ext cx="134421" cy="128311"/>
              </a:xfrm>
              <a:custGeom>
                <a:avLst/>
                <a:gdLst>
                  <a:gd name="connsiteX0" fmla="*/ 0 w 169333"/>
                  <a:gd name="connsiteY0" fmla="*/ 60932 h 161636"/>
                  <a:gd name="connsiteX1" fmla="*/ 27709 w 169333"/>
                  <a:gd name="connsiteY1" fmla="*/ 21678 h 161636"/>
                  <a:gd name="connsiteX2" fmla="*/ 123921 w 169333"/>
                  <a:gd name="connsiteY2" fmla="*/ 11672 h 161636"/>
                  <a:gd name="connsiteX3" fmla="*/ 170873 w 169333"/>
                  <a:gd name="connsiteY3" fmla="*/ 60163 h 161636"/>
                  <a:gd name="connsiteX4" fmla="*/ 170873 w 169333"/>
                  <a:gd name="connsiteY4" fmla="*/ 108654 h 161636"/>
                  <a:gd name="connsiteX5" fmla="*/ 167024 w 169333"/>
                  <a:gd name="connsiteY5" fmla="*/ 127126 h 161636"/>
                  <a:gd name="connsiteX6" fmla="*/ 149321 w 169333"/>
                  <a:gd name="connsiteY6" fmla="*/ 138672 h 161636"/>
                  <a:gd name="connsiteX7" fmla="*/ 159327 w 169333"/>
                  <a:gd name="connsiteY7" fmla="*/ 161763 h 161636"/>
                  <a:gd name="connsiteX8" fmla="*/ 94673 w 169333"/>
                  <a:gd name="connsiteY8" fmla="*/ 162532 h 161636"/>
                  <a:gd name="connsiteX9" fmla="*/ 50030 w 169333"/>
                  <a:gd name="connsiteY9" fmla="*/ 156375 h 161636"/>
                  <a:gd name="connsiteX10" fmla="*/ 40794 w 169333"/>
                  <a:gd name="connsiteY10" fmla="*/ 140211 h 161636"/>
                  <a:gd name="connsiteX11" fmla="*/ 14624 w 169333"/>
                  <a:gd name="connsiteY11" fmla="*/ 117120 h 161636"/>
                  <a:gd name="connsiteX12" fmla="*/ 6927 w 169333"/>
                  <a:gd name="connsiteY12" fmla="*/ 82484 h 161636"/>
                  <a:gd name="connsiteX13" fmla="*/ 0 w 169333"/>
                  <a:gd name="connsiteY13" fmla="*/ 60932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9333" h="161636">
                    <a:moveTo>
                      <a:pt x="0" y="60932"/>
                    </a:moveTo>
                    <a:cubicBezTo>
                      <a:pt x="15394" y="52466"/>
                      <a:pt x="13855" y="33223"/>
                      <a:pt x="27709" y="21678"/>
                    </a:cubicBezTo>
                    <a:cubicBezTo>
                      <a:pt x="55418" y="-2183"/>
                      <a:pt x="90055" y="-7571"/>
                      <a:pt x="123921" y="11672"/>
                    </a:cubicBezTo>
                    <a:cubicBezTo>
                      <a:pt x="145473" y="23987"/>
                      <a:pt x="162406" y="40151"/>
                      <a:pt x="170873" y="60163"/>
                    </a:cubicBezTo>
                    <a:cubicBezTo>
                      <a:pt x="176261" y="72478"/>
                      <a:pt x="179340" y="93260"/>
                      <a:pt x="170873" y="108654"/>
                    </a:cubicBezTo>
                    <a:cubicBezTo>
                      <a:pt x="167794" y="114811"/>
                      <a:pt x="165485" y="120199"/>
                      <a:pt x="167024" y="127126"/>
                    </a:cubicBezTo>
                    <a:cubicBezTo>
                      <a:pt x="167794" y="140981"/>
                      <a:pt x="151630" y="128666"/>
                      <a:pt x="149321" y="138672"/>
                    </a:cubicBezTo>
                    <a:cubicBezTo>
                      <a:pt x="152400" y="145599"/>
                      <a:pt x="154709" y="151757"/>
                      <a:pt x="159327" y="161763"/>
                    </a:cubicBezTo>
                    <a:cubicBezTo>
                      <a:pt x="136236" y="150217"/>
                      <a:pt x="116224" y="163302"/>
                      <a:pt x="94673" y="162532"/>
                    </a:cubicBezTo>
                    <a:cubicBezTo>
                      <a:pt x="79279" y="162532"/>
                      <a:pt x="66964" y="146369"/>
                      <a:pt x="50030" y="156375"/>
                    </a:cubicBezTo>
                    <a:cubicBezTo>
                      <a:pt x="46182" y="158684"/>
                      <a:pt x="50030" y="144060"/>
                      <a:pt x="40794" y="140211"/>
                    </a:cubicBezTo>
                    <a:cubicBezTo>
                      <a:pt x="30788" y="135593"/>
                      <a:pt x="25400" y="124048"/>
                      <a:pt x="14624" y="117120"/>
                    </a:cubicBezTo>
                    <a:cubicBezTo>
                      <a:pt x="3079" y="109423"/>
                      <a:pt x="8467" y="94799"/>
                      <a:pt x="6927" y="82484"/>
                    </a:cubicBezTo>
                    <a:cubicBezTo>
                      <a:pt x="3848" y="77096"/>
                      <a:pt x="5388" y="67860"/>
                      <a:pt x="0" y="60932"/>
                    </a:cubicBezTo>
                    <a:close/>
                  </a:path>
                </a:pathLst>
              </a:custGeom>
              <a:solidFill>
                <a:srgbClr val="85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1" name="Freeform: Shape 130">
                <a:extLst>
                  <a:ext uri="{FF2B5EF4-FFF2-40B4-BE49-F238E27FC236}">
                    <a16:creationId xmlns:a16="http://schemas.microsoft.com/office/drawing/2014/main" id="{E3DB4AFA-F818-433A-887C-5F6BBD90D2E8}"/>
                  </a:ext>
                </a:extLst>
              </p:cNvPr>
              <p:cNvSpPr/>
              <p:nvPr/>
            </p:nvSpPr>
            <p:spPr>
              <a:xfrm>
                <a:off x="7195437" y="5073025"/>
                <a:ext cx="128311" cy="103871"/>
              </a:xfrm>
              <a:custGeom>
                <a:avLst/>
                <a:gdLst>
                  <a:gd name="connsiteX0" fmla="*/ 100830 w 161636"/>
                  <a:gd name="connsiteY0" fmla="*/ 1058 h 130848"/>
                  <a:gd name="connsiteX1" fmla="*/ 144703 w 161636"/>
                  <a:gd name="connsiteY1" fmla="*/ 8755 h 130848"/>
                  <a:gd name="connsiteX2" fmla="*/ 154709 w 161636"/>
                  <a:gd name="connsiteY2" fmla="*/ 17221 h 130848"/>
                  <a:gd name="connsiteX3" fmla="*/ 164715 w 161636"/>
                  <a:gd name="connsiteY3" fmla="*/ 45700 h 130848"/>
                  <a:gd name="connsiteX4" fmla="*/ 106218 w 161636"/>
                  <a:gd name="connsiteY4" fmla="*/ 126518 h 130848"/>
                  <a:gd name="connsiteX5" fmla="*/ 32327 w 161636"/>
                  <a:gd name="connsiteY5" fmla="*/ 118051 h 130848"/>
                  <a:gd name="connsiteX6" fmla="*/ 6927 w 161636"/>
                  <a:gd name="connsiteY6" fmla="*/ 114203 h 130848"/>
                  <a:gd name="connsiteX7" fmla="*/ 15394 w 161636"/>
                  <a:gd name="connsiteY7" fmla="*/ 94960 h 130848"/>
                  <a:gd name="connsiteX8" fmla="*/ 0 w 161636"/>
                  <a:gd name="connsiteY8" fmla="*/ 90342 h 130848"/>
                  <a:gd name="connsiteX9" fmla="*/ 20012 w 161636"/>
                  <a:gd name="connsiteY9" fmla="*/ 40312 h 130848"/>
                  <a:gd name="connsiteX10" fmla="*/ 40794 w 161636"/>
                  <a:gd name="connsiteY10" fmla="*/ 12603 h 130848"/>
                  <a:gd name="connsiteX11" fmla="*/ 48491 w 161636"/>
                  <a:gd name="connsiteY11" fmla="*/ 16452 h 130848"/>
                  <a:gd name="connsiteX12" fmla="*/ 71582 w 161636"/>
                  <a:gd name="connsiteY12" fmla="*/ 7985 h 130848"/>
                  <a:gd name="connsiteX13" fmla="*/ 100830 w 161636"/>
                  <a:gd name="connsiteY13" fmla="*/ 1058 h 13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1636" h="130848">
                    <a:moveTo>
                      <a:pt x="100830" y="1058"/>
                    </a:moveTo>
                    <a:cubicBezTo>
                      <a:pt x="113146" y="16452"/>
                      <a:pt x="129309" y="11064"/>
                      <a:pt x="144703" y="8755"/>
                    </a:cubicBezTo>
                    <a:cubicBezTo>
                      <a:pt x="147782" y="11833"/>
                      <a:pt x="150861" y="14912"/>
                      <a:pt x="154709" y="17221"/>
                    </a:cubicBezTo>
                    <a:cubicBezTo>
                      <a:pt x="165485" y="24149"/>
                      <a:pt x="170103" y="38003"/>
                      <a:pt x="164715" y="45700"/>
                    </a:cubicBezTo>
                    <a:cubicBezTo>
                      <a:pt x="145473" y="72639"/>
                      <a:pt x="144703" y="111894"/>
                      <a:pt x="106218" y="126518"/>
                    </a:cubicBezTo>
                    <a:cubicBezTo>
                      <a:pt x="84667" y="134985"/>
                      <a:pt x="46952" y="136524"/>
                      <a:pt x="32327" y="118051"/>
                    </a:cubicBezTo>
                    <a:cubicBezTo>
                      <a:pt x="23861" y="108045"/>
                      <a:pt x="17703" y="108815"/>
                      <a:pt x="6927" y="114203"/>
                    </a:cubicBezTo>
                    <a:cubicBezTo>
                      <a:pt x="7697" y="104967"/>
                      <a:pt x="19242" y="102657"/>
                      <a:pt x="15394" y="94960"/>
                    </a:cubicBezTo>
                    <a:cubicBezTo>
                      <a:pt x="12315" y="88803"/>
                      <a:pt x="4618" y="92651"/>
                      <a:pt x="0" y="90342"/>
                    </a:cubicBezTo>
                    <a:cubicBezTo>
                      <a:pt x="6927" y="73409"/>
                      <a:pt x="13855" y="57245"/>
                      <a:pt x="20012" y="40312"/>
                    </a:cubicBezTo>
                    <a:cubicBezTo>
                      <a:pt x="23861" y="28767"/>
                      <a:pt x="39255" y="25688"/>
                      <a:pt x="40794" y="12603"/>
                    </a:cubicBezTo>
                    <a:cubicBezTo>
                      <a:pt x="43103" y="14142"/>
                      <a:pt x="46182" y="14912"/>
                      <a:pt x="48491" y="16452"/>
                    </a:cubicBezTo>
                    <a:cubicBezTo>
                      <a:pt x="55418" y="12603"/>
                      <a:pt x="63885" y="11833"/>
                      <a:pt x="71582" y="7985"/>
                    </a:cubicBezTo>
                    <a:cubicBezTo>
                      <a:pt x="77739" y="-7409"/>
                      <a:pt x="91594" y="4906"/>
                      <a:pt x="100830" y="1058"/>
                    </a:cubicBezTo>
                    <a:close/>
                  </a:path>
                </a:pathLst>
              </a:custGeom>
              <a:solidFill>
                <a:srgbClr val="85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2" name="Freeform: Shape 131">
                <a:extLst>
                  <a:ext uri="{FF2B5EF4-FFF2-40B4-BE49-F238E27FC236}">
                    <a16:creationId xmlns:a16="http://schemas.microsoft.com/office/drawing/2014/main" id="{52D3A470-E4B2-4820-82EB-B099CA55D389}"/>
                  </a:ext>
                </a:extLst>
              </p:cNvPr>
              <p:cNvSpPr/>
              <p:nvPr/>
            </p:nvSpPr>
            <p:spPr>
              <a:xfrm>
                <a:off x="10858500" y="3965928"/>
                <a:ext cx="134421" cy="128311"/>
              </a:xfrm>
              <a:custGeom>
                <a:avLst/>
                <a:gdLst>
                  <a:gd name="connsiteX0" fmla="*/ 125952 w 169333"/>
                  <a:gd name="connsiteY0" fmla="*/ 1880 h 161636"/>
                  <a:gd name="connsiteX1" fmla="*/ 151352 w 169333"/>
                  <a:gd name="connsiteY1" fmla="*/ 20353 h 161636"/>
                  <a:gd name="connsiteX2" fmla="*/ 152121 w 169333"/>
                  <a:gd name="connsiteY2" fmla="*/ 23431 h 161636"/>
                  <a:gd name="connsiteX3" fmla="*/ 160589 w 169333"/>
                  <a:gd name="connsiteY3" fmla="*/ 36516 h 161636"/>
                  <a:gd name="connsiteX4" fmla="*/ 169055 w 169333"/>
                  <a:gd name="connsiteY4" fmla="*/ 92704 h 161636"/>
                  <a:gd name="connsiteX5" fmla="*/ 160589 w 169333"/>
                  <a:gd name="connsiteY5" fmla="*/ 124262 h 161636"/>
                  <a:gd name="connsiteX6" fmla="*/ 114407 w 169333"/>
                  <a:gd name="connsiteY6" fmla="*/ 160437 h 161636"/>
                  <a:gd name="connsiteX7" fmla="*/ 72843 w 169333"/>
                  <a:gd name="connsiteY7" fmla="*/ 165056 h 161636"/>
                  <a:gd name="connsiteX8" fmla="*/ 28970 w 169333"/>
                  <a:gd name="connsiteY8" fmla="*/ 155050 h 161636"/>
                  <a:gd name="connsiteX9" fmla="*/ 8958 w 169333"/>
                  <a:gd name="connsiteY9" fmla="*/ 155819 h 161636"/>
                  <a:gd name="connsiteX10" fmla="*/ 2031 w 169333"/>
                  <a:gd name="connsiteY10" fmla="*/ 128880 h 161636"/>
                  <a:gd name="connsiteX11" fmla="*/ 2031 w 169333"/>
                  <a:gd name="connsiteY11" fmla="*/ 119643 h 161636"/>
                  <a:gd name="connsiteX12" fmla="*/ 2800 w 169333"/>
                  <a:gd name="connsiteY12" fmla="*/ 63455 h 161636"/>
                  <a:gd name="connsiteX13" fmla="*/ 2031 w 169333"/>
                  <a:gd name="connsiteY13" fmla="*/ 49601 h 161636"/>
                  <a:gd name="connsiteX14" fmla="*/ 10497 w 169333"/>
                  <a:gd name="connsiteY14" fmla="*/ 48831 h 161636"/>
                  <a:gd name="connsiteX15" fmla="*/ 63606 w 169333"/>
                  <a:gd name="connsiteY15" fmla="*/ 5728 h 161636"/>
                  <a:gd name="connsiteX16" fmla="*/ 125952 w 169333"/>
                  <a:gd name="connsiteY16" fmla="*/ 1880 h 161636"/>
                  <a:gd name="connsiteX17" fmla="*/ 125952 w 169333"/>
                  <a:gd name="connsiteY17" fmla="*/ 1880 h 161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9333" h="161636">
                    <a:moveTo>
                      <a:pt x="125952" y="1880"/>
                    </a:moveTo>
                    <a:cubicBezTo>
                      <a:pt x="124412" y="21892"/>
                      <a:pt x="139806" y="18813"/>
                      <a:pt x="151352" y="20353"/>
                    </a:cubicBezTo>
                    <a:cubicBezTo>
                      <a:pt x="151352" y="21892"/>
                      <a:pt x="151352" y="22662"/>
                      <a:pt x="152121" y="23431"/>
                    </a:cubicBezTo>
                    <a:cubicBezTo>
                      <a:pt x="155200" y="28050"/>
                      <a:pt x="154431" y="34207"/>
                      <a:pt x="160589" y="36516"/>
                    </a:cubicBezTo>
                    <a:cubicBezTo>
                      <a:pt x="165976" y="54989"/>
                      <a:pt x="176752" y="72692"/>
                      <a:pt x="169055" y="92704"/>
                    </a:cubicBezTo>
                    <a:cubicBezTo>
                      <a:pt x="163667" y="102710"/>
                      <a:pt x="168286" y="115025"/>
                      <a:pt x="160589" y="124262"/>
                    </a:cubicBezTo>
                    <a:cubicBezTo>
                      <a:pt x="145195" y="136577"/>
                      <a:pt x="128261" y="145813"/>
                      <a:pt x="114407" y="160437"/>
                    </a:cubicBezTo>
                    <a:cubicBezTo>
                      <a:pt x="109788" y="165825"/>
                      <a:pt x="87467" y="166595"/>
                      <a:pt x="72843" y="165056"/>
                    </a:cubicBezTo>
                    <a:cubicBezTo>
                      <a:pt x="57449" y="163516"/>
                      <a:pt x="42825" y="160437"/>
                      <a:pt x="28970" y="155050"/>
                    </a:cubicBezTo>
                    <a:cubicBezTo>
                      <a:pt x="22043" y="151971"/>
                      <a:pt x="15116" y="152740"/>
                      <a:pt x="8958" y="155819"/>
                    </a:cubicBezTo>
                    <a:cubicBezTo>
                      <a:pt x="6649" y="145813"/>
                      <a:pt x="29740" y="130419"/>
                      <a:pt x="2031" y="128880"/>
                    </a:cubicBezTo>
                    <a:cubicBezTo>
                      <a:pt x="-1048" y="125801"/>
                      <a:pt x="-278" y="122722"/>
                      <a:pt x="2031" y="119643"/>
                    </a:cubicBezTo>
                    <a:cubicBezTo>
                      <a:pt x="2800" y="101171"/>
                      <a:pt x="-1048" y="81928"/>
                      <a:pt x="2800" y="63455"/>
                    </a:cubicBezTo>
                    <a:cubicBezTo>
                      <a:pt x="16655" y="58067"/>
                      <a:pt x="-1048" y="54219"/>
                      <a:pt x="2031" y="49601"/>
                    </a:cubicBezTo>
                    <a:cubicBezTo>
                      <a:pt x="4340" y="46522"/>
                      <a:pt x="7419" y="46522"/>
                      <a:pt x="10497" y="48831"/>
                    </a:cubicBezTo>
                    <a:cubicBezTo>
                      <a:pt x="21273" y="26510"/>
                      <a:pt x="45134" y="18813"/>
                      <a:pt x="63606" y="5728"/>
                    </a:cubicBezTo>
                    <a:cubicBezTo>
                      <a:pt x="85158" y="-1969"/>
                      <a:pt x="105170" y="-429"/>
                      <a:pt x="125952" y="1880"/>
                    </a:cubicBezTo>
                    <a:lnTo>
                      <a:pt x="125952" y="1880"/>
                    </a:ln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3" name="Freeform: Shape 132">
                <a:extLst>
                  <a:ext uri="{FF2B5EF4-FFF2-40B4-BE49-F238E27FC236}">
                    <a16:creationId xmlns:a16="http://schemas.microsoft.com/office/drawing/2014/main" id="{2F04F84F-9084-4069-B043-B1376B38DD83}"/>
                  </a:ext>
                </a:extLst>
              </p:cNvPr>
              <p:cNvSpPr/>
              <p:nvPr/>
            </p:nvSpPr>
            <p:spPr>
              <a:xfrm>
                <a:off x="6595261" y="4371058"/>
                <a:ext cx="146641" cy="122201"/>
              </a:xfrm>
              <a:custGeom>
                <a:avLst/>
                <a:gdLst>
                  <a:gd name="connsiteX0" fmla="*/ 54176 w 184727"/>
                  <a:gd name="connsiteY0" fmla="*/ 11353 h 153939"/>
                  <a:gd name="connsiteX1" fmla="*/ 124988 w 184727"/>
                  <a:gd name="connsiteY1" fmla="*/ 10583 h 153939"/>
                  <a:gd name="connsiteX2" fmla="*/ 138842 w 184727"/>
                  <a:gd name="connsiteY2" fmla="*/ 19050 h 153939"/>
                  <a:gd name="connsiteX3" fmla="*/ 151927 w 184727"/>
                  <a:gd name="connsiteY3" fmla="*/ 19050 h 153939"/>
                  <a:gd name="connsiteX4" fmla="*/ 185024 w 184727"/>
                  <a:gd name="connsiteY4" fmla="*/ 25977 h 153939"/>
                  <a:gd name="connsiteX5" fmla="*/ 172709 w 184727"/>
                  <a:gd name="connsiteY5" fmla="*/ 64462 h 153939"/>
                  <a:gd name="connsiteX6" fmla="*/ 191182 w 184727"/>
                  <a:gd name="connsiteY6" fmla="*/ 73699 h 153939"/>
                  <a:gd name="connsiteX7" fmla="*/ 169630 w 184727"/>
                  <a:gd name="connsiteY7" fmla="*/ 102947 h 153939"/>
                  <a:gd name="connsiteX8" fmla="*/ 165012 w 184727"/>
                  <a:gd name="connsiteY8" fmla="*/ 112183 h 153939"/>
                  <a:gd name="connsiteX9" fmla="*/ 124218 w 184727"/>
                  <a:gd name="connsiteY9" fmla="*/ 155286 h 153939"/>
                  <a:gd name="connsiteX10" fmla="*/ 104976 w 184727"/>
                  <a:gd name="connsiteY10" fmla="*/ 153747 h 153939"/>
                  <a:gd name="connsiteX11" fmla="*/ 53406 w 184727"/>
                  <a:gd name="connsiteY11" fmla="*/ 157595 h 153939"/>
                  <a:gd name="connsiteX12" fmla="*/ 28006 w 184727"/>
                  <a:gd name="connsiteY12" fmla="*/ 142971 h 153939"/>
                  <a:gd name="connsiteX13" fmla="*/ 1067 w 184727"/>
                  <a:gd name="connsiteY13" fmla="*/ 95250 h 153939"/>
                  <a:gd name="connsiteX14" fmla="*/ 25697 w 184727"/>
                  <a:gd name="connsiteY14" fmla="*/ 23668 h 153939"/>
                  <a:gd name="connsiteX15" fmla="*/ 39552 w 184727"/>
                  <a:gd name="connsiteY15" fmla="*/ 19050 h 153939"/>
                  <a:gd name="connsiteX16" fmla="*/ 54176 w 184727"/>
                  <a:gd name="connsiteY16" fmla="*/ 11353 h 153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4727" h="153939">
                    <a:moveTo>
                      <a:pt x="54176" y="11353"/>
                    </a:moveTo>
                    <a:cubicBezTo>
                      <a:pt x="77267" y="-4041"/>
                      <a:pt x="101127" y="-3271"/>
                      <a:pt x="124988" y="10583"/>
                    </a:cubicBezTo>
                    <a:cubicBezTo>
                      <a:pt x="130376" y="12892"/>
                      <a:pt x="134224" y="16741"/>
                      <a:pt x="138842" y="19050"/>
                    </a:cubicBezTo>
                    <a:cubicBezTo>
                      <a:pt x="143461" y="19050"/>
                      <a:pt x="147309" y="19820"/>
                      <a:pt x="151927" y="19050"/>
                    </a:cubicBezTo>
                    <a:cubicBezTo>
                      <a:pt x="163473" y="17511"/>
                      <a:pt x="177327" y="11353"/>
                      <a:pt x="185024" y="25977"/>
                    </a:cubicBezTo>
                    <a:cubicBezTo>
                      <a:pt x="192721" y="41371"/>
                      <a:pt x="187333" y="55226"/>
                      <a:pt x="172709" y="64462"/>
                    </a:cubicBezTo>
                    <a:cubicBezTo>
                      <a:pt x="177327" y="70620"/>
                      <a:pt x="184254" y="69850"/>
                      <a:pt x="191182" y="73699"/>
                    </a:cubicBezTo>
                    <a:cubicBezTo>
                      <a:pt x="181176" y="81396"/>
                      <a:pt x="171939" y="89862"/>
                      <a:pt x="169630" y="102947"/>
                    </a:cubicBezTo>
                    <a:cubicBezTo>
                      <a:pt x="171939" y="107565"/>
                      <a:pt x="167321" y="109105"/>
                      <a:pt x="165012" y="112183"/>
                    </a:cubicBezTo>
                    <a:cubicBezTo>
                      <a:pt x="155006" y="129886"/>
                      <a:pt x="135764" y="138353"/>
                      <a:pt x="124218" y="155286"/>
                    </a:cubicBezTo>
                    <a:cubicBezTo>
                      <a:pt x="119600" y="162983"/>
                      <a:pt x="112673" y="152208"/>
                      <a:pt x="104976" y="153747"/>
                    </a:cubicBezTo>
                    <a:cubicBezTo>
                      <a:pt x="88812" y="156056"/>
                      <a:pt x="71879" y="166832"/>
                      <a:pt x="53406" y="157595"/>
                    </a:cubicBezTo>
                    <a:cubicBezTo>
                      <a:pt x="44939" y="152977"/>
                      <a:pt x="39552" y="141432"/>
                      <a:pt x="28006" y="142971"/>
                    </a:cubicBezTo>
                    <a:cubicBezTo>
                      <a:pt x="12612" y="130656"/>
                      <a:pt x="4915" y="116032"/>
                      <a:pt x="1067" y="95250"/>
                    </a:cubicBezTo>
                    <a:cubicBezTo>
                      <a:pt x="-3552" y="65232"/>
                      <a:pt x="7224" y="44450"/>
                      <a:pt x="25697" y="23668"/>
                    </a:cubicBezTo>
                    <a:cubicBezTo>
                      <a:pt x="29545" y="19050"/>
                      <a:pt x="34933" y="19820"/>
                      <a:pt x="39552" y="19050"/>
                    </a:cubicBezTo>
                    <a:cubicBezTo>
                      <a:pt x="44939" y="15971"/>
                      <a:pt x="49557" y="13662"/>
                      <a:pt x="54176" y="11353"/>
                    </a:cubicBezTo>
                    <a:close/>
                  </a:path>
                </a:pathLst>
              </a:custGeom>
              <a:solidFill>
                <a:srgbClr val="84AF2D"/>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4" name="Freeform: Shape 133">
                <a:extLst>
                  <a:ext uri="{FF2B5EF4-FFF2-40B4-BE49-F238E27FC236}">
                    <a16:creationId xmlns:a16="http://schemas.microsoft.com/office/drawing/2014/main" id="{7FDAEFBB-765C-4B80-A063-BFCD9250250E}"/>
                  </a:ext>
                </a:extLst>
              </p:cNvPr>
              <p:cNvSpPr>
                <a:spLocks/>
              </p:cNvSpPr>
              <p:nvPr/>
            </p:nvSpPr>
            <p:spPr bwMode="auto">
              <a:xfrm rot="900000">
                <a:off x="7089267" y="1926620"/>
                <a:ext cx="3271787" cy="2983845"/>
              </a:xfrm>
              <a:custGeom>
                <a:avLst/>
                <a:gdLst>
                  <a:gd name="connsiteX0" fmla="*/ 3386347 w 4041704"/>
                  <a:gd name="connsiteY0" fmla="*/ 2411413 h 3686004"/>
                  <a:gd name="connsiteX1" fmla="*/ 3386340 w 4041704"/>
                  <a:gd name="connsiteY1" fmla="*/ 2411535 h 3686004"/>
                  <a:gd name="connsiteX2" fmla="*/ 3386483 w 4041704"/>
                  <a:gd name="connsiteY2" fmla="*/ 2411511 h 3686004"/>
                  <a:gd name="connsiteX3" fmla="*/ 3362819 w 4041704"/>
                  <a:gd name="connsiteY3" fmla="*/ 2194357 h 3686004"/>
                  <a:gd name="connsiteX4" fmla="*/ 3361204 w 4041704"/>
                  <a:gd name="connsiteY4" fmla="*/ 2201156 h 3686004"/>
                  <a:gd name="connsiteX5" fmla="*/ 3365647 w 4041704"/>
                  <a:gd name="connsiteY5" fmla="*/ 2203538 h 3686004"/>
                  <a:gd name="connsiteX6" fmla="*/ 3367414 w 4041704"/>
                  <a:gd name="connsiteY6" fmla="*/ 2187828 h 3686004"/>
                  <a:gd name="connsiteX7" fmla="*/ 3369533 w 4041704"/>
                  <a:gd name="connsiteY7" fmla="*/ 2184367 h 3686004"/>
                  <a:gd name="connsiteX8" fmla="*/ 3369683 w 4041704"/>
                  <a:gd name="connsiteY8" fmla="*/ 2161469 h 3686004"/>
                  <a:gd name="connsiteX9" fmla="*/ 3378698 w 4041704"/>
                  <a:gd name="connsiteY9" fmla="*/ 2161125 h 3686004"/>
                  <a:gd name="connsiteX10" fmla="*/ 3381834 w 4041704"/>
                  <a:gd name="connsiteY10" fmla="*/ 2164342 h 3686004"/>
                  <a:gd name="connsiteX11" fmla="*/ 3381252 w 4041704"/>
                  <a:gd name="connsiteY11" fmla="*/ 2167406 h 3686004"/>
                  <a:gd name="connsiteX12" fmla="*/ 3393725 w 4041704"/>
                  <a:gd name="connsiteY12" fmla="*/ 2151948 h 3686004"/>
                  <a:gd name="connsiteX13" fmla="*/ 3398392 w 4041704"/>
                  <a:gd name="connsiteY13" fmla="*/ 2146236 h 3686004"/>
                  <a:gd name="connsiteX14" fmla="*/ 3392043 w 4041704"/>
                  <a:gd name="connsiteY14" fmla="*/ 2148993 h 3686004"/>
                  <a:gd name="connsiteX15" fmla="*/ 3355458 w 4041704"/>
                  <a:gd name="connsiteY15" fmla="*/ 2155683 h 3686004"/>
                  <a:gd name="connsiteX16" fmla="*/ 3355439 w 4041704"/>
                  <a:gd name="connsiteY16" fmla="*/ 2156097 h 3686004"/>
                  <a:gd name="connsiteX17" fmla="*/ 3358079 w 4041704"/>
                  <a:gd name="connsiteY17" fmla="*/ 2164040 h 3686004"/>
                  <a:gd name="connsiteX18" fmla="*/ 3362945 w 4041704"/>
                  <a:gd name="connsiteY18" fmla="*/ 2162609 h 3686004"/>
                  <a:gd name="connsiteX19" fmla="*/ 3362474 w 4041704"/>
                  <a:gd name="connsiteY19" fmla="*/ 2162586 h 3686004"/>
                  <a:gd name="connsiteX20" fmla="*/ 3340275 w 4041704"/>
                  <a:gd name="connsiteY20" fmla="*/ 2163884 h 3686004"/>
                  <a:gd name="connsiteX21" fmla="*/ 3339342 w 4041704"/>
                  <a:gd name="connsiteY21" fmla="*/ 2166886 h 3686004"/>
                  <a:gd name="connsiteX22" fmla="*/ 3339875 w 4041704"/>
                  <a:gd name="connsiteY22" fmla="*/ 2166130 h 3686004"/>
                  <a:gd name="connsiteX23" fmla="*/ 3552686 w 4041704"/>
                  <a:gd name="connsiteY23" fmla="*/ 1785302 h 3686004"/>
                  <a:gd name="connsiteX24" fmla="*/ 3552595 w 4041704"/>
                  <a:gd name="connsiteY24" fmla="*/ 1785639 h 3686004"/>
                  <a:gd name="connsiteX25" fmla="*/ 3553346 w 4041704"/>
                  <a:gd name="connsiteY25" fmla="*/ 1786264 h 3686004"/>
                  <a:gd name="connsiteX26" fmla="*/ 3376296 w 4041704"/>
                  <a:gd name="connsiteY26" fmla="*/ 1583151 h 3686004"/>
                  <a:gd name="connsiteX27" fmla="*/ 3375997 w 4041704"/>
                  <a:gd name="connsiteY27" fmla="*/ 1583729 h 3686004"/>
                  <a:gd name="connsiteX28" fmla="*/ 3377264 w 4041704"/>
                  <a:gd name="connsiteY28" fmla="*/ 1583840 h 3686004"/>
                  <a:gd name="connsiteX29" fmla="*/ 3381205 w 4041704"/>
                  <a:gd name="connsiteY29" fmla="*/ 1582227 h 3686004"/>
                  <a:gd name="connsiteX30" fmla="*/ 3320681 w 4041704"/>
                  <a:gd name="connsiteY30" fmla="*/ 1573903 h 3686004"/>
                  <a:gd name="connsiteX31" fmla="*/ 3321545 w 4041704"/>
                  <a:gd name="connsiteY31" fmla="*/ 1574218 h 3686004"/>
                  <a:gd name="connsiteX32" fmla="*/ 3321319 w 4041704"/>
                  <a:gd name="connsiteY32" fmla="*/ 1573906 h 3686004"/>
                  <a:gd name="connsiteX33" fmla="*/ 3273764 w 4041704"/>
                  <a:gd name="connsiteY33" fmla="*/ 1356808 h 3686004"/>
                  <a:gd name="connsiteX34" fmla="*/ 3271648 w 4041704"/>
                  <a:gd name="connsiteY34" fmla="*/ 1370709 h 3686004"/>
                  <a:gd name="connsiteX35" fmla="*/ 3273370 w 4041704"/>
                  <a:gd name="connsiteY35" fmla="*/ 1384198 h 3686004"/>
                  <a:gd name="connsiteX36" fmla="*/ 3270646 w 4041704"/>
                  <a:gd name="connsiteY36" fmla="*/ 1397074 h 3686004"/>
                  <a:gd name="connsiteX37" fmla="*/ 3268575 w 4041704"/>
                  <a:gd name="connsiteY37" fmla="*/ 1398376 h 3686004"/>
                  <a:gd name="connsiteX38" fmla="*/ 3299781 w 4041704"/>
                  <a:gd name="connsiteY38" fmla="*/ 1403318 h 3686004"/>
                  <a:gd name="connsiteX39" fmla="*/ 3292105 w 4041704"/>
                  <a:gd name="connsiteY39" fmla="*/ 1393842 h 3686004"/>
                  <a:gd name="connsiteX40" fmla="*/ 3281163 w 4041704"/>
                  <a:gd name="connsiteY40" fmla="*/ 1369598 h 3686004"/>
                  <a:gd name="connsiteX41" fmla="*/ 2942540 w 4041704"/>
                  <a:gd name="connsiteY41" fmla="*/ 460381 h 3686004"/>
                  <a:gd name="connsiteX42" fmla="*/ 2943393 w 4041704"/>
                  <a:gd name="connsiteY42" fmla="*/ 463167 h 3686004"/>
                  <a:gd name="connsiteX43" fmla="*/ 2946045 w 4041704"/>
                  <a:gd name="connsiteY43" fmla="*/ 474113 h 3686004"/>
                  <a:gd name="connsiteX44" fmla="*/ 2974889 w 4041704"/>
                  <a:gd name="connsiteY44" fmla="*/ 476785 h 3686004"/>
                  <a:gd name="connsiteX45" fmla="*/ 2975278 w 4041704"/>
                  <a:gd name="connsiteY45" fmla="*/ 476498 h 3686004"/>
                  <a:gd name="connsiteX46" fmla="*/ 2980094 w 4041704"/>
                  <a:gd name="connsiteY46" fmla="*/ 461238 h 3686004"/>
                  <a:gd name="connsiteX47" fmla="*/ 2978625 w 4041704"/>
                  <a:gd name="connsiteY47" fmla="*/ 444405 h 3686004"/>
                  <a:gd name="connsiteX48" fmla="*/ 2976516 w 4041704"/>
                  <a:gd name="connsiteY48" fmla="*/ 441086 h 3686004"/>
                  <a:gd name="connsiteX49" fmla="*/ 2971944 w 4041704"/>
                  <a:gd name="connsiteY49" fmla="*/ 444037 h 3686004"/>
                  <a:gd name="connsiteX50" fmla="*/ 2947692 w 4041704"/>
                  <a:gd name="connsiteY50" fmla="*/ 453174 h 3686004"/>
                  <a:gd name="connsiteX51" fmla="*/ 931457 w 4041704"/>
                  <a:gd name="connsiteY51" fmla="*/ 2960614 h 3686004"/>
                  <a:gd name="connsiteX52" fmla="*/ 932617 w 4041704"/>
                  <a:gd name="connsiteY52" fmla="*/ 2960737 h 3686004"/>
                  <a:gd name="connsiteX53" fmla="*/ 932419 w 4041704"/>
                  <a:gd name="connsiteY53" fmla="*/ 2960450 h 3686004"/>
                  <a:gd name="connsiteX54" fmla="*/ 731853 w 4041704"/>
                  <a:gd name="connsiteY54" fmla="*/ 2718061 h 3686004"/>
                  <a:gd name="connsiteX55" fmla="*/ 741742 w 4041704"/>
                  <a:gd name="connsiteY55" fmla="*/ 2737711 h 3686004"/>
                  <a:gd name="connsiteX56" fmla="*/ 767713 w 4041704"/>
                  <a:gd name="connsiteY56" fmla="*/ 2756738 h 3686004"/>
                  <a:gd name="connsiteX57" fmla="*/ 778286 w 4041704"/>
                  <a:gd name="connsiteY57" fmla="*/ 2745315 h 3686004"/>
                  <a:gd name="connsiteX58" fmla="*/ 777750 w 4041704"/>
                  <a:gd name="connsiteY58" fmla="*/ 2745207 h 3686004"/>
                  <a:gd name="connsiteX59" fmla="*/ 768222 w 4041704"/>
                  <a:gd name="connsiteY59" fmla="*/ 2737381 h 3686004"/>
                  <a:gd name="connsiteX60" fmla="*/ 748847 w 4041704"/>
                  <a:gd name="connsiteY60" fmla="*/ 2719950 h 3686004"/>
                  <a:gd name="connsiteX61" fmla="*/ 735849 w 4041704"/>
                  <a:gd name="connsiteY61" fmla="*/ 2716722 h 3686004"/>
                  <a:gd name="connsiteX62" fmla="*/ 1246175 w 4041704"/>
                  <a:gd name="connsiteY62" fmla="*/ 310765 h 3686004"/>
                  <a:gd name="connsiteX63" fmla="*/ 1255291 w 4041704"/>
                  <a:gd name="connsiteY63" fmla="*/ 304099 h 3686004"/>
                  <a:gd name="connsiteX64" fmla="*/ 1253742 w 4041704"/>
                  <a:gd name="connsiteY64" fmla="*/ 306184 h 3686004"/>
                  <a:gd name="connsiteX65" fmla="*/ 1247181 w 4041704"/>
                  <a:gd name="connsiteY65" fmla="*/ 310884 h 3686004"/>
                  <a:gd name="connsiteX66" fmla="*/ 783421 w 4041704"/>
                  <a:gd name="connsiteY66" fmla="*/ 946304 h 3686004"/>
                  <a:gd name="connsiteX67" fmla="*/ 784179 w 4041704"/>
                  <a:gd name="connsiteY67" fmla="*/ 953359 h 3686004"/>
                  <a:gd name="connsiteX68" fmla="*/ 784245 w 4041704"/>
                  <a:gd name="connsiteY68" fmla="*/ 953368 h 3686004"/>
                  <a:gd name="connsiteX69" fmla="*/ 784830 w 4041704"/>
                  <a:gd name="connsiteY69" fmla="*/ 944504 h 3686004"/>
                  <a:gd name="connsiteX70" fmla="*/ 658370 w 4041704"/>
                  <a:gd name="connsiteY70" fmla="*/ 913024 h 3686004"/>
                  <a:gd name="connsiteX71" fmla="*/ 652593 w 4041704"/>
                  <a:gd name="connsiteY71" fmla="*/ 931066 h 3686004"/>
                  <a:gd name="connsiteX72" fmla="*/ 659391 w 4041704"/>
                  <a:gd name="connsiteY72" fmla="*/ 930691 h 3686004"/>
                  <a:gd name="connsiteX73" fmla="*/ 668518 w 4041704"/>
                  <a:gd name="connsiteY73" fmla="*/ 926662 h 3686004"/>
                  <a:gd name="connsiteX74" fmla="*/ 664451 w 4041704"/>
                  <a:gd name="connsiteY74" fmla="*/ 919128 h 3686004"/>
                  <a:gd name="connsiteX75" fmla="*/ 343163 w 4041704"/>
                  <a:gd name="connsiteY75" fmla="*/ 828988 h 3686004"/>
                  <a:gd name="connsiteX76" fmla="*/ 353858 w 4041704"/>
                  <a:gd name="connsiteY76" fmla="*/ 822591 h 3686004"/>
                  <a:gd name="connsiteX77" fmla="*/ 368544 w 4041704"/>
                  <a:gd name="connsiteY77" fmla="*/ 801426 h 3686004"/>
                  <a:gd name="connsiteX78" fmla="*/ 393106 w 4041704"/>
                  <a:gd name="connsiteY78" fmla="*/ 789240 h 3686004"/>
                  <a:gd name="connsiteX79" fmla="*/ 399658 w 4041704"/>
                  <a:gd name="connsiteY79" fmla="*/ 792057 h 3686004"/>
                  <a:gd name="connsiteX80" fmla="*/ 419801 w 4041704"/>
                  <a:gd name="connsiteY80" fmla="*/ 781308 h 3686004"/>
                  <a:gd name="connsiteX81" fmla="*/ 425891 w 4041704"/>
                  <a:gd name="connsiteY81" fmla="*/ 776165 h 3686004"/>
                  <a:gd name="connsiteX82" fmla="*/ 439258 w 4041704"/>
                  <a:gd name="connsiteY82" fmla="*/ 781365 h 3686004"/>
                  <a:gd name="connsiteX83" fmla="*/ 463187 w 4041704"/>
                  <a:gd name="connsiteY83" fmla="*/ 784741 h 3686004"/>
                  <a:gd name="connsiteX84" fmla="*/ 477100 w 4041704"/>
                  <a:gd name="connsiteY84" fmla="*/ 786141 h 3686004"/>
                  <a:gd name="connsiteX85" fmla="*/ 501304 w 4041704"/>
                  <a:gd name="connsiteY85" fmla="*/ 834574 h 3686004"/>
                  <a:gd name="connsiteX86" fmla="*/ 514648 w 4041704"/>
                  <a:gd name="connsiteY86" fmla="*/ 842715 h 3686004"/>
                  <a:gd name="connsiteX87" fmla="*/ 552271 w 4041704"/>
                  <a:gd name="connsiteY87" fmla="*/ 842041 h 3686004"/>
                  <a:gd name="connsiteX88" fmla="*/ 570635 w 4041704"/>
                  <a:gd name="connsiteY88" fmla="*/ 849700 h 3686004"/>
                  <a:gd name="connsiteX89" fmla="*/ 588778 w 4041704"/>
                  <a:gd name="connsiteY89" fmla="*/ 851910 h 3686004"/>
                  <a:gd name="connsiteX90" fmla="*/ 615963 w 4041704"/>
                  <a:gd name="connsiteY90" fmla="*/ 859632 h 3686004"/>
                  <a:gd name="connsiteX91" fmla="*/ 616299 w 4041704"/>
                  <a:gd name="connsiteY91" fmla="*/ 861019 h 3686004"/>
                  <a:gd name="connsiteX92" fmla="*/ 634797 w 4041704"/>
                  <a:gd name="connsiteY92" fmla="*/ 857685 h 3686004"/>
                  <a:gd name="connsiteX93" fmla="*/ 637257 w 4041704"/>
                  <a:gd name="connsiteY93" fmla="*/ 852876 h 3686004"/>
                  <a:gd name="connsiteX94" fmla="*/ 644105 w 4041704"/>
                  <a:gd name="connsiteY94" fmla="*/ 816137 h 3686004"/>
                  <a:gd name="connsiteX95" fmla="*/ 669424 w 4041704"/>
                  <a:gd name="connsiteY95" fmla="*/ 801349 h 3686004"/>
                  <a:gd name="connsiteX96" fmla="*/ 671560 w 4041704"/>
                  <a:gd name="connsiteY96" fmla="*/ 809100 h 3686004"/>
                  <a:gd name="connsiteX97" fmla="*/ 670812 w 4041704"/>
                  <a:gd name="connsiteY97" fmla="*/ 813063 h 3686004"/>
                  <a:gd name="connsiteX98" fmla="*/ 675492 w 4041704"/>
                  <a:gd name="connsiteY98" fmla="*/ 817242 h 3686004"/>
                  <a:gd name="connsiteX99" fmla="*/ 679761 w 4041704"/>
                  <a:gd name="connsiteY99" fmla="*/ 827674 h 3686004"/>
                  <a:gd name="connsiteX100" fmla="*/ 674844 w 4041704"/>
                  <a:gd name="connsiteY100" fmla="*/ 837668 h 3686004"/>
                  <a:gd name="connsiteX101" fmla="*/ 667970 w 4041704"/>
                  <a:gd name="connsiteY101" fmla="*/ 841657 h 3686004"/>
                  <a:gd name="connsiteX102" fmla="*/ 668977 w 4041704"/>
                  <a:gd name="connsiteY102" fmla="*/ 847276 h 3686004"/>
                  <a:gd name="connsiteX103" fmla="*/ 686345 w 4041704"/>
                  <a:gd name="connsiteY103" fmla="*/ 870267 h 3686004"/>
                  <a:gd name="connsiteX104" fmla="*/ 696716 w 4041704"/>
                  <a:gd name="connsiteY104" fmla="*/ 880609 h 3686004"/>
                  <a:gd name="connsiteX105" fmla="*/ 699358 w 4041704"/>
                  <a:gd name="connsiteY105" fmla="*/ 881204 h 3686004"/>
                  <a:gd name="connsiteX106" fmla="*/ 704199 w 4041704"/>
                  <a:gd name="connsiteY106" fmla="*/ 878665 h 3686004"/>
                  <a:gd name="connsiteX107" fmla="*/ 736405 w 4041704"/>
                  <a:gd name="connsiteY107" fmla="*/ 864574 h 3686004"/>
                  <a:gd name="connsiteX108" fmla="*/ 746126 w 4041704"/>
                  <a:gd name="connsiteY108" fmla="*/ 857906 h 3686004"/>
                  <a:gd name="connsiteX109" fmla="*/ 759772 w 4041704"/>
                  <a:gd name="connsiteY109" fmla="*/ 864608 h 3686004"/>
                  <a:gd name="connsiteX110" fmla="*/ 806189 w 4041704"/>
                  <a:gd name="connsiteY110" fmla="*/ 899721 h 3686004"/>
                  <a:gd name="connsiteX111" fmla="*/ 810502 w 4041704"/>
                  <a:gd name="connsiteY111" fmla="*/ 899825 h 3686004"/>
                  <a:gd name="connsiteX112" fmla="*/ 812660 w 4041704"/>
                  <a:gd name="connsiteY112" fmla="*/ 903314 h 3686004"/>
                  <a:gd name="connsiteX113" fmla="*/ 817662 w 4041704"/>
                  <a:gd name="connsiteY113" fmla="*/ 897914 h 3686004"/>
                  <a:gd name="connsiteX114" fmla="*/ 813177 w 4041704"/>
                  <a:gd name="connsiteY114" fmla="*/ 889446 h 3686004"/>
                  <a:gd name="connsiteX115" fmla="*/ 794007 w 4041704"/>
                  <a:gd name="connsiteY115" fmla="*/ 878389 h 3686004"/>
                  <a:gd name="connsiteX116" fmla="*/ 789170 w 4041704"/>
                  <a:gd name="connsiteY116" fmla="*/ 880349 h 3686004"/>
                  <a:gd name="connsiteX117" fmla="*/ 797766 w 4041704"/>
                  <a:gd name="connsiteY117" fmla="*/ 861641 h 3686004"/>
                  <a:gd name="connsiteX118" fmla="*/ 802787 w 4041704"/>
                  <a:gd name="connsiteY118" fmla="*/ 840778 h 3686004"/>
                  <a:gd name="connsiteX119" fmla="*/ 792348 w 4041704"/>
                  <a:gd name="connsiteY119" fmla="*/ 833029 h 3686004"/>
                  <a:gd name="connsiteX120" fmla="*/ 776427 w 4041704"/>
                  <a:gd name="connsiteY120" fmla="*/ 827097 h 3686004"/>
                  <a:gd name="connsiteX121" fmla="*/ 780645 w 4041704"/>
                  <a:gd name="connsiteY121" fmla="*/ 812820 h 3686004"/>
                  <a:gd name="connsiteX122" fmla="*/ 782590 w 4041704"/>
                  <a:gd name="connsiteY122" fmla="*/ 807168 h 3686004"/>
                  <a:gd name="connsiteX123" fmla="*/ 773112 w 4041704"/>
                  <a:gd name="connsiteY123" fmla="*/ 802676 h 3686004"/>
                  <a:gd name="connsiteX124" fmla="*/ 757703 w 4041704"/>
                  <a:gd name="connsiteY124" fmla="*/ 791447 h 3686004"/>
                  <a:gd name="connsiteX125" fmla="*/ 736284 w 4041704"/>
                  <a:gd name="connsiteY125" fmla="*/ 760268 h 3686004"/>
                  <a:gd name="connsiteX126" fmla="*/ 731578 w 4041704"/>
                  <a:gd name="connsiteY126" fmla="*/ 751096 h 3686004"/>
                  <a:gd name="connsiteX127" fmla="*/ 718061 w 4041704"/>
                  <a:gd name="connsiteY127" fmla="*/ 725407 h 3686004"/>
                  <a:gd name="connsiteX128" fmla="*/ 719151 w 4041704"/>
                  <a:gd name="connsiteY128" fmla="*/ 717533 h 3686004"/>
                  <a:gd name="connsiteX129" fmla="*/ 727549 w 4041704"/>
                  <a:gd name="connsiteY129" fmla="*/ 690662 h 3686004"/>
                  <a:gd name="connsiteX130" fmla="*/ 727207 w 4041704"/>
                  <a:gd name="connsiteY130" fmla="*/ 683143 h 3686004"/>
                  <a:gd name="connsiteX131" fmla="*/ 741036 w 4041704"/>
                  <a:gd name="connsiteY131" fmla="*/ 662224 h 3686004"/>
                  <a:gd name="connsiteX132" fmla="*/ 751237 w 4041704"/>
                  <a:gd name="connsiteY132" fmla="*/ 646919 h 3686004"/>
                  <a:gd name="connsiteX133" fmla="*/ 757507 w 4041704"/>
                  <a:gd name="connsiteY133" fmla="*/ 628028 h 3686004"/>
                  <a:gd name="connsiteX134" fmla="*/ 758071 w 4041704"/>
                  <a:gd name="connsiteY134" fmla="*/ 614963 h 3686004"/>
                  <a:gd name="connsiteX135" fmla="*/ 752943 w 4041704"/>
                  <a:gd name="connsiteY135" fmla="*/ 601638 h 3686004"/>
                  <a:gd name="connsiteX136" fmla="*/ 747224 w 4041704"/>
                  <a:gd name="connsiteY136" fmla="*/ 596975 h 3686004"/>
                  <a:gd name="connsiteX137" fmla="*/ 736654 w 4041704"/>
                  <a:gd name="connsiteY137" fmla="*/ 600358 h 3686004"/>
                  <a:gd name="connsiteX138" fmla="*/ 722350 w 4041704"/>
                  <a:gd name="connsiteY138" fmla="*/ 591743 h 3686004"/>
                  <a:gd name="connsiteX139" fmla="*/ 721599 w 4041704"/>
                  <a:gd name="connsiteY139" fmla="*/ 573987 h 3686004"/>
                  <a:gd name="connsiteX140" fmla="*/ 732116 w 4041704"/>
                  <a:gd name="connsiteY140" fmla="*/ 561796 h 3686004"/>
                  <a:gd name="connsiteX141" fmla="*/ 736677 w 4041704"/>
                  <a:gd name="connsiteY141" fmla="*/ 555038 h 3686004"/>
                  <a:gd name="connsiteX142" fmla="*/ 725922 w 4041704"/>
                  <a:gd name="connsiteY142" fmla="*/ 544173 h 3686004"/>
                  <a:gd name="connsiteX143" fmla="*/ 724095 w 4041704"/>
                  <a:gd name="connsiteY143" fmla="*/ 544779 h 3686004"/>
                  <a:gd name="connsiteX144" fmla="*/ 711882 w 4041704"/>
                  <a:gd name="connsiteY144" fmla="*/ 546442 h 3686004"/>
                  <a:gd name="connsiteX145" fmla="*/ 706478 w 4041704"/>
                  <a:gd name="connsiteY145" fmla="*/ 528319 h 3686004"/>
                  <a:gd name="connsiteX146" fmla="*/ 713562 w 4041704"/>
                  <a:gd name="connsiteY146" fmla="*/ 513331 h 3686004"/>
                  <a:gd name="connsiteX147" fmla="*/ 722515 w 4041704"/>
                  <a:gd name="connsiteY147" fmla="*/ 512630 h 3686004"/>
                  <a:gd name="connsiteX148" fmla="*/ 727274 w 4041704"/>
                  <a:gd name="connsiteY148" fmla="*/ 514033 h 3686004"/>
                  <a:gd name="connsiteX149" fmla="*/ 728181 w 4041704"/>
                  <a:gd name="connsiteY149" fmla="*/ 508486 h 3686004"/>
                  <a:gd name="connsiteX150" fmla="*/ 723473 w 4041704"/>
                  <a:gd name="connsiteY150" fmla="*/ 499314 h 3686004"/>
                  <a:gd name="connsiteX151" fmla="*/ 733648 w 4041704"/>
                  <a:gd name="connsiteY151" fmla="*/ 479606 h 3686004"/>
                  <a:gd name="connsiteX152" fmla="*/ 737158 w 4041704"/>
                  <a:gd name="connsiteY152" fmla="*/ 479038 h 3686004"/>
                  <a:gd name="connsiteX153" fmla="*/ 753169 w 4041704"/>
                  <a:gd name="connsiteY153" fmla="*/ 458948 h 3686004"/>
                  <a:gd name="connsiteX154" fmla="*/ 759715 w 4041704"/>
                  <a:gd name="connsiteY154" fmla="*/ 444853 h 3686004"/>
                  <a:gd name="connsiteX155" fmla="*/ 765776 w 4041704"/>
                  <a:gd name="connsiteY155" fmla="*/ 440460 h 3686004"/>
                  <a:gd name="connsiteX156" fmla="*/ 778198 w 4041704"/>
                  <a:gd name="connsiteY156" fmla="*/ 407724 h 3686004"/>
                  <a:gd name="connsiteX157" fmla="*/ 776014 w 4041704"/>
                  <a:gd name="connsiteY157" fmla="*/ 390323 h 3686004"/>
                  <a:gd name="connsiteX158" fmla="*/ 782297 w 4041704"/>
                  <a:gd name="connsiteY158" fmla="*/ 381921 h 3686004"/>
                  <a:gd name="connsiteX159" fmla="*/ 789015 w 4041704"/>
                  <a:gd name="connsiteY159" fmla="*/ 388160 h 3686004"/>
                  <a:gd name="connsiteX160" fmla="*/ 812745 w 4041704"/>
                  <a:gd name="connsiteY160" fmla="*/ 392459 h 3686004"/>
                  <a:gd name="connsiteX161" fmla="*/ 829848 w 4041704"/>
                  <a:gd name="connsiteY161" fmla="*/ 381068 h 3686004"/>
                  <a:gd name="connsiteX162" fmla="*/ 849359 w 4041704"/>
                  <a:gd name="connsiteY162" fmla="*/ 383069 h 3686004"/>
                  <a:gd name="connsiteX163" fmla="*/ 885906 w 4041704"/>
                  <a:gd name="connsiteY163" fmla="*/ 370957 h 3686004"/>
                  <a:gd name="connsiteX164" fmla="*/ 889824 w 4041704"/>
                  <a:gd name="connsiteY164" fmla="*/ 364054 h 3686004"/>
                  <a:gd name="connsiteX165" fmla="*/ 916328 w 4041704"/>
                  <a:gd name="connsiteY165" fmla="*/ 377092 h 3686004"/>
                  <a:gd name="connsiteX166" fmla="*/ 940780 w 4041704"/>
                  <a:gd name="connsiteY166" fmla="*/ 361596 h 3686004"/>
                  <a:gd name="connsiteX167" fmla="*/ 941950 w 4041704"/>
                  <a:gd name="connsiteY167" fmla="*/ 366932 h 3686004"/>
                  <a:gd name="connsiteX168" fmla="*/ 962645 w 4041704"/>
                  <a:gd name="connsiteY168" fmla="*/ 384757 h 3686004"/>
                  <a:gd name="connsiteX169" fmla="*/ 980276 w 4041704"/>
                  <a:gd name="connsiteY169" fmla="*/ 395131 h 3686004"/>
                  <a:gd name="connsiteX170" fmla="*/ 1002415 w 4041704"/>
                  <a:gd name="connsiteY170" fmla="*/ 406516 h 3686004"/>
                  <a:gd name="connsiteX171" fmla="*/ 1004189 w 4041704"/>
                  <a:gd name="connsiteY171" fmla="*/ 397105 h 3686004"/>
                  <a:gd name="connsiteX172" fmla="*/ 1004583 w 4041704"/>
                  <a:gd name="connsiteY172" fmla="*/ 380280 h 3686004"/>
                  <a:gd name="connsiteX173" fmla="*/ 1012707 w 4041704"/>
                  <a:gd name="connsiteY173" fmla="*/ 381760 h 3686004"/>
                  <a:gd name="connsiteX174" fmla="*/ 1041579 w 4041704"/>
                  <a:gd name="connsiteY174" fmla="*/ 393299 h 3686004"/>
                  <a:gd name="connsiteX175" fmla="*/ 1103867 w 4041704"/>
                  <a:gd name="connsiteY175" fmla="*/ 382553 h 3686004"/>
                  <a:gd name="connsiteX176" fmla="*/ 1136774 w 4041704"/>
                  <a:gd name="connsiteY176" fmla="*/ 382141 h 3686004"/>
                  <a:gd name="connsiteX177" fmla="*/ 1148539 w 4041704"/>
                  <a:gd name="connsiteY177" fmla="*/ 371922 h 3686004"/>
                  <a:gd name="connsiteX178" fmla="*/ 1159621 w 4041704"/>
                  <a:gd name="connsiteY178" fmla="*/ 363242 h 3686004"/>
                  <a:gd name="connsiteX179" fmla="*/ 1163106 w 4041704"/>
                  <a:gd name="connsiteY179" fmla="*/ 374845 h 3686004"/>
                  <a:gd name="connsiteX180" fmla="*/ 1171548 w 4041704"/>
                  <a:gd name="connsiteY180" fmla="*/ 396017 h 3686004"/>
                  <a:gd name="connsiteX181" fmla="*/ 1205445 w 4041704"/>
                  <a:gd name="connsiteY181" fmla="*/ 430538 h 3686004"/>
                  <a:gd name="connsiteX182" fmla="*/ 1209429 w 4041704"/>
                  <a:gd name="connsiteY182" fmla="*/ 430483 h 3686004"/>
                  <a:gd name="connsiteX183" fmla="*/ 1231275 w 4041704"/>
                  <a:gd name="connsiteY183" fmla="*/ 411649 h 3686004"/>
                  <a:gd name="connsiteX184" fmla="*/ 1268141 w 4041704"/>
                  <a:gd name="connsiteY184" fmla="*/ 383471 h 3686004"/>
                  <a:gd name="connsiteX185" fmla="*/ 1277159 w 4041704"/>
                  <a:gd name="connsiteY185" fmla="*/ 382553 h 3686004"/>
                  <a:gd name="connsiteX186" fmla="*/ 1287384 w 4041704"/>
                  <a:gd name="connsiteY186" fmla="*/ 368388 h 3686004"/>
                  <a:gd name="connsiteX187" fmla="*/ 1270278 w 4041704"/>
                  <a:gd name="connsiteY187" fmla="*/ 339867 h 3686004"/>
                  <a:gd name="connsiteX188" fmla="*/ 1268506 w 4041704"/>
                  <a:gd name="connsiteY188" fmla="*/ 324188 h 3686004"/>
                  <a:gd name="connsiteX189" fmla="*/ 1276253 w 4041704"/>
                  <a:gd name="connsiteY189" fmla="*/ 305352 h 3686004"/>
                  <a:gd name="connsiteX190" fmla="*/ 1272233 w 4041704"/>
                  <a:gd name="connsiteY190" fmla="*/ 294460 h 3686004"/>
                  <a:gd name="connsiteX191" fmla="*/ 1269133 w 4041704"/>
                  <a:gd name="connsiteY191" fmla="*/ 293976 h 3686004"/>
                  <a:gd name="connsiteX192" fmla="*/ 1313940 w 4041704"/>
                  <a:gd name="connsiteY192" fmla="*/ 261207 h 3686004"/>
                  <a:gd name="connsiteX193" fmla="*/ 1314400 w 4041704"/>
                  <a:gd name="connsiteY193" fmla="*/ 261959 h 3686004"/>
                  <a:gd name="connsiteX194" fmla="*/ 1319862 w 4041704"/>
                  <a:gd name="connsiteY194" fmla="*/ 262817 h 3686004"/>
                  <a:gd name="connsiteX195" fmla="*/ 1384033 w 4041704"/>
                  <a:gd name="connsiteY195" fmla="*/ 293659 h 3686004"/>
                  <a:gd name="connsiteX196" fmla="*/ 1398378 w 4041704"/>
                  <a:gd name="connsiteY196" fmla="*/ 334493 h 3686004"/>
                  <a:gd name="connsiteX197" fmla="*/ 1406634 w 4041704"/>
                  <a:gd name="connsiteY197" fmla="*/ 342221 h 3686004"/>
                  <a:gd name="connsiteX198" fmla="*/ 1430707 w 4041704"/>
                  <a:gd name="connsiteY198" fmla="*/ 337038 h 3686004"/>
                  <a:gd name="connsiteX199" fmla="*/ 1439714 w 4041704"/>
                  <a:gd name="connsiteY199" fmla="*/ 341409 h 3686004"/>
                  <a:gd name="connsiteX200" fmla="*/ 1474809 w 4041704"/>
                  <a:gd name="connsiteY200" fmla="*/ 360443 h 3686004"/>
                  <a:gd name="connsiteX201" fmla="*/ 1480606 w 4041704"/>
                  <a:gd name="connsiteY201" fmla="*/ 352926 h 3686004"/>
                  <a:gd name="connsiteX202" fmla="*/ 1497747 w 4041704"/>
                  <a:gd name="connsiteY202" fmla="*/ 331495 h 3686004"/>
                  <a:gd name="connsiteX203" fmla="*/ 1521596 w 4041704"/>
                  <a:gd name="connsiteY203" fmla="*/ 345658 h 3686004"/>
                  <a:gd name="connsiteX204" fmla="*/ 1520697 w 4041704"/>
                  <a:gd name="connsiteY204" fmla="*/ 360150 h 3686004"/>
                  <a:gd name="connsiteX205" fmla="*/ 1539318 w 4041704"/>
                  <a:gd name="connsiteY205" fmla="*/ 376668 h 3686004"/>
                  <a:gd name="connsiteX206" fmla="*/ 1556863 w 4041704"/>
                  <a:gd name="connsiteY206" fmla="*/ 371785 h 3686004"/>
                  <a:gd name="connsiteX207" fmla="*/ 1574223 w 4041704"/>
                  <a:gd name="connsiteY207" fmla="*/ 365097 h 3686004"/>
                  <a:gd name="connsiteX208" fmla="*/ 1588835 w 4041704"/>
                  <a:gd name="connsiteY208" fmla="*/ 365434 h 3686004"/>
                  <a:gd name="connsiteX209" fmla="*/ 1588872 w 4041704"/>
                  <a:gd name="connsiteY209" fmla="*/ 378372 h 3686004"/>
                  <a:gd name="connsiteX210" fmla="*/ 1591674 w 4041704"/>
                  <a:gd name="connsiteY210" fmla="*/ 407802 h 3686004"/>
                  <a:gd name="connsiteX211" fmla="*/ 1605716 w 4041704"/>
                  <a:gd name="connsiteY211" fmla="*/ 413300 h 3686004"/>
                  <a:gd name="connsiteX212" fmla="*/ 1633726 w 4041704"/>
                  <a:gd name="connsiteY212" fmla="*/ 398419 h 3686004"/>
                  <a:gd name="connsiteX213" fmla="*/ 1678313 w 4041704"/>
                  <a:gd name="connsiteY213" fmla="*/ 396072 h 3686004"/>
                  <a:gd name="connsiteX214" fmla="*/ 1689134 w 4041704"/>
                  <a:gd name="connsiteY214" fmla="*/ 394971 h 3686004"/>
                  <a:gd name="connsiteX215" fmla="*/ 1704395 w 4041704"/>
                  <a:gd name="connsiteY215" fmla="*/ 381934 h 3686004"/>
                  <a:gd name="connsiteX216" fmla="*/ 1727313 w 4041704"/>
                  <a:gd name="connsiteY216" fmla="*/ 363561 h 3686004"/>
                  <a:gd name="connsiteX217" fmla="*/ 1716203 w 4041704"/>
                  <a:gd name="connsiteY217" fmla="*/ 352842 h 3686004"/>
                  <a:gd name="connsiteX218" fmla="*/ 1709511 w 4041704"/>
                  <a:gd name="connsiteY218" fmla="*/ 340762 h 3686004"/>
                  <a:gd name="connsiteX219" fmla="*/ 1723035 w 4041704"/>
                  <a:gd name="connsiteY219" fmla="*/ 324984 h 3686004"/>
                  <a:gd name="connsiteX220" fmla="*/ 1732158 w 4041704"/>
                  <a:gd name="connsiteY220" fmla="*/ 334083 h 3686004"/>
                  <a:gd name="connsiteX221" fmla="*/ 1738918 w 4041704"/>
                  <a:gd name="connsiteY221" fmla="*/ 343239 h 3686004"/>
                  <a:gd name="connsiteX222" fmla="*/ 1761219 w 4041704"/>
                  <a:gd name="connsiteY222" fmla="*/ 322377 h 3686004"/>
                  <a:gd name="connsiteX223" fmla="*/ 1758636 w 4041704"/>
                  <a:gd name="connsiteY223" fmla="*/ 307691 h 3686004"/>
                  <a:gd name="connsiteX224" fmla="*/ 1767241 w 4041704"/>
                  <a:gd name="connsiteY224" fmla="*/ 295514 h 3686004"/>
                  <a:gd name="connsiteX225" fmla="*/ 1780289 w 4041704"/>
                  <a:gd name="connsiteY225" fmla="*/ 300202 h 3686004"/>
                  <a:gd name="connsiteX226" fmla="*/ 1787702 w 4041704"/>
                  <a:gd name="connsiteY226" fmla="*/ 324787 h 3686004"/>
                  <a:gd name="connsiteX227" fmla="*/ 1798995 w 4041704"/>
                  <a:gd name="connsiteY227" fmla="*/ 345173 h 3686004"/>
                  <a:gd name="connsiteX228" fmla="*/ 1800029 w 4041704"/>
                  <a:gd name="connsiteY228" fmla="*/ 345095 h 3686004"/>
                  <a:gd name="connsiteX229" fmla="*/ 1798659 w 4041704"/>
                  <a:gd name="connsiteY229" fmla="*/ 337106 h 3686004"/>
                  <a:gd name="connsiteX230" fmla="*/ 1790248 w 4041704"/>
                  <a:gd name="connsiteY230" fmla="*/ 326711 h 3686004"/>
                  <a:gd name="connsiteX231" fmla="*/ 1794305 w 4041704"/>
                  <a:gd name="connsiteY231" fmla="*/ 319518 h 3686004"/>
                  <a:gd name="connsiteX232" fmla="*/ 1808853 w 4041704"/>
                  <a:gd name="connsiteY232" fmla="*/ 318746 h 3686004"/>
                  <a:gd name="connsiteX233" fmla="*/ 1850485 w 4041704"/>
                  <a:gd name="connsiteY233" fmla="*/ 290530 h 3686004"/>
                  <a:gd name="connsiteX234" fmla="*/ 1838826 w 4041704"/>
                  <a:gd name="connsiteY234" fmla="*/ 274023 h 3686004"/>
                  <a:gd name="connsiteX235" fmla="*/ 1826804 w 4041704"/>
                  <a:gd name="connsiteY235" fmla="*/ 262610 h 3686004"/>
                  <a:gd name="connsiteX236" fmla="*/ 1841648 w 4041704"/>
                  <a:gd name="connsiteY236" fmla="*/ 255479 h 3686004"/>
                  <a:gd name="connsiteX237" fmla="*/ 1933175 w 4041704"/>
                  <a:gd name="connsiteY237" fmla="*/ 211295 h 3686004"/>
                  <a:gd name="connsiteX238" fmla="*/ 1937293 w 4041704"/>
                  <a:gd name="connsiteY238" fmla="*/ 193317 h 3686004"/>
                  <a:gd name="connsiteX239" fmla="*/ 1940378 w 4041704"/>
                  <a:gd name="connsiteY239" fmla="*/ 167782 h 3686004"/>
                  <a:gd name="connsiteX240" fmla="*/ 1961956 w 4041704"/>
                  <a:gd name="connsiteY240" fmla="*/ 179955 h 3686004"/>
                  <a:gd name="connsiteX241" fmla="*/ 1992141 w 4041704"/>
                  <a:gd name="connsiteY241" fmla="*/ 163131 h 3686004"/>
                  <a:gd name="connsiteX242" fmla="*/ 1992331 w 4041704"/>
                  <a:gd name="connsiteY242" fmla="*/ 162587 h 3686004"/>
                  <a:gd name="connsiteX243" fmla="*/ 1986778 w 4041704"/>
                  <a:gd name="connsiteY243" fmla="*/ 144322 h 3686004"/>
                  <a:gd name="connsiteX244" fmla="*/ 1973980 w 4041704"/>
                  <a:gd name="connsiteY244" fmla="*/ 128749 h 3686004"/>
                  <a:gd name="connsiteX245" fmla="*/ 1912158 w 4041704"/>
                  <a:gd name="connsiteY245" fmla="*/ 123151 h 3686004"/>
                  <a:gd name="connsiteX246" fmla="*/ 1892523 w 4041704"/>
                  <a:gd name="connsiteY246" fmla="*/ 135610 h 3686004"/>
                  <a:gd name="connsiteX247" fmla="*/ 1878608 w 4041704"/>
                  <a:gd name="connsiteY247" fmla="*/ 136350 h 3686004"/>
                  <a:gd name="connsiteX248" fmla="*/ 1882843 w 4041704"/>
                  <a:gd name="connsiteY248" fmla="*/ 111953 h 3686004"/>
                  <a:gd name="connsiteX249" fmla="*/ 1890978 w 4041704"/>
                  <a:gd name="connsiteY249" fmla="*/ 106516 h 3686004"/>
                  <a:gd name="connsiteX250" fmla="*/ 1929358 w 4041704"/>
                  <a:gd name="connsiteY250" fmla="*/ 100672 h 3686004"/>
                  <a:gd name="connsiteX251" fmla="*/ 1933047 w 4041704"/>
                  <a:gd name="connsiteY251" fmla="*/ 86523 h 3686004"/>
                  <a:gd name="connsiteX252" fmla="*/ 1943458 w 4041704"/>
                  <a:gd name="connsiteY252" fmla="*/ 67577 h 3686004"/>
                  <a:gd name="connsiteX253" fmla="*/ 1946687 w 4041704"/>
                  <a:gd name="connsiteY253" fmla="*/ 68673 h 3686004"/>
                  <a:gd name="connsiteX254" fmla="*/ 1972161 w 4041704"/>
                  <a:gd name="connsiteY254" fmla="*/ 82543 h 3686004"/>
                  <a:gd name="connsiteX255" fmla="*/ 1983109 w 4041704"/>
                  <a:gd name="connsiteY255" fmla="*/ 73717 h 3686004"/>
                  <a:gd name="connsiteX256" fmla="*/ 1986238 w 4041704"/>
                  <a:gd name="connsiteY256" fmla="*/ 72916 h 3686004"/>
                  <a:gd name="connsiteX257" fmla="*/ 2004144 w 4041704"/>
                  <a:gd name="connsiteY257" fmla="*/ 63720 h 3686004"/>
                  <a:gd name="connsiteX258" fmla="*/ 2033222 w 4041704"/>
                  <a:gd name="connsiteY258" fmla="*/ 26022 h 3686004"/>
                  <a:gd name="connsiteX259" fmla="*/ 2078526 w 4041704"/>
                  <a:gd name="connsiteY259" fmla="*/ 19176 h 3686004"/>
                  <a:gd name="connsiteX260" fmla="*/ 2128694 w 4041704"/>
                  <a:gd name="connsiteY260" fmla="*/ 20319 h 3686004"/>
                  <a:gd name="connsiteX261" fmla="*/ 2129892 w 4041704"/>
                  <a:gd name="connsiteY261" fmla="*/ 18987 h 3686004"/>
                  <a:gd name="connsiteX262" fmla="*/ 2179596 w 4041704"/>
                  <a:gd name="connsiteY262" fmla="*/ 23325 h 3686004"/>
                  <a:gd name="connsiteX263" fmla="*/ 2197183 w 4041704"/>
                  <a:gd name="connsiteY263" fmla="*/ 43956 h 3686004"/>
                  <a:gd name="connsiteX264" fmla="*/ 2211619 w 4041704"/>
                  <a:gd name="connsiteY264" fmla="*/ 17184 h 3686004"/>
                  <a:gd name="connsiteX265" fmla="*/ 2215240 w 4041704"/>
                  <a:gd name="connsiteY265" fmla="*/ 1769 h 3686004"/>
                  <a:gd name="connsiteX266" fmla="*/ 2224397 w 4041704"/>
                  <a:gd name="connsiteY266" fmla="*/ 6991 h 3686004"/>
                  <a:gd name="connsiteX267" fmla="*/ 2226301 w 4041704"/>
                  <a:gd name="connsiteY267" fmla="*/ 18942 h 3686004"/>
                  <a:gd name="connsiteX268" fmla="*/ 2232138 w 4041704"/>
                  <a:gd name="connsiteY268" fmla="*/ 45271 h 3686004"/>
                  <a:gd name="connsiteX269" fmla="*/ 2260606 w 4041704"/>
                  <a:gd name="connsiteY269" fmla="*/ 55811 h 3686004"/>
                  <a:gd name="connsiteX270" fmla="*/ 2281238 w 4041704"/>
                  <a:gd name="connsiteY270" fmla="*/ 38224 h 3686004"/>
                  <a:gd name="connsiteX271" fmla="*/ 2298611 w 4041704"/>
                  <a:gd name="connsiteY271" fmla="*/ 30959 h 3686004"/>
                  <a:gd name="connsiteX272" fmla="*/ 2307841 w 4041704"/>
                  <a:gd name="connsiteY272" fmla="*/ 49497 h 3686004"/>
                  <a:gd name="connsiteX273" fmla="*/ 2309386 w 4041704"/>
                  <a:gd name="connsiteY273" fmla="*/ 78592 h 3686004"/>
                  <a:gd name="connsiteX274" fmla="*/ 2325539 w 4041704"/>
                  <a:gd name="connsiteY274" fmla="*/ 96128 h 3686004"/>
                  <a:gd name="connsiteX275" fmla="*/ 2355715 w 4041704"/>
                  <a:gd name="connsiteY275" fmla="*/ 126875 h 3686004"/>
                  <a:gd name="connsiteX276" fmla="*/ 2403767 w 4041704"/>
                  <a:gd name="connsiteY276" fmla="*/ 159843 h 3686004"/>
                  <a:gd name="connsiteX277" fmla="*/ 2411135 w 4041704"/>
                  <a:gd name="connsiteY277" fmla="*/ 158481 h 3686004"/>
                  <a:gd name="connsiteX278" fmla="*/ 2421802 w 4041704"/>
                  <a:gd name="connsiteY278" fmla="*/ 148799 h 3686004"/>
                  <a:gd name="connsiteX279" fmla="*/ 2452695 w 4041704"/>
                  <a:gd name="connsiteY279" fmla="*/ 145256 h 3686004"/>
                  <a:gd name="connsiteX280" fmla="*/ 2477692 w 4041704"/>
                  <a:gd name="connsiteY280" fmla="*/ 138221 h 3686004"/>
                  <a:gd name="connsiteX281" fmla="*/ 2489883 w 4041704"/>
                  <a:gd name="connsiteY281" fmla="*/ 152796 h 3686004"/>
                  <a:gd name="connsiteX282" fmla="*/ 2492669 w 4041704"/>
                  <a:gd name="connsiteY282" fmla="*/ 176909 h 3686004"/>
                  <a:gd name="connsiteX283" fmla="*/ 2499486 w 4041704"/>
                  <a:gd name="connsiteY283" fmla="*/ 189073 h 3686004"/>
                  <a:gd name="connsiteX284" fmla="*/ 2502551 w 4041704"/>
                  <a:gd name="connsiteY284" fmla="*/ 186628 h 3686004"/>
                  <a:gd name="connsiteX285" fmla="*/ 2505307 w 4041704"/>
                  <a:gd name="connsiteY285" fmla="*/ 172845 h 3686004"/>
                  <a:gd name="connsiteX286" fmla="*/ 2536983 w 4041704"/>
                  <a:gd name="connsiteY286" fmla="*/ 136278 h 3686004"/>
                  <a:gd name="connsiteX287" fmla="*/ 2544398 w 4041704"/>
                  <a:gd name="connsiteY287" fmla="*/ 120661 h 3686004"/>
                  <a:gd name="connsiteX288" fmla="*/ 2559808 w 4041704"/>
                  <a:gd name="connsiteY288" fmla="*/ 112233 h 3686004"/>
                  <a:gd name="connsiteX289" fmla="*/ 2624244 w 4041704"/>
                  <a:gd name="connsiteY289" fmla="*/ 83440 h 3686004"/>
                  <a:gd name="connsiteX290" fmla="*/ 2658258 w 4041704"/>
                  <a:gd name="connsiteY290" fmla="*/ 67046 h 3686004"/>
                  <a:gd name="connsiteX291" fmla="*/ 2673780 w 4041704"/>
                  <a:gd name="connsiteY291" fmla="*/ 84616 h 3686004"/>
                  <a:gd name="connsiteX292" fmla="*/ 2702471 w 4041704"/>
                  <a:gd name="connsiteY292" fmla="*/ 75481 h 3686004"/>
                  <a:gd name="connsiteX293" fmla="*/ 2730195 w 4041704"/>
                  <a:gd name="connsiteY293" fmla="*/ 60055 h 3686004"/>
                  <a:gd name="connsiteX294" fmla="*/ 2745884 w 4041704"/>
                  <a:gd name="connsiteY294" fmla="*/ 80788 h 3686004"/>
                  <a:gd name="connsiteX295" fmla="*/ 2758472 w 4041704"/>
                  <a:gd name="connsiteY295" fmla="*/ 90901 h 3686004"/>
                  <a:gd name="connsiteX296" fmla="*/ 2766756 w 4041704"/>
                  <a:gd name="connsiteY296" fmla="*/ 79679 h 3686004"/>
                  <a:gd name="connsiteX297" fmla="*/ 2767220 w 4041704"/>
                  <a:gd name="connsiteY297" fmla="*/ 76483 h 3686004"/>
                  <a:gd name="connsiteX298" fmla="*/ 2773735 w 4041704"/>
                  <a:gd name="connsiteY298" fmla="*/ 55840 h 3686004"/>
                  <a:gd name="connsiteX299" fmla="*/ 2781499 w 4041704"/>
                  <a:gd name="connsiteY299" fmla="*/ 70651 h 3686004"/>
                  <a:gd name="connsiteX300" fmla="*/ 2784970 w 4041704"/>
                  <a:gd name="connsiteY300" fmla="*/ 88225 h 3686004"/>
                  <a:gd name="connsiteX301" fmla="*/ 2815301 w 4041704"/>
                  <a:gd name="connsiteY301" fmla="*/ 98032 h 3686004"/>
                  <a:gd name="connsiteX302" fmla="*/ 2827279 w 4041704"/>
                  <a:gd name="connsiteY302" fmla="*/ 84711 h 3686004"/>
                  <a:gd name="connsiteX303" fmla="*/ 2846959 w 4041704"/>
                  <a:gd name="connsiteY303" fmla="*/ 96987 h 3686004"/>
                  <a:gd name="connsiteX304" fmla="*/ 2848000 w 4041704"/>
                  <a:gd name="connsiteY304" fmla="*/ 116593 h 3686004"/>
                  <a:gd name="connsiteX305" fmla="*/ 2862855 w 4041704"/>
                  <a:gd name="connsiteY305" fmla="*/ 133564 h 3686004"/>
                  <a:gd name="connsiteX306" fmla="*/ 2884472 w 4041704"/>
                  <a:gd name="connsiteY306" fmla="*/ 158421 h 3686004"/>
                  <a:gd name="connsiteX307" fmla="*/ 2917709 w 4041704"/>
                  <a:gd name="connsiteY307" fmla="*/ 187102 h 3686004"/>
                  <a:gd name="connsiteX308" fmla="*/ 2933291 w 4041704"/>
                  <a:gd name="connsiteY308" fmla="*/ 193886 h 3686004"/>
                  <a:gd name="connsiteX309" fmla="*/ 2926071 w 4041704"/>
                  <a:gd name="connsiteY309" fmla="*/ 201247 h 3686004"/>
                  <a:gd name="connsiteX310" fmla="*/ 2934433 w 4041704"/>
                  <a:gd name="connsiteY310" fmla="*/ 215391 h 3686004"/>
                  <a:gd name="connsiteX311" fmla="*/ 2958478 w 4041704"/>
                  <a:gd name="connsiteY311" fmla="*/ 238217 h 3686004"/>
                  <a:gd name="connsiteX312" fmla="*/ 2965280 w 4041704"/>
                  <a:gd name="connsiteY312" fmla="*/ 258786 h 3686004"/>
                  <a:gd name="connsiteX313" fmla="*/ 2958500 w 4041704"/>
                  <a:gd name="connsiteY313" fmla="*/ 286420 h 3686004"/>
                  <a:gd name="connsiteX314" fmla="*/ 2957723 w 4041704"/>
                  <a:gd name="connsiteY314" fmla="*/ 331496 h 3686004"/>
                  <a:gd name="connsiteX315" fmla="*/ 2968514 w 4041704"/>
                  <a:gd name="connsiteY315" fmla="*/ 343608 h 3686004"/>
                  <a:gd name="connsiteX316" fmla="*/ 2968162 w 4041704"/>
                  <a:gd name="connsiteY316" fmla="*/ 372803 h 3686004"/>
                  <a:gd name="connsiteX317" fmla="*/ 2955827 w 4041704"/>
                  <a:gd name="connsiteY317" fmla="*/ 394151 h 3686004"/>
                  <a:gd name="connsiteX318" fmla="*/ 2960174 w 4041704"/>
                  <a:gd name="connsiteY318" fmla="*/ 403426 h 3686004"/>
                  <a:gd name="connsiteX319" fmla="*/ 2961076 w 4041704"/>
                  <a:gd name="connsiteY319" fmla="*/ 403846 h 3686004"/>
                  <a:gd name="connsiteX320" fmla="*/ 2970332 w 4041704"/>
                  <a:gd name="connsiteY320" fmla="*/ 395811 h 3686004"/>
                  <a:gd name="connsiteX321" fmla="*/ 2986510 w 4041704"/>
                  <a:gd name="connsiteY321" fmla="*/ 387644 h 3686004"/>
                  <a:gd name="connsiteX322" fmla="*/ 2988222 w 4041704"/>
                  <a:gd name="connsiteY322" fmla="*/ 389933 h 3686004"/>
                  <a:gd name="connsiteX323" fmla="*/ 2999263 w 4041704"/>
                  <a:gd name="connsiteY323" fmla="*/ 411595 h 3686004"/>
                  <a:gd name="connsiteX324" fmla="*/ 3011016 w 4041704"/>
                  <a:gd name="connsiteY324" fmla="*/ 410679 h 3686004"/>
                  <a:gd name="connsiteX325" fmla="*/ 3013559 w 4041704"/>
                  <a:gd name="connsiteY325" fmla="*/ 411609 h 3686004"/>
                  <a:gd name="connsiteX326" fmla="*/ 3030298 w 4041704"/>
                  <a:gd name="connsiteY326" fmla="*/ 413735 h 3686004"/>
                  <a:gd name="connsiteX327" fmla="*/ 3068268 w 4041704"/>
                  <a:gd name="connsiteY327" fmla="*/ 401449 h 3686004"/>
                  <a:gd name="connsiteX328" fmla="*/ 3102837 w 4041704"/>
                  <a:gd name="connsiteY328" fmla="*/ 418184 h 3686004"/>
                  <a:gd name="connsiteX329" fmla="*/ 3136983 w 4041704"/>
                  <a:gd name="connsiteY329" fmla="*/ 442748 h 3686004"/>
                  <a:gd name="connsiteX330" fmla="*/ 3138443 w 4041704"/>
                  <a:gd name="connsiteY330" fmla="*/ 442395 h 3686004"/>
                  <a:gd name="connsiteX331" fmla="*/ 3170756 w 4041704"/>
                  <a:gd name="connsiteY331" fmla="*/ 468949 h 3686004"/>
                  <a:gd name="connsiteX332" fmla="*/ 3173139 w 4041704"/>
                  <a:gd name="connsiteY332" fmla="*/ 491549 h 3686004"/>
                  <a:gd name="connsiteX333" fmla="*/ 3195806 w 4041704"/>
                  <a:gd name="connsiteY333" fmla="*/ 479877 h 3686004"/>
                  <a:gd name="connsiteX334" fmla="*/ 3205615 w 4041704"/>
                  <a:gd name="connsiteY334" fmla="*/ 470935 h 3686004"/>
                  <a:gd name="connsiteX335" fmla="*/ 3209472 w 4041704"/>
                  <a:gd name="connsiteY335" fmla="*/ 478885 h 3686004"/>
                  <a:gd name="connsiteX336" fmla="*/ 3205125 w 4041704"/>
                  <a:gd name="connsiteY336" fmla="*/ 488051 h 3686004"/>
                  <a:gd name="connsiteX337" fmla="*/ 3196684 w 4041704"/>
                  <a:gd name="connsiteY337" fmla="*/ 509022 h 3686004"/>
                  <a:gd name="connsiteX338" fmla="*/ 3211374 w 4041704"/>
                  <a:gd name="connsiteY338" fmla="*/ 529800 h 3686004"/>
                  <a:gd name="connsiteX339" fmla="*/ 3233973 w 4041704"/>
                  <a:gd name="connsiteY339" fmla="*/ 527417 h 3686004"/>
                  <a:gd name="connsiteX340" fmla="*/ 3249429 w 4041704"/>
                  <a:gd name="connsiteY340" fmla="*/ 530626 h 3686004"/>
                  <a:gd name="connsiteX341" fmla="*/ 3247026 w 4041704"/>
                  <a:gd name="connsiteY341" fmla="*/ 547818 h 3686004"/>
                  <a:gd name="connsiteX342" fmla="*/ 3234306 w 4041704"/>
                  <a:gd name="connsiteY342" fmla="*/ 568668 h 3686004"/>
                  <a:gd name="connsiteX343" fmla="*/ 3237166 w 4041704"/>
                  <a:gd name="connsiteY343" fmla="*/ 588447 h 3686004"/>
                  <a:gd name="connsiteX344" fmla="*/ 3243460 w 4041704"/>
                  <a:gd name="connsiteY344" fmla="*/ 624006 h 3686004"/>
                  <a:gd name="connsiteX345" fmla="*/ 3261062 w 4041704"/>
                  <a:gd name="connsiteY345" fmla="*/ 669573 h 3686004"/>
                  <a:gd name="connsiteX346" fmla="*/ 3266803 w 4041704"/>
                  <a:gd name="connsiteY346" fmla="*/ 672122 h 3686004"/>
                  <a:gd name="connsiteX347" fmla="*/ 3278766 w 4041704"/>
                  <a:gd name="connsiteY347" fmla="*/ 670484 h 3686004"/>
                  <a:gd name="connsiteX348" fmla="*/ 3301805 w 4041704"/>
                  <a:gd name="connsiteY348" fmla="*/ 682673 h 3686004"/>
                  <a:gd name="connsiteX349" fmla="*/ 3322422 w 4041704"/>
                  <a:gd name="connsiteY349" fmla="*/ 689654 h 3686004"/>
                  <a:gd name="connsiteX350" fmla="*/ 3323945 w 4041704"/>
                  <a:gd name="connsiteY350" fmla="*/ 705510 h 3686004"/>
                  <a:gd name="connsiteX351" fmla="*/ 3314446 w 4041704"/>
                  <a:gd name="connsiteY351" fmla="*/ 723502 h 3686004"/>
                  <a:gd name="connsiteX352" fmla="*/ 3313394 w 4041704"/>
                  <a:gd name="connsiteY352" fmla="*/ 735144 h 3686004"/>
                  <a:gd name="connsiteX353" fmla="*/ 3316672 w 4041704"/>
                  <a:gd name="connsiteY353" fmla="*/ 734906 h 3686004"/>
                  <a:gd name="connsiteX354" fmla="*/ 3325110 w 4041704"/>
                  <a:gd name="connsiteY354" fmla="*/ 726681 h 3686004"/>
                  <a:gd name="connsiteX355" fmla="*/ 3364340 w 4041704"/>
                  <a:gd name="connsiteY355" fmla="*/ 716408 h 3686004"/>
                  <a:gd name="connsiteX356" fmla="*/ 3376868 w 4041704"/>
                  <a:gd name="connsiteY356" fmla="*/ 709124 h 3686004"/>
                  <a:gd name="connsiteX357" fmla="*/ 3391517 w 4041704"/>
                  <a:gd name="connsiteY357" fmla="*/ 710599 h 3686004"/>
                  <a:gd name="connsiteX358" fmla="*/ 3449715 w 4041704"/>
                  <a:gd name="connsiteY358" fmla="*/ 721225 h 3686004"/>
                  <a:gd name="connsiteX359" fmla="*/ 3481003 w 4041704"/>
                  <a:gd name="connsiteY359" fmla="*/ 726008 h 3686004"/>
                  <a:gd name="connsiteX360" fmla="*/ 3483409 w 4041704"/>
                  <a:gd name="connsiteY360" fmla="*/ 745513 h 3686004"/>
                  <a:gd name="connsiteX361" fmla="*/ 3507576 w 4041704"/>
                  <a:gd name="connsiteY361" fmla="*/ 752793 h 3686004"/>
                  <a:gd name="connsiteX362" fmla="*/ 3534055 w 4041704"/>
                  <a:gd name="connsiteY362" fmla="*/ 755263 h 3686004"/>
                  <a:gd name="connsiteX363" fmla="*/ 3535079 w 4041704"/>
                  <a:gd name="connsiteY363" fmla="*/ 777034 h 3686004"/>
                  <a:gd name="connsiteX364" fmla="*/ 3538990 w 4041704"/>
                  <a:gd name="connsiteY364" fmla="*/ 789993 h 3686004"/>
                  <a:gd name="connsiteX365" fmla="*/ 3550035 w 4041704"/>
                  <a:gd name="connsiteY365" fmla="*/ 786158 h 3686004"/>
                  <a:gd name="connsiteX366" fmla="*/ 3551872 w 4041704"/>
                  <a:gd name="connsiteY366" fmla="*/ 784169 h 3686004"/>
                  <a:gd name="connsiteX367" fmla="*/ 3566159 w 4041704"/>
                  <a:gd name="connsiteY367" fmla="*/ 772983 h 3686004"/>
                  <a:gd name="connsiteX368" fmla="*/ 3564509 w 4041704"/>
                  <a:gd name="connsiteY368" fmla="*/ 786903 h 3686004"/>
                  <a:gd name="connsiteX369" fmla="*/ 3558579 w 4041704"/>
                  <a:gd name="connsiteY369" fmla="*/ 800700 h 3686004"/>
                  <a:gd name="connsiteX370" fmla="*/ 3574904 w 4041704"/>
                  <a:gd name="connsiteY370" fmla="*/ 821854 h 3686004"/>
                  <a:gd name="connsiteX371" fmla="*/ 3589499 w 4041704"/>
                  <a:gd name="connsiteY371" fmla="*/ 818319 h 3686004"/>
                  <a:gd name="connsiteX372" fmla="*/ 3597290 w 4041704"/>
                  <a:gd name="connsiteY372" fmla="*/ 836133 h 3686004"/>
                  <a:gd name="connsiteX373" fmla="*/ 3588718 w 4041704"/>
                  <a:gd name="connsiteY373" fmla="*/ 850183 h 3686004"/>
                  <a:gd name="connsiteX374" fmla="*/ 3590947 w 4041704"/>
                  <a:gd name="connsiteY374" fmla="*/ 868957 h 3686004"/>
                  <a:gd name="connsiteX375" fmla="*/ 3594115 w 4041704"/>
                  <a:gd name="connsiteY375" fmla="*/ 896388 h 3686004"/>
                  <a:gd name="connsiteX376" fmla="*/ 3603504 w 4041704"/>
                  <a:gd name="connsiteY376" fmla="*/ 931969 h 3686004"/>
                  <a:gd name="connsiteX377" fmla="*/ 3611064 w 4041704"/>
                  <a:gd name="connsiteY377" fmla="*/ 944044 h 3686004"/>
                  <a:gd name="connsiteX378" fmla="*/ 3602584 w 4041704"/>
                  <a:gd name="connsiteY378" fmla="*/ 945712 h 3686004"/>
                  <a:gd name="connsiteX379" fmla="*/ 3601663 w 4041704"/>
                  <a:gd name="connsiteY379" fmla="*/ 959454 h 3686004"/>
                  <a:gd name="connsiteX380" fmla="*/ 3607473 w 4041704"/>
                  <a:gd name="connsiteY380" fmla="*/ 986633 h 3686004"/>
                  <a:gd name="connsiteX381" fmla="*/ 3602427 w 4041704"/>
                  <a:gd name="connsiteY381" fmla="*/ 1004078 h 3686004"/>
                  <a:gd name="connsiteX382" fmla="*/ 3584645 w 4041704"/>
                  <a:gd name="connsiteY382" fmla="*/ 1019972 h 3686004"/>
                  <a:gd name="connsiteX383" fmla="*/ 3562747 w 4041704"/>
                  <a:gd name="connsiteY383" fmla="*/ 1050771 h 3686004"/>
                  <a:gd name="connsiteX384" fmla="*/ 3564469 w 4041704"/>
                  <a:gd name="connsiteY384" fmla="*/ 1064260 h 3686004"/>
                  <a:gd name="connsiteX385" fmla="*/ 3550390 w 4041704"/>
                  <a:gd name="connsiteY385" fmla="*/ 1084279 h 3686004"/>
                  <a:gd name="connsiteX386" fmla="*/ 3530319 w 4041704"/>
                  <a:gd name="connsiteY386" fmla="*/ 1101888 h 3686004"/>
                  <a:gd name="connsiteX387" fmla="*/ 3548134 w 4041704"/>
                  <a:gd name="connsiteY387" fmla="*/ 1130793 h 3686004"/>
                  <a:gd name="connsiteX388" fmla="*/ 3551837 w 4041704"/>
                  <a:gd name="connsiteY388" fmla="*/ 1134918 h 3686004"/>
                  <a:gd name="connsiteX389" fmla="*/ 3541268 w 4041704"/>
                  <a:gd name="connsiteY389" fmla="*/ 1135933 h 3686004"/>
                  <a:gd name="connsiteX390" fmla="*/ 3498150 w 4041704"/>
                  <a:gd name="connsiteY390" fmla="*/ 1130151 h 3686004"/>
                  <a:gd name="connsiteX391" fmla="*/ 3483133 w 4041704"/>
                  <a:gd name="connsiteY391" fmla="*/ 1141514 h 3686004"/>
                  <a:gd name="connsiteX392" fmla="*/ 3473356 w 4041704"/>
                  <a:gd name="connsiteY392" fmla="*/ 1158560 h 3686004"/>
                  <a:gd name="connsiteX393" fmla="*/ 3440770 w 4041704"/>
                  <a:gd name="connsiteY393" fmla="*/ 1169156 h 3686004"/>
                  <a:gd name="connsiteX394" fmla="*/ 3419032 w 4041704"/>
                  <a:gd name="connsiteY394" fmla="*/ 1178283 h 3686004"/>
                  <a:gd name="connsiteX395" fmla="*/ 3409114 w 4041704"/>
                  <a:gd name="connsiteY395" fmla="*/ 1177209 h 3686004"/>
                  <a:gd name="connsiteX396" fmla="*/ 3408869 w 4041704"/>
                  <a:gd name="connsiteY396" fmla="*/ 1185767 h 3686004"/>
                  <a:gd name="connsiteX397" fmla="*/ 3413211 w 4041704"/>
                  <a:gd name="connsiteY397" fmla="*/ 1202098 h 3686004"/>
                  <a:gd name="connsiteX398" fmla="*/ 3432225 w 4041704"/>
                  <a:gd name="connsiteY398" fmla="*/ 1216807 h 3686004"/>
                  <a:gd name="connsiteX399" fmla="*/ 3448817 w 4041704"/>
                  <a:gd name="connsiteY399" fmla="*/ 1226307 h 3686004"/>
                  <a:gd name="connsiteX400" fmla="*/ 3438732 w 4041704"/>
                  <a:gd name="connsiteY400" fmla="*/ 1235703 h 3686004"/>
                  <a:gd name="connsiteX401" fmla="*/ 3374993 w 4041704"/>
                  <a:gd name="connsiteY401" fmla="*/ 1285133 h 3686004"/>
                  <a:gd name="connsiteX402" fmla="*/ 3354054 w 4041704"/>
                  <a:gd name="connsiteY402" fmla="*/ 1294223 h 3686004"/>
                  <a:gd name="connsiteX403" fmla="*/ 3347879 w 4041704"/>
                  <a:gd name="connsiteY403" fmla="*/ 1287635 h 3686004"/>
                  <a:gd name="connsiteX404" fmla="*/ 3338368 w 4041704"/>
                  <a:gd name="connsiteY404" fmla="*/ 1296544 h 3686004"/>
                  <a:gd name="connsiteX405" fmla="*/ 3337209 w 4041704"/>
                  <a:gd name="connsiteY405" fmla="*/ 1300189 h 3686004"/>
                  <a:gd name="connsiteX406" fmla="*/ 3345693 w 4041704"/>
                  <a:gd name="connsiteY406" fmla="*/ 1300905 h 3686004"/>
                  <a:gd name="connsiteX407" fmla="*/ 3364647 w 4041704"/>
                  <a:gd name="connsiteY407" fmla="*/ 1336101 h 3686004"/>
                  <a:gd name="connsiteX408" fmla="*/ 3351981 w 4041704"/>
                  <a:gd name="connsiteY408" fmla="*/ 1361958 h 3686004"/>
                  <a:gd name="connsiteX409" fmla="*/ 3368583 w 4041704"/>
                  <a:gd name="connsiteY409" fmla="*/ 1382660 h 3686004"/>
                  <a:gd name="connsiteX410" fmla="*/ 3383532 w 4041704"/>
                  <a:gd name="connsiteY410" fmla="*/ 1380584 h 3686004"/>
                  <a:gd name="connsiteX411" fmla="*/ 3397575 w 4041704"/>
                  <a:gd name="connsiteY411" fmla="*/ 1377956 h 3686004"/>
                  <a:gd name="connsiteX412" fmla="*/ 3338034 w 4041704"/>
                  <a:gd name="connsiteY412" fmla="*/ 1388899 h 3686004"/>
                  <a:gd name="connsiteX413" fmla="*/ 3319514 w 4041704"/>
                  <a:gd name="connsiteY413" fmla="*/ 1393771 h 3686004"/>
                  <a:gd name="connsiteX414" fmla="*/ 3320276 w 4041704"/>
                  <a:gd name="connsiteY414" fmla="*/ 1404499 h 3686004"/>
                  <a:gd name="connsiteX415" fmla="*/ 3319892 w 4041704"/>
                  <a:gd name="connsiteY415" fmla="*/ 1406503 h 3686004"/>
                  <a:gd name="connsiteX416" fmla="*/ 3351343 w 4041704"/>
                  <a:gd name="connsiteY416" fmla="*/ 1411484 h 3686004"/>
                  <a:gd name="connsiteX417" fmla="*/ 3370604 w 4041704"/>
                  <a:gd name="connsiteY417" fmla="*/ 1418834 h 3686004"/>
                  <a:gd name="connsiteX418" fmla="*/ 3372427 w 4041704"/>
                  <a:gd name="connsiteY418" fmla="*/ 1417510 h 3686004"/>
                  <a:gd name="connsiteX419" fmla="*/ 3429285 w 4041704"/>
                  <a:gd name="connsiteY419" fmla="*/ 1421677 h 3686004"/>
                  <a:gd name="connsiteX420" fmla="*/ 3537127 w 4041704"/>
                  <a:gd name="connsiteY420" fmla="*/ 1416180 h 3686004"/>
                  <a:gd name="connsiteX421" fmla="*/ 3570029 w 4041704"/>
                  <a:gd name="connsiteY421" fmla="*/ 1415478 h 3686004"/>
                  <a:gd name="connsiteX422" fmla="*/ 3622826 w 4041704"/>
                  <a:gd name="connsiteY422" fmla="*/ 1424914 h 3686004"/>
                  <a:gd name="connsiteX423" fmla="*/ 3649654 w 4041704"/>
                  <a:gd name="connsiteY423" fmla="*/ 1428626 h 3686004"/>
                  <a:gd name="connsiteX424" fmla="*/ 3659254 w 4041704"/>
                  <a:gd name="connsiteY424" fmla="*/ 1439284 h 3686004"/>
                  <a:gd name="connsiteX425" fmla="*/ 3678443 w 4041704"/>
                  <a:gd name="connsiteY425" fmla="*/ 1426734 h 3686004"/>
                  <a:gd name="connsiteX426" fmla="*/ 3736952 w 4041704"/>
                  <a:gd name="connsiteY426" fmla="*/ 1440838 h 3686004"/>
                  <a:gd name="connsiteX427" fmla="*/ 3753042 w 4041704"/>
                  <a:gd name="connsiteY427" fmla="*/ 1444462 h 3686004"/>
                  <a:gd name="connsiteX428" fmla="*/ 3801091 w 4041704"/>
                  <a:gd name="connsiteY428" fmla="*/ 1460134 h 3686004"/>
                  <a:gd name="connsiteX429" fmla="*/ 3852917 w 4041704"/>
                  <a:gd name="connsiteY429" fmla="*/ 1479093 h 3686004"/>
                  <a:gd name="connsiteX430" fmla="*/ 3880072 w 4041704"/>
                  <a:gd name="connsiteY430" fmla="*/ 1490918 h 3686004"/>
                  <a:gd name="connsiteX431" fmla="*/ 3881728 w 4041704"/>
                  <a:gd name="connsiteY431" fmla="*/ 1490643 h 3686004"/>
                  <a:gd name="connsiteX432" fmla="*/ 3881727 w 4041704"/>
                  <a:gd name="connsiteY432" fmla="*/ 1490645 h 3686004"/>
                  <a:gd name="connsiteX433" fmla="*/ 3882142 w 4041704"/>
                  <a:gd name="connsiteY433" fmla="*/ 1490575 h 3686004"/>
                  <a:gd name="connsiteX434" fmla="*/ 3881728 w 4041704"/>
                  <a:gd name="connsiteY434" fmla="*/ 1490643 h 3686004"/>
                  <a:gd name="connsiteX435" fmla="*/ 3880762 w 4041704"/>
                  <a:gd name="connsiteY435" fmla="*/ 1489954 h 3686004"/>
                  <a:gd name="connsiteX436" fmla="*/ 3881898 w 4041704"/>
                  <a:gd name="connsiteY436" fmla="*/ 1479383 h 3686004"/>
                  <a:gd name="connsiteX437" fmla="*/ 3889489 w 4041704"/>
                  <a:gd name="connsiteY437" fmla="*/ 1478972 h 3686004"/>
                  <a:gd name="connsiteX438" fmla="*/ 3973092 w 4041704"/>
                  <a:gd name="connsiteY438" fmla="*/ 1487374 h 3686004"/>
                  <a:gd name="connsiteX439" fmla="*/ 3987858 w 4041704"/>
                  <a:gd name="connsiteY439" fmla="*/ 1489176 h 3686004"/>
                  <a:gd name="connsiteX440" fmla="*/ 3991362 w 4041704"/>
                  <a:gd name="connsiteY440" fmla="*/ 1490805 h 3686004"/>
                  <a:gd name="connsiteX441" fmla="*/ 3998148 w 4041704"/>
                  <a:gd name="connsiteY441" fmla="*/ 1498868 h 3686004"/>
                  <a:gd name="connsiteX442" fmla="*/ 3999748 w 4041704"/>
                  <a:gd name="connsiteY442" fmla="*/ 1502347 h 3686004"/>
                  <a:gd name="connsiteX443" fmla="*/ 3999825 w 4041704"/>
                  <a:gd name="connsiteY443" fmla="*/ 1512035 h 3686004"/>
                  <a:gd name="connsiteX444" fmla="*/ 3999960 w 4041704"/>
                  <a:gd name="connsiteY444" fmla="*/ 1517970 h 3686004"/>
                  <a:gd name="connsiteX445" fmla="*/ 4023367 w 4041704"/>
                  <a:gd name="connsiteY445" fmla="*/ 1519526 h 3686004"/>
                  <a:gd name="connsiteX446" fmla="*/ 4040531 w 4041704"/>
                  <a:gd name="connsiteY446" fmla="*/ 1526545 h 3686004"/>
                  <a:gd name="connsiteX447" fmla="*/ 4034260 w 4041704"/>
                  <a:gd name="connsiteY447" fmla="*/ 1538991 h 3686004"/>
                  <a:gd name="connsiteX448" fmla="*/ 3962725 w 4041704"/>
                  <a:gd name="connsiteY448" fmla="*/ 1522285 h 3686004"/>
                  <a:gd name="connsiteX449" fmla="*/ 3925435 w 4041704"/>
                  <a:gd name="connsiteY449" fmla="*/ 1520144 h 3686004"/>
                  <a:gd name="connsiteX450" fmla="*/ 3918451 w 4041704"/>
                  <a:gd name="connsiteY450" fmla="*/ 1520112 h 3686004"/>
                  <a:gd name="connsiteX451" fmla="*/ 3875897 w 4041704"/>
                  <a:gd name="connsiteY451" fmla="*/ 1503697 h 3686004"/>
                  <a:gd name="connsiteX452" fmla="*/ 3853899 w 4041704"/>
                  <a:gd name="connsiteY452" fmla="*/ 1503438 h 3686004"/>
                  <a:gd name="connsiteX453" fmla="*/ 3840815 w 4041704"/>
                  <a:gd name="connsiteY453" fmla="*/ 1504592 h 3686004"/>
                  <a:gd name="connsiteX454" fmla="*/ 3787302 w 4041704"/>
                  <a:gd name="connsiteY454" fmla="*/ 1492891 h 3686004"/>
                  <a:gd name="connsiteX455" fmla="*/ 3749846 w 4041704"/>
                  <a:gd name="connsiteY455" fmla="*/ 1491797 h 3686004"/>
                  <a:gd name="connsiteX456" fmla="*/ 3719047 w 4041704"/>
                  <a:gd name="connsiteY456" fmla="*/ 1482618 h 3686004"/>
                  <a:gd name="connsiteX457" fmla="*/ 3687714 w 4041704"/>
                  <a:gd name="connsiteY457" fmla="*/ 1493783 h 3686004"/>
                  <a:gd name="connsiteX458" fmla="*/ 3686552 w 4041704"/>
                  <a:gd name="connsiteY458" fmla="*/ 1501125 h 3686004"/>
                  <a:gd name="connsiteX459" fmla="*/ 3647015 w 4041704"/>
                  <a:gd name="connsiteY459" fmla="*/ 1523353 h 3686004"/>
                  <a:gd name="connsiteX460" fmla="*/ 3624570 w 4041704"/>
                  <a:gd name="connsiteY460" fmla="*/ 1532700 h 3686004"/>
                  <a:gd name="connsiteX461" fmla="*/ 3604598 w 4041704"/>
                  <a:gd name="connsiteY461" fmla="*/ 1567165 h 3686004"/>
                  <a:gd name="connsiteX462" fmla="*/ 3599983 w 4041704"/>
                  <a:gd name="connsiteY462" fmla="*/ 1579335 h 3686004"/>
                  <a:gd name="connsiteX463" fmla="*/ 3576656 w 4041704"/>
                  <a:gd name="connsiteY463" fmla="*/ 1587467 h 3686004"/>
                  <a:gd name="connsiteX464" fmla="*/ 3566998 w 4041704"/>
                  <a:gd name="connsiteY464" fmla="*/ 1580562 h 3686004"/>
                  <a:gd name="connsiteX465" fmla="*/ 3560343 w 4041704"/>
                  <a:gd name="connsiteY465" fmla="*/ 1588646 h 3686004"/>
                  <a:gd name="connsiteX466" fmla="*/ 3549845 w 4041704"/>
                  <a:gd name="connsiteY466" fmla="*/ 1607411 h 3686004"/>
                  <a:gd name="connsiteX467" fmla="*/ 3540926 w 4041704"/>
                  <a:gd name="connsiteY467" fmla="*/ 1616211 h 3686004"/>
                  <a:gd name="connsiteX468" fmla="*/ 3549587 w 4041704"/>
                  <a:gd name="connsiteY468" fmla="*/ 1629410 h 3686004"/>
                  <a:gd name="connsiteX469" fmla="*/ 3563295 w 4041704"/>
                  <a:gd name="connsiteY469" fmla="*/ 1651469 h 3686004"/>
                  <a:gd name="connsiteX470" fmla="*/ 3559475 w 4041704"/>
                  <a:gd name="connsiteY470" fmla="*/ 1675591 h 3686004"/>
                  <a:gd name="connsiteX471" fmla="*/ 3570285 w 4041704"/>
                  <a:gd name="connsiteY471" fmla="*/ 1695579 h 3686004"/>
                  <a:gd name="connsiteX472" fmla="*/ 3589932 w 4041704"/>
                  <a:gd name="connsiteY472" fmla="*/ 1707291 h 3686004"/>
                  <a:gd name="connsiteX473" fmla="*/ 3609724 w 4041704"/>
                  <a:gd name="connsiteY473" fmla="*/ 1704514 h 3686004"/>
                  <a:gd name="connsiteX474" fmla="*/ 3624100 w 4041704"/>
                  <a:gd name="connsiteY474" fmla="*/ 1712166 h 3686004"/>
                  <a:gd name="connsiteX475" fmla="*/ 3616719 w 4041704"/>
                  <a:gd name="connsiteY475" fmla="*/ 1738412 h 3686004"/>
                  <a:gd name="connsiteX476" fmla="*/ 3615472 w 4041704"/>
                  <a:gd name="connsiteY476" fmla="*/ 1746279 h 3686004"/>
                  <a:gd name="connsiteX477" fmla="*/ 3618671 w 4041704"/>
                  <a:gd name="connsiteY477" fmla="*/ 1753235 h 3686004"/>
                  <a:gd name="connsiteX478" fmla="*/ 3616316 w 4041704"/>
                  <a:gd name="connsiteY478" fmla="*/ 1774901 h 3686004"/>
                  <a:gd name="connsiteX479" fmla="*/ 3635028 w 4041704"/>
                  <a:gd name="connsiteY479" fmla="*/ 1778940 h 3686004"/>
                  <a:gd name="connsiteX480" fmla="*/ 3639165 w 4041704"/>
                  <a:gd name="connsiteY480" fmla="*/ 1783358 h 3686004"/>
                  <a:gd name="connsiteX481" fmla="*/ 3656369 w 4041704"/>
                  <a:gd name="connsiteY481" fmla="*/ 1827474 h 3686004"/>
                  <a:gd name="connsiteX482" fmla="*/ 3657386 w 4041704"/>
                  <a:gd name="connsiteY482" fmla="*/ 1834623 h 3686004"/>
                  <a:gd name="connsiteX483" fmla="*/ 3652762 w 4041704"/>
                  <a:gd name="connsiteY483" fmla="*/ 1867218 h 3686004"/>
                  <a:gd name="connsiteX484" fmla="*/ 3633034 w 4041704"/>
                  <a:gd name="connsiteY484" fmla="*/ 1910323 h 3686004"/>
                  <a:gd name="connsiteX485" fmla="*/ 3623144 w 4041704"/>
                  <a:gd name="connsiteY485" fmla="*/ 1928646 h 3686004"/>
                  <a:gd name="connsiteX486" fmla="*/ 3613368 w 4041704"/>
                  <a:gd name="connsiteY486" fmla="*/ 1939462 h 3686004"/>
                  <a:gd name="connsiteX487" fmla="*/ 3569227 w 4041704"/>
                  <a:gd name="connsiteY487" fmla="*/ 1953435 h 3686004"/>
                  <a:gd name="connsiteX488" fmla="*/ 3560447 w 4041704"/>
                  <a:gd name="connsiteY488" fmla="*/ 1957957 h 3686004"/>
                  <a:gd name="connsiteX489" fmla="*/ 3546964 w 4041704"/>
                  <a:gd name="connsiteY489" fmla="*/ 1985387 h 3686004"/>
                  <a:gd name="connsiteX490" fmla="*/ 3540059 w 4041704"/>
                  <a:gd name="connsiteY490" fmla="*/ 1995045 h 3686004"/>
                  <a:gd name="connsiteX491" fmla="*/ 3521556 w 4041704"/>
                  <a:gd name="connsiteY491" fmla="*/ 2016841 h 3686004"/>
                  <a:gd name="connsiteX492" fmla="*/ 3525497 w 4041704"/>
                  <a:gd name="connsiteY492" fmla="*/ 2029292 h 3686004"/>
                  <a:gd name="connsiteX493" fmla="*/ 3539601 w 4041704"/>
                  <a:gd name="connsiteY493" fmla="*/ 2030598 h 3686004"/>
                  <a:gd name="connsiteX494" fmla="*/ 3522138 w 4041704"/>
                  <a:gd name="connsiteY494" fmla="*/ 2053422 h 3686004"/>
                  <a:gd name="connsiteX495" fmla="*/ 3498434 w 4041704"/>
                  <a:gd name="connsiteY495" fmla="*/ 2099040 h 3686004"/>
                  <a:gd name="connsiteX496" fmla="*/ 3498803 w 4041704"/>
                  <a:gd name="connsiteY496" fmla="*/ 2096020 h 3686004"/>
                  <a:gd name="connsiteX497" fmla="*/ 3507452 w 4041704"/>
                  <a:gd name="connsiteY497" fmla="*/ 2075350 h 3686004"/>
                  <a:gd name="connsiteX498" fmla="*/ 3505010 w 4041704"/>
                  <a:gd name="connsiteY498" fmla="*/ 2043248 h 3686004"/>
                  <a:gd name="connsiteX499" fmla="*/ 3482570 w 4041704"/>
                  <a:gd name="connsiteY499" fmla="*/ 2042383 h 3686004"/>
                  <a:gd name="connsiteX500" fmla="*/ 3478178 w 4041704"/>
                  <a:gd name="connsiteY500" fmla="*/ 2049750 h 3686004"/>
                  <a:gd name="connsiteX501" fmla="*/ 3467318 w 4041704"/>
                  <a:gd name="connsiteY501" fmla="*/ 2077595 h 3686004"/>
                  <a:gd name="connsiteX502" fmla="*/ 3448518 w 4041704"/>
                  <a:gd name="connsiteY502" fmla="*/ 2084293 h 3686004"/>
                  <a:gd name="connsiteX503" fmla="*/ 3416302 w 4041704"/>
                  <a:gd name="connsiteY503" fmla="*/ 2094243 h 3686004"/>
                  <a:gd name="connsiteX504" fmla="*/ 3400649 w 4041704"/>
                  <a:gd name="connsiteY504" fmla="*/ 2101439 h 3686004"/>
                  <a:gd name="connsiteX505" fmla="*/ 3392861 w 4041704"/>
                  <a:gd name="connsiteY505" fmla="*/ 2109883 h 3686004"/>
                  <a:gd name="connsiteX506" fmla="*/ 3402050 w 4041704"/>
                  <a:gd name="connsiteY506" fmla="*/ 2112950 h 3686004"/>
                  <a:gd name="connsiteX507" fmla="*/ 3434326 w 4041704"/>
                  <a:gd name="connsiteY507" fmla="*/ 2153540 h 3686004"/>
                  <a:gd name="connsiteX508" fmla="*/ 3411986 w 4041704"/>
                  <a:gd name="connsiteY508" fmla="*/ 2175804 h 3686004"/>
                  <a:gd name="connsiteX509" fmla="*/ 3401240 w 4041704"/>
                  <a:gd name="connsiteY509" fmla="*/ 2196142 h 3686004"/>
                  <a:gd name="connsiteX510" fmla="*/ 3412689 w 4041704"/>
                  <a:gd name="connsiteY510" fmla="*/ 2208706 h 3686004"/>
                  <a:gd name="connsiteX511" fmla="*/ 3442159 w 4041704"/>
                  <a:gd name="connsiteY511" fmla="*/ 2226274 h 3686004"/>
                  <a:gd name="connsiteX512" fmla="*/ 3446101 w 4041704"/>
                  <a:gd name="connsiteY512" fmla="*/ 2238724 h 3686004"/>
                  <a:gd name="connsiteX513" fmla="*/ 3427747 w 4041704"/>
                  <a:gd name="connsiteY513" fmla="*/ 2354615 h 3686004"/>
                  <a:gd name="connsiteX514" fmla="*/ 3418205 w 4041704"/>
                  <a:gd name="connsiteY514" fmla="*/ 2394495 h 3686004"/>
                  <a:gd name="connsiteX515" fmla="*/ 3426176 w 4041704"/>
                  <a:gd name="connsiteY515" fmla="*/ 2408659 h 3686004"/>
                  <a:gd name="connsiteX516" fmla="*/ 3439494 w 4041704"/>
                  <a:gd name="connsiteY516" fmla="*/ 2436571 h 3686004"/>
                  <a:gd name="connsiteX517" fmla="*/ 3469785 w 4041704"/>
                  <a:gd name="connsiteY517" fmla="*/ 2469320 h 3686004"/>
                  <a:gd name="connsiteX518" fmla="*/ 3500336 w 4041704"/>
                  <a:gd name="connsiteY518" fmla="*/ 2480071 h 3686004"/>
                  <a:gd name="connsiteX519" fmla="*/ 3502210 w 4041704"/>
                  <a:gd name="connsiteY519" fmla="*/ 2485206 h 3686004"/>
                  <a:gd name="connsiteX520" fmla="*/ 3500872 w 4041704"/>
                  <a:gd name="connsiteY520" fmla="*/ 2514022 h 3686004"/>
                  <a:gd name="connsiteX521" fmla="*/ 3493729 w 4041704"/>
                  <a:gd name="connsiteY521" fmla="*/ 2559120 h 3686004"/>
                  <a:gd name="connsiteX522" fmla="*/ 3483071 w 4041704"/>
                  <a:gd name="connsiteY522" fmla="*/ 2568720 h 3686004"/>
                  <a:gd name="connsiteX523" fmla="*/ 3482158 w 4041704"/>
                  <a:gd name="connsiteY523" fmla="*/ 2574489 h 3686004"/>
                  <a:gd name="connsiteX524" fmla="*/ 3459948 w 4041704"/>
                  <a:gd name="connsiteY524" fmla="*/ 2612900 h 3686004"/>
                  <a:gd name="connsiteX525" fmla="*/ 3443380 w 4041704"/>
                  <a:gd name="connsiteY525" fmla="*/ 2625865 h 3686004"/>
                  <a:gd name="connsiteX526" fmla="*/ 3420587 w 4041704"/>
                  <a:gd name="connsiteY526" fmla="*/ 2613654 h 3686004"/>
                  <a:gd name="connsiteX527" fmla="*/ 3417441 w 4041704"/>
                  <a:gd name="connsiteY527" fmla="*/ 2613156 h 3686004"/>
                  <a:gd name="connsiteX528" fmla="*/ 3333756 w 4041704"/>
                  <a:gd name="connsiteY528" fmla="*/ 2605278 h 3686004"/>
                  <a:gd name="connsiteX529" fmla="*/ 3325100 w 4041704"/>
                  <a:gd name="connsiteY529" fmla="*/ 2581868 h 3686004"/>
                  <a:gd name="connsiteX530" fmla="*/ 3318589 w 4041704"/>
                  <a:gd name="connsiteY530" fmla="*/ 2575462 h 3686004"/>
                  <a:gd name="connsiteX531" fmla="*/ 3305204 w 4041704"/>
                  <a:gd name="connsiteY531" fmla="*/ 2571729 h 3686004"/>
                  <a:gd name="connsiteX532" fmla="*/ 3316361 w 4041704"/>
                  <a:gd name="connsiteY532" fmla="*/ 2558982 h 3686004"/>
                  <a:gd name="connsiteX533" fmla="*/ 3307290 w 4041704"/>
                  <a:gd name="connsiteY533" fmla="*/ 2538194 h 3686004"/>
                  <a:gd name="connsiteX534" fmla="*/ 3305747 w 4041704"/>
                  <a:gd name="connsiteY534" fmla="*/ 2530962 h 3686004"/>
                  <a:gd name="connsiteX535" fmla="*/ 3298183 w 4041704"/>
                  <a:gd name="connsiteY535" fmla="*/ 2534601 h 3686004"/>
                  <a:gd name="connsiteX536" fmla="*/ 3289953 w 4041704"/>
                  <a:gd name="connsiteY536" fmla="*/ 2542436 h 3686004"/>
                  <a:gd name="connsiteX537" fmla="*/ 3279280 w 4041704"/>
                  <a:gd name="connsiteY537" fmla="*/ 2542477 h 3686004"/>
                  <a:gd name="connsiteX538" fmla="*/ 3278980 w 4041704"/>
                  <a:gd name="connsiteY538" fmla="*/ 2542776 h 3686004"/>
                  <a:gd name="connsiteX539" fmla="*/ 3288743 w 4041704"/>
                  <a:gd name="connsiteY539" fmla="*/ 2549150 h 3686004"/>
                  <a:gd name="connsiteX540" fmla="*/ 3282013 w 4041704"/>
                  <a:gd name="connsiteY540" fmla="*/ 2554876 h 3686004"/>
                  <a:gd name="connsiteX541" fmla="*/ 3273364 w 4041704"/>
                  <a:gd name="connsiteY541" fmla="*/ 2553216 h 3686004"/>
                  <a:gd name="connsiteX542" fmla="*/ 3271617 w 4041704"/>
                  <a:gd name="connsiteY542" fmla="*/ 2563184 h 3686004"/>
                  <a:gd name="connsiteX543" fmla="*/ 3259817 w 4041704"/>
                  <a:gd name="connsiteY543" fmla="*/ 2593568 h 3686004"/>
                  <a:gd name="connsiteX544" fmla="*/ 3259480 w 4041704"/>
                  <a:gd name="connsiteY544" fmla="*/ 2605879 h 3686004"/>
                  <a:gd name="connsiteX545" fmla="*/ 3270159 w 4041704"/>
                  <a:gd name="connsiteY545" fmla="*/ 2609720 h 3686004"/>
                  <a:gd name="connsiteX546" fmla="*/ 3284287 w 4041704"/>
                  <a:gd name="connsiteY546" fmla="*/ 2618945 h 3686004"/>
                  <a:gd name="connsiteX547" fmla="*/ 3286808 w 4041704"/>
                  <a:gd name="connsiteY547" fmla="*/ 2660735 h 3686004"/>
                  <a:gd name="connsiteX548" fmla="*/ 3285386 w 4041704"/>
                  <a:gd name="connsiteY548" fmla="*/ 2667163 h 3686004"/>
                  <a:gd name="connsiteX549" fmla="*/ 3283128 w 4041704"/>
                  <a:gd name="connsiteY549" fmla="*/ 2670599 h 3686004"/>
                  <a:gd name="connsiteX550" fmla="*/ 3292503 w 4041704"/>
                  <a:gd name="connsiteY550" fmla="*/ 2683060 h 3686004"/>
                  <a:gd name="connsiteX551" fmla="*/ 3298349 w 4041704"/>
                  <a:gd name="connsiteY551" fmla="*/ 2682050 h 3686004"/>
                  <a:gd name="connsiteX552" fmla="*/ 3307862 w 4041704"/>
                  <a:gd name="connsiteY552" fmla="*/ 2673746 h 3686004"/>
                  <a:gd name="connsiteX553" fmla="*/ 3336874 w 4041704"/>
                  <a:gd name="connsiteY553" fmla="*/ 2667053 h 3686004"/>
                  <a:gd name="connsiteX554" fmla="*/ 3361333 w 4041704"/>
                  <a:gd name="connsiteY554" fmla="*/ 2658563 h 3686004"/>
                  <a:gd name="connsiteX555" fmla="*/ 3378700 w 4041704"/>
                  <a:gd name="connsiteY555" fmla="*/ 2647336 h 3686004"/>
                  <a:gd name="connsiteX556" fmla="*/ 3389842 w 4041704"/>
                  <a:gd name="connsiteY556" fmla="*/ 2665227 h 3686004"/>
                  <a:gd name="connsiteX557" fmla="*/ 3397694 w 4041704"/>
                  <a:gd name="connsiteY557" fmla="*/ 2697111 h 3686004"/>
                  <a:gd name="connsiteX558" fmla="*/ 3400149 w 4041704"/>
                  <a:gd name="connsiteY558" fmla="*/ 2698576 h 3686004"/>
                  <a:gd name="connsiteX559" fmla="*/ 3417201 w 4041704"/>
                  <a:gd name="connsiteY559" fmla="*/ 2713102 h 3686004"/>
                  <a:gd name="connsiteX560" fmla="*/ 3410947 w 4041704"/>
                  <a:gd name="connsiteY560" fmla="*/ 2749202 h 3686004"/>
                  <a:gd name="connsiteX561" fmla="*/ 3404597 w 4041704"/>
                  <a:gd name="connsiteY561" fmla="*/ 2751959 h 3686004"/>
                  <a:gd name="connsiteX562" fmla="*/ 3393284 w 4041704"/>
                  <a:gd name="connsiteY562" fmla="*/ 2745329 h 3686004"/>
                  <a:gd name="connsiteX563" fmla="*/ 3389862 w 4041704"/>
                  <a:gd name="connsiteY563" fmla="*/ 2743175 h 3686004"/>
                  <a:gd name="connsiteX564" fmla="*/ 3369393 w 4041704"/>
                  <a:gd name="connsiteY564" fmla="*/ 2716281 h 3686004"/>
                  <a:gd name="connsiteX565" fmla="*/ 3358136 w 4041704"/>
                  <a:gd name="connsiteY565" fmla="*/ 2705898 h 3686004"/>
                  <a:gd name="connsiteX566" fmla="*/ 3326206 w 4041704"/>
                  <a:gd name="connsiteY566" fmla="*/ 2697078 h 3686004"/>
                  <a:gd name="connsiteX567" fmla="*/ 3295330 w 4041704"/>
                  <a:gd name="connsiteY567" fmla="*/ 2711615 h 3686004"/>
                  <a:gd name="connsiteX568" fmla="*/ 3292130 w 4041704"/>
                  <a:gd name="connsiteY568" fmla="*/ 2718355 h 3686004"/>
                  <a:gd name="connsiteX569" fmla="*/ 3297187 w 4041704"/>
                  <a:gd name="connsiteY569" fmla="*/ 2727762 h 3686004"/>
                  <a:gd name="connsiteX570" fmla="*/ 3289779 w 4041704"/>
                  <a:gd name="connsiteY570" fmla="*/ 2725356 h 3686004"/>
                  <a:gd name="connsiteX571" fmla="*/ 3287722 w 4041704"/>
                  <a:gd name="connsiteY571" fmla="*/ 2734726 h 3686004"/>
                  <a:gd name="connsiteX572" fmla="*/ 3289609 w 4041704"/>
                  <a:gd name="connsiteY572" fmla="*/ 2748262 h 3686004"/>
                  <a:gd name="connsiteX573" fmla="*/ 3285161 w 4041704"/>
                  <a:gd name="connsiteY573" fmla="*/ 2759383 h 3686004"/>
                  <a:gd name="connsiteX574" fmla="*/ 3274895 w 4041704"/>
                  <a:gd name="connsiteY574" fmla="*/ 2752920 h 3686004"/>
                  <a:gd name="connsiteX575" fmla="*/ 3271161 w 4041704"/>
                  <a:gd name="connsiteY575" fmla="*/ 2736485 h 3686004"/>
                  <a:gd name="connsiteX576" fmla="*/ 3266142 w 4041704"/>
                  <a:gd name="connsiteY576" fmla="*/ 2736601 h 3686004"/>
                  <a:gd name="connsiteX577" fmla="*/ 3258831 w 4041704"/>
                  <a:gd name="connsiteY577" fmla="*/ 2739855 h 3686004"/>
                  <a:gd name="connsiteX578" fmla="*/ 3262278 w 4041704"/>
                  <a:gd name="connsiteY578" fmla="*/ 2745613 h 3686004"/>
                  <a:gd name="connsiteX579" fmla="*/ 3255571 w 4041704"/>
                  <a:gd name="connsiteY579" fmla="*/ 2759535 h 3686004"/>
                  <a:gd name="connsiteX580" fmla="*/ 3238454 w 4041704"/>
                  <a:gd name="connsiteY580" fmla="*/ 2769189 h 3686004"/>
                  <a:gd name="connsiteX581" fmla="*/ 3240926 w 4041704"/>
                  <a:gd name="connsiteY581" fmla="*/ 2794307 h 3686004"/>
                  <a:gd name="connsiteX582" fmla="*/ 3248725 w 4041704"/>
                  <a:gd name="connsiteY582" fmla="*/ 2819731 h 3686004"/>
                  <a:gd name="connsiteX583" fmla="*/ 3228986 w 4041704"/>
                  <a:gd name="connsiteY583" fmla="*/ 2828968 h 3686004"/>
                  <a:gd name="connsiteX584" fmla="*/ 3218493 w 4041704"/>
                  <a:gd name="connsiteY584" fmla="*/ 2837521 h 3686004"/>
                  <a:gd name="connsiteX585" fmla="*/ 3226246 w 4041704"/>
                  <a:gd name="connsiteY585" fmla="*/ 2846274 h 3686004"/>
                  <a:gd name="connsiteX586" fmla="*/ 3228785 w 4041704"/>
                  <a:gd name="connsiteY586" fmla="*/ 2847214 h 3686004"/>
                  <a:gd name="connsiteX587" fmla="*/ 3244569 w 4041704"/>
                  <a:gd name="connsiteY587" fmla="*/ 2856164 h 3686004"/>
                  <a:gd name="connsiteX588" fmla="*/ 3231069 w 4041704"/>
                  <a:gd name="connsiteY588" fmla="*/ 2859939 h 3686004"/>
                  <a:gd name="connsiteX589" fmla="*/ 3216055 w 4041704"/>
                  <a:gd name="connsiteY589" fmla="*/ 2859712 h 3686004"/>
                  <a:gd name="connsiteX590" fmla="*/ 3202712 w 4041704"/>
                  <a:gd name="connsiteY590" fmla="*/ 2882863 h 3686004"/>
                  <a:gd name="connsiteX591" fmla="*/ 3211539 w 4041704"/>
                  <a:gd name="connsiteY591" fmla="*/ 2895012 h 3686004"/>
                  <a:gd name="connsiteX592" fmla="*/ 3198034 w 4041704"/>
                  <a:gd name="connsiteY592" fmla="*/ 2908999 h 3686004"/>
                  <a:gd name="connsiteX593" fmla="*/ 3181779 w 4041704"/>
                  <a:gd name="connsiteY593" fmla="*/ 2906425 h 3686004"/>
                  <a:gd name="connsiteX594" fmla="*/ 3165269 w 4041704"/>
                  <a:gd name="connsiteY594" fmla="*/ 2915636 h 3686004"/>
                  <a:gd name="connsiteX595" fmla="*/ 3141111 w 4041704"/>
                  <a:gd name="connsiteY595" fmla="*/ 2929013 h 3686004"/>
                  <a:gd name="connsiteX596" fmla="*/ 3111788 w 4041704"/>
                  <a:gd name="connsiteY596" fmla="*/ 2951246 h 3686004"/>
                  <a:gd name="connsiteX597" fmla="*/ 3103501 w 4041704"/>
                  <a:gd name="connsiteY597" fmla="*/ 2962833 h 3686004"/>
                  <a:gd name="connsiteX598" fmla="*/ 3098730 w 4041704"/>
                  <a:gd name="connsiteY598" fmla="*/ 2955628 h 3686004"/>
                  <a:gd name="connsiteX599" fmla="*/ 3085672 w 4041704"/>
                  <a:gd name="connsiteY599" fmla="*/ 2960010 h 3686004"/>
                  <a:gd name="connsiteX600" fmla="*/ 3081075 w 4041704"/>
                  <a:gd name="connsiteY600" fmla="*/ 2967665 h 3686004"/>
                  <a:gd name="connsiteX601" fmla="*/ 3086646 w 4041704"/>
                  <a:gd name="connsiteY601" fmla="*/ 2973865 h 3686004"/>
                  <a:gd name="connsiteX602" fmla="*/ 3072757 w 4041704"/>
                  <a:gd name="connsiteY602" fmla="*/ 2975754 h 3686004"/>
                  <a:gd name="connsiteX603" fmla="*/ 3067356 w 4041704"/>
                  <a:gd name="connsiteY603" fmla="*/ 2974923 h 3686004"/>
                  <a:gd name="connsiteX604" fmla="*/ 3062755 w 4041704"/>
                  <a:gd name="connsiteY604" fmla="*/ 2975733 h 3686004"/>
                  <a:gd name="connsiteX605" fmla="*/ 3044703 w 4041704"/>
                  <a:gd name="connsiteY605" fmla="*/ 2977712 h 3686004"/>
                  <a:gd name="connsiteX606" fmla="*/ 3040222 w 4041704"/>
                  <a:gd name="connsiteY606" fmla="*/ 2977051 h 3686004"/>
                  <a:gd name="connsiteX607" fmla="*/ 3038819 w 4041704"/>
                  <a:gd name="connsiteY607" fmla="*/ 2983436 h 3686004"/>
                  <a:gd name="connsiteX608" fmla="*/ 3041525 w 4041704"/>
                  <a:gd name="connsiteY608" fmla="*/ 2994574 h 3686004"/>
                  <a:gd name="connsiteX609" fmla="*/ 3048604 w 4041704"/>
                  <a:gd name="connsiteY609" fmla="*/ 3007817 h 3686004"/>
                  <a:gd name="connsiteX610" fmla="*/ 3033310 w 4041704"/>
                  <a:gd name="connsiteY610" fmla="*/ 3019823 h 3686004"/>
                  <a:gd name="connsiteX611" fmla="*/ 3017560 w 4041704"/>
                  <a:gd name="connsiteY611" fmla="*/ 3015045 h 3686004"/>
                  <a:gd name="connsiteX612" fmla="*/ 3007298 w 4041704"/>
                  <a:gd name="connsiteY612" fmla="*/ 3013664 h 3686004"/>
                  <a:gd name="connsiteX613" fmla="*/ 3000754 w 4041704"/>
                  <a:gd name="connsiteY613" fmla="*/ 3020997 h 3686004"/>
                  <a:gd name="connsiteX614" fmla="*/ 3001671 w 4041704"/>
                  <a:gd name="connsiteY614" fmla="*/ 3021465 h 3686004"/>
                  <a:gd name="connsiteX615" fmla="*/ 2995069 w 4041704"/>
                  <a:gd name="connsiteY615" fmla="*/ 3033588 h 3686004"/>
                  <a:gd name="connsiteX616" fmla="*/ 2954465 w 4041704"/>
                  <a:gd name="connsiteY616" fmla="*/ 3108485 h 3686004"/>
                  <a:gd name="connsiteX617" fmla="*/ 2960471 w 4041704"/>
                  <a:gd name="connsiteY617" fmla="*/ 3122730 h 3686004"/>
                  <a:gd name="connsiteX618" fmla="*/ 2970885 w 4041704"/>
                  <a:gd name="connsiteY618" fmla="*/ 3141609 h 3686004"/>
                  <a:gd name="connsiteX619" fmla="*/ 2950245 w 4041704"/>
                  <a:gd name="connsiteY619" fmla="*/ 3143900 h 3686004"/>
                  <a:gd name="connsiteX620" fmla="*/ 2937957 w 4041704"/>
                  <a:gd name="connsiteY620" fmla="*/ 3170134 h 3686004"/>
                  <a:gd name="connsiteX621" fmla="*/ 2945149 w 4041704"/>
                  <a:gd name="connsiteY621" fmla="*/ 3194327 h 3686004"/>
                  <a:gd name="connsiteX622" fmla="*/ 2943374 w 4041704"/>
                  <a:gd name="connsiteY622" fmla="*/ 3245492 h 3686004"/>
                  <a:gd name="connsiteX623" fmla="*/ 2924099 w 4041704"/>
                  <a:gd name="connsiteY623" fmla="*/ 3263038 h 3686004"/>
                  <a:gd name="connsiteX624" fmla="*/ 2910544 w 4041704"/>
                  <a:gd name="connsiteY624" fmla="*/ 3280070 h 3686004"/>
                  <a:gd name="connsiteX625" fmla="*/ 2895111 w 4041704"/>
                  <a:gd name="connsiteY625" fmla="*/ 3276129 h 3686004"/>
                  <a:gd name="connsiteX626" fmla="*/ 2863294 w 4041704"/>
                  <a:gd name="connsiteY626" fmla="*/ 3252663 h 3686004"/>
                  <a:gd name="connsiteX627" fmla="*/ 2834578 w 4041704"/>
                  <a:gd name="connsiteY627" fmla="*/ 3242372 h 3686004"/>
                  <a:gd name="connsiteX628" fmla="*/ 2785273 w 4041704"/>
                  <a:gd name="connsiteY628" fmla="*/ 3254770 h 3686004"/>
                  <a:gd name="connsiteX629" fmla="*/ 2775514 w 4041704"/>
                  <a:gd name="connsiteY629" fmla="*/ 3264662 h 3686004"/>
                  <a:gd name="connsiteX630" fmla="*/ 2760612 w 4041704"/>
                  <a:gd name="connsiteY630" fmla="*/ 3273241 h 3686004"/>
                  <a:gd name="connsiteX631" fmla="*/ 2756924 w 4041704"/>
                  <a:gd name="connsiteY631" fmla="*/ 3258492 h 3686004"/>
                  <a:gd name="connsiteX632" fmla="*/ 2754004 w 4041704"/>
                  <a:gd name="connsiteY632" fmla="*/ 3250621 h 3686004"/>
                  <a:gd name="connsiteX633" fmla="*/ 2747464 w 4041704"/>
                  <a:gd name="connsiteY633" fmla="*/ 3255198 h 3686004"/>
                  <a:gd name="connsiteX634" fmla="*/ 2697171 w 4041704"/>
                  <a:gd name="connsiteY634" fmla="*/ 3269754 h 3686004"/>
                  <a:gd name="connsiteX635" fmla="*/ 2675868 w 4041704"/>
                  <a:gd name="connsiteY635" fmla="*/ 3265425 h 3686004"/>
                  <a:gd name="connsiteX636" fmla="*/ 2673392 w 4041704"/>
                  <a:gd name="connsiteY636" fmla="*/ 3261362 h 3686004"/>
                  <a:gd name="connsiteX637" fmla="*/ 2671104 w 4041704"/>
                  <a:gd name="connsiteY637" fmla="*/ 3263092 h 3686004"/>
                  <a:gd name="connsiteX638" fmla="*/ 2662639 w 4041704"/>
                  <a:gd name="connsiteY638" fmla="*/ 3257802 h 3686004"/>
                  <a:gd name="connsiteX639" fmla="*/ 2660869 w 4041704"/>
                  <a:gd name="connsiteY639" fmla="*/ 3253543 h 3686004"/>
                  <a:gd name="connsiteX640" fmla="*/ 2650158 w 4041704"/>
                  <a:gd name="connsiteY640" fmla="*/ 3249077 h 3686004"/>
                  <a:gd name="connsiteX641" fmla="*/ 2645756 w 4041704"/>
                  <a:gd name="connsiteY641" fmla="*/ 3244534 h 3686004"/>
                  <a:gd name="connsiteX642" fmla="*/ 2645179 w 4041704"/>
                  <a:gd name="connsiteY642" fmla="*/ 3248918 h 3686004"/>
                  <a:gd name="connsiteX643" fmla="*/ 2593191 w 4041704"/>
                  <a:gd name="connsiteY643" fmla="*/ 3294739 h 3686004"/>
                  <a:gd name="connsiteX644" fmla="*/ 2555482 w 4041704"/>
                  <a:gd name="connsiteY644" fmla="*/ 3295150 h 3686004"/>
                  <a:gd name="connsiteX645" fmla="*/ 2497398 w 4041704"/>
                  <a:gd name="connsiteY645" fmla="*/ 3286039 h 3686004"/>
                  <a:gd name="connsiteX646" fmla="*/ 2490388 w 4041704"/>
                  <a:gd name="connsiteY646" fmla="*/ 3282957 h 3686004"/>
                  <a:gd name="connsiteX647" fmla="*/ 2483284 w 4041704"/>
                  <a:gd name="connsiteY647" fmla="*/ 3290519 h 3686004"/>
                  <a:gd name="connsiteX648" fmla="*/ 2482076 w 4041704"/>
                  <a:gd name="connsiteY648" fmla="*/ 3297985 h 3686004"/>
                  <a:gd name="connsiteX649" fmla="*/ 2485672 w 4041704"/>
                  <a:gd name="connsiteY649" fmla="*/ 3308429 h 3686004"/>
                  <a:gd name="connsiteX650" fmla="*/ 2482573 w 4041704"/>
                  <a:gd name="connsiteY650" fmla="*/ 3314037 h 3686004"/>
                  <a:gd name="connsiteX651" fmla="*/ 2480335 w 4041704"/>
                  <a:gd name="connsiteY651" fmla="*/ 3314275 h 3686004"/>
                  <a:gd name="connsiteX652" fmla="*/ 2480624 w 4041704"/>
                  <a:gd name="connsiteY652" fmla="*/ 3329114 h 3686004"/>
                  <a:gd name="connsiteX653" fmla="*/ 2470723 w 4041704"/>
                  <a:gd name="connsiteY653" fmla="*/ 3346053 h 3686004"/>
                  <a:gd name="connsiteX654" fmla="*/ 2439847 w 4041704"/>
                  <a:gd name="connsiteY654" fmla="*/ 3342529 h 3686004"/>
                  <a:gd name="connsiteX655" fmla="*/ 2420715 w 4041704"/>
                  <a:gd name="connsiteY655" fmla="*/ 3345080 h 3686004"/>
                  <a:gd name="connsiteX656" fmla="*/ 2423593 w 4041704"/>
                  <a:gd name="connsiteY656" fmla="*/ 3361502 h 3686004"/>
                  <a:gd name="connsiteX657" fmla="*/ 2425975 w 4041704"/>
                  <a:gd name="connsiteY657" fmla="*/ 3364541 h 3686004"/>
                  <a:gd name="connsiteX658" fmla="*/ 2438462 w 4041704"/>
                  <a:gd name="connsiteY658" fmla="*/ 3387201 h 3686004"/>
                  <a:gd name="connsiteX659" fmla="*/ 2419245 w 4041704"/>
                  <a:gd name="connsiteY659" fmla="*/ 3381705 h 3686004"/>
                  <a:gd name="connsiteX660" fmla="*/ 2401177 w 4041704"/>
                  <a:gd name="connsiteY660" fmla="*/ 3370212 h 3686004"/>
                  <a:gd name="connsiteX661" fmla="*/ 2367679 w 4041704"/>
                  <a:gd name="connsiteY661" fmla="*/ 3388368 h 3686004"/>
                  <a:gd name="connsiteX662" fmla="*/ 2369327 w 4041704"/>
                  <a:gd name="connsiteY662" fmla="*/ 3409717 h 3686004"/>
                  <a:gd name="connsiteX663" fmla="*/ 2342476 w 4041704"/>
                  <a:gd name="connsiteY663" fmla="*/ 3416622 h 3686004"/>
                  <a:gd name="connsiteX664" fmla="*/ 2324654 w 4041704"/>
                  <a:gd name="connsiteY664" fmla="*/ 3401353 h 3686004"/>
                  <a:gd name="connsiteX665" fmla="*/ 2312047 w 4041704"/>
                  <a:gd name="connsiteY665" fmla="*/ 3393667 h 3686004"/>
                  <a:gd name="connsiteX666" fmla="*/ 2299300 w 4041704"/>
                  <a:gd name="connsiteY666" fmla="*/ 3399488 h 3686004"/>
                  <a:gd name="connsiteX667" fmla="*/ 2300228 w 4041704"/>
                  <a:gd name="connsiteY667" fmla="*/ 3400626 h 3686004"/>
                  <a:gd name="connsiteX668" fmla="*/ 2284657 w 4041704"/>
                  <a:gd name="connsiteY668" fmla="*/ 3412668 h 3686004"/>
                  <a:gd name="connsiteX669" fmla="*/ 2188704 w 4041704"/>
                  <a:gd name="connsiteY669" fmla="*/ 3487168 h 3686004"/>
                  <a:gd name="connsiteX670" fmla="*/ 2188378 w 4041704"/>
                  <a:gd name="connsiteY670" fmla="*/ 3509212 h 3686004"/>
                  <a:gd name="connsiteX671" fmla="*/ 2191148 w 4041704"/>
                  <a:gd name="connsiteY671" fmla="*/ 3539830 h 3686004"/>
                  <a:gd name="connsiteX672" fmla="*/ 2162887 w 4041704"/>
                  <a:gd name="connsiteY672" fmla="*/ 3530987 h 3686004"/>
                  <a:gd name="connsiteX673" fmla="*/ 2131803 w 4041704"/>
                  <a:gd name="connsiteY673" fmla="*/ 3558191 h 3686004"/>
                  <a:gd name="connsiteX674" fmla="*/ 2127323 w 4041704"/>
                  <a:gd name="connsiteY674" fmla="*/ 3593902 h 3686004"/>
                  <a:gd name="connsiteX675" fmla="*/ 2095670 w 4041704"/>
                  <a:gd name="connsiteY675" fmla="*/ 3659684 h 3686004"/>
                  <a:gd name="connsiteX676" fmla="*/ 2060444 w 4041704"/>
                  <a:gd name="connsiteY676" fmla="*/ 3671539 h 3686004"/>
                  <a:gd name="connsiteX677" fmla="*/ 2032982 w 4041704"/>
                  <a:gd name="connsiteY677" fmla="*/ 3686004 h 3686004"/>
                  <a:gd name="connsiteX678" fmla="*/ 2015093 w 4041704"/>
                  <a:gd name="connsiteY678" fmla="*/ 3672010 h 3686004"/>
                  <a:gd name="connsiteX679" fmla="*/ 1987008 w 4041704"/>
                  <a:gd name="connsiteY679" fmla="*/ 3623131 h 3686004"/>
                  <a:gd name="connsiteX680" fmla="*/ 1955418 w 4041704"/>
                  <a:gd name="connsiteY680" fmla="*/ 3593230 h 3686004"/>
                  <a:gd name="connsiteX681" fmla="*/ 1883937 w 4041704"/>
                  <a:gd name="connsiteY681" fmla="*/ 3581147 h 3686004"/>
                  <a:gd name="connsiteX682" fmla="*/ 1865526 w 4041704"/>
                  <a:gd name="connsiteY682" fmla="*/ 3588467 h 3686004"/>
                  <a:gd name="connsiteX683" fmla="*/ 1841150 w 4041704"/>
                  <a:gd name="connsiteY683" fmla="*/ 3591124 h 3686004"/>
                  <a:gd name="connsiteX684" fmla="*/ 1844793 w 4041704"/>
                  <a:gd name="connsiteY684" fmla="*/ 3569752 h 3686004"/>
                  <a:gd name="connsiteX685" fmla="*/ 1845492 w 4041704"/>
                  <a:gd name="connsiteY685" fmla="*/ 3557803 h 3686004"/>
                  <a:gd name="connsiteX686" fmla="*/ 1834329 w 4041704"/>
                  <a:gd name="connsiteY686" fmla="*/ 3560030 h 3686004"/>
                  <a:gd name="connsiteX687" fmla="*/ 1760322 w 4041704"/>
                  <a:gd name="connsiteY687" fmla="*/ 3550197 h 3686004"/>
                  <a:gd name="connsiteX688" fmla="*/ 1733314 w 4041704"/>
                  <a:gd name="connsiteY688" fmla="*/ 3519845 h 3686004"/>
                  <a:gd name="connsiteX689" fmla="*/ 1671934 w 4041704"/>
                  <a:gd name="connsiteY689" fmla="*/ 3408590 h 3686004"/>
                  <a:gd name="connsiteX690" fmla="*/ 1655345 w 4041704"/>
                  <a:gd name="connsiteY690" fmla="*/ 3405224 h 3686004"/>
                  <a:gd name="connsiteX691" fmla="*/ 1640552 w 4041704"/>
                  <a:gd name="connsiteY691" fmla="*/ 3399806 h 3686004"/>
                  <a:gd name="connsiteX692" fmla="*/ 1637976 w 4041704"/>
                  <a:gd name="connsiteY692" fmla="*/ 3390256 h 3686004"/>
                  <a:gd name="connsiteX693" fmla="*/ 1618072 w 4041704"/>
                  <a:gd name="connsiteY693" fmla="*/ 3387135 h 3686004"/>
                  <a:gd name="connsiteX694" fmla="*/ 1615043 w 4041704"/>
                  <a:gd name="connsiteY694" fmla="*/ 3382230 h 3686004"/>
                  <a:gd name="connsiteX695" fmla="*/ 1596941 w 4041704"/>
                  <a:gd name="connsiteY695" fmla="*/ 3395104 h 3686004"/>
                  <a:gd name="connsiteX696" fmla="*/ 1596004 w 4041704"/>
                  <a:gd name="connsiteY696" fmla="*/ 3374186 h 3686004"/>
                  <a:gd name="connsiteX697" fmla="*/ 1578147 w 4041704"/>
                  <a:gd name="connsiteY697" fmla="*/ 3371945 h 3686004"/>
                  <a:gd name="connsiteX698" fmla="*/ 1578554 w 4041704"/>
                  <a:gd name="connsiteY698" fmla="*/ 3370072 h 3686004"/>
                  <a:gd name="connsiteX699" fmla="*/ 1564569 w 4041704"/>
                  <a:gd name="connsiteY699" fmla="*/ 3381484 h 3686004"/>
                  <a:gd name="connsiteX700" fmla="*/ 1533082 w 4041704"/>
                  <a:gd name="connsiteY700" fmla="*/ 3402615 h 3686004"/>
                  <a:gd name="connsiteX701" fmla="*/ 1512331 w 4041704"/>
                  <a:gd name="connsiteY701" fmla="*/ 3379479 h 3686004"/>
                  <a:gd name="connsiteX702" fmla="*/ 1496332 w 4041704"/>
                  <a:gd name="connsiteY702" fmla="*/ 3368684 h 3686004"/>
                  <a:gd name="connsiteX703" fmla="*/ 1487582 w 4041704"/>
                  <a:gd name="connsiteY703" fmla="*/ 3382875 h 3686004"/>
                  <a:gd name="connsiteX704" fmla="*/ 1487345 w 4041704"/>
                  <a:gd name="connsiteY704" fmla="*/ 3386728 h 3686004"/>
                  <a:gd name="connsiteX705" fmla="*/ 1481637 w 4041704"/>
                  <a:gd name="connsiteY705" fmla="*/ 3411963 h 3686004"/>
                  <a:gd name="connsiteX706" fmla="*/ 1470917 w 4041704"/>
                  <a:gd name="connsiteY706" fmla="*/ 3395095 h 3686004"/>
                  <a:gd name="connsiteX707" fmla="*/ 1465036 w 4041704"/>
                  <a:gd name="connsiteY707" fmla="*/ 3374505 h 3686004"/>
                  <a:gd name="connsiteX708" fmla="*/ 1427933 w 4041704"/>
                  <a:gd name="connsiteY708" fmla="*/ 3365840 h 3686004"/>
                  <a:gd name="connsiteX709" fmla="*/ 1414989 w 4041704"/>
                  <a:gd name="connsiteY709" fmla="*/ 3382899 h 3686004"/>
                  <a:gd name="connsiteX710" fmla="*/ 1390328 w 4041704"/>
                  <a:gd name="connsiteY710" fmla="*/ 3370234 h 3686004"/>
                  <a:gd name="connsiteX711" fmla="*/ 1387138 w 4041704"/>
                  <a:gd name="connsiteY711" fmla="*/ 3346982 h 3686004"/>
                  <a:gd name="connsiteX712" fmla="*/ 1367757 w 4041704"/>
                  <a:gd name="connsiteY712" fmla="*/ 3328245 h 3686004"/>
                  <a:gd name="connsiteX713" fmla="*/ 1339537 w 4041704"/>
                  <a:gd name="connsiteY713" fmla="*/ 3300787 h 3686004"/>
                  <a:gd name="connsiteX714" fmla="*/ 1297095 w 4041704"/>
                  <a:gd name="connsiteY714" fmla="*/ 3269929 h 3686004"/>
                  <a:gd name="connsiteX715" fmla="*/ 1277860 w 4041704"/>
                  <a:gd name="connsiteY715" fmla="*/ 3263398 h 3686004"/>
                  <a:gd name="connsiteX716" fmla="*/ 1285729 w 4041704"/>
                  <a:gd name="connsiteY716" fmla="*/ 3253912 h 3686004"/>
                  <a:gd name="connsiteX717" fmla="*/ 1274362 w 4041704"/>
                  <a:gd name="connsiteY717" fmla="*/ 3237896 h 3686004"/>
                  <a:gd name="connsiteX718" fmla="*/ 1243451 w 4041704"/>
                  <a:gd name="connsiteY718" fmla="*/ 3213097 h 3686004"/>
                  <a:gd name="connsiteX719" fmla="*/ 1233305 w 4041704"/>
                  <a:gd name="connsiteY719" fmla="*/ 3189274 h 3686004"/>
                  <a:gd name="connsiteX720" fmla="*/ 1231404 w 4041704"/>
                  <a:gd name="connsiteY720" fmla="*/ 3176435 h 3686004"/>
                  <a:gd name="connsiteX721" fmla="*/ 1223095 w 4041704"/>
                  <a:gd name="connsiteY721" fmla="*/ 3189026 h 3686004"/>
                  <a:gd name="connsiteX722" fmla="*/ 1202226 w 4041704"/>
                  <a:gd name="connsiteY722" fmla="*/ 3214473 h 3686004"/>
                  <a:gd name="connsiteX723" fmla="*/ 1160715 w 4041704"/>
                  <a:gd name="connsiteY723" fmla="*/ 3248436 h 3686004"/>
                  <a:gd name="connsiteX724" fmla="*/ 1140446 w 4041704"/>
                  <a:gd name="connsiteY724" fmla="*/ 3266397 h 3686004"/>
                  <a:gd name="connsiteX725" fmla="*/ 1126105 w 4041704"/>
                  <a:gd name="connsiteY725" fmla="*/ 3266756 h 3686004"/>
                  <a:gd name="connsiteX726" fmla="*/ 1123155 w 4041704"/>
                  <a:gd name="connsiteY726" fmla="*/ 3289494 h 3686004"/>
                  <a:gd name="connsiteX727" fmla="*/ 1074384 w 4041704"/>
                  <a:gd name="connsiteY727" fmla="*/ 3324758 h 3686004"/>
                  <a:gd name="connsiteX728" fmla="*/ 1061166 w 4041704"/>
                  <a:gd name="connsiteY728" fmla="*/ 3334623 h 3686004"/>
                  <a:gd name="connsiteX729" fmla="*/ 1018008 w 4041704"/>
                  <a:gd name="connsiteY729" fmla="*/ 3360921 h 3686004"/>
                  <a:gd name="connsiteX730" fmla="*/ 969896 w 4041704"/>
                  <a:gd name="connsiteY730" fmla="*/ 3387953 h 3686004"/>
                  <a:gd name="connsiteX731" fmla="*/ 943250 w 4041704"/>
                  <a:gd name="connsiteY731" fmla="*/ 3400885 h 3686004"/>
                  <a:gd name="connsiteX732" fmla="*/ 942382 w 4041704"/>
                  <a:gd name="connsiteY732" fmla="*/ 3402321 h 3686004"/>
                  <a:gd name="connsiteX733" fmla="*/ 942381 w 4041704"/>
                  <a:gd name="connsiteY733" fmla="*/ 3402321 h 3686004"/>
                  <a:gd name="connsiteX734" fmla="*/ 942165 w 4041704"/>
                  <a:gd name="connsiteY734" fmla="*/ 3402681 h 3686004"/>
                  <a:gd name="connsiteX735" fmla="*/ 942382 w 4041704"/>
                  <a:gd name="connsiteY735" fmla="*/ 3402321 h 3686004"/>
                  <a:gd name="connsiteX736" fmla="*/ 943534 w 4041704"/>
                  <a:gd name="connsiteY736" fmla="*/ 3402037 h 3686004"/>
                  <a:gd name="connsiteX737" fmla="*/ 950824 w 4041704"/>
                  <a:gd name="connsiteY737" fmla="*/ 3409777 h 3686004"/>
                  <a:gd name="connsiteX738" fmla="*/ 946198 w 4041704"/>
                  <a:gd name="connsiteY738" fmla="*/ 3415809 h 3686004"/>
                  <a:gd name="connsiteX739" fmla="*/ 885435 w 4041704"/>
                  <a:gd name="connsiteY739" fmla="*/ 3473841 h 3686004"/>
                  <a:gd name="connsiteX740" fmla="*/ 874462 w 4041704"/>
                  <a:gd name="connsiteY740" fmla="*/ 3483885 h 3686004"/>
                  <a:gd name="connsiteX741" fmla="*/ 870944 w 4041704"/>
                  <a:gd name="connsiteY741" fmla="*/ 3485487 h 3686004"/>
                  <a:gd name="connsiteX742" fmla="*/ 860406 w 4041704"/>
                  <a:gd name="connsiteY742" fmla="*/ 3485396 h 3686004"/>
                  <a:gd name="connsiteX743" fmla="*/ 856724 w 4041704"/>
                  <a:gd name="connsiteY743" fmla="*/ 3484348 h 3686004"/>
                  <a:gd name="connsiteX744" fmla="*/ 849315 w 4041704"/>
                  <a:gd name="connsiteY744" fmla="*/ 3478105 h 3686004"/>
                  <a:gd name="connsiteX745" fmla="*/ 844719 w 4041704"/>
                  <a:gd name="connsiteY745" fmla="*/ 3474347 h 3686004"/>
                  <a:gd name="connsiteX746" fmla="*/ 828312 w 4041704"/>
                  <a:gd name="connsiteY746" fmla="*/ 3491112 h 3686004"/>
                  <a:gd name="connsiteX747" fmla="*/ 811816 w 4041704"/>
                  <a:gd name="connsiteY747" fmla="*/ 3499584 h 3686004"/>
                  <a:gd name="connsiteX748" fmla="*/ 806443 w 4041704"/>
                  <a:gd name="connsiteY748" fmla="*/ 3486725 h 3686004"/>
                  <a:gd name="connsiteX749" fmla="*/ 865663 w 4041704"/>
                  <a:gd name="connsiteY749" fmla="*/ 3443258 h 3686004"/>
                  <a:gd name="connsiteX750" fmla="*/ 891545 w 4041704"/>
                  <a:gd name="connsiteY750" fmla="*/ 3416330 h 3686004"/>
                  <a:gd name="connsiteX751" fmla="*/ 896111 w 4041704"/>
                  <a:gd name="connsiteY751" fmla="*/ 3411046 h 3686004"/>
                  <a:gd name="connsiteX752" fmla="*/ 936260 w 4041704"/>
                  <a:gd name="connsiteY752" fmla="*/ 3389402 h 3686004"/>
                  <a:gd name="connsiteX753" fmla="*/ 950766 w 4041704"/>
                  <a:gd name="connsiteY753" fmla="*/ 3372862 h 3686004"/>
                  <a:gd name="connsiteX754" fmla="*/ 958401 w 4041704"/>
                  <a:gd name="connsiteY754" fmla="*/ 3362175 h 3686004"/>
                  <a:gd name="connsiteX755" fmla="*/ 1002097 w 4041704"/>
                  <a:gd name="connsiteY755" fmla="*/ 3329141 h 3686004"/>
                  <a:gd name="connsiteX756" fmla="*/ 1027292 w 4041704"/>
                  <a:gd name="connsiteY756" fmla="*/ 3301404 h 3686004"/>
                  <a:gd name="connsiteX757" fmla="*/ 1054298 w 4041704"/>
                  <a:gd name="connsiteY757" fmla="*/ 3283982 h 3686004"/>
                  <a:gd name="connsiteX758" fmla="*/ 1066200 w 4041704"/>
                  <a:gd name="connsiteY758" fmla="*/ 3252921 h 3686004"/>
                  <a:gd name="connsiteX759" fmla="*/ 1061380 w 4041704"/>
                  <a:gd name="connsiteY759" fmla="*/ 3247263 h 3686004"/>
                  <a:gd name="connsiteX760" fmla="*/ 1070214 w 4041704"/>
                  <a:gd name="connsiteY760" fmla="*/ 3202775 h 3686004"/>
                  <a:gd name="connsiteX761" fmla="*/ 1077715 w 4041704"/>
                  <a:gd name="connsiteY761" fmla="*/ 3179648 h 3686004"/>
                  <a:gd name="connsiteX762" fmla="*/ 1077647 w 4041704"/>
                  <a:gd name="connsiteY762" fmla="*/ 3179528 h 3686004"/>
                  <a:gd name="connsiteX763" fmla="*/ 1068969 w 4041704"/>
                  <a:gd name="connsiteY763" fmla="*/ 3165555 h 3686004"/>
                  <a:gd name="connsiteX764" fmla="*/ 1069713 w 4041704"/>
                  <a:gd name="connsiteY764" fmla="*/ 3165435 h 3686004"/>
                  <a:gd name="connsiteX765" fmla="*/ 1068029 w 4041704"/>
                  <a:gd name="connsiteY765" fmla="*/ 3162443 h 3686004"/>
                  <a:gd name="connsiteX766" fmla="*/ 1064529 w 4041704"/>
                  <a:gd name="connsiteY766" fmla="*/ 3142060 h 3686004"/>
                  <a:gd name="connsiteX767" fmla="*/ 1063050 w 4041704"/>
                  <a:gd name="connsiteY767" fmla="*/ 3137376 h 3686004"/>
                  <a:gd name="connsiteX768" fmla="*/ 1062498 w 4041704"/>
                  <a:gd name="connsiteY768" fmla="*/ 3137761 h 3686004"/>
                  <a:gd name="connsiteX769" fmla="*/ 1034473 w 4041704"/>
                  <a:gd name="connsiteY769" fmla="*/ 3173009 h 3686004"/>
                  <a:gd name="connsiteX770" fmla="*/ 1013870 w 4041704"/>
                  <a:gd name="connsiteY770" fmla="*/ 3181846 h 3686004"/>
                  <a:gd name="connsiteX771" fmla="*/ 1003316 w 4041704"/>
                  <a:gd name="connsiteY771" fmla="*/ 3189210 h 3686004"/>
                  <a:gd name="connsiteX772" fmla="*/ 970293 w 4041704"/>
                  <a:gd name="connsiteY772" fmla="*/ 3206712 h 3686004"/>
                  <a:gd name="connsiteX773" fmla="*/ 947984 w 4041704"/>
                  <a:gd name="connsiteY773" fmla="*/ 3194585 h 3686004"/>
                  <a:gd name="connsiteX774" fmla="*/ 1001074 w 4041704"/>
                  <a:gd name="connsiteY774" fmla="*/ 3113231 h 3686004"/>
                  <a:gd name="connsiteX775" fmla="*/ 996669 w 4041704"/>
                  <a:gd name="connsiteY775" fmla="*/ 3113534 h 3686004"/>
                  <a:gd name="connsiteX776" fmla="*/ 1020438 w 4041704"/>
                  <a:gd name="connsiteY776" fmla="*/ 3088642 h 3686004"/>
                  <a:gd name="connsiteX777" fmla="*/ 1038396 w 4041704"/>
                  <a:gd name="connsiteY777" fmla="*/ 3064220 h 3686004"/>
                  <a:gd name="connsiteX778" fmla="*/ 1027366 w 4041704"/>
                  <a:gd name="connsiteY778" fmla="*/ 3055851 h 3686004"/>
                  <a:gd name="connsiteX779" fmla="*/ 1011529 w 4041704"/>
                  <a:gd name="connsiteY779" fmla="*/ 3037259 h 3686004"/>
                  <a:gd name="connsiteX780" fmla="*/ 989315 w 4041704"/>
                  <a:gd name="connsiteY780" fmla="*/ 3032467 h 3686004"/>
                  <a:gd name="connsiteX781" fmla="*/ 967639 w 4041704"/>
                  <a:gd name="connsiteY781" fmla="*/ 3039771 h 3686004"/>
                  <a:gd name="connsiteX782" fmla="*/ 956876 w 4041704"/>
                  <a:gd name="connsiteY782" fmla="*/ 3056610 h 3686004"/>
                  <a:gd name="connsiteX783" fmla="*/ 941712 w 4041704"/>
                  <a:gd name="connsiteY783" fmla="*/ 3062552 h 3686004"/>
                  <a:gd name="connsiteX784" fmla="*/ 926580 w 4041704"/>
                  <a:gd name="connsiteY784" fmla="*/ 3039873 h 3686004"/>
                  <a:gd name="connsiteX785" fmla="*/ 921415 w 4041704"/>
                  <a:gd name="connsiteY785" fmla="*/ 3033810 h 3686004"/>
                  <a:gd name="connsiteX786" fmla="*/ 914050 w 4041704"/>
                  <a:gd name="connsiteY786" fmla="*/ 3031714 h 3686004"/>
                  <a:gd name="connsiteX787" fmla="*/ 899127 w 4041704"/>
                  <a:gd name="connsiteY787" fmla="*/ 3015831 h 3686004"/>
                  <a:gd name="connsiteX788" fmla="*/ 883887 w 4041704"/>
                  <a:gd name="connsiteY788" fmla="*/ 3027417 h 3686004"/>
                  <a:gd name="connsiteX789" fmla="*/ 877840 w 4041704"/>
                  <a:gd name="connsiteY789" fmla="*/ 3027685 h 3686004"/>
                  <a:gd name="connsiteX790" fmla="*/ 833143 w 4041704"/>
                  <a:gd name="connsiteY790" fmla="*/ 3012056 h 3686004"/>
                  <a:gd name="connsiteX791" fmla="*/ 827051 w 4041704"/>
                  <a:gd name="connsiteY791" fmla="*/ 3008178 h 3686004"/>
                  <a:gd name="connsiteX792" fmla="*/ 805303 w 4041704"/>
                  <a:gd name="connsiteY792" fmla="*/ 2983463 h 3686004"/>
                  <a:gd name="connsiteX793" fmla="*/ 785396 w 4041704"/>
                  <a:gd name="connsiteY793" fmla="*/ 2940440 h 3686004"/>
                  <a:gd name="connsiteX794" fmla="*/ 777912 w 4041704"/>
                  <a:gd name="connsiteY794" fmla="*/ 2921010 h 3686004"/>
                  <a:gd name="connsiteX795" fmla="*/ 776057 w 4041704"/>
                  <a:gd name="connsiteY795" fmla="*/ 2906550 h 3686004"/>
                  <a:gd name="connsiteX796" fmla="*/ 794156 w 4041704"/>
                  <a:gd name="connsiteY796" fmla="*/ 2863934 h 3686004"/>
                  <a:gd name="connsiteX797" fmla="*/ 796433 w 4041704"/>
                  <a:gd name="connsiteY797" fmla="*/ 2854323 h 3686004"/>
                  <a:gd name="connsiteX798" fmla="*/ 784369 w 4041704"/>
                  <a:gd name="connsiteY798" fmla="*/ 2826241 h 3686004"/>
                  <a:gd name="connsiteX799" fmla="*/ 781525 w 4041704"/>
                  <a:gd name="connsiteY799" fmla="*/ 2814714 h 3686004"/>
                  <a:gd name="connsiteX800" fmla="*/ 777006 w 4041704"/>
                  <a:gd name="connsiteY800" fmla="*/ 2786482 h 3686004"/>
                  <a:gd name="connsiteX801" fmla="*/ 764987 w 4041704"/>
                  <a:gd name="connsiteY801" fmla="*/ 2781377 h 3686004"/>
                  <a:gd name="connsiteX802" fmla="*/ 754819 w 4041704"/>
                  <a:gd name="connsiteY802" fmla="*/ 2791238 h 3686004"/>
                  <a:gd name="connsiteX803" fmla="*/ 748844 w 4041704"/>
                  <a:gd name="connsiteY803" fmla="*/ 2763129 h 3686004"/>
                  <a:gd name="connsiteX804" fmla="*/ 730809 w 4041704"/>
                  <a:gd name="connsiteY804" fmla="*/ 2718412 h 3686004"/>
                  <a:gd name="connsiteX805" fmla="*/ 725651 w 4041704"/>
                  <a:gd name="connsiteY805" fmla="*/ 2720140 h 3686004"/>
                  <a:gd name="connsiteX806" fmla="*/ 727215 w 4041704"/>
                  <a:gd name="connsiteY806" fmla="*/ 2721285 h 3686004"/>
                  <a:gd name="connsiteX807" fmla="*/ 719629 w 4041704"/>
                  <a:gd name="connsiteY807" fmla="*/ 2729726 h 3686004"/>
                  <a:gd name="connsiteX808" fmla="*/ 704062 w 4041704"/>
                  <a:gd name="connsiteY808" fmla="*/ 2753308 h 3686004"/>
                  <a:gd name="connsiteX809" fmla="*/ 700079 w 4041704"/>
                  <a:gd name="connsiteY809" fmla="*/ 2765644 h 3686004"/>
                  <a:gd name="connsiteX810" fmla="*/ 663000 w 4041704"/>
                  <a:gd name="connsiteY810" fmla="*/ 2821583 h 3686004"/>
                  <a:gd name="connsiteX811" fmla="*/ 668823 w 4041704"/>
                  <a:gd name="connsiteY811" fmla="*/ 2841084 h 3686004"/>
                  <a:gd name="connsiteX812" fmla="*/ 685585 w 4041704"/>
                  <a:gd name="connsiteY812" fmla="*/ 2878480 h 3686004"/>
                  <a:gd name="connsiteX813" fmla="*/ 680405 w 4041704"/>
                  <a:gd name="connsiteY813" fmla="*/ 2888905 h 3686004"/>
                  <a:gd name="connsiteX814" fmla="*/ 659234 w 4041704"/>
                  <a:gd name="connsiteY814" fmla="*/ 2898435 h 3686004"/>
                  <a:gd name="connsiteX815" fmla="*/ 583400 w 4041704"/>
                  <a:gd name="connsiteY815" fmla="*/ 2850398 h 3686004"/>
                  <a:gd name="connsiteX816" fmla="*/ 565656 w 4041704"/>
                  <a:gd name="connsiteY816" fmla="*/ 2840755 h 3686004"/>
                  <a:gd name="connsiteX817" fmla="*/ 557530 w 4041704"/>
                  <a:gd name="connsiteY817" fmla="*/ 2840523 h 3686004"/>
                  <a:gd name="connsiteX818" fmla="*/ 559953 w 4041704"/>
                  <a:gd name="connsiteY818" fmla="*/ 2852042 h 3686004"/>
                  <a:gd name="connsiteX819" fmla="*/ 565475 w 4041704"/>
                  <a:gd name="connsiteY819" fmla="*/ 2853639 h 3686004"/>
                  <a:gd name="connsiteX820" fmla="*/ 577550 w 4041704"/>
                  <a:gd name="connsiteY820" fmla="*/ 2858053 h 3686004"/>
                  <a:gd name="connsiteX821" fmla="*/ 567497 w 4041704"/>
                  <a:gd name="connsiteY821" fmla="*/ 2872594 h 3686004"/>
                  <a:gd name="connsiteX822" fmla="*/ 592456 w 4041704"/>
                  <a:gd name="connsiteY822" fmla="*/ 2877187 h 3686004"/>
                  <a:gd name="connsiteX823" fmla="*/ 592034 w 4041704"/>
                  <a:gd name="connsiteY823" fmla="*/ 2887562 h 3686004"/>
                  <a:gd name="connsiteX824" fmla="*/ 558685 w 4041704"/>
                  <a:gd name="connsiteY824" fmla="*/ 2883167 h 3686004"/>
                  <a:gd name="connsiteX825" fmla="*/ 536016 w 4041704"/>
                  <a:gd name="connsiteY825" fmla="*/ 2872881 h 3686004"/>
                  <a:gd name="connsiteX826" fmla="*/ 534593 w 4041704"/>
                  <a:gd name="connsiteY826" fmla="*/ 2854883 h 3686004"/>
                  <a:gd name="connsiteX827" fmla="*/ 524713 w 4041704"/>
                  <a:gd name="connsiteY827" fmla="*/ 2845902 h 3686004"/>
                  <a:gd name="connsiteX828" fmla="*/ 507469 w 4041704"/>
                  <a:gd name="connsiteY828" fmla="*/ 2862552 h 3686004"/>
                  <a:gd name="connsiteX829" fmla="*/ 500538 w 4041704"/>
                  <a:gd name="connsiteY829" fmla="*/ 2864230 h 3686004"/>
                  <a:gd name="connsiteX830" fmla="*/ 517410 w 4041704"/>
                  <a:gd name="connsiteY830" fmla="*/ 2827861 h 3686004"/>
                  <a:gd name="connsiteX831" fmla="*/ 505852 w 4041704"/>
                  <a:gd name="connsiteY831" fmla="*/ 2811950 h 3686004"/>
                  <a:gd name="connsiteX832" fmla="*/ 485775 w 4041704"/>
                  <a:gd name="connsiteY832" fmla="*/ 2813877 h 3686004"/>
                  <a:gd name="connsiteX833" fmla="*/ 475676 w 4041704"/>
                  <a:gd name="connsiteY833" fmla="*/ 2799448 h 3686004"/>
                  <a:gd name="connsiteX834" fmla="*/ 482504 w 4041704"/>
                  <a:gd name="connsiteY834" fmla="*/ 2788255 h 3686004"/>
                  <a:gd name="connsiteX835" fmla="*/ 480453 w 4041704"/>
                  <a:gd name="connsiteY835" fmla="*/ 2761605 h 3686004"/>
                  <a:gd name="connsiteX836" fmla="*/ 482055 w 4041704"/>
                  <a:gd name="connsiteY836" fmla="*/ 2731868 h 3686004"/>
                  <a:gd name="connsiteX837" fmla="*/ 474837 w 4041704"/>
                  <a:gd name="connsiteY837" fmla="*/ 2702067 h 3686004"/>
                  <a:gd name="connsiteX838" fmla="*/ 461682 w 4041704"/>
                  <a:gd name="connsiteY838" fmla="*/ 2691678 h 3686004"/>
                  <a:gd name="connsiteX839" fmla="*/ 472720 w 4041704"/>
                  <a:gd name="connsiteY839" fmla="*/ 2684237 h 3686004"/>
                  <a:gd name="connsiteX840" fmla="*/ 476156 w 4041704"/>
                  <a:gd name="connsiteY840" fmla="*/ 2675700 h 3686004"/>
                  <a:gd name="connsiteX841" fmla="*/ 465852 w 4041704"/>
                  <a:gd name="connsiteY841" fmla="*/ 2642243 h 3686004"/>
                  <a:gd name="connsiteX842" fmla="*/ 466201 w 4041704"/>
                  <a:gd name="connsiteY842" fmla="*/ 2630051 h 3686004"/>
                  <a:gd name="connsiteX843" fmla="*/ 450174 w 4041704"/>
                  <a:gd name="connsiteY843" fmla="*/ 2645673 h 3686004"/>
                  <a:gd name="connsiteX844" fmla="*/ 438844 w 4041704"/>
                  <a:gd name="connsiteY844" fmla="*/ 2645849 h 3686004"/>
                  <a:gd name="connsiteX845" fmla="*/ 407612 w 4041704"/>
                  <a:gd name="connsiteY845" fmla="*/ 2659282 h 3686004"/>
                  <a:gd name="connsiteX846" fmla="*/ 388301 w 4041704"/>
                  <a:gd name="connsiteY846" fmla="*/ 2662859 h 3686004"/>
                  <a:gd name="connsiteX847" fmla="*/ 372054 w 4041704"/>
                  <a:gd name="connsiteY847" fmla="*/ 2673030 h 3686004"/>
                  <a:gd name="connsiteX848" fmla="*/ 366153 w 4041704"/>
                  <a:gd name="connsiteY848" fmla="*/ 2675927 h 3686004"/>
                  <a:gd name="connsiteX849" fmla="*/ 337020 w 4041704"/>
                  <a:gd name="connsiteY849" fmla="*/ 2651066 h 3686004"/>
                  <a:gd name="connsiteX850" fmla="*/ 309559 w 4041704"/>
                  <a:gd name="connsiteY850" fmla="*/ 2657350 h 3686004"/>
                  <a:gd name="connsiteX851" fmla="*/ 286125 w 4041704"/>
                  <a:gd name="connsiteY851" fmla="*/ 2645417 h 3686004"/>
                  <a:gd name="connsiteX852" fmla="*/ 268162 w 4041704"/>
                  <a:gd name="connsiteY852" fmla="*/ 2630323 h 3686004"/>
                  <a:gd name="connsiteX853" fmla="*/ 242903 w 4041704"/>
                  <a:gd name="connsiteY853" fmla="*/ 2607826 h 3686004"/>
                  <a:gd name="connsiteX854" fmla="*/ 232834 w 4041704"/>
                  <a:gd name="connsiteY854" fmla="*/ 2601092 h 3686004"/>
                  <a:gd name="connsiteX855" fmla="*/ 223794 w 4041704"/>
                  <a:gd name="connsiteY855" fmla="*/ 2595578 h 3686004"/>
                  <a:gd name="connsiteX856" fmla="*/ 229257 w 4041704"/>
                  <a:gd name="connsiteY856" fmla="*/ 2581782 h 3686004"/>
                  <a:gd name="connsiteX857" fmla="*/ 239172 w 4041704"/>
                  <a:gd name="connsiteY857" fmla="*/ 2574244 h 3686004"/>
                  <a:gd name="connsiteX858" fmla="*/ 246021 w 4041704"/>
                  <a:gd name="connsiteY858" fmla="*/ 2560112 h 3686004"/>
                  <a:gd name="connsiteX859" fmla="*/ 236215 w 4041704"/>
                  <a:gd name="connsiteY859" fmla="*/ 2552948 h 3686004"/>
                  <a:gd name="connsiteX860" fmla="*/ 222405 w 4041704"/>
                  <a:gd name="connsiteY860" fmla="*/ 2561062 h 3686004"/>
                  <a:gd name="connsiteX861" fmla="*/ 216081 w 4041704"/>
                  <a:gd name="connsiteY861" fmla="*/ 2574334 h 3686004"/>
                  <a:gd name="connsiteX862" fmla="*/ 191941 w 4041704"/>
                  <a:gd name="connsiteY862" fmla="*/ 2576145 h 3686004"/>
                  <a:gd name="connsiteX863" fmla="*/ 194915 w 4041704"/>
                  <a:gd name="connsiteY863" fmla="*/ 2559649 h 3686004"/>
                  <a:gd name="connsiteX864" fmla="*/ 194993 w 4041704"/>
                  <a:gd name="connsiteY864" fmla="*/ 2537251 h 3686004"/>
                  <a:gd name="connsiteX865" fmla="*/ 192141 w 4041704"/>
                  <a:gd name="connsiteY865" fmla="*/ 2525470 h 3686004"/>
                  <a:gd name="connsiteX866" fmla="*/ 197888 w 4041704"/>
                  <a:gd name="connsiteY866" fmla="*/ 2508302 h 3686004"/>
                  <a:gd name="connsiteX867" fmla="*/ 200221 w 4041704"/>
                  <a:gd name="connsiteY867" fmla="*/ 2496731 h 3686004"/>
                  <a:gd name="connsiteX868" fmla="*/ 191458 w 4041704"/>
                  <a:gd name="connsiteY868" fmla="*/ 2477209 h 3686004"/>
                  <a:gd name="connsiteX869" fmla="*/ 183220 w 4041704"/>
                  <a:gd name="connsiteY869" fmla="*/ 2456827 h 3686004"/>
                  <a:gd name="connsiteX870" fmla="*/ 210079 w 4041704"/>
                  <a:gd name="connsiteY870" fmla="*/ 2414736 h 3686004"/>
                  <a:gd name="connsiteX871" fmla="*/ 221583 w 4041704"/>
                  <a:gd name="connsiteY871" fmla="*/ 2391038 h 3686004"/>
                  <a:gd name="connsiteX872" fmla="*/ 240133 w 4041704"/>
                  <a:gd name="connsiteY872" fmla="*/ 2361599 h 3686004"/>
                  <a:gd name="connsiteX873" fmla="*/ 247894 w 4041704"/>
                  <a:gd name="connsiteY873" fmla="*/ 2352749 h 3686004"/>
                  <a:gd name="connsiteX874" fmla="*/ 240633 w 4041704"/>
                  <a:gd name="connsiteY874" fmla="*/ 2328828 h 3686004"/>
                  <a:gd name="connsiteX875" fmla="*/ 229872 w 4041704"/>
                  <a:gd name="connsiteY875" fmla="*/ 2322262 h 3686004"/>
                  <a:gd name="connsiteX876" fmla="*/ 267736 w 4041704"/>
                  <a:gd name="connsiteY876" fmla="*/ 2324097 h 3686004"/>
                  <a:gd name="connsiteX877" fmla="*/ 284895 w 4041704"/>
                  <a:gd name="connsiteY877" fmla="*/ 2319208 h 3686004"/>
                  <a:gd name="connsiteX878" fmla="*/ 294969 w 4041704"/>
                  <a:gd name="connsiteY878" fmla="*/ 2301727 h 3686004"/>
                  <a:gd name="connsiteX879" fmla="*/ 319825 w 4041704"/>
                  <a:gd name="connsiteY879" fmla="*/ 2296809 h 3686004"/>
                  <a:gd name="connsiteX880" fmla="*/ 338486 w 4041704"/>
                  <a:gd name="connsiteY880" fmla="*/ 2287520 h 3686004"/>
                  <a:gd name="connsiteX881" fmla="*/ 344964 w 4041704"/>
                  <a:gd name="connsiteY881" fmla="*/ 2288518 h 3686004"/>
                  <a:gd name="connsiteX882" fmla="*/ 345963 w 4041704"/>
                  <a:gd name="connsiteY882" fmla="*/ 2282040 h 3686004"/>
                  <a:gd name="connsiteX883" fmla="*/ 334886 w 4041704"/>
                  <a:gd name="connsiteY883" fmla="*/ 2257174 h 3686004"/>
                  <a:gd name="connsiteX884" fmla="*/ 328066 w 4041704"/>
                  <a:gd name="connsiteY884" fmla="*/ 2256305 h 3686004"/>
                  <a:gd name="connsiteX885" fmla="*/ 326915 w 4041704"/>
                  <a:gd name="connsiteY885" fmla="*/ 2256930 h 3686004"/>
                  <a:gd name="connsiteX886" fmla="*/ 316061 w 4041704"/>
                  <a:gd name="connsiteY886" fmla="*/ 2254318 h 3686004"/>
                  <a:gd name="connsiteX887" fmla="*/ 292711 w 4041704"/>
                  <a:gd name="connsiteY887" fmla="*/ 2226086 h 3686004"/>
                  <a:gd name="connsiteX888" fmla="*/ 293665 w 4041704"/>
                  <a:gd name="connsiteY888" fmla="*/ 2222983 h 3686004"/>
                  <a:gd name="connsiteX889" fmla="*/ 287973 w 4041704"/>
                  <a:gd name="connsiteY889" fmla="*/ 2218310 h 3686004"/>
                  <a:gd name="connsiteX890" fmla="*/ 268137 w 4041704"/>
                  <a:gd name="connsiteY890" fmla="*/ 2222747 h 3686004"/>
                  <a:gd name="connsiteX891" fmla="*/ 255699 w 4041704"/>
                  <a:gd name="connsiteY891" fmla="*/ 2244103 h 3686004"/>
                  <a:gd name="connsiteX892" fmla="*/ 246742 w 4041704"/>
                  <a:gd name="connsiteY892" fmla="*/ 2251040 h 3686004"/>
                  <a:gd name="connsiteX893" fmla="*/ 242837 w 4041704"/>
                  <a:gd name="connsiteY893" fmla="*/ 2240980 h 3686004"/>
                  <a:gd name="connsiteX894" fmla="*/ 244074 w 4041704"/>
                  <a:gd name="connsiteY894" fmla="*/ 2202161 h 3686004"/>
                  <a:gd name="connsiteX895" fmla="*/ 254872 w 4041704"/>
                  <a:gd name="connsiteY895" fmla="*/ 2192209 h 3686004"/>
                  <a:gd name="connsiteX896" fmla="*/ 272556 w 4041704"/>
                  <a:gd name="connsiteY896" fmla="*/ 2180404 h 3686004"/>
                  <a:gd name="connsiteX897" fmla="*/ 280288 w 4041704"/>
                  <a:gd name="connsiteY897" fmla="*/ 2173876 h 3686004"/>
                  <a:gd name="connsiteX898" fmla="*/ 280101 w 4041704"/>
                  <a:gd name="connsiteY898" fmla="*/ 2172712 h 3686004"/>
                  <a:gd name="connsiteX899" fmla="*/ 282418 w 4041704"/>
                  <a:gd name="connsiteY899" fmla="*/ 2167586 h 3686004"/>
                  <a:gd name="connsiteX900" fmla="*/ 284250 w 4041704"/>
                  <a:gd name="connsiteY900" fmla="*/ 2163518 h 3686004"/>
                  <a:gd name="connsiteX901" fmla="*/ 282733 w 4041704"/>
                  <a:gd name="connsiteY901" fmla="*/ 2158286 h 3686004"/>
                  <a:gd name="connsiteX902" fmla="*/ 277970 w 4041704"/>
                  <a:gd name="connsiteY902" fmla="*/ 2159412 h 3686004"/>
                  <a:gd name="connsiteX903" fmla="*/ 270762 w 4041704"/>
                  <a:gd name="connsiteY903" fmla="*/ 2160837 h 3686004"/>
                  <a:gd name="connsiteX904" fmla="*/ 269741 w 4041704"/>
                  <a:gd name="connsiteY904" fmla="*/ 2152970 h 3686004"/>
                  <a:gd name="connsiteX905" fmla="*/ 270486 w 4041704"/>
                  <a:gd name="connsiteY905" fmla="*/ 2151396 h 3686004"/>
                  <a:gd name="connsiteX906" fmla="*/ 264354 w 4041704"/>
                  <a:gd name="connsiteY906" fmla="*/ 2140825 h 3686004"/>
                  <a:gd name="connsiteX907" fmla="*/ 256578 w 4041704"/>
                  <a:gd name="connsiteY907" fmla="*/ 2135115 h 3686004"/>
                  <a:gd name="connsiteX908" fmla="*/ 256216 w 4041704"/>
                  <a:gd name="connsiteY908" fmla="*/ 2132405 h 3686004"/>
                  <a:gd name="connsiteX909" fmla="*/ 249309 w 4041704"/>
                  <a:gd name="connsiteY909" fmla="*/ 2125651 h 3686004"/>
                  <a:gd name="connsiteX910" fmla="*/ 241768 w 4041704"/>
                  <a:gd name="connsiteY910" fmla="*/ 2122122 h 3686004"/>
                  <a:gd name="connsiteX911" fmla="*/ 222886 w 4041704"/>
                  <a:gd name="connsiteY911" fmla="*/ 2113166 h 3686004"/>
                  <a:gd name="connsiteX912" fmla="*/ 202956 w 4041704"/>
                  <a:gd name="connsiteY912" fmla="*/ 2113965 h 3686004"/>
                  <a:gd name="connsiteX913" fmla="*/ 196020 w 4041704"/>
                  <a:gd name="connsiteY913" fmla="*/ 2109455 h 3686004"/>
                  <a:gd name="connsiteX914" fmla="*/ 189879 w 4041704"/>
                  <a:gd name="connsiteY914" fmla="*/ 2093818 h 3686004"/>
                  <a:gd name="connsiteX915" fmla="*/ 190909 w 4041704"/>
                  <a:gd name="connsiteY915" fmla="*/ 2082560 h 3686004"/>
                  <a:gd name="connsiteX916" fmla="*/ 176927 w 4041704"/>
                  <a:gd name="connsiteY916" fmla="*/ 2076952 h 3686004"/>
                  <a:gd name="connsiteX917" fmla="*/ 161150 w 4041704"/>
                  <a:gd name="connsiteY917" fmla="*/ 2071832 h 3686004"/>
                  <a:gd name="connsiteX918" fmla="*/ 156976 w 4041704"/>
                  <a:gd name="connsiteY918" fmla="*/ 2051565 h 3686004"/>
                  <a:gd name="connsiteX919" fmla="*/ 164190 w 4041704"/>
                  <a:gd name="connsiteY919" fmla="*/ 2046515 h 3686004"/>
                  <a:gd name="connsiteX920" fmla="*/ 176598 w 4041704"/>
                  <a:gd name="connsiteY920" fmla="*/ 2017463 h 3686004"/>
                  <a:gd name="connsiteX921" fmla="*/ 172362 w 4041704"/>
                  <a:gd name="connsiteY921" fmla="*/ 1981804 h 3686004"/>
                  <a:gd name="connsiteX922" fmla="*/ 157391 w 4041704"/>
                  <a:gd name="connsiteY922" fmla="*/ 1971489 h 3686004"/>
                  <a:gd name="connsiteX923" fmla="*/ 140371 w 4041704"/>
                  <a:gd name="connsiteY923" fmla="*/ 1969374 h 3686004"/>
                  <a:gd name="connsiteX924" fmla="*/ 147853 w 4041704"/>
                  <a:gd name="connsiteY924" fmla="*/ 1939681 h 3686004"/>
                  <a:gd name="connsiteX925" fmla="*/ 158285 w 4041704"/>
                  <a:gd name="connsiteY925" fmla="*/ 1920645 h 3686004"/>
                  <a:gd name="connsiteX926" fmla="*/ 160830 w 4041704"/>
                  <a:gd name="connsiteY926" fmla="*/ 1915989 h 3686004"/>
                  <a:gd name="connsiteX927" fmla="*/ 159493 w 4041704"/>
                  <a:gd name="connsiteY927" fmla="*/ 1915963 h 3686004"/>
                  <a:gd name="connsiteX928" fmla="*/ 153790 w 4041704"/>
                  <a:gd name="connsiteY928" fmla="*/ 1913117 h 3686004"/>
                  <a:gd name="connsiteX929" fmla="*/ 137462 w 4041704"/>
                  <a:gd name="connsiteY929" fmla="*/ 1905516 h 3686004"/>
                  <a:gd name="connsiteX930" fmla="*/ 133579 w 4041704"/>
                  <a:gd name="connsiteY930" fmla="*/ 1899724 h 3686004"/>
                  <a:gd name="connsiteX931" fmla="*/ 133105 w 4041704"/>
                  <a:gd name="connsiteY931" fmla="*/ 1895728 h 3686004"/>
                  <a:gd name="connsiteX932" fmla="*/ 129392 w 4041704"/>
                  <a:gd name="connsiteY932" fmla="*/ 1898293 h 3686004"/>
                  <a:gd name="connsiteX933" fmla="*/ 116047 w 4041704"/>
                  <a:gd name="connsiteY933" fmla="*/ 1904919 h 3686004"/>
                  <a:gd name="connsiteX934" fmla="*/ 112975 w 4041704"/>
                  <a:gd name="connsiteY934" fmla="*/ 1904648 h 3686004"/>
                  <a:gd name="connsiteX935" fmla="*/ 113239 w 4041704"/>
                  <a:gd name="connsiteY935" fmla="*/ 1905442 h 3686004"/>
                  <a:gd name="connsiteX936" fmla="*/ 109733 w 4041704"/>
                  <a:gd name="connsiteY936" fmla="*/ 1907599 h 3686004"/>
                  <a:gd name="connsiteX937" fmla="*/ 93271 w 4041704"/>
                  <a:gd name="connsiteY937" fmla="*/ 1905341 h 3686004"/>
                  <a:gd name="connsiteX938" fmla="*/ 78716 w 4041704"/>
                  <a:gd name="connsiteY938" fmla="*/ 1908782 h 3686004"/>
                  <a:gd name="connsiteX939" fmla="*/ 74146 w 4041704"/>
                  <a:gd name="connsiteY939" fmla="*/ 1915454 h 3686004"/>
                  <a:gd name="connsiteX940" fmla="*/ 71611 w 4041704"/>
                  <a:gd name="connsiteY940" fmla="*/ 1917731 h 3686004"/>
                  <a:gd name="connsiteX941" fmla="*/ 69334 w 4041704"/>
                  <a:gd name="connsiteY941" fmla="*/ 1915194 h 3686004"/>
                  <a:gd name="connsiteX942" fmla="*/ 62727 w 4041704"/>
                  <a:gd name="connsiteY942" fmla="*/ 1910885 h 3686004"/>
                  <a:gd name="connsiteX943" fmla="*/ 49191 w 4041704"/>
                  <a:gd name="connsiteY943" fmla="*/ 1906817 h 3686004"/>
                  <a:gd name="connsiteX944" fmla="*/ 42777 w 4041704"/>
                  <a:gd name="connsiteY944" fmla="*/ 1908054 h 3686004"/>
                  <a:gd name="connsiteX945" fmla="*/ 39043 w 4041704"/>
                  <a:gd name="connsiteY945" fmla="*/ 1911174 h 3686004"/>
                  <a:gd name="connsiteX946" fmla="*/ 35068 w 4041704"/>
                  <a:gd name="connsiteY946" fmla="*/ 1907360 h 3686004"/>
                  <a:gd name="connsiteX947" fmla="*/ 33663 w 4041704"/>
                  <a:gd name="connsiteY947" fmla="*/ 1903778 h 3686004"/>
                  <a:gd name="connsiteX948" fmla="*/ 21749 w 4041704"/>
                  <a:gd name="connsiteY948" fmla="*/ 1901843 h 3686004"/>
                  <a:gd name="connsiteX949" fmla="*/ 19945 w 4041704"/>
                  <a:gd name="connsiteY949" fmla="*/ 1903668 h 3686004"/>
                  <a:gd name="connsiteX950" fmla="*/ 15118 w 4041704"/>
                  <a:gd name="connsiteY950" fmla="*/ 1904528 h 3686004"/>
                  <a:gd name="connsiteX951" fmla="*/ 15175 w 4041704"/>
                  <a:gd name="connsiteY951" fmla="*/ 1900043 h 3686004"/>
                  <a:gd name="connsiteX952" fmla="*/ 17990 w 4041704"/>
                  <a:gd name="connsiteY952" fmla="*/ 1896581 h 3686004"/>
                  <a:gd name="connsiteX953" fmla="*/ 17531 w 4041704"/>
                  <a:gd name="connsiteY953" fmla="*/ 1891099 h 3686004"/>
                  <a:gd name="connsiteX954" fmla="*/ 9478 w 4041704"/>
                  <a:gd name="connsiteY954" fmla="*/ 1875949 h 3686004"/>
                  <a:gd name="connsiteX955" fmla="*/ 3397 w 4041704"/>
                  <a:gd name="connsiteY955" fmla="*/ 1856139 h 3686004"/>
                  <a:gd name="connsiteX956" fmla="*/ 4652 w 4041704"/>
                  <a:gd name="connsiteY956" fmla="*/ 1850811 h 3686004"/>
                  <a:gd name="connsiteX957" fmla="*/ 7981 w 4041704"/>
                  <a:gd name="connsiteY957" fmla="*/ 1845163 h 3686004"/>
                  <a:gd name="connsiteX958" fmla="*/ 7180 w 4041704"/>
                  <a:gd name="connsiteY958" fmla="*/ 1842047 h 3686004"/>
                  <a:gd name="connsiteX959" fmla="*/ 0 w 4041704"/>
                  <a:gd name="connsiteY959" fmla="*/ 1830579 h 3686004"/>
                  <a:gd name="connsiteX960" fmla="*/ 1735 w 4041704"/>
                  <a:gd name="connsiteY960" fmla="*/ 1818053 h 3686004"/>
                  <a:gd name="connsiteX961" fmla="*/ 16041 w 4041704"/>
                  <a:gd name="connsiteY961" fmla="*/ 1801382 h 3686004"/>
                  <a:gd name="connsiteX962" fmla="*/ 19907 w 4041704"/>
                  <a:gd name="connsiteY962" fmla="*/ 1793107 h 3686004"/>
                  <a:gd name="connsiteX963" fmla="*/ 27281 w 4041704"/>
                  <a:gd name="connsiteY963" fmla="*/ 1778114 h 3686004"/>
                  <a:gd name="connsiteX964" fmla="*/ 27243 w 4041704"/>
                  <a:gd name="connsiteY964" fmla="*/ 1759781 h 3686004"/>
                  <a:gd name="connsiteX965" fmla="*/ 55513 w 4041704"/>
                  <a:gd name="connsiteY965" fmla="*/ 1749265 h 3686004"/>
                  <a:gd name="connsiteX966" fmla="*/ 70592 w 4041704"/>
                  <a:gd name="connsiteY966" fmla="*/ 1744880 h 3686004"/>
                  <a:gd name="connsiteX967" fmla="*/ 96805 w 4041704"/>
                  <a:gd name="connsiteY967" fmla="*/ 1731928 h 3686004"/>
                  <a:gd name="connsiteX968" fmla="*/ 110075 w 4041704"/>
                  <a:gd name="connsiteY968" fmla="*/ 1738252 h 3686004"/>
                  <a:gd name="connsiteX969" fmla="*/ 121332 w 4041704"/>
                  <a:gd name="connsiteY969" fmla="*/ 1736259 h 3686004"/>
                  <a:gd name="connsiteX970" fmla="*/ 127329 w 4041704"/>
                  <a:gd name="connsiteY970" fmla="*/ 1732239 h 3686004"/>
                  <a:gd name="connsiteX971" fmla="*/ 133588 w 4041704"/>
                  <a:gd name="connsiteY971" fmla="*/ 1727788 h 3686004"/>
                  <a:gd name="connsiteX972" fmla="*/ 134144 w 4041704"/>
                  <a:gd name="connsiteY972" fmla="*/ 1734624 h 3686004"/>
                  <a:gd name="connsiteX973" fmla="*/ 133196 w 4041704"/>
                  <a:gd name="connsiteY973" fmla="*/ 1745861 h 3686004"/>
                  <a:gd name="connsiteX974" fmla="*/ 143265 w 4041704"/>
                  <a:gd name="connsiteY974" fmla="*/ 1752593 h 3686004"/>
                  <a:gd name="connsiteX975" fmla="*/ 152296 w 4041704"/>
                  <a:gd name="connsiteY975" fmla="*/ 1747470 h 3686004"/>
                  <a:gd name="connsiteX976" fmla="*/ 155718 w 4041704"/>
                  <a:gd name="connsiteY976" fmla="*/ 1752512 h 3686004"/>
                  <a:gd name="connsiteX977" fmla="*/ 161592 w 4041704"/>
                  <a:gd name="connsiteY977" fmla="*/ 1776769 h 3686004"/>
                  <a:gd name="connsiteX978" fmla="*/ 166956 w 4041704"/>
                  <a:gd name="connsiteY978" fmla="*/ 1788310 h 3686004"/>
                  <a:gd name="connsiteX979" fmla="*/ 166316 w 4041704"/>
                  <a:gd name="connsiteY979" fmla="*/ 1794564 h 3686004"/>
                  <a:gd name="connsiteX980" fmla="*/ 168319 w 4041704"/>
                  <a:gd name="connsiteY980" fmla="*/ 1794045 h 3686004"/>
                  <a:gd name="connsiteX981" fmla="*/ 174958 w 4041704"/>
                  <a:gd name="connsiteY981" fmla="*/ 1788737 h 3686004"/>
                  <a:gd name="connsiteX982" fmla="*/ 181371 w 4041704"/>
                  <a:gd name="connsiteY982" fmla="*/ 1787500 h 3686004"/>
                  <a:gd name="connsiteX983" fmla="*/ 198329 w 4041704"/>
                  <a:gd name="connsiteY983" fmla="*/ 1792737 h 3686004"/>
                  <a:gd name="connsiteX984" fmla="*/ 201544 w 4041704"/>
                  <a:gd name="connsiteY984" fmla="*/ 1788737 h 3686004"/>
                  <a:gd name="connsiteX985" fmla="*/ 221079 w 4041704"/>
                  <a:gd name="connsiteY985" fmla="*/ 1766397 h 3686004"/>
                  <a:gd name="connsiteX986" fmla="*/ 225545 w 4041704"/>
                  <a:gd name="connsiteY986" fmla="*/ 1759079 h 3686004"/>
                  <a:gd name="connsiteX987" fmla="*/ 226230 w 4041704"/>
                  <a:gd name="connsiteY987" fmla="*/ 1748274 h 3686004"/>
                  <a:gd name="connsiteX988" fmla="*/ 211965 w 4041704"/>
                  <a:gd name="connsiteY988" fmla="*/ 1724214 h 3686004"/>
                  <a:gd name="connsiteX989" fmla="*/ 210257 w 4041704"/>
                  <a:gd name="connsiteY989" fmla="*/ 1709587 h 3686004"/>
                  <a:gd name="connsiteX990" fmla="*/ 224023 w 4041704"/>
                  <a:gd name="connsiteY990" fmla="*/ 1707353 h 3686004"/>
                  <a:gd name="connsiteX991" fmla="*/ 242241 w 4041704"/>
                  <a:gd name="connsiteY991" fmla="*/ 1711379 h 3686004"/>
                  <a:gd name="connsiteX992" fmla="*/ 255293 w 4041704"/>
                  <a:gd name="connsiteY992" fmla="*/ 1712253 h 3686004"/>
                  <a:gd name="connsiteX993" fmla="*/ 264324 w 4041704"/>
                  <a:gd name="connsiteY993" fmla="*/ 1707132 h 3686004"/>
                  <a:gd name="connsiteX994" fmla="*/ 281407 w 4041704"/>
                  <a:gd name="connsiteY994" fmla="*/ 1665575 h 3686004"/>
                  <a:gd name="connsiteX995" fmla="*/ 295355 w 4041704"/>
                  <a:gd name="connsiteY995" fmla="*/ 1650457 h 3686004"/>
                  <a:gd name="connsiteX996" fmla="*/ 318183 w 4041704"/>
                  <a:gd name="connsiteY996" fmla="*/ 1650798 h 3686004"/>
                  <a:gd name="connsiteX997" fmla="*/ 336105 w 4041704"/>
                  <a:gd name="connsiteY997" fmla="*/ 1612706 h 3686004"/>
                  <a:gd name="connsiteX998" fmla="*/ 332244 w 4041704"/>
                  <a:gd name="connsiteY998" fmla="*/ 1596765 h 3686004"/>
                  <a:gd name="connsiteX999" fmla="*/ 345508 w 4041704"/>
                  <a:gd name="connsiteY999" fmla="*/ 1592453 h 3686004"/>
                  <a:gd name="connsiteX1000" fmla="*/ 372459 w 4041704"/>
                  <a:gd name="connsiteY1000" fmla="*/ 1608304 h 3686004"/>
                  <a:gd name="connsiteX1001" fmla="*/ 366520 w 4041704"/>
                  <a:gd name="connsiteY1001" fmla="*/ 1592867 h 3686004"/>
                  <a:gd name="connsiteX1002" fmla="*/ 362257 w 4041704"/>
                  <a:gd name="connsiteY1002" fmla="*/ 1584360 h 3686004"/>
                  <a:gd name="connsiteX1003" fmla="*/ 341471 w 4041704"/>
                  <a:gd name="connsiteY1003" fmla="*/ 1565181 h 3686004"/>
                  <a:gd name="connsiteX1004" fmla="*/ 324093 w 4041704"/>
                  <a:gd name="connsiteY1004" fmla="*/ 1564622 h 3686004"/>
                  <a:gd name="connsiteX1005" fmla="*/ 335369 w 4041704"/>
                  <a:gd name="connsiteY1005" fmla="*/ 1524838 h 3686004"/>
                  <a:gd name="connsiteX1006" fmla="*/ 346666 w 4041704"/>
                  <a:gd name="connsiteY1006" fmla="*/ 1482115 h 3686004"/>
                  <a:gd name="connsiteX1007" fmla="*/ 338449 w 4041704"/>
                  <a:gd name="connsiteY1007" fmla="*/ 1458790 h 3686004"/>
                  <a:gd name="connsiteX1008" fmla="*/ 315695 w 4041704"/>
                  <a:gd name="connsiteY1008" fmla="*/ 1460266 h 3686004"/>
                  <a:gd name="connsiteX1009" fmla="*/ 297610 w 4041704"/>
                  <a:gd name="connsiteY1009" fmla="*/ 1473451 h 3686004"/>
                  <a:gd name="connsiteX1010" fmla="*/ 259036 w 4041704"/>
                  <a:gd name="connsiteY1010" fmla="*/ 1450509 h 3686004"/>
                  <a:gd name="connsiteX1011" fmla="*/ 253178 w 4041704"/>
                  <a:gd name="connsiteY1011" fmla="*/ 1447526 h 3686004"/>
                  <a:gd name="connsiteX1012" fmla="*/ 255985 w 4041704"/>
                  <a:gd name="connsiteY1012" fmla="*/ 1430337 h 3686004"/>
                  <a:gd name="connsiteX1013" fmla="*/ 268401 w 4041704"/>
                  <a:gd name="connsiteY1013" fmla="*/ 1411922 h 3686004"/>
                  <a:gd name="connsiteX1014" fmla="*/ 304630 w 4041704"/>
                  <a:gd name="connsiteY1014" fmla="*/ 1400946 h 3686004"/>
                  <a:gd name="connsiteX1015" fmla="*/ 320032 w 4041704"/>
                  <a:gd name="connsiteY1015" fmla="*/ 1411524 h 3686004"/>
                  <a:gd name="connsiteX1016" fmla="*/ 331486 w 4041704"/>
                  <a:gd name="connsiteY1016" fmla="*/ 1417921 h 3686004"/>
                  <a:gd name="connsiteX1017" fmla="*/ 388646 w 4041704"/>
                  <a:gd name="connsiteY1017" fmla="*/ 1394907 h 3686004"/>
                  <a:gd name="connsiteX1018" fmla="*/ 399615 w 4041704"/>
                  <a:gd name="connsiteY1018" fmla="*/ 1361433 h 3686004"/>
                  <a:gd name="connsiteX1019" fmla="*/ 394231 w 4041704"/>
                  <a:gd name="connsiteY1019" fmla="*/ 1352832 h 3686004"/>
                  <a:gd name="connsiteX1020" fmla="*/ 408825 w 4041704"/>
                  <a:gd name="connsiteY1020" fmla="*/ 1308576 h 3686004"/>
                  <a:gd name="connsiteX1021" fmla="*/ 433980 w 4041704"/>
                  <a:gd name="connsiteY1021" fmla="*/ 1286710 h 3686004"/>
                  <a:gd name="connsiteX1022" fmla="*/ 475774 w 4041704"/>
                  <a:gd name="connsiteY1022" fmla="*/ 1271450 h 3686004"/>
                  <a:gd name="connsiteX1023" fmla="*/ 492912 w 4041704"/>
                  <a:gd name="connsiteY1023" fmla="*/ 1269501 h 3686004"/>
                  <a:gd name="connsiteX1024" fmla="*/ 466485 w 4041704"/>
                  <a:gd name="connsiteY1024" fmla="*/ 1252791 h 3686004"/>
                  <a:gd name="connsiteX1025" fmla="*/ 464596 w 4041704"/>
                  <a:gd name="connsiteY1025" fmla="*/ 1251046 h 3686004"/>
                  <a:gd name="connsiteX1026" fmla="*/ 464260 w 4041704"/>
                  <a:gd name="connsiteY1026" fmla="*/ 1249660 h 3686004"/>
                  <a:gd name="connsiteX1027" fmla="*/ 426403 w 4041704"/>
                  <a:gd name="connsiteY1027" fmla="*/ 1164545 h 3686004"/>
                  <a:gd name="connsiteX1028" fmla="*/ 424723 w 4041704"/>
                  <a:gd name="connsiteY1028" fmla="*/ 1122763 h 3686004"/>
                  <a:gd name="connsiteX1029" fmla="*/ 431810 w 4041704"/>
                  <a:gd name="connsiteY1029" fmla="*/ 1076290 h 3686004"/>
                  <a:gd name="connsiteX1030" fmla="*/ 432233 w 4041704"/>
                  <a:gd name="connsiteY1030" fmla="*/ 1065915 h 3686004"/>
                  <a:gd name="connsiteX1031" fmla="*/ 433350 w 4041704"/>
                  <a:gd name="connsiteY1031" fmla="*/ 996308 h 3686004"/>
                  <a:gd name="connsiteX1032" fmla="*/ 429489 w 4041704"/>
                  <a:gd name="connsiteY1032" fmla="*/ 980368 h 3686004"/>
                  <a:gd name="connsiteX1033" fmla="*/ 426913 w 4041704"/>
                  <a:gd name="connsiteY1033" fmla="*/ 954578 h 3686004"/>
                  <a:gd name="connsiteX1034" fmla="*/ 412104 w 4041704"/>
                  <a:gd name="connsiteY1034" fmla="*/ 969171 h 3686004"/>
                  <a:gd name="connsiteX1035" fmla="*/ 396826 w 4041704"/>
                  <a:gd name="connsiteY1035" fmla="*/ 965166 h 3686004"/>
                  <a:gd name="connsiteX1036" fmla="*/ 368670 w 4041704"/>
                  <a:gd name="connsiteY1036" fmla="*/ 936766 h 3686004"/>
                  <a:gd name="connsiteX1037" fmla="*/ 354173 w 4041704"/>
                  <a:gd name="connsiteY1037" fmla="*/ 920835 h 3686004"/>
                  <a:gd name="connsiteX1038" fmla="*/ 350867 w 4041704"/>
                  <a:gd name="connsiteY1038" fmla="*/ 911730 h 3686004"/>
                  <a:gd name="connsiteX1039" fmla="*/ 344649 w 4041704"/>
                  <a:gd name="connsiteY1039" fmla="*/ 875449 h 3686004"/>
                  <a:gd name="connsiteX1040" fmla="*/ 346207 w 4041704"/>
                  <a:gd name="connsiteY1040" fmla="*/ 851592 h 3686004"/>
                  <a:gd name="connsiteX1041" fmla="*/ 345076 w 4041704"/>
                  <a:gd name="connsiteY1041" fmla="*/ 840860 h 3686004"/>
                  <a:gd name="connsiteX1042" fmla="*/ 343163 w 4041704"/>
                  <a:gd name="connsiteY1042" fmla="*/ 828988 h 368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Lst>
                <a:rect l="l" t="t" r="r" b="b"/>
                <a:pathLst>
                  <a:path w="4041704" h="3686004">
                    <a:moveTo>
                      <a:pt x="3386347" y="2411413"/>
                    </a:moveTo>
                    <a:lnTo>
                      <a:pt x="3386340" y="2411535"/>
                    </a:lnTo>
                    <a:lnTo>
                      <a:pt x="3386483" y="2411511"/>
                    </a:lnTo>
                    <a:close/>
                    <a:moveTo>
                      <a:pt x="3362819" y="2194357"/>
                    </a:moveTo>
                    <a:cubicBezTo>
                      <a:pt x="3360830" y="2196729"/>
                      <a:pt x="3360305" y="2199199"/>
                      <a:pt x="3361204" y="2201156"/>
                    </a:cubicBezTo>
                    <a:lnTo>
                      <a:pt x="3365647" y="2203538"/>
                    </a:lnTo>
                    <a:lnTo>
                      <a:pt x="3367414" y="2187828"/>
                    </a:lnTo>
                    <a:lnTo>
                      <a:pt x="3369533" y="2184367"/>
                    </a:lnTo>
                    <a:close/>
                    <a:moveTo>
                      <a:pt x="3369683" y="2161469"/>
                    </a:moveTo>
                    <a:lnTo>
                      <a:pt x="3378698" y="2161125"/>
                    </a:lnTo>
                    <a:cubicBezTo>
                      <a:pt x="3380316" y="2161515"/>
                      <a:pt x="3381480" y="2162439"/>
                      <a:pt x="3381834" y="2164342"/>
                    </a:cubicBezTo>
                    <a:lnTo>
                      <a:pt x="3381252" y="2167406"/>
                    </a:lnTo>
                    <a:lnTo>
                      <a:pt x="3393725" y="2151948"/>
                    </a:lnTo>
                    <a:cubicBezTo>
                      <a:pt x="3395106" y="2150016"/>
                      <a:pt x="3397011" y="2148168"/>
                      <a:pt x="3398392" y="2146236"/>
                    </a:cubicBezTo>
                    <a:cubicBezTo>
                      <a:pt x="3395687" y="2146345"/>
                      <a:pt x="3394306" y="2148277"/>
                      <a:pt x="3392043" y="2148993"/>
                    </a:cubicBezTo>
                    <a:close/>
                    <a:moveTo>
                      <a:pt x="3355458" y="2155683"/>
                    </a:moveTo>
                    <a:lnTo>
                      <a:pt x="3355439" y="2156097"/>
                    </a:lnTo>
                    <a:cubicBezTo>
                      <a:pt x="3356073" y="2158885"/>
                      <a:pt x="3356602" y="2162329"/>
                      <a:pt x="3358079" y="2164040"/>
                    </a:cubicBezTo>
                    <a:lnTo>
                      <a:pt x="3362945" y="2162609"/>
                    </a:lnTo>
                    <a:lnTo>
                      <a:pt x="3362474" y="2162586"/>
                    </a:lnTo>
                    <a:close/>
                    <a:moveTo>
                      <a:pt x="3340275" y="2163884"/>
                    </a:moveTo>
                    <a:lnTo>
                      <a:pt x="3339342" y="2166886"/>
                    </a:lnTo>
                    <a:lnTo>
                      <a:pt x="3339875" y="2166130"/>
                    </a:lnTo>
                    <a:close/>
                    <a:moveTo>
                      <a:pt x="3552686" y="1785302"/>
                    </a:moveTo>
                    <a:lnTo>
                      <a:pt x="3552595" y="1785639"/>
                    </a:lnTo>
                    <a:lnTo>
                      <a:pt x="3553346" y="1786264"/>
                    </a:lnTo>
                    <a:close/>
                    <a:moveTo>
                      <a:pt x="3376296" y="1583151"/>
                    </a:moveTo>
                    <a:lnTo>
                      <a:pt x="3375997" y="1583729"/>
                    </a:lnTo>
                    <a:lnTo>
                      <a:pt x="3377264" y="1583840"/>
                    </a:lnTo>
                    <a:lnTo>
                      <a:pt x="3381205" y="1582227"/>
                    </a:lnTo>
                    <a:close/>
                    <a:moveTo>
                      <a:pt x="3320681" y="1573903"/>
                    </a:moveTo>
                    <a:lnTo>
                      <a:pt x="3321545" y="1574218"/>
                    </a:lnTo>
                    <a:lnTo>
                      <a:pt x="3321319" y="1573906"/>
                    </a:lnTo>
                    <a:close/>
                    <a:moveTo>
                      <a:pt x="3273764" y="1356808"/>
                    </a:moveTo>
                    <a:lnTo>
                      <a:pt x="3271648" y="1370709"/>
                    </a:lnTo>
                    <a:cubicBezTo>
                      <a:pt x="3271978" y="1375263"/>
                      <a:pt x="3273039" y="1379642"/>
                      <a:pt x="3273370" y="1384198"/>
                    </a:cubicBezTo>
                    <a:cubicBezTo>
                      <a:pt x="3273877" y="1389483"/>
                      <a:pt x="3272980" y="1393756"/>
                      <a:pt x="3270646" y="1397074"/>
                    </a:cubicBezTo>
                    <a:lnTo>
                      <a:pt x="3268575" y="1398376"/>
                    </a:lnTo>
                    <a:lnTo>
                      <a:pt x="3299781" y="1403318"/>
                    </a:lnTo>
                    <a:lnTo>
                      <a:pt x="3292105" y="1393842"/>
                    </a:lnTo>
                    <a:cubicBezTo>
                      <a:pt x="3289620" y="1385174"/>
                      <a:pt x="3285580" y="1377268"/>
                      <a:pt x="3281163" y="1369598"/>
                    </a:cubicBezTo>
                    <a:close/>
                    <a:moveTo>
                      <a:pt x="2942540" y="460381"/>
                    </a:moveTo>
                    <a:lnTo>
                      <a:pt x="2943393" y="463167"/>
                    </a:lnTo>
                    <a:cubicBezTo>
                      <a:pt x="2943843" y="467018"/>
                      <a:pt x="2943651" y="471410"/>
                      <a:pt x="2946045" y="474113"/>
                    </a:cubicBezTo>
                    <a:cubicBezTo>
                      <a:pt x="2957054" y="487671"/>
                      <a:pt x="2962515" y="487893"/>
                      <a:pt x="2974889" y="476785"/>
                    </a:cubicBezTo>
                    <a:lnTo>
                      <a:pt x="2975278" y="476498"/>
                    </a:lnTo>
                    <a:lnTo>
                      <a:pt x="2980094" y="461238"/>
                    </a:lnTo>
                    <a:cubicBezTo>
                      <a:pt x="2980716" y="455632"/>
                      <a:pt x="2980246" y="449903"/>
                      <a:pt x="2978625" y="444405"/>
                    </a:cubicBezTo>
                    <a:lnTo>
                      <a:pt x="2976516" y="441086"/>
                    </a:lnTo>
                    <a:lnTo>
                      <a:pt x="2971944" y="444037"/>
                    </a:lnTo>
                    <a:cubicBezTo>
                      <a:pt x="2964043" y="447549"/>
                      <a:pt x="2955780" y="450208"/>
                      <a:pt x="2947692" y="453174"/>
                    </a:cubicBezTo>
                    <a:close/>
                    <a:moveTo>
                      <a:pt x="931457" y="2960614"/>
                    </a:moveTo>
                    <a:lnTo>
                      <a:pt x="932617" y="2960737"/>
                    </a:lnTo>
                    <a:lnTo>
                      <a:pt x="932419" y="2960450"/>
                    </a:lnTo>
                    <a:close/>
                    <a:moveTo>
                      <a:pt x="731853" y="2718061"/>
                    </a:moveTo>
                    <a:lnTo>
                      <a:pt x="741742" y="2737711"/>
                    </a:lnTo>
                    <a:cubicBezTo>
                      <a:pt x="744870" y="2750390"/>
                      <a:pt x="761291" y="2747562"/>
                      <a:pt x="767713" y="2756738"/>
                    </a:cubicBezTo>
                    <a:lnTo>
                      <a:pt x="778286" y="2745315"/>
                    </a:lnTo>
                    <a:lnTo>
                      <a:pt x="777750" y="2745207"/>
                    </a:lnTo>
                    <a:cubicBezTo>
                      <a:pt x="774197" y="2743512"/>
                      <a:pt x="771129" y="2740930"/>
                      <a:pt x="768222" y="2737381"/>
                    </a:cubicBezTo>
                    <a:cubicBezTo>
                      <a:pt x="762410" y="2730924"/>
                      <a:pt x="757243" y="2723824"/>
                      <a:pt x="748847" y="2719950"/>
                    </a:cubicBezTo>
                    <a:cubicBezTo>
                      <a:pt x="744326" y="2718014"/>
                      <a:pt x="740128" y="2716723"/>
                      <a:pt x="735849" y="2716722"/>
                    </a:cubicBezTo>
                    <a:close/>
                    <a:moveTo>
                      <a:pt x="1246175" y="310765"/>
                    </a:moveTo>
                    <a:lnTo>
                      <a:pt x="1255291" y="304099"/>
                    </a:lnTo>
                    <a:lnTo>
                      <a:pt x="1253742" y="306184"/>
                    </a:lnTo>
                    <a:cubicBezTo>
                      <a:pt x="1251717" y="308669"/>
                      <a:pt x="1249600" y="310251"/>
                      <a:pt x="1247181" y="310884"/>
                    </a:cubicBezTo>
                    <a:close/>
                    <a:moveTo>
                      <a:pt x="783421" y="946304"/>
                    </a:moveTo>
                    <a:cubicBezTo>
                      <a:pt x="782304" y="948533"/>
                      <a:pt x="782114" y="950920"/>
                      <a:pt x="784179" y="953359"/>
                    </a:cubicBezTo>
                    <a:lnTo>
                      <a:pt x="784245" y="953368"/>
                    </a:lnTo>
                    <a:lnTo>
                      <a:pt x="784830" y="944504"/>
                    </a:lnTo>
                    <a:close/>
                    <a:moveTo>
                      <a:pt x="658370" y="913024"/>
                    </a:moveTo>
                    <a:lnTo>
                      <a:pt x="652593" y="931066"/>
                    </a:lnTo>
                    <a:lnTo>
                      <a:pt x="659391" y="930691"/>
                    </a:lnTo>
                    <a:cubicBezTo>
                      <a:pt x="663107" y="930780"/>
                      <a:pt x="666835" y="930339"/>
                      <a:pt x="668518" y="926662"/>
                    </a:cubicBezTo>
                    <a:cubicBezTo>
                      <a:pt x="670200" y="922985"/>
                      <a:pt x="666523" y="921303"/>
                      <a:pt x="664451" y="919128"/>
                    </a:cubicBezTo>
                    <a:close/>
                    <a:moveTo>
                      <a:pt x="343163" y="828988"/>
                    </a:moveTo>
                    <a:cubicBezTo>
                      <a:pt x="344299" y="825916"/>
                      <a:pt x="347538" y="823755"/>
                      <a:pt x="353858" y="822591"/>
                    </a:cubicBezTo>
                    <a:cubicBezTo>
                      <a:pt x="363992" y="820505"/>
                      <a:pt x="366231" y="810057"/>
                      <a:pt x="368544" y="801426"/>
                    </a:cubicBezTo>
                    <a:cubicBezTo>
                      <a:pt x="373619" y="781486"/>
                      <a:pt x="373619" y="781486"/>
                      <a:pt x="393106" y="789240"/>
                    </a:cubicBezTo>
                    <a:cubicBezTo>
                      <a:pt x="395259" y="790553"/>
                      <a:pt x="397243" y="791173"/>
                      <a:pt x="399658" y="792057"/>
                    </a:cubicBezTo>
                    <a:cubicBezTo>
                      <a:pt x="410011" y="795418"/>
                      <a:pt x="418233" y="794528"/>
                      <a:pt x="419801" y="781308"/>
                    </a:cubicBezTo>
                    <a:cubicBezTo>
                      <a:pt x="419318" y="776289"/>
                      <a:pt x="422353" y="775186"/>
                      <a:pt x="425891" y="776165"/>
                    </a:cubicBezTo>
                    <a:cubicBezTo>
                      <a:pt x="430553" y="777237"/>
                      <a:pt x="435646" y="778570"/>
                      <a:pt x="439258" y="781365"/>
                    </a:cubicBezTo>
                    <a:cubicBezTo>
                      <a:pt x="446911" y="787216"/>
                      <a:pt x="454418" y="789433"/>
                      <a:pt x="463187" y="784741"/>
                    </a:cubicBezTo>
                    <a:cubicBezTo>
                      <a:pt x="468133" y="782442"/>
                      <a:pt x="472701" y="784638"/>
                      <a:pt x="477100" y="786141"/>
                    </a:cubicBezTo>
                    <a:cubicBezTo>
                      <a:pt x="485718" y="802029"/>
                      <a:pt x="479401" y="825938"/>
                      <a:pt x="501304" y="834574"/>
                    </a:cubicBezTo>
                    <a:cubicBezTo>
                      <a:pt x="506564" y="836602"/>
                      <a:pt x="506142" y="846977"/>
                      <a:pt x="514648" y="842715"/>
                    </a:cubicBezTo>
                    <a:cubicBezTo>
                      <a:pt x="532470" y="829961"/>
                      <a:pt x="532207" y="830391"/>
                      <a:pt x="552271" y="842041"/>
                    </a:cubicBezTo>
                    <a:cubicBezTo>
                      <a:pt x="557867" y="845455"/>
                      <a:pt x="562318" y="851714"/>
                      <a:pt x="570635" y="849700"/>
                    </a:cubicBezTo>
                    <a:cubicBezTo>
                      <a:pt x="576851" y="851128"/>
                      <a:pt x="582089" y="856097"/>
                      <a:pt x="588778" y="851910"/>
                    </a:cubicBezTo>
                    <a:cubicBezTo>
                      <a:pt x="599342" y="850085"/>
                      <a:pt x="608141" y="853089"/>
                      <a:pt x="615963" y="859632"/>
                    </a:cubicBezTo>
                    <a:cubicBezTo>
                      <a:pt x="616132" y="860326"/>
                      <a:pt x="616132" y="860326"/>
                      <a:pt x="616299" y="861019"/>
                    </a:cubicBezTo>
                    <a:cubicBezTo>
                      <a:pt x="625013" y="863678"/>
                      <a:pt x="630713" y="861838"/>
                      <a:pt x="634797" y="857685"/>
                    </a:cubicBezTo>
                    <a:lnTo>
                      <a:pt x="637257" y="852876"/>
                    </a:lnTo>
                    <a:lnTo>
                      <a:pt x="644105" y="816137"/>
                    </a:lnTo>
                    <a:cubicBezTo>
                      <a:pt x="645642" y="796524"/>
                      <a:pt x="650484" y="793986"/>
                      <a:pt x="669424" y="801349"/>
                    </a:cubicBezTo>
                    <a:cubicBezTo>
                      <a:pt x="671489" y="803788"/>
                      <a:pt x="671824" y="806452"/>
                      <a:pt x="671560" y="809100"/>
                    </a:cubicBezTo>
                    <a:lnTo>
                      <a:pt x="670812" y="813063"/>
                    </a:lnTo>
                    <a:lnTo>
                      <a:pt x="675492" y="817242"/>
                    </a:lnTo>
                    <a:cubicBezTo>
                      <a:pt x="676510" y="819931"/>
                      <a:pt x="677284" y="823504"/>
                      <a:pt x="679761" y="827674"/>
                    </a:cubicBezTo>
                    <a:cubicBezTo>
                      <a:pt x="679644" y="831737"/>
                      <a:pt x="677806" y="834751"/>
                      <a:pt x="674844" y="837668"/>
                    </a:cubicBezTo>
                    <a:lnTo>
                      <a:pt x="667970" y="841657"/>
                    </a:lnTo>
                    <a:lnTo>
                      <a:pt x="668977" y="847276"/>
                    </a:lnTo>
                    <a:cubicBezTo>
                      <a:pt x="672471" y="856522"/>
                      <a:pt x="679049" y="864515"/>
                      <a:pt x="686345" y="870267"/>
                    </a:cubicBezTo>
                    <a:cubicBezTo>
                      <a:pt x="689983" y="873542"/>
                      <a:pt x="695784" y="875276"/>
                      <a:pt x="696716" y="880609"/>
                    </a:cubicBezTo>
                    <a:cubicBezTo>
                      <a:pt x="697688" y="884350"/>
                      <a:pt x="697701" y="883819"/>
                      <a:pt x="699358" y="881204"/>
                    </a:cubicBezTo>
                    <a:cubicBezTo>
                      <a:pt x="700470" y="879107"/>
                      <a:pt x="702632" y="877566"/>
                      <a:pt x="704199" y="878665"/>
                    </a:cubicBezTo>
                    <a:cubicBezTo>
                      <a:pt x="719968" y="885420"/>
                      <a:pt x="727694" y="873392"/>
                      <a:pt x="736405" y="864574"/>
                    </a:cubicBezTo>
                    <a:cubicBezTo>
                      <a:pt x="739123" y="861985"/>
                      <a:pt x="742384" y="858877"/>
                      <a:pt x="746126" y="857906"/>
                    </a:cubicBezTo>
                    <a:cubicBezTo>
                      <a:pt x="751990" y="856985"/>
                      <a:pt x="757791" y="858718"/>
                      <a:pt x="759772" y="864608"/>
                    </a:cubicBezTo>
                    <a:cubicBezTo>
                      <a:pt x="767194" y="887094"/>
                      <a:pt x="788866" y="891336"/>
                      <a:pt x="806189" y="899721"/>
                    </a:cubicBezTo>
                    <a:cubicBezTo>
                      <a:pt x="807257" y="899482"/>
                      <a:pt x="808988" y="899258"/>
                      <a:pt x="810502" y="899825"/>
                    </a:cubicBezTo>
                    <a:lnTo>
                      <a:pt x="812660" y="903314"/>
                    </a:lnTo>
                    <a:lnTo>
                      <a:pt x="817662" y="897914"/>
                    </a:lnTo>
                    <a:lnTo>
                      <a:pt x="813177" y="889446"/>
                    </a:lnTo>
                    <a:cubicBezTo>
                      <a:pt x="809797" y="878880"/>
                      <a:pt x="804682" y="876043"/>
                      <a:pt x="794007" y="878389"/>
                    </a:cubicBezTo>
                    <a:cubicBezTo>
                      <a:pt x="792575" y="878743"/>
                      <a:pt x="791391" y="879494"/>
                      <a:pt x="789170" y="880349"/>
                    </a:cubicBezTo>
                    <a:cubicBezTo>
                      <a:pt x="788722" y="871793"/>
                      <a:pt x="793888" y="866862"/>
                      <a:pt x="797766" y="861641"/>
                    </a:cubicBezTo>
                    <a:cubicBezTo>
                      <a:pt x="802577" y="855277"/>
                      <a:pt x="805062" y="848730"/>
                      <a:pt x="802787" y="840778"/>
                    </a:cubicBezTo>
                    <a:cubicBezTo>
                      <a:pt x="801761" y="834799"/>
                      <a:pt x="798723" y="831751"/>
                      <a:pt x="792348" y="833029"/>
                    </a:cubicBezTo>
                    <a:cubicBezTo>
                      <a:pt x="785577" y="834558"/>
                      <a:pt x="780279" y="834048"/>
                      <a:pt x="776427" y="827097"/>
                    </a:cubicBezTo>
                    <a:cubicBezTo>
                      <a:pt x="772429" y="820789"/>
                      <a:pt x="776662" y="817002"/>
                      <a:pt x="780645" y="812820"/>
                    </a:cubicBezTo>
                    <a:cubicBezTo>
                      <a:pt x="781973" y="811426"/>
                      <a:pt x="784734" y="809677"/>
                      <a:pt x="782590" y="807168"/>
                    </a:cubicBezTo>
                    <a:cubicBezTo>
                      <a:pt x="780592" y="804014"/>
                      <a:pt x="776767" y="801466"/>
                      <a:pt x="773112" y="802676"/>
                    </a:cubicBezTo>
                    <a:cubicBezTo>
                      <a:pt x="762935" y="805811"/>
                      <a:pt x="760228" y="799792"/>
                      <a:pt x="757703" y="791447"/>
                    </a:cubicBezTo>
                    <a:cubicBezTo>
                      <a:pt x="753325" y="779304"/>
                      <a:pt x="746185" y="768911"/>
                      <a:pt x="736284" y="760268"/>
                    </a:cubicBezTo>
                    <a:cubicBezTo>
                      <a:pt x="733498" y="757614"/>
                      <a:pt x="731354" y="755104"/>
                      <a:pt x="731578" y="751096"/>
                    </a:cubicBezTo>
                    <a:cubicBezTo>
                      <a:pt x="731708" y="739963"/>
                      <a:pt x="729722" y="730724"/>
                      <a:pt x="718061" y="725407"/>
                    </a:cubicBezTo>
                    <a:cubicBezTo>
                      <a:pt x="713840" y="723109"/>
                      <a:pt x="716535" y="718638"/>
                      <a:pt x="719151" y="717533"/>
                    </a:cubicBezTo>
                    <a:cubicBezTo>
                      <a:pt x="733915" y="712044"/>
                      <a:pt x="734006" y="702593"/>
                      <a:pt x="727549" y="690662"/>
                    </a:cubicBezTo>
                    <a:cubicBezTo>
                      <a:pt x="726695" y="688442"/>
                      <a:pt x="727273" y="685864"/>
                      <a:pt x="727207" y="683143"/>
                    </a:cubicBezTo>
                    <a:cubicBezTo>
                      <a:pt x="726773" y="668502"/>
                      <a:pt x="727062" y="667214"/>
                      <a:pt x="741036" y="662224"/>
                    </a:cubicBezTo>
                    <a:cubicBezTo>
                      <a:pt x="748740" y="659553"/>
                      <a:pt x="752579" y="656015"/>
                      <a:pt x="751237" y="646919"/>
                    </a:cubicBezTo>
                    <a:cubicBezTo>
                      <a:pt x="750356" y="640296"/>
                      <a:pt x="751697" y="632816"/>
                      <a:pt x="757507" y="628028"/>
                    </a:cubicBezTo>
                    <a:cubicBezTo>
                      <a:pt x="762923" y="623491"/>
                      <a:pt x="760819" y="619299"/>
                      <a:pt x="758071" y="614963"/>
                    </a:cubicBezTo>
                    <a:cubicBezTo>
                      <a:pt x="755323" y="610627"/>
                      <a:pt x="752430" y="606935"/>
                      <a:pt x="752943" y="601638"/>
                    </a:cubicBezTo>
                    <a:cubicBezTo>
                      <a:pt x="753166" y="597628"/>
                      <a:pt x="749945" y="596908"/>
                      <a:pt x="747224" y="596975"/>
                    </a:cubicBezTo>
                    <a:cubicBezTo>
                      <a:pt x="743319" y="597791"/>
                      <a:pt x="740059" y="598753"/>
                      <a:pt x="736654" y="600358"/>
                    </a:cubicBezTo>
                    <a:cubicBezTo>
                      <a:pt x="724651" y="604097"/>
                      <a:pt x="723757" y="603559"/>
                      <a:pt x="722350" y="591743"/>
                    </a:cubicBezTo>
                    <a:cubicBezTo>
                      <a:pt x="721325" y="585763"/>
                      <a:pt x="721981" y="579822"/>
                      <a:pt x="721599" y="573987"/>
                    </a:cubicBezTo>
                    <a:cubicBezTo>
                      <a:pt x="721506" y="566862"/>
                      <a:pt x="721414" y="559738"/>
                      <a:pt x="732116" y="561796"/>
                    </a:cubicBezTo>
                    <a:cubicBezTo>
                      <a:pt x="735732" y="562268"/>
                      <a:pt x="738136" y="559086"/>
                      <a:pt x="736677" y="555038"/>
                    </a:cubicBezTo>
                    <a:cubicBezTo>
                      <a:pt x="735112" y="549952"/>
                      <a:pt x="733691" y="544222"/>
                      <a:pt x="725922" y="544173"/>
                    </a:cubicBezTo>
                    <a:cubicBezTo>
                      <a:pt x="725528" y="544423"/>
                      <a:pt x="725134" y="544673"/>
                      <a:pt x="724095" y="544779"/>
                    </a:cubicBezTo>
                    <a:cubicBezTo>
                      <a:pt x="720190" y="545596"/>
                      <a:pt x="716418" y="551855"/>
                      <a:pt x="711882" y="546442"/>
                    </a:cubicBezTo>
                    <a:cubicBezTo>
                      <a:pt x="707596" y="541422"/>
                      <a:pt x="705925" y="535298"/>
                      <a:pt x="706478" y="528319"/>
                    </a:cubicBezTo>
                    <a:cubicBezTo>
                      <a:pt x="707383" y="522772"/>
                      <a:pt x="710223" y="517658"/>
                      <a:pt x="713562" y="513331"/>
                    </a:cubicBezTo>
                    <a:cubicBezTo>
                      <a:pt x="716362" y="509899"/>
                      <a:pt x="719123" y="508150"/>
                      <a:pt x="722515" y="512630"/>
                    </a:cubicBezTo>
                    <a:cubicBezTo>
                      <a:pt x="723908" y="513956"/>
                      <a:pt x="725697" y="515034"/>
                      <a:pt x="727274" y="514033"/>
                    </a:cubicBezTo>
                    <a:cubicBezTo>
                      <a:pt x="730035" y="512284"/>
                      <a:pt x="729180" y="510063"/>
                      <a:pt x="728181" y="508486"/>
                    </a:cubicBezTo>
                    <a:cubicBezTo>
                      <a:pt x="726577" y="505083"/>
                      <a:pt x="724827" y="502324"/>
                      <a:pt x="723473" y="499314"/>
                    </a:cubicBezTo>
                    <a:cubicBezTo>
                      <a:pt x="718661" y="489104"/>
                      <a:pt x="722724" y="481557"/>
                      <a:pt x="733648" y="479606"/>
                    </a:cubicBezTo>
                    <a:cubicBezTo>
                      <a:pt x="735081" y="479251"/>
                      <a:pt x="736119" y="479145"/>
                      <a:pt x="737158" y="479038"/>
                    </a:cubicBezTo>
                    <a:cubicBezTo>
                      <a:pt x="754024" y="477743"/>
                      <a:pt x="755747" y="476098"/>
                      <a:pt x="753169" y="458948"/>
                    </a:cubicBezTo>
                    <a:cubicBezTo>
                      <a:pt x="752288" y="452323"/>
                      <a:pt x="753300" y="447814"/>
                      <a:pt x="759715" y="444853"/>
                    </a:cubicBezTo>
                    <a:cubicBezTo>
                      <a:pt x="762331" y="443748"/>
                      <a:pt x="764053" y="442104"/>
                      <a:pt x="765776" y="440460"/>
                    </a:cubicBezTo>
                    <a:cubicBezTo>
                      <a:pt x="777357" y="432567"/>
                      <a:pt x="783680" y="422483"/>
                      <a:pt x="778198" y="407724"/>
                    </a:cubicBezTo>
                    <a:cubicBezTo>
                      <a:pt x="776382" y="402244"/>
                      <a:pt x="775357" y="396265"/>
                      <a:pt x="776014" y="390323"/>
                    </a:cubicBezTo>
                    <a:cubicBezTo>
                      <a:pt x="776237" y="386314"/>
                      <a:pt x="778392" y="382738"/>
                      <a:pt x="782297" y="381921"/>
                    </a:cubicBezTo>
                    <a:cubicBezTo>
                      <a:pt x="786990" y="380605"/>
                      <a:pt x="787661" y="385151"/>
                      <a:pt x="789015" y="388160"/>
                    </a:cubicBezTo>
                    <a:cubicBezTo>
                      <a:pt x="798429" y="406505"/>
                      <a:pt x="798429" y="406505"/>
                      <a:pt x="812745" y="392459"/>
                    </a:cubicBezTo>
                    <a:cubicBezTo>
                      <a:pt x="817912" y="387528"/>
                      <a:pt x="823183" y="383635"/>
                      <a:pt x="829848" y="381068"/>
                    </a:cubicBezTo>
                    <a:cubicBezTo>
                      <a:pt x="836764" y="378895"/>
                      <a:pt x="842246" y="377078"/>
                      <a:pt x="849359" y="383069"/>
                    </a:cubicBezTo>
                    <a:cubicBezTo>
                      <a:pt x="860047" y="391212"/>
                      <a:pt x="877033" y="384868"/>
                      <a:pt x="885906" y="370957"/>
                    </a:cubicBezTo>
                    <a:cubicBezTo>
                      <a:pt x="887379" y="368919"/>
                      <a:pt x="888207" y="366736"/>
                      <a:pt x="889824" y="364054"/>
                    </a:cubicBezTo>
                    <a:cubicBezTo>
                      <a:pt x="897146" y="372121"/>
                      <a:pt x="904759" y="378899"/>
                      <a:pt x="916328" y="377092"/>
                    </a:cubicBezTo>
                    <a:cubicBezTo>
                      <a:pt x="926858" y="375392"/>
                      <a:pt x="933497" y="368421"/>
                      <a:pt x="940780" y="361596"/>
                    </a:cubicBezTo>
                    <a:cubicBezTo>
                      <a:pt x="943067" y="363461"/>
                      <a:pt x="941989" y="365249"/>
                      <a:pt x="941950" y="366932"/>
                    </a:cubicBezTo>
                    <a:cubicBezTo>
                      <a:pt x="939559" y="380603"/>
                      <a:pt x="948959" y="388458"/>
                      <a:pt x="962645" y="384757"/>
                    </a:cubicBezTo>
                    <a:cubicBezTo>
                      <a:pt x="976724" y="380807"/>
                      <a:pt x="976724" y="380807"/>
                      <a:pt x="980276" y="395131"/>
                    </a:cubicBezTo>
                    <a:cubicBezTo>
                      <a:pt x="982760" y="405159"/>
                      <a:pt x="992989" y="410831"/>
                      <a:pt x="1002415" y="406516"/>
                    </a:cubicBezTo>
                    <a:cubicBezTo>
                      <a:pt x="1007253" y="404555"/>
                      <a:pt x="1005150" y="400363"/>
                      <a:pt x="1004189" y="397105"/>
                    </a:cubicBezTo>
                    <a:cubicBezTo>
                      <a:pt x="1002374" y="391624"/>
                      <a:pt x="999666" y="385605"/>
                      <a:pt x="1004583" y="380280"/>
                    </a:cubicBezTo>
                    <a:cubicBezTo>
                      <a:pt x="1008026" y="376992"/>
                      <a:pt x="1010538" y="374847"/>
                      <a:pt x="1012707" y="381760"/>
                    </a:cubicBezTo>
                    <a:cubicBezTo>
                      <a:pt x="1018651" y="398989"/>
                      <a:pt x="1025842" y="401614"/>
                      <a:pt x="1041579" y="393299"/>
                    </a:cubicBezTo>
                    <a:cubicBezTo>
                      <a:pt x="1061509" y="382878"/>
                      <a:pt x="1081925" y="379332"/>
                      <a:pt x="1103867" y="382553"/>
                    </a:cubicBezTo>
                    <a:cubicBezTo>
                      <a:pt x="1114963" y="384362"/>
                      <a:pt x="1125704" y="384737"/>
                      <a:pt x="1136774" y="382141"/>
                    </a:cubicBezTo>
                    <a:cubicBezTo>
                      <a:pt x="1142505" y="380720"/>
                      <a:pt x="1146844" y="377970"/>
                      <a:pt x="1148539" y="371922"/>
                    </a:cubicBezTo>
                    <a:cubicBezTo>
                      <a:pt x="1150090" y="366520"/>
                      <a:pt x="1153179" y="361799"/>
                      <a:pt x="1159621" y="363242"/>
                    </a:cubicBezTo>
                    <a:cubicBezTo>
                      <a:pt x="1166313" y="365079"/>
                      <a:pt x="1163973" y="370982"/>
                      <a:pt x="1163106" y="374845"/>
                    </a:cubicBezTo>
                    <a:cubicBezTo>
                      <a:pt x="1160937" y="384508"/>
                      <a:pt x="1164040" y="390277"/>
                      <a:pt x="1171548" y="396017"/>
                    </a:cubicBezTo>
                    <a:lnTo>
                      <a:pt x="1205445" y="430538"/>
                    </a:lnTo>
                    <a:lnTo>
                      <a:pt x="1209429" y="430483"/>
                    </a:lnTo>
                    <a:cubicBezTo>
                      <a:pt x="1220377" y="428161"/>
                      <a:pt x="1229919" y="421631"/>
                      <a:pt x="1231275" y="411649"/>
                    </a:cubicBezTo>
                    <a:cubicBezTo>
                      <a:pt x="1234740" y="388327"/>
                      <a:pt x="1248678" y="383810"/>
                      <a:pt x="1268141" y="383471"/>
                    </a:cubicBezTo>
                    <a:cubicBezTo>
                      <a:pt x="1271189" y="382978"/>
                      <a:pt x="1274112" y="383046"/>
                      <a:pt x="1277159" y="382553"/>
                    </a:cubicBezTo>
                    <a:cubicBezTo>
                      <a:pt x="1290217" y="381954"/>
                      <a:pt x="1291029" y="380960"/>
                      <a:pt x="1287384" y="368388"/>
                    </a:cubicBezTo>
                    <a:cubicBezTo>
                      <a:pt x="1283923" y="357620"/>
                      <a:pt x="1277724" y="348589"/>
                      <a:pt x="1270278" y="339867"/>
                    </a:cubicBezTo>
                    <a:cubicBezTo>
                      <a:pt x="1265564" y="334695"/>
                      <a:pt x="1264078" y="330837"/>
                      <a:pt x="1268506" y="324188"/>
                    </a:cubicBezTo>
                    <a:cubicBezTo>
                      <a:pt x="1272124" y="318534"/>
                      <a:pt x="1274189" y="311943"/>
                      <a:pt x="1276253" y="305352"/>
                    </a:cubicBezTo>
                    <a:cubicBezTo>
                      <a:pt x="1277817" y="301001"/>
                      <a:pt x="1276458" y="296581"/>
                      <a:pt x="1272233" y="294460"/>
                    </a:cubicBezTo>
                    <a:lnTo>
                      <a:pt x="1269133" y="293976"/>
                    </a:lnTo>
                    <a:lnTo>
                      <a:pt x="1313940" y="261207"/>
                    </a:lnTo>
                    <a:lnTo>
                      <a:pt x="1314400" y="261959"/>
                    </a:lnTo>
                    <a:cubicBezTo>
                      <a:pt x="1315758" y="262779"/>
                      <a:pt x="1317500" y="262875"/>
                      <a:pt x="1319862" y="262817"/>
                    </a:cubicBezTo>
                    <a:cubicBezTo>
                      <a:pt x="1346288" y="262864"/>
                      <a:pt x="1366723" y="273910"/>
                      <a:pt x="1384033" y="293659"/>
                    </a:cubicBezTo>
                    <a:cubicBezTo>
                      <a:pt x="1394331" y="305373"/>
                      <a:pt x="1399528" y="318881"/>
                      <a:pt x="1398378" y="334493"/>
                    </a:cubicBezTo>
                    <a:cubicBezTo>
                      <a:pt x="1397991" y="341460"/>
                      <a:pt x="1399978" y="343080"/>
                      <a:pt x="1406634" y="342221"/>
                    </a:cubicBezTo>
                    <a:cubicBezTo>
                      <a:pt x="1414533" y="341053"/>
                      <a:pt x="1423424" y="340696"/>
                      <a:pt x="1430707" y="337038"/>
                    </a:cubicBezTo>
                    <a:cubicBezTo>
                      <a:pt x="1436060" y="334124"/>
                      <a:pt x="1438047" y="335744"/>
                      <a:pt x="1439714" y="341409"/>
                    </a:cubicBezTo>
                    <a:cubicBezTo>
                      <a:pt x="1442365" y="353170"/>
                      <a:pt x="1463360" y="364342"/>
                      <a:pt x="1474809" y="360443"/>
                    </a:cubicBezTo>
                    <a:cubicBezTo>
                      <a:pt x="1478665" y="358958"/>
                      <a:pt x="1479419" y="355599"/>
                      <a:pt x="1480606" y="352926"/>
                    </a:cubicBezTo>
                    <a:cubicBezTo>
                      <a:pt x="1484851" y="344473"/>
                      <a:pt x="1489529" y="336706"/>
                      <a:pt x="1497747" y="331495"/>
                    </a:cubicBezTo>
                    <a:cubicBezTo>
                      <a:pt x="1511877" y="323496"/>
                      <a:pt x="1521752" y="329236"/>
                      <a:pt x="1521596" y="345658"/>
                    </a:cubicBezTo>
                    <a:cubicBezTo>
                      <a:pt x="1521710" y="350386"/>
                      <a:pt x="1520582" y="355422"/>
                      <a:pt x="1520697" y="360150"/>
                    </a:cubicBezTo>
                    <a:cubicBezTo>
                      <a:pt x="1521293" y="373215"/>
                      <a:pt x="1526134" y="377827"/>
                      <a:pt x="1539318" y="376668"/>
                    </a:cubicBezTo>
                    <a:cubicBezTo>
                      <a:pt x="1545847" y="376369"/>
                      <a:pt x="1551076" y="374014"/>
                      <a:pt x="1556863" y="371785"/>
                    </a:cubicBezTo>
                    <a:cubicBezTo>
                      <a:pt x="1562775" y="368996"/>
                      <a:pt x="1568003" y="366641"/>
                      <a:pt x="1574223" y="365097"/>
                    </a:cubicBezTo>
                    <a:cubicBezTo>
                      <a:pt x="1578641" y="363736"/>
                      <a:pt x="1584052" y="363184"/>
                      <a:pt x="1588835" y="365434"/>
                    </a:cubicBezTo>
                    <a:cubicBezTo>
                      <a:pt x="1595046" y="369177"/>
                      <a:pt x="1589191" y="374330"/>
                      <a:pt x="1588872" y="378372"/>
                    </a:cubicBezTo>
                    <a:cubicBezTo>
                      <a:pt x="1588977" y="388388"/>
                      <a:pt x="1587278" y="398587"/>
                      <a:pt x="1591674" y="407802"/>
                    </a:cubicBezTo>
                    <a:cubicBezTo>
                      <a:pt x="1595020" y="413841"/>
                      <a:pt x="1598684" y="415839"/>
                      <a:pt x="1605716" y="413300"/>
                    </a:cubicBezTo>
                    <a:cubicBezTo>
                      <a:pt x="1615360" y="409585"/>
                      <a:pt x="1624949" y="403506"/>
                      <a:pt x="1633726" y="398419"/>
                    </a:cubicBezTo>
                    <a:cubicBezTo>
                      <a:pt x="1648541" y="389986"/>
                      <a:pt x="1662855" y="383790"/>
                      <a:pt x="1678313" y="396072"/>
                    </a:cubicBezTo>
                    <a:cubicBezTo>
                      <a:pt x="1682413" y="398754"/>
                      <a:pt x="1685836" y="396583"/>
                      <a:pt x="1689134" y="394971"/>
                    </a:cubicBezTo>
                    <a:cubicBezTo>
                      <a:pt x="1695607" y="392307"/>
                      <a:pt x="1700343" y="386904"/>
                      <a:pt x="1704395" y="381934"/>
                    </a:cubicBezTo>
                    <a:cubicBezTo>
                      <a:pt x="1710877" y="373983"/>
                      <a:pt x="1716240" y="365782"/>
                      <a:pt x="1727313" y="363561"/>
                    </a:cubicBezTo>
                    <a:cubicBezTo>
                      <a:pt x="1725085" y="357772"/>
                      <a:pt x="1719616" y="355959"/>
                      <a:pt x="1716203" y="352842"/>
                    </a:cubicBezTo>
                    <a:cubicBezTo>
                      <a:pt x="1712789" y="349725"/>
                      <a:pt x="1707572" y="346792"/>
                      <a:pt x="1709511" y="340762"/>
                    </a:cubicBezTo>
                    <a:cubicBezTo>
                      <a:pt x="1711702" y="333612"/>
                      <a:pt x="1715011" y="326713"/>
                      <a:pt x="1723035" y="324984"/>
                    </a:cubicBezTo>
                    <a:cubicBezTo>
                      <a:pt x="1729942" y="323007"/>
                      <a:pt x="1734724" y="325254"/>
                      <a:pt x="1732158" y="334083"/>
                    </a:cubicBezTo>
                    <a:cubicBezTo>
                      <a:pt x="1730219" y="340114"/>
                      <a:pt x="1733883" y="342111"/>
                      <a:pt x="1738918" y="343239"/>
                    </a:cubicBezTo>
                    <a:cubicBezTo>
                      <a:pt x="1752651" y="347493"/>
                      <a:pt x="1764486" y="336628"/>
                      <a:pt x="1761219" y="322377"/>
                    </a:cubicBezTo>
                    <a:cubicBezTo>
                      <a:pt x="1760545" y="317524"/>
                      <a:pt x="1759185" y="313104"/>
                      <a:pt x="1758636" y="307691"/>
                    </a:cubicBezTo>
                    <a:cubicBezTo>
                      <a:pt x="1758771" y="301844"/>
                      <a:pt x="1761453" y="297743"/>
                      <a:pt x="1767241" y="295514"/>
                    </a:cubicBezTo>
                    <a:cubicBezTo>
                      <a:pt x="1773154" y="292725"/>
                      <a:pt x="1776442" y="296402"/>
                      <a:pt x="1780289" y="300202"/>
                    </a:cubicBezTo>
                    <a:cubicBezTo>
                      <a:pt x="1786991" y="306995"/>
                      <a:pt x="1786787" y="315765"/>
                      <a:pt x="1787702" y="324787"/>
                    </a:cubicBezTo>
                    <a:cubicBezTo>
                      <a:pt x="1789349" y="341026"/>
                      <a:pt x="1789761" y="345086"/>
                      <a:pt x="1798995" y="345173"/>
                    </a:cubicBezTo>
                    <a:lnTo>
                      <a:pt x="1800029" y="345095"/>
                    </a:lnTo>
                    <a:lnTo>
                      <a:pt x="1798659" y="337106"/>
                    </a:lnTo>
                    <a:cubicBezTo>
                      <a:pt x="1797075" y="333602"/>
                      <a:pt x="1794394" y="330138"/>
                      <a:pt x="1790248" y="326711"/>
                    </a:cubicBezTo>
                    <a:cubicBezTo>
                      <a:pt x="1786951" y="324348"/>
                      <a:pt x="1789878" y="319753"/>
                      <a:pt x="1794305" y="319518"/>
                    </a:cubicBezTo>
                    <a:cubicBezTo>
                      <a:pt x="1799366" y="319250"/>
                      <a:pt x="1803793" y="319015"/>
                      <a:pt x="1808853" y="318746"/>
                    </a:cubicBezTo>
                    <a:cubicBezTo>
                      <a:pt x="1831724" y="319434"/>
                      <a:pt x="1842739" y="311872"/>
                      <a:pt x="1850485" y="290530"/>
                    </a:cubicBezTo>
                    <a:cubicBezTo>
                      <a:pt x="1854342" y="279542"/>
                      <a:pt x="1845353" y="277483"/>
                      <a:pt x="1838826" y="274023"/>
                    </a:cubicBezTo>
                    <a:cubicBezTo>
                      <a:pt x="1833599" y="271129"/>
                      <a:pt x="1825908" y="269635"/>
                      <a:pt x="1826804" y="262610"/>
                    </a:cubicBezTo>
                    <a:cubicBezTo>
                      <a:pt x="1828332" y="255552"/>
                      <a:pt x="1835922" y="255149"/>
                      <a:pt x="1841648" y="255479"/>
                    </a:cubicBezTo>
                    <a:cubicBezTo>
                      <a:pt x="1881131" y="258457"/>
                      <a:pt x="1905053" y="231182"/>
                      <a:pt x="1933175" y="211295"/>
                    </a:cubicBezTo>
                    <a:cubicBezTo>
                      <a:pt x="1939897" y="206498"/>
                      <a:pt x="1937630" y="199642"/>
                      <a:pt x="1937293" y="193317"/>
                    </a:cubicBezTo>
                    <a:cubicBezTo>
                      <a:pt x="1937456" y="184428"/>
                      <a:pt x="1931758" y="172680"/>
                      <a:pt x="1940378" y="167782"/>
                    </a:cubicBezTo>
                    <a:cubicBezTo>
                      <a:pt x="1950862" y="162151"/>
                      <a:pt x="1953599" y="177862"/>
                      <a:pt x="1961956" y="179955"/>
                    </a:cubicBezTo>
                    <a:cubicBezTo>
                      <a:pt x="1981933" y="185872"/>
                      <a:pt x="1987457" y="182408"/>
                      <a:pt x="1992141" y="163131"/>
                    </a:cubicBezTo>
                    <a:lnTo>
                      <a:pt x="1992331" y="162587"/>
                    </a:lnTo>
                    <a:lnTo>
                      <a:pt x="1986778" y="144322"/>
                    </a:lnTo>
                    <a:cubicBezTo>
                      <a:pt x="1983609" y="138386"/>
                      <a:pt x="1979283" y="133065"/>
                      <a:pt x="1973980" y="128749"/>
                    </a:cubicBezTo>
                    <a:cubicBezTo>
                      <a:pt x="1957429" y="115673"/>
                      <a:pt x="1933691" y="110591"/>
                      <a:pt x="1912158" y="123151"/>
                    </a:cubicBezTo>
                    <a:cubicBezTo>
                      <a:pt x="1906000" y="126650"/>
                      <a:pt x="1894382" y="122826"/>
                      <a:pt x="1892523" y="135610"/>
                    </a:cubicBezTo>
                    <a:cubicBezTo>
                      <a:pt x="1892092" y="139439"/>
                      <a:pt x="1883438" y="143704"/>
                      <a:pt x="1878608" y="136350"/>
                    </a:cubicBezTo>
                    <a:cubicBezTo>
                      <a:pt x="1877655" y="127361"/>
                      <a:pt x="1877058" y="118355"/>
                      <a:pt x="1882843" y="111953"/>
                    </a:cubicBezTo>
                    <a:cubicBezTo>
                      <a:pt x="1884771" y="109819"/>
                      <a:pt x="1887408" y="107974"/>
                      <a:pt x="1890978" y="106516"/>
                    </a:cubicBezTo>
                    <a:cubicBezTo>
                      <a:pt x="1903393" y="101417"/>
                      <a:pt x="1917610" y="106371"/>
                      <a:pt x="1929358" y="100672"/>
                    </a:cubicBezTo>
                    <a:cubicBezTo>
                      <a:pt x="1935549" y="97807"/>
                      <a:pt x="1944903" y="94773"/>
                      <a:pt x="1933047" y="86523"/>
                    </a:cubicBezTo>
                    <a:cubicBezTo>
                      <a:pt x="1931278" y="77103"/>
                      <a:pt x="1921718" y="64291"/>
                      <a:pt x="1943458" y="67577"/>
                    </a:cubicBezTo>
                    <a:cubicBezTo>
                      <a:pt x="1944722" y="67509"/>
                      <a:pt x="1945356" y="67475"/>
                      <a:pt x="1946687" y="68673"/>
                    </a:cubicBezTo>
                    <a:cubicBezTo>
                      <a:pt x="1952851" y="77226"/>
                      <a:pt x="1963670" y="77919"/>
                      <a:pt x="1972161" y="82543"/>
                    </a:cubicBezTo>
                    <a:cubicBezTo>
                      <a:pt x="1978687" y="86003"/>
                      <a:pt x="1984212" y="82538"/>
                      <a:pt x="1983109" y="73717"/>
                    </a:cubicBezTo>
                    <a:cubicBezTo>
                      <a:pt x="1983708" y="73050"/>
                      <a:pt x="1984939" y="72351"/>
                      <a:pt x="1986238" y="72916"/>
                    </a:cubicBezTo>
                    <a:cubicBezTo>
                      <a:pt x="1991729" y="68819"/>
                      <a:pt x="2000086" y="70912"/>
                      <a:pt x="2004144" y="63720"/>
                    </a:cubicBezTo>
                    <a:cubicBezTo>
                      <a:pt x="2016257" y="52929"/>
                      <a:pt x="2027104" y="42204"/>
                      <a:pt x="2033222" y="26022"/>
                    </a:cubicBezTo>
                    <a:cubicBezTo>
                      <a:pt x="2044462" y="-1214"/>
                      <a:pt x="2059607" y="-2653"/>
                      <a:pt x="2078526" y="19176"/>
                    </a:cubicBezTo>
                    <a:cubicBezTo>
                      <a:pt x="2098810" y="42837"/>
                      <a:pt x="2105802" y="43100"/>
                      <a:pt x="2128694" y="20319"/>
                    </a:cubicBezTo>
                    <a:cubicBezTo>
                      <a:pt x="2129293" y="19653"/>
                      <a:pt x="2129293" y="19653"/>
                      <a:pt x="2129892" y="18987"/>
                    </a:cubicBezTo>
                    <a:cubicBezTo>
                      <a:pt x="2155915" y="-4595"/>
                      <a:pt x="2158976" y="-6660"/>
                      <a:pt x="2179596" y="23325"/>
                    </a:cubicBezTo>
                    <a:cubicBezTo>
                      <a:pt x="2185093" y="31279"/>
                      <a:pt x="2187097" y="45126"/>
                      <a:pt x="2197183" y="43956"/>
                    </a:cubicBezTo>
                    <a:cubicBezTo>
                      <a:pt x="2209799" y="42652"/>
                      <a:pt x="2208361" y="27505"/>
                      <a:pt x="2211619" y="17184"/>
                    </a:cubicBezTo>
                    <a:cubicBezTo>
                      <a:pt x="2213248" y="12024"/>
                      <a:pt x="2214244" y="6896"/>
                      <a:pt x="2215240" y="1769"/>
                    </a:cubicBezTo>
                    <a:cubicBezTo>
                      <a:pt x="2221363" y="-2361"/>
                      <a:pt x="2224095" y="1300"/>
                      <a:pt x="2224397" y="6991"/>
                    </a:cubicBezTo>
                    <a:cubicBezTo>
                      <a:pt x="2225265" y="11385"/>
                      <a:pt x="2224201" y="15249"/>
                      <a:pt x="2226301" y="18942"/>
                    </a:cubicBezTo>
                    <a:cubicBezTo>
                      <a:pt x="2228035" y="27730"/>
                      <a:pt x="2229770" y="36517"/>
                      <a:pt x="2232138" y="45271"/>
                    </a:cubicBezTo>
                    <a:cubicBezTo>
                      <a:pt x="2237540" y="63379"/>
                      <a:pt x="2244665" y="66172"/>
                      <a:pt x="2260606" y="55811"/>
                    </a:cubicBezTo>
                    <a:cubicBezTo>
                      <a:pt x="2267961" y="50981"/>
                      <a:pt x="2273917" y="43688"/>
                      <a:pt x="2281238" y="38224"/>
                    </a:cubicBezTo>
                    <a:cubicBezTo>
                      <a:pt x="2286096" y="34161"/>
                      <a:pt x="2291486" y="28166"/>
                      <a:pt x="2298611" y="30959"/>
                    </a:cubicBezTo>
                    <a:cubicBezTo>
                      <a:pt x="2306403" y="34351"/>
                      <a:pt x="2306806" y="41941"/>
                      <a:pt x="2307841" y="49497"/>
                    </a:cubicBezTo>
                    <a:cubicBezTo>
                      <a:pt x="2308978" y="58952"/>
                      <a:pt x="2308849" y="68472"/>
                      <a:pt x="2309386" y="78592"/>
                    </a:cubicBezTo>
                    <a:cubicBezTo>
                      <a:pt x="2309957" y="89344"/>
                      <a:pt x="2314054" y="94835"/>
                      <a:pt x="2325539" y="96128"/>
                    </a:cubicBezTo>
                    <a:cubicBezTo>
                      <a:pt x="2345947" y="98216"/>
                      <a:pt x="2354075" y="107934"/>
                      <a:pt x="2355715" y="126875"/>
                    </a:cubicBezTo>
                    <a:cubicBezTo>
                      <a:pt x="2359829" y="168518"/>
                      <a:pt x="2362459" y="170281"/>
                      <a:pt x="2403767" y="159843"/>
                    </a:cubicBezTo>
                    <a:lnTo>
                      <a:pt x="2411135" y="158481"/>
                    </a:lnTo>
                    <a:lnTo>
                      <a:pt x="2421802" y="148799"/>
                    </a:lnTo>
                    <a:cubicBezTo>
                      <a:pt x="2431621" y="142570"/>
                      <a:pt x="2444304" y="142532"/>
                      <a:pt x="2452695" y="145256"/>
                    </a:cubicBezTo>
                    <a:cubicBezTo>
                      <a:pt x="2462383" y="148547"/>
                      <a:pt x="2468043" y="147613"/>
                      <a:pt x="2477692" y="138221"/>
                    </a:cubicBezTo>
                    <a:cubicBezTo>
                      <a:pt x="2470578" y="159528"/>
                      <a:pt x="2478168" y="159126"/>
                      <a:pt x="2489883" y="152796"/>
                    </a:cubicBezTo>
                    <a:cubicBezTo>
                      <a:pt x="2490652" y="161317"/>
                      <a:pt x="2490922" y="169391"/>
                      <a:pt x="2492669" y="176909"/>
                    </a:cubicBezTo>
                    <a:lnTo>
                      <a:pt x="2499486" y="189073"/>
                    </a:lnTo>
                    <a:lnTo>
                      <a:pt x="2502551" y="186628"/>
                    </a:lnTo>
                    <a:cubicBezTo>
                      <a:pt x="2504737" y="183025"/>
                      <a:pt x="2505610" y="178538"/>
                      <a:pt x="2505307" y="172845"/>
                    </a:cubicBezTo>
                    <a:cubicBezTo>
                      <a:pt x="2503729" y="143118"/>
                      <a:pt x="2505492" y="140488"/>
                      <a:pt x="2536983" y="136278"/>
                    </a:cubicBezTo>
                    <a:cubicBezTo>
                      <a:pt x="2550231" y="134940"/>
                      <a:pt x="2549928" y="129248"/>
                      <a:pt x="2544398" y="120661"/>
                    </a:cubicBezTo>
                    <a:cubicBezTo>
                      <a:pt x="2542328" y="105549"/>
                      <a:pt x="2552817" y="111970"/>
                      <a:pt x="2559808" y="112233"/>
                    </a:cubicBezTo>
                    <a:cubicBezTo>
                      <a:pt x="2589406" y="120175"/>
                      <a:pt x="2608611" y="111544"/>
                      <a:pt x="2624244" y="83440"/>
                    </a:cubicBezTo>
                    <a:cubicBezTo>
                      <a:pt x="2637582" y="59899"/>
                      <a:pt x="2642508" y="57099"/>
                      <a:pt x="2658258" y="67046"/>
                    </a:cubicBezTo>
                    <a:cubicBezTo>
                      <a:pt x="2662423" y="73801"/>
                      <a:pt x="2663559" y="83256"/>
                      <a:pt x="2673780" y="84616"/>
                    </a:cubicBezTo>
                    <a:cubicBezTo>
                      <a:pt x="2685399" y="88439"/>
                      <a:pt x="2694019" y="83541"/>
                      <a:pt x="2702471" y="75481"/>
                    </a:cubicBezTo>
                    <a:cubicBezTo>
                      <a:pt x="2710324" y="68087"/>
                      <a:pt x="2716710" y="56965"/>
                      <a:pt x="2730195" y="60055"/>
                    </a:cubicBezTo>
                    <a:cubicBezTo>
                      <a:pt x="2735025" y="67410"/>
                      <a:pt x="2739223" y="74798"/>
                      <a:pt x="2745884" y="80788"/>
                    </a:cubicBezTo>
                    <a:cubicBezTo>
                      <a:pt x="2749880" y="84380"/>
                      <a:pt x="2748520" y="94601"/>
                      <a:pt x="2758472" y="90901"/>
                    </a:cubicBezTo>
                    <a:cubicBezTo>
                      <a:pt x="2762765" y="88136"/>
                      <a:pt x="2763761" y="83010"/>
                      <a:pt x="2766756" y="79679"/>
                    </a:cubicBezTo>
                    <a:cubicBezTo>
                      <a:pt x="2767355" y="79013"/>
                      <a:pt x="2767288" y="77749"/>
                      <a:pt x="2767220" y="76483"/>
                    </a:cubicBezTo>
                    <a:cubicBezTo>
                      <a:pt x="2770680" y="69956"/>
                      <a:pt x="2765116" y="60737"/>
                      <a:pt x="2773735" y="55840"/>
                    </a:cubicBezTo>
                    <a:cubicBezTo>
                      <a:pt x="2781460" y="57967"/>
                      <a:pt x="2780564" y="64992"/>
                      <a:pt x="2781499" y="70651"/>
                    </a:cubicBezTo>
                    <a:cubicBezTo>
                      <a:pt x="2782434" y="76309"/>
                      <a:pt x="2783402" y="82600"/>
                      <a:pt x="2784970" y="88225"/>
                    </a:cubicBezTo>
                    <a:cubicBezTo>
                      <a:pt x="2790572" y="110129"/>
                      <a:pt x="2797664" y="112290"/>
                      <a:pt x="2815301" y="98032"/>
                    </a:cubicBezTo>
                    <a:cubicBezTo>
                      <a:pt x="2819527" y="94002"/>
                      <a:pt x="2823720" y="89340"/>
                      <a:pt x="2827279" y="84711"/>
                    </a:cubicBezTo>
                    <a:cubicBezTo>
                      <a:pt x="2839660" y="78979"/>
                      <a:pt x="2845688" y="85002"/>
                      <a:pt x="2846959" y="96987"/>
                    </a:cubicBezTo>
                    <a:cubicBezTo>
                      <a:pt x="2847927" y="103278"/>
                      <a:pt x="2848297" y="110234"/>
                      <a:pt x="2848000" y="116593"/>
                    </a:cubicBezTo>
                    <a:cubicBezTo>
                      <a:pt x="2847904" y="126748"/>
                      <a:pt x="2850138" y="132971"/>
                      <a:pt x="2862855" y="133564"/>
                    </a:cubicBezTo>
                    <a:cubicBezTo>
                      <a:pt x="2876837" y="134091"/>
                      <a:pt x="2883134" y="145174"/>
                      <a:pt x="2884472" y="158421"/>
                    </a:cubicBezTo>
                    <a:cubicBezTo>
                      <a:pt x="2888015" y="189314"/>
                      <a:pt x="2888015" y="189314"/>
                      <a:pt x="2917709" y="187102"/>
                    </a:cubicBezTo>
                    <a:cubicBezTo>
                      <a:pt x="2924034" y="186766"/>
                      <a:pt x="2933750" y="178638"/>
                      <a:pt x="2933291" y="193886"/>
                    </a:cubicBezTo>
                    <a:cubicBezTo>
                      <a:pt x="2930896" y="196550"/>
                      <a:pt x="2928500" y="199215"/>
                      <a:pt x="2926071" y="201247"/>
                    </a:cubicBezTo>
                    <a:cubicBezTo>
                      <a:pt x="2919018" y="211769"/>
                      <a:pt x="2926709" y="213263"/>
                      <a:pt x="2934433" y="215391"/>
                    </a:cubicBezTo>
                    <a:cubicBezTo>
                      <a:pt x="2948481" y="217182"/>
                      <a:pt x="2958238" y="221738"/>
                      <a:pt x="2958478" y="238217"/>
                    </a:cubicBezTo>
                    <a:cubicBezTo>
                      <a:pt x="2958216" y="245207"/>
                      <a:pt x="2963013" y="251930"/>
                      <a:pt x="2965280" y="258786"/>
                    </a:cubicBezTo>
                    <a:cubicBezTo>
                      <a:pt x="2968380" y="269405"/>
                      <a:pt x="2966953" y="278360"/>
                      <a:pt x="2958500" y="286420"/>
                    </a:cubicBezTo>
                    <a:cubicBezTo>
                      <a:pt x="2942862" y="302473"/>
                      <a:pt x="2942868" y="314524"/>
                      <a:pt x="2957723" y="331496"/>
                    </a:cubicBezTo>
                    <a:cubicBezTo>
                      <a:pt x="2961120" y="335755"/>
                      <a:pt x="2965117" y="339348"/>
                      <a:pt x="2968514" y="343608"/>
                    </a:cubicBezTo>
                    <a:cubicBezTo>
                      <a:pt x="2976642" y="353325"/>
                      <a:pt x="2976513" y="362846"/>
                      <a:pt x="2968162" y="372803"/>
                    </a:cubicBezTo>
                    <a:cubicBezTo>
                      <a:pt x="2962322" y="379297"/>
                      <a:pt x="2954685" y="385530"/>
                      <a:pt x="2955827" y="394151"/>
                    </a:cubicBezTo>
                    <a:lnTo>
                      <a:pt x="2960174" y="403426"/>
                    </a:lnTo>
                    <a:lnTo>
                      <a:pt x="2961076" y="403846"/>
                    </a:lnTo>
                    <a:cubicBezTo>
                      <a:pt x="2966715" y="404799"/>
                      <a:pt x="2974620" y="407133"/>
                      <a:pt x="2970332" y="395811"/>
                    </a:cubicBezTo>
                    <a:cubicBezTo>
                      <a:pt x="2973573" y="388459"/>
                      <a:pt x="2973034" y="375070"/>
                      <a:pt x="2986510" y="387644"/>
                    </a:cubicBezTo>
                    <a:cubicBezTo>
                      <a:pt x="2987416" y="388197"/>
                      <a:pt x="2987869" y="388474"/>
                      <a:pt x="2988222" y="389933"/>
                    </a:cubicBezTo>
                    <a:cubicBezTo>
                      <a:pt x="2988431" y="398767"/>
                      <a:pt x="2995584" y="404374"/>
                      <a:pt x="2999263" y="411595"/>
                    </a:cubicBezTo>
                    <a:cubicBezTo>
                      <a:pt x="3002136" y="417078"/>
                      <a:pt x="3007598" y="417301"/>
                      <a:pt x="3011016" y="410679"/>
                    </a:cubicBezTo>
                    <a:cubicBezTo>
                      <a:pt x="3011746" y="410503"/>
                      <a:pt x="3012929" y="410603"/>
                      <a:pt x="3013559" y="411609"/>
                    </a:cubicBezTo>
                    <a:cubicBezTo>
                      <a:pt x="3019297" y="411378"/>
                      <a:pt x="3024083" y="416786"/>
                      <a:pt x="3030298" y="413735"/>
                    </a:cubicBezTo>
                    <a:cubicBezTo>
                      <a:pt x="3043787" y="412014"/>
                      <a:pt x="3056369" y="409739"/>
                      <a:pt x="3068268" y="401449"/>
                    </a:cubicBezTo>
                    <a:cubicBezTo>
                      <a:pt x="3088946" y="387943"/>
                      <a:pt x="3100100" y="394126"/>
                      <a:pt x="3102837" y="418184"/>
                    </a:cubicBezTo>
                    <a:cubicBezTo>
                      <a:pt x="3105650" y="444157"/>
                      <a:pt x="3110360" y="447651"/>
                      <a:pt x="3136983" y="442748"/>
                    </a:cubicBezTo>
                    <a:cubicBezTo>
                      <a:pt x="3137714" y="442572"/>
                      <a:pt x="3137714" y="442572"/>
                      <a:pt x="3138443" y="442395"/>
                    </a:cubicBezTo>
                    <a:cubicBezTo>
                      <a:pt x="3167611" y="438421"/>
                      <a:pt x="3170707" y="438444"/>
                      <a:pt x="3170756" y="468949"/>
                    </a:cubicBezTo>
                    <a:cubicBezTo>
                      <a:pt x="3170786" y="477052"/>
                      <a:pt x="3165610" y="487577"/>
                      <a:pt x="3173139" y="491549"/>
                    </a:cubicBezTo>
                    <a:cubicBezTo>
                      <a:pt x="3182480" y="496625"/>
                      <a:pt x="3188663" y="485470"/>
                      <a:pt x="3195806" y="479877"/>
                    </a:cubicBezTo>
                    <a:cubicBezTo>
                      <a:pt x="3199379" y="477081"/>
                      <a:pt x="3202497" y="474008"/>
                      <a:pt x="3205615" y="470935"/>
                    </a:cubicBezTo>
                    <a:cubicBezTo>
                      <a:pt x="3211807" y="470981"/>
                      <a:pt x="3211961" y="474806"/>
                      <a:pt x="3209472" y="478885"/>
                    </a:cubicBezTo>
                    <a:cubicBezTo>
                      <a:pt x="3207990" y="482335"/>
                      <a:pt x="3205424" y="484502"/>
                      <a:pt x="3205125" y="488051"/>
                    </a:cubicBezTo>
                    <a:cubicBezTo>
                      <a:pt x="3202160" y="494949"/>
                      <a:pt x="3199196" y="501847"/>
                      <a:pt x="3196684" y="509022"/>
                    </a:cubicBezTo>
                    <a:cubicBezTo>
                      <a:pt x="3191838" y="524102"/>
                      <a:pt x="3195442" y="529410"/>
                      <a:pt x="3211374" y="529800"/>
                    </a:cubicBezTo>
                    <a:cubicBezTo>
                      <a:pt x="3218748" y="529946"/>
                      <a:pt x="3226322" y="527725"/>
                      <a:pt x="3233973" y="527417"/>
                    </a:cubicBezTo>
                    <a:cubicBezTo>
                      <a:pt x="3239259" y="526910"/>
                      <a:pt x="3245826" y="525318"/>
                      <a:pt x="3249429" y="530626"/>
                    </a:cubicBezTo>
                    <a:cubicBezTo>
                      <a:pt x="3253209" y="536664"/>
                      <a:pt x="3249891" y="542103"/>
                      <a:pt x="3247026" y="547818"/>
                    </a:cubicBezTo>
                    <a:cubicBezTo>
                      <a:pt x="3243332" y="554894"/>
                      <a:pt x="3238731" y="561416"/>
                      <a:pt x="3234306" y="568668"/>
                    </a:cubicBezTo>
                    <a:cubicBezTo>
                      <a:pt x="3229606" y="576373"/>
                      <a:pt x="3229837" y="582111"/>
                      <a:pt x="3237166" y="588447"/>
                    </a:cubicBezTo>
                    <a:cubicBezTo>
                      <a:pt x="3250287" y="599562"/>
                      <a:pt x="3251302" y="610133"/>
                      <a:pt x="3243460" y="624006"/>
                    </a:cubicBezTo>
                    <a:cubicBezTo>
                      <a:pt x="3226570" y="654750"/>
                      <a:pt x="3227553" y="657215"/>
                      <a:pt x="3261062" y="669573"/>
                    </a:cubicBezTo>
                    <a:lnTo>
                      <a:pt x="3266803" y="672122"/>
                    </a:lnTo>
                    <a:lnTo>
                      <a:pt x="3278766" y="670484"/>
                    </a:lnTo>
                    <a:cubicBezTo>
                      <a:pt x="3288507" y="670829"/>
                      <a:pt x="3297296" y="676813"/>
                      <a:pt x="3301805" y="682673"/>
                    </a:cubicBezTo>
                    <a:cubicBezTo>
                      <a:pt x="3306944" y="689540"/>
                      <a:pt x="3311300" y="691576"/>
                      <a:pt x="3322422" y="689654"/>
                    </a:cubicBezTo>
                    <a:cubicBezTo>
                      <a:pt x="3307407" y="701017"/>
                      <a:pt x="3312846" y="704334"/>
                      <a:pt x="3323945" y="705510"/>
                    </a:cubicBezTo>
                    <a:cubicBezTo>
                      <a:pt x="3320439" y="711766"/>
                      <a:pt x="3316800" y="717475"/>
                      <a:pt x="3314446" y="723502"/>
                    </a:cubicBezTo>
                    <a:lnTo>
                      <a:pt x="3313394" y="735144"/>
                    </a:lnTo>
                    <a:lnTo>
                      <a:pt x="3316672" y="734906"/>
                    </a:lnTo>
                    <a:cubicBezTo>
                      <a:pt x="3319892" y="733450"/>
                      <a:pt x="3322621" y="730761"/>
                      <a:pt x="3325110" y="726681"/>
                    </a:cubicBezTo>
                    <a:cubicBezTo>
                      <a:pt x="3338105" y="705379"/>
                      <a:pt x="3340571" y="704396"/>
                      <a:pt x="3364340" y="716408"/>
                    </a:cubicBezTo>
                    <a:cubicBezTo>
                      <a:pt x="3374134" y="721761"/>
                      <a:pt x="3376623" y="717682"/>
                      <a:pt x="3376868" y="709124"/>
                    </a:cubicBezTo>
                    <a:cubicBezTo>
                      <a:pt x="3382598" y="697694"/>
                      <a:pt x="3386808" y="707104"/>
                      <a:pt x="3391517" y="710599"/>
                    </a:cubicBezTo>
                    <a:cubicBezTo>
                      <a:pt x="3408219" y="730117"/>
                      <a:pt x="3425587" y="733249"/>
                      <a:pt x="3449715" y="721225"/>
                    </a:cubicBezTo>
                    <a:cubicBezTo>
                      <a:pt x="3470094" y="711268"/>
                      <a:pt x="3474825" y="711667"/>
                      <a:pt x="3481003" y="726008"/>
                    </a:cubicBezTo>
                    <a:cubicBezTo>
                      <a:pt x="3480681" y="732653"/>
                      <a:pt x="3476986" y="739728"/>
                      <a:pt x="3483409" y="745513"/>
                    </a:cubicBezTo>
                    <a:cubicBezTo>
                      <a:pt x="3489632" y="753662"/>
                      <a:pt x="3497913" y="754361"/>
                      <a:pt x="3507576" y="752793"/>
                    </a:cubicBezTo>
                    <a:cubicBezTo>
                      <a:pt x="3516510" y="751402"/>
                      <a:pt x="3526197" y="746738"/>
                      <a:pt x="3534055" y="755263"/>
                    </a:cubicBezTo>
                    <a:cubicBezTo>
                      <a:pt x="3533910" y="762639"/>
                      <a:pt x="3533312" y="769737"/>
                      <a:pt x="3535079" y="777034"/>
                    </a:cubicBezTo>
                    <a:cubicBezTo>
                      <a:pt x="3536139" y="781412"/>
                      <a:pt x="3530355" y="787835"/>
                      <a:pt x="3538990" y="789993"/>
                    </a:cubicBezTo>
                    <a:cubicBezTo>
                      <a:pt x="3543269" y="790115"/>
                      <a:pt x="3546387" y="787042"/>
                      <a:pt x="3550035" y="786158"/>
                    </a:cubicBezTo>
                    <a:cubicBezTo>
                      <a:pt x="3550766" y="785982"/>
                      <a:pt x="3551318" y="785076"/>
                      <a:pt x="3551872" y="784169"/>
                    </a:cubicBezTo>
                    <a:cubicBezTo>
                      <a:pt x="3557356" y="781296"/>
                      <a:pt x="3557878" y="772285"/>
                      <a:pt x="3566159" y="772983"/>
                    </a:cubicBezTo>
                    <a:cubicBezTo>
                      <a:pt x="3570491" y="778114"/>
                      <a:pt x="3566544" y="782548"/>
                      <a:pt x="3564509" y="786903"/>
                    </a:cubicBezTo>
                    <a:cubicBezTo>
                      <a:pt x="3562473" y="791258"/>
                      <a:pt x="3560161" y="796068"/>
                      <a:pt x="3558579" y="800700"/>
                    </a:cubicBezTo>
                    <a:cubicBezTo>
                      <a:pt x="3552074" y="818499"/>
                      <a:pt x="3555953" y="823354"/>
                      <a:pt x="3574904" y="821854"/>
                    </a:cubicBezTo>
                    <a:cubicBezTo>
                      <a:pt x="3579736" y="821070"/>
                      <a:pt x="3584844" y="819833"/>
                      <a:pt x="3589499" y="818319"/>
                    </a:cubicBezTo>
                    <a:cubicBezTo>
                      <a:pt x="3600777" y="820223"/>
                      <a:pt x="3602091" y="827244"/>
                      <a:pt x="3597290" y="836133"/>
                    </a:cubicBezTo>
                    <a:cubicBezTo>
                      <a:pt x="3594978" y="840942"/>
                      <a:pt x="3591937" y="845927"/>
                      <a:pt x="3588718" y="850183"/>
                    </a:cubicBezTo>
                    <a:cubicBezTo>
                      <a:pt x="3583841" y="857159"/>
                      <a:pt x="3582435" y="862521"/>
                      <a:pt x="3590947" y="868957"/>
                    </a:cubicBezTo>
                    <a:cubicBezTo>
                      <a:pt x="3600366" y="875947"/>
                      <a:pt x="3599468" y="886593"/>
                      <a:pt x="3594115" y="896388"/>
                    </a:cubicBezTo>
                    <a:cubicBezTo>
                      <a:pt x="3581925" y="919427"/>
                      <a:pt x="3581925" y="919427"/>
                      <a:pt x="3603504" y="931969"/>
                    </a:cubicBezTo>
                    <a:cubicBezTo>
                      <a:pt x="3608037" y="934735"/>
                      <a:pt x="3618608" y="933719"/>
                      <a:pt x="3611064" y="944044"/>
                    </a:cubicBezTo>
                    <a:cubicBezTo>
                      <a:pt x="3608145" y="944751"/>
                      <a:pt x="3605226" y="945458"/>
                      <a:pt x="3602584" y="945712"/>
                    </a:cubicBezTo>
                    <a:cubicBezTo>
                      <a:pt x="3592721" y="949646"/>
                      <a:pt x="3597331" y="954324"/>
                      <a:pt x="3601663" y="959454"/>
                    </a:cubicBezTo>
                    <a:cubicBezTo>
                      <a:pt x="3610528" y="967351"/>
                      <a:pt x="3615115" y="975124"/>
                      <a:pt x="3607473" y="986633"/>
                    </a:cubicBezTo>
                    <a:cubicBezTo>
                      <a:pt x="3603978" y="991342"/>
                      <a:pt x="3604108" y="998262"/>
                      <a:pt x="3602427" y="1004078"/>
                    </a:cubicBezTo>
                    <a:cubicBezTo>
                      <a:pt x="3599539" y="1012889"/>
                      <a:pt x="3594309" y="1018405"/>
                      <a:pt x="3584645" y="1019972"/>
                    </a:cubicBezTo>
                    <a:cubicBezTo>
                      <a:pt x="3566224" y="1023661"/>
                      <a:pt x="3560518" y="1031997"/>
                      <a:pt x="3562747" y="1050771"/>
                    </a:cubicBezTo>
                    <a:cubicBezTo>
                      <a:pt x="3563077" y="1055326"/>
                      <a:pt x="3564138" y="1059705"/>
                      <a:pt x="3564469" y="1064260"/>
                    </a:cubicBezTo>
                    <a:cubicBezTo>
                      <a:pt x="3565484" y="1074830"/>
                      <a:pt x="3560883" y="1081352"/>
                      <a:pt x="3550390" y="1084279"/>
                    </a:cubicBezTo>
                    <a:cubicBezTo>
                      <a:pt x="3540903" y="1086577"/>
                      <a:pt x="3529426" y="1087039"/>
                      <a:pt x="3530319" y="1101888"/>
                    </a:cubicBezTo>
                    <a:cubicBezTo>
                      <a:pt x="3531134" y="1114823"/>
                      <a:pt x="3531949" y="1127760"/>
                      <a:pt x="3548134" y="1130793"/>
                    </a:cubicBezTo>
                    <a:cubicBezTo>
                      <a:pt x="3549771" y="1131169"/>
                      <a:pt x="3552314" y="1132098"/>
                      <a:pt x="3551837" y="1134918"/>
                    </a:cubicBezTo>
                    <a:cubicBezTo>
                      <a:pt x="3548896" y="1138720"/>
                      <a:pt x="3544817" y="1136232"/>
                      <a:pt x="3541268" y="1135933"/>
                    </a:cubicBezTo>
                    <a:cubicBezTo>
                      <a:pt x="3526043" y="1138460"/>
                      <a:pt x="3512146" y="1133715"/>
                      <a:pt x="3498150" y="1130151"/>
                    </a:cubicBezTo>
                    <a:cubicBezTo>
                      <a:pt x="3490322" y="1129730"/>
                      <a:pt x="3486727" y="1135622"/>
                      <a:pt x="3483133" y="1141514"/>
                    </a:cubicBezTo>
                    <a:cubicBezTo>
                      <a:pt x="3479815" y="1146952"/>
                      <a:pt x="3476674" y="1153121"/>
                      <a:pt x="3473356" y="1158560"/>
                    </a:cubicBezTo>
                    <a:cubicBezTo>
                      <a:pt x="3461642" y="1178780"/>
                      <a:pt x="3460914" y="1178957"/>
                      <a:pt x="3440770" y="1169156"/>
                    </a:cubicBezTo>
                    <a:cubicBezTo>
                      <a:pt x="3436354" y="1187608"/>
                      <a:pt x="3436354" y="1187608"/>
                      <a:pt x="3419032" y="1178283"/>
                    </a:cubicBezTo>
                    <a:cubicBezTo>
                      <a:pt x="3415859" y="1176348"/>
                      <a:pt x="3412409" y="1174866"/>
                      <a:pt x="3409114" y="1177209"/>
                    </a:cubicBezTo>
                    <a:cubicBezTo>
                      <a:pt x="3405819" y="1179553"/>
                      <a:pt x="3408162" y="1182848"/>
                      <a:pt x="3408869" y="1185767"/>
                    </a:cubicBezTo>
                    <a:cubicBezTo>
                      <a:pt x="3410560" y="1191152"/>
                      <a:pt x="3412250" y="1196536"/>
                      <a:pt x="3413211" y="1202098"/>
                    </a:cubicBezTo>
                    <a:cubicBezTo>
                      <a:pt x="3415409" y="1212768"/>
                      <a:pt x="3420925" y="1217998"/>
                      <a:pt x="3432225" y="1216807"/>
                    </a:cubicBezTo>
                    <a:cubicBezTo>
                      <a:pt x="3440152" y="1216045"/>
                      <a:pt x="3446143" y="1218458"/>
                      <a:pt x="3448817" y="1226307"/>
                    </a:cubicBezTo>
                    <a:cubicBezTo>
                      <a:pt x="3448949" y="1233228"/>
                      <a:pt x="3443564" y="1234919"/>
                      <a:pt x="3438732" y="1235703"/>
                    </a:cubicBezTo>
                    <a:cubicBezTo>
                      <a:pt x="3408736" y="1241036"/>
                      <a:pt x="3391461" y="1262216"/>
                      <a:pt x="3374993" y="1285133"/>
                    </a:cubicBezTo>
                    <a:cubicBezTo>
                      <a:pt x="3366640" y="1297295"/>
                      <a:pt x="3361480" y="1300211"/>
                      <a:pt x="3354054" y="1294223"/>
                    </a:cubicBezTo>
                    <a:lnTo>
                      <a:pt x="3347879" y="1287635"/>
                    </a:lnTo>
                    <a:lnTo>
                      <a:pt x="3338368" y="1296544"/>
                    </a:lnTo>
                    <a:lnTo>
                      <a:pt x="3337209" y="1300189"/>
                    </a:lnTo>
                    <a:lnTo>
                      <a:pt x="3345693" y="1300905"/>
                    </a:lnTo>
                    <a:cubicBezTo>
                      <a:pt x="3367617" y="1303707"/>
                      <a:pt x="3374447" y="1315958"/>
                      <a:pt x="3364647" y="1336101"/>
                    </a:cubicBezTo>
                    <a:cubicBezTo>
                      <a:pt x="3360576" y="1344812"/>
                      <a:pt x="3354239" y="1352141"/>
                      <a:pt x="3351981" y="1361958"/>
                    </a:cubicBezTo>
                    <a:cubicBezTo>
                      <a:pt x="3347943" y="1378774"/>
                      <a:pt x="3351546" y="1384082"/>
                      <a:pt x="3368583" y="1382660"/>
                    </a:cubicBezTo>
                    <a:cubicBezTo>
                      <a:pt x="3373592" y="1382605"/>
                      <a:pt x="3378700" y="1381368"/>
                      <a:pt x="3383532" y="1380584"/>
                    </a:cubicBezTo>
                    <a:cubicBezTo>
                      <a:pt x="3387910" y="1379524"/>
                      <a:pt x="3392289" y="1378464"/>
                      <a:pt x="3397575" y="1377956"/>
                    </a:cubicBezTo>
                    <a:cubicBezTo>
                      <a:pt x="3377911" y="1402032"/>
                      <a:pt x="3361956" y="1404737"/>
                      <a:pt x="3338034" y="1388899"/>
                    </a:cubicBezTo>
                    <a:cubicBezTo>
                      <a:pt x="3326526" y="1381257"/>
                      <a:pt x="3321142" y="1382947"/>
                      <a:pt x="3319514" y="1393771"/>
                    </a:cubicBezTo>
                    <a:cubicBezTo>
                      <a:pt x="3319264" y="1396729"/>
                      <a:pt x="3320211" y="1401038"/>
                      <a:pt x="3320276" y="1404499"/>
                    </a:cubicBezTo>
                    <a:lnTo>
                      <a:pt x="3319892" y="1406503"/>
                    </a:lnTo>
                    <a:lnTo>
                      <a:pt x="3351343" y="1411484"/>
                    </a:lnTo>
                    <a:cubicBezTo>
                      <a:pt x="3358159" y="1412563"/>
                      <a:pt x="3365666" y="1412677"/>
                      <a:pt x="3370604" y="1418834"/>
                    </a:cubicBezTo>
                    <a:cubicBezTo>
                      <a:pt x="3371212" y="1418394"/>
                      <a:pt x="3371820" y="1417953"/>
                      <a:pt x="3372427" y="1417510"/>
                    </a:cubicBezTo>
                    <a:cubicBezTo>
                      <a:pt x="3391694" y="1414650"/>
                      <a:pt x="3410074" y="1420785"/>
                      <a:pt x="3429285" y="1421677"/>
                    </a:cubicBezTo>
                    <a:cubicBezTo>
                      <a:pt x="3465084" y="1423046"/>
                      <a:pt x="3501241" y="1425548"/>
                      <a:pt x="3537127" y="1416180"/>
                    </a:cubicBezTo>
                    <a:cubicBezTo>
                      <a:pt x="3547755" y="1413562"/>
                      <a:pt x="3559182" y="1412685"/>
                      <a:pt x="3570029" y="1415478"/>
                    </a:cubicBezTo>
                    <a:cubicBezTo>
                      <a:pt x="3587609" y="1419874"/>
                      <a:pt x="3603144" y="1430397"/>
                      <a:pt x="3622826" y="1424914"/>
                    </a:cubicBezTo>
                    <a:cubicBezTo>
                      <a:pt x="3631274" y="1422488"/>
                      <a:pt x="3640905" y="1426164"/>
                      <a:pt x="3649654" y="1428626"/>
                    </a:cubicBezTo>
                    <a:cubicBezTo>
                      <a:pt x="3654815" y="1429980"/>
                      <a:pt x="3659285" y="1432301"/>
                      <a:pt x="3659254" y="1439284"/>
                    </a:cubicBezTo>
                    <a:cubicBezTo>
                      <a:pt x="3662047" y="1428438"/>
                      <a:pt x="3669088" y="1424715"/>
                      <a:pt x="3678443" y="1426734"/>
                    </a:cubicBezTo>
                    <a:cubicBezTo>
                      <a:pt x="3698204" y="1430939"/>
                      <a:pt x="3718962" y="1428851"/>
                      <a:pt x="3736952" y="1440838"/>
                    </a:cubicBezTo>
                    <a:cubicBezTo>
                      <a:pt x="3741339" y="1443683"/>
                      <a:pt x="3747882" y="1443106"/>
                      <a:pt x="3753042" y="1444462"/>
                    </a:cubicBezTo>
                    <a:cubicBezTo>
                      <a:pt x="3768966" y="1449134"/>
                      <a:pt x="3785057" y="1452757"/>
                      <a:pt x="3801091" y="1460134"/>
                    </a:cubicBezTo>
                    <a:cubicBezTo>
                      <a:pt x="3816515" y="1467952"/>
                      <a:pt x="3832850" y="1480215"/>
                      <a:pt x="3852917" y="1479093"/>
                    </a:cubicBezTo>
                    <a:cubicBezTo>
                      <a:pt x="3862605" y="1479015"/>
                      <a:pt x="3873617" y="1480759"/>
                      <a:pt x="3880072" y="1490918"/>
                    </a:cubicBezTo>
                    <a:lnTo>
                      <a:pt x="3881728" y="1490643"/>
                    </a:lnTo>
                    <a:lnTo>
                      <a:pt x="3881727" y="1490645"/>
                    </a:lnTo>
                    <a:cubicBezTo>
                      <a:pt x="3882639" y="1489982"/>
                      <a:pt x="3882597" y="1490244"/>
                      <a:pt x="3882142" y="1490575"/>
                    </a:cubicBezTo>
                    <a:lnTo>
                      <a:pt x="3881728" y="1490643"/>
                    </a:lnTo>
                    <a:lnTo>
                      <a:pt x="3880762" y="1489954"/>
                    </a:lnTo>
                    <a:cubicBezTo>
                      <a:pt x="3874443" y="1485728"/>
                      <a:pt x="3875024" y="1482057"/>
                      <a:pt x="3881898" y="1479383"/>
                    </a:cubicBezTo>
                    <a:cubicBezTo>
                      <a:pt x="3884245" y="1478142"/>
                      <a:pt x="3886867" y="1478557"/>
                      <a:pt x="3889489" y="1478972"/>
                    </a:cubicBezTo>
                    <a:cubicBezTo>
                      <a:pt x="3916868" y="1485996"/>
                      <a:pt x="3945771" y="1476597"/>
                      <a:pt x="3973092" y="1487374"/>
                    </a:cubicBezTo>
                    <a:cubicBezTo>
                      <a:pt x="3977120" y="1489087"/>
                      <a:pt x="3982696" y="1487820"/>
                      <a:pt x="3987858" y="1489176"/>
                    </a:cubicBezTo>
                    <a:cubicBezTo>
                      <a:pt x="3988907" y="1489342"/>
                      <a:pt x="3990396" y="1490115"/>
                      <a:pt x="3991362" y="1490805"/>
                    </a:cubicBezTo>
                    <a:cubicBezTo>
                      <a:pt x="3994176" y="1493402"/>
                      <a:pt x="3994036" y="1497680"/>
                      <a:pt x="3998148" y="1498868"/>
                    </a:cubicBezTo>
                    <a:cubicBezTo>
                      <a:pt x="3999031" y="1500083"/>
                      <a:pt x="3999389" y="1501215"/>
                      <a:pt x="3999748" y="1502347"/>
                    </a:cubicBezTo>
                    <a:cubicBezTo>
                      <a:pt x="4000298" y="1505659"/>
                      <a:pt x="4000324" y="1508889"/>
                      <a:pt x="3999825" y="1512035"/>
                    </a:cubicBezTo>
                    <a:cubicBezTo>
                      <a:pt x="4000018" y="1514215"/>
                      <a:pt x="3999686" y="1516314"/>
                      <a:pt x="3999960" y="1517970"/>
                    </a:cubicBezTo>
                    <a:cubicBezTo>
                      <a:pt x="4007438" y="1525066"/>
                      <a:pt x="4015111" y="1524131"/>
                      <a:pt x="4023367" y="1519526"/>
                    </a:cubicBezTo>
                    <a:cubicBezTo>
                      <a:pt x="4031372" y="1516494"/>
                      <a:pt x="4036891" y="1518980"/>
                      <a:pt x="4040531" y="1526545"/>
                    </a:cubicBezTo>
                    <a:cubicBezTo>
                      <a:pt x="4043371" y="1532370"/>
                      <a:pt x="4040968" y="1537365"/>
                      <a:pt x="4034260" y="1538991"/>
                    </a:cubicBezTo>
                    <a:cubicBezTo>
                      <a:pt x="4011825" y="1527911"/>
                      <a:pt x="3986514" y="1528204"/>
                      <a:pt x="3962725" y="1522285"/>
                    </a:cubicBezTo>
                    <a:cubicBezTo>
                      <a:pt x="3952926" y="1519659"/>
                      <a:pt x="3938166" y="1507645"/>
                      <a:pt x="3925435" y="1520144"/>
                    </a:cubicBezTo>
                    <a:cubicBezTo>
                      <a:pt x="3924137" y="1521550"/>
                      <a:pt x="3919859" y="1521410"/>
                      <a:pt x="3918451" y="1520112"/>
                    </a:cubicBezTo>
                    <a:cubicBezTo>
                      <a:pt x="3906146" y="1509563"/>
                      <a:pt x="3889143" y="1511708"/>
                      <a:pt x="3875897" y="1503697"/>
                    </a:cubicBezTo>
                    <a:cubicBezTo>
                      <a:pt x="3868530" y="1499304"/>
                      <a:pt x="3861521" y="1496045"/>
                      <a:pt x="3853899" y="1503438"/>
                    </a:cubicBezTo>
                    <a:cubicBezTo>
                      <a:pt x="3850088" y="1507135"/>
                      <a:pt x="3844844" y="1506304"/>
                      <a:pt x="3840815" y="1504592"/>
                    </a:cubicBezTo>
                    <a:cubicBezTo>
                      <a:pt x="3823651" y="1497572"/>
                      <a:pt x="3805298" y="1494666"/>
                      <a:pt x="3787302" y="1492891"/>
                    </a:cubicBezTo>
                    <a:cubicBezTo>
                      <a:pt x="3774633" y="1491421"/>
                      <a:pt x="3762655" y="1488988"/>
                      <a:pt x="3749846" y="1491797"/>
                    </a:cubicBezTo>
                    <a:cubicBezTo>
                      <a:pt x="3739302" y="1493890"/>
                      <a:pt x="3728538" y="1490572"/>
                      <a:pt x="3719047" y="1482618"/>
                    </a:cubicBezTo>
                    <a:cubicBezTo>
                      <a:pt x="3705858" y="1470855"/>
                      <a:pt x="3690979" y="1476561"/>
                      <a:pt x="3687714" y="1493783"/>
                    </a:cubicBezTo>
                    <a:cubicBezTo>
                      <a:pt x="3687382" y="1495881"/>
                      <a:pt x="3686967" y="1498503"/>
                      <a:pt x="3686552" y="1501125"/>
                    </a:cubicBezTo>
                    <a:cubicBezTo>
                      <a:pt x="3682233" y="1528393"/>
                      <a:pt x="3673453" y="1532915"/>
                      <a:pt x="3647015" y="1523353"/>
                    </a:cubicBezTo>
                    <a:cubicBezTo>
                      <a:pt x="3636859" y="1519595"/>
                      <a:pt x="3629684" y="1517383"/>
                      <a:pt x="3624570" y="1532700"/>
                    </a:cubicBezTo>
                    <a:cubicBezTo>
                      <a:pt x="3620563" y="1544428"/>
                      <a:pt x="3617189" y="1558945"/>
                      <a:pt x="3604598" y="1567165"/>
                    </a:cubicBezTo>
                    <a:cubicBezTo>
                      <a:pt x="3600430" y="1569730"/>
                      <a:pt x="3601172" y="1575224"/>
                      <a:pt x="3599983" y="1579335"/>
                    </a:cubicBezTo>
                    <a:cubicBezTo>
                      <a:pt x="3596775" y="1592802"/>
                      <a:pt x="3588245" y="1595753"/>
                      <a:pt x="3576656" y="1587467"/>
                    </a:cubicBezTo>
                    <a:cubicBezTo>
                      <a:pt x="3573317" y="1584788"/>
                      <a:pt x="3571360" y="1580177"/>
                      <a:pt x="3566998" y="1580562"/>
                    </a:cubicBezTo>
                    <a:cubicBezTo>
                      <a:pt x="3563161" y="1581030"/>
                      <a:pt x="3554771" y="1579701"/>
                      <a:pt x="3560343" y="1588646"/>
                    </a:cubicBezTo>
                    <a:cubicBezTo>
                      <a:pt x="3567072" y="1600462"/>
                      <a:pt x="3560390" y="1605317"/>
                      <a:pt x="3549845" y="1607411"/>
                    </a:cubicBezTo>
                    <a:cubicBezTo>
                      <a:pt x="3544352" y="1608154"/>
                      <a:pt x="3540516" y="1608621"/>
                      <a:pt x="3540926" y="1616211"/>
                    </a:cubicBezTo>
                    <a:cubicBezTo>
                      <a:pt x="3540978" y="1622671"/>
                      <a:pt x="3541638" y="1628687"/>
                      <a:pt x="3549587" y="1629410"/>
                    </a:cubicBezTo>
                    <a:cubicBezTo>
                      <a:pt x="3563829" y="1631127"/>
                      <a:pt x="3565038" y="1640456"/>
                      <a:pt x="3563295" y="1651469"/>
                    </a:cubicBezTo>
                    <a:cubicBezTo>
                      <a:pt x="3562049" y="1659335"/>
                      <a:pt x="3561244" y="1667808"/>
                      <a:pt x="3559475" y="1675591"/>
                    </a:cubicBezTo>
                    <a:cubicBezTo>
                      <a:pt x="3557372" y="1685472"/>
                      <a:pt x="3553780" y="1694578"/>
                      <a:pt x="3570285" y="1695579"/>
                    </a:cubicBezTo>
                    <a:cubicBezTo>
                      <a:pt x="3577185" y="1696135"/>
                      <a:pt x="3580160" y="1707894"/>
                      <a:pt x="3589932" y="1707291"/>
                    </a:cubicBezTo>
                    <a:cubicBezTo>
                      <a:pt x="3596390" y="1707239"/>
                      <a:pt x="3602958" y="1709893"/>
                      <a:pt x="3609724" y="1704514"/>
                    </a:cubicBezTo>
                    <a:cubicBezTo>
                      <a:pt x="3616489" y="1699135"/>
                      <a:pt x="3624105" y="1701954"/>
                      <a:pt x="3624100" y="1712166"/>
                    </a:cubicBezTo>
                    <a:cubicBezTo>
                      <a:pt x="3624262" y="1721330"/>
                      <a:pt x="3626880" y="1731958"/>
                      <a:pt x="3616719" y="1738412"/>
                    </a:cubicBezTo>
                    <a:cubicBezTo>
                      <a:pt x="3613765" y="1740094"/>
                      <a:pt x="3613791" y="1743323"/>
                      <a:pt x="3615472" y="1746279"/>
                    </a:cubicBezTo>
                    <a:cubicBezTo>
                      <a:pt x="3616714" y="1748624"/>
                      <a:pt x="3617955" y="1750971"/>
                      <a:pt x="3618671" y="1753235"/>
                    </a:cubicBezTo>
                    <a:cubicBezTo>
                      <a:pt x="3621787" y="1760716"/>
                      <a:pt x="3612151" y="1767253"/>
                      <a:pt x="3616316" y="1774901"/>
                    </a:cubicBezTo>
                    <a:cubicBezTo>
                      <a:pt x="3620397" y="1783073"/>
                      <a:pt x="3629815" y="1771126"/>
                      <a:pt x="3635028" y="1778940"/>
                    </a:cubicBezTo>
                    <a:cubicBezTo>
                      <a:pt x="3636351" y="1780762"/>
                      <a:pt x="3639331" y="1782309"/>
                      <a:pt x="3639165" y="1783358"/>
                    </a:cubicBezTo>
                    <a:cubicBezTo>
                      <a:pt x="3637474" y="1800829"/>
                      <a:pt x="3652400" y="1811794"/>
                      <a:pt x="3656369" y="1827474"/>
                    </a:cubicBezTo>
                    <a:cubicBezTo>
                      <a:pt x="3657085" y="1829737"/>
                      <a:pt x="3658685" y="1833215"/>
                      <a:pt x="3657386" y="1834623"/>
                    </a:cubicBezTo>
                    <a:cubicBezTo>
                      <a:pt x="3648825" y="1844555"/>
                      <a:pt x="3652850" y="1856481"/>
                      <a:pt x="3652762" y="1867218"/>
                    </a:cubicBezTo>
                    <a:cubicBezTo>
                      <a:pt x="3652727" y="1884414"/>
                      <a:pt x="3639638" y="1895780"/>
                      <a:pt x="3633034" y="1910323"/>
                    </a:cubicBezTo>
                    <a:cubicBezTo>
                      <a:pt x="3629940" y="1916284"/>
                      <a:pt x="3625356" y="1921470"/>
                      <a:pt x="3623144" y="1928646"/>
                    </a:cubicBezTo>
                    <a:cubicBezTo>
                      <a:pt x="3621872" y="1933283"/>
                      <a:pt x="3618170" y="1939684"/>
                      <a:pt x="3613368" y="1939462"/>
                    </a:cubicBezTo>
                    <a:cubicBezTo>
                      <a:pt x="3596779" y="1938984"/>
                      <a:pt x="3585374" y="1953304"/>
                      <a:pt x="3569227" y="1953435"/>
                    </a:cubicBezTo>
                    <a:cubicBezTo>
                      <a:pt x="3565473" y="1953378"/>
                      <a:pt x="3560254" y="1955777"/>
                      <a:pt x="3560447" y="1957957"/>
                    </a:cubicBezTo>
                    <a:cubicBezTo>
                      <a:pt x="3562732" y="1970683"/>
                      <a:pt x="3550115" y="1975673"/>
                      <a:pt x="3546964" y="1985387"/>
                    </a:cubicBezTo>
                    <a:cubicBezTo>
                      <a:pt x="3545858" y="1988975"/>
                      <a:pt x="3542764" y="1994935"/>
                      <a:pt x="3540059" y="1995045"/>
                    </a:cubicBezTo>
                    <a:cubicBezTo>
                      <a:pt x="3525927" y="1996032"/>
                      <a:pt x="3528487" y="2010413"/>
                      <a:pt x="3521556" y="2016841"/>
                    </a:cubicBezTo>
                    <a:cubicBezTo>
                      <a:pt x="3517745" y="2020538"/>
                      <a:pt x="3519537" y="2026197"/>
                      <a:pt x="3525497" y="2029292"/>
                    </a:cubicBezTo>
                    <a:lnTo>
                      <a:pt x="3539601" y="2030598"/>
                    </a:lnTo>
                    <a:lnTo>
                      <a:pt x="3522138" y="2053422"/>
                    </a:lnTo>
                    <a:lnTo>
                      <a:pt x="3498434" y="2099040"/>
                    </a:lnTo>
                    <a:lnTo>
                      <a:pt x="3498803" y="2096020"/>
                    </a:lnTo>
                    <a:cubicBezTo>
                      <a:pt x="3500048" y="2088155"/>
                      <a:pt x="3502701" y="2081586"/>
                      <a:pt x="3507452" y="2075350"/>
                    </a:cubicBezTo>
                    <a:cubicBezTo>
                      <a:pt x="3515047" y="2064727"/>
                      <a:pt x="3502217" y="2054094"/>
                      <a:pt x="3505010" y="2043248"/>
                    </a:cubicBezTo>
                    <a:cubicBezTo>
                      <a:pt x="3497503" y="2043135"/>
                      <a:pt x="3490161" y="2041972"/>
                      <a:pt x="3482570" y="2042383"/>
                    </a:cubicBezTo>
                    <a:cubicBezTo>
                      <a:pt x="3479259" y="2042933"/>
                      <a:pt x="3479119" y="2047211"/>
                      <a:pt x="3478178" y="2049750"/>
                    </a:cubicBezTo>
                    <a:cubicBezTo>
                      <a:pt x="3474586" y="2058857"/>
                      <a:pt x="3471434" y="2068571"/>
                      <a:pt x="3467318" y="2077595"/>
                    </a:cubicBezTo>
                    <a:cubicBezTo>
                      <a:pt x="3463808" y="2086178"/>
                      <a:pt x="3455444" y="2088078"/>
                      <a:pt x="3448518" y="2084293"/>
                    </a:cubicBezTo>
                    <a:cubicBezTo>
                      <a:pt x="3433699" y="2076035"/>
                      <a:pt x="3423045" y="2075421"/>
                      <a:pt x="3416302" y="2094243"/>
                    </a:cubicBezTo>
                    <a:cubicBezTo>
                      <a:pt x="3413733" y="2100286"/>
                      <a:pt x="3406583" y="2101305"/>
                      <a:pt x="3400649" y="2101439"/>
                    </a:cubicBezTo>
                    <a:cubicBezTo>
                      <a:pt x="3394715" y="2101575"/>
                      <a:pt x="3392118" y="2104389"/>
                      <a:pt x="3392861" y="2109883"/>
                    </a:cubicBezTo>
                    <a:cubicBezTo>
                      <a:pt x="3394045" y="2115983"/>
                      <a:pt x="3397690" y="2113335"/>
                      <a:pt x="3402050" y="2112950"/>
                    </a:cubicBezTo>
                    <a:cubicBezTo>
                      <a:pt x="3427943" y="2108987"/>
                      <a:pt x="3443639" y="2128675"/>
                      <a:pt x="3434326" y="2153540"/>
                    </a:cubicBezTo>
                    <a:cubicBezTo>
                      <a:pt x="3430402" y="2164744"/>
                      <a:pt x="3427608" y="2175591"/>
                      <a:pt x="3411986" y="2175804"/>
                    </a:cubicBezTo>
                    <a:cubicBezTo>
                      <a:pt x="3399593" y="2175991"/>
                      <a:pt x="3401961" y="2188192"/>
                      <a:pt x="3401240" y="2196142"/>
                    </a:cubicBezTo>
                    <a:cubicBezTo>
                      <a:pt x="3399994" y="2204007"/>
                      <a:pt x="3404656" y="2208509"/>
                      <a:pt x="3412689" y="2208706"/>
                    </a:cubicBezTo>
                    <a:cubicBezTo>
                      <a:pt x="3426131" y="2208684"/>
                      <a:pt x="3433026" y="2219453"/>
                      <a:pt x="3442159" y="2226274"/>
                    </a:cubicBezTo>
                    <a:cubicBezTo>
                      <a:pt x="3446022" y="2229036"/>
                      <a:pt x="3446849" y="2234005"/>
                      <a:pt x="3446101" y="2238724"/>
                    </a:cubicBezTo>
                    <a:cubicBezTo>
                      <a:pt x="3439955" y="2277530"/>
                      <a:pt x="3433892" y="2315810"/>
                      <a:pt x="3427747" y="2354615"/>
                    </a:cubicBezTo>
                    <a:cubicBezTo>
                      <a:pt x="3425587" y="2368250"/>
                      <a:pt x="3419315" y="2380695"/>
                      <a:pt x="3418205" y="2394495"/>
                    </a:cubicBezTo>
                    <a:cubicBezTo>
                      <a:pt x="3417650" y="2401395"/>
                      <a:pt x="3418476" y="2406364"/>
                      <a:pt x="3426176" y="2408659"/>
                    </a:cubicBezTo>
                    <a:cubicBezTo>
                      <a:pt x="3440003" y="2412998"/>
                      <a:pt x="3441570" y="2423461"/>
                      <a:pt x="3439494" y="2436571"/>
                    </a:cubicBezTo>
                    <a:cubicBezTo>
                      <a:pt x="3435508" y="2461742"/>
                      <a:pt x="3444059" y="2472234"/>
                      <a:pt x="3469785" y="2469320"/>
                    </a:cubicBezTo>
                    <a:cubicBezTo>
                      <a:pt x="3482869" y="2468167"/>
                      <a:pt x="3489075" y="2479901"/>
                      <a:pt x="3500336" y="2480071"/>
                    </a:cubicBezTo>
                    <a:cubicBezTo>
                      <a:pt x="3500860" y="2480154"/>
                      <a:pt x="3502459" y="2483633"/>
                      <a:pt x="3502210" y="2485206"/>
                    </a:cubicBezTo>
                    <a:cubicBezTo>
                      <a:pt x="3502289" y="2494894"/>
                      <a:pt x="3502367" y="2504582"/>
                      <a:pt x="3500872" y="2514022"/>
                    </a:cubicBezTo>
                    <a:cubicBezTo>
                      <a:pt x="3497939" y="2529146"/>
                      <a:pt x="3489846" y="2542916"/>
                      <a:pt x="3493729" y="2559120"/>
                    </a:cubicBezTo>
                    <a:cubicBezTo>
                      <a:pt x="3494997" y="2564697"/>
                      <a:pt x="3490495" y="2569358"/>
                      <a:pt x="3483071" y="2568720"/>
                    </a:cubicBezTo>
                    <a:cubicBezTo>
                      <a:pt x="3479150" y="2569711"/>
                      <a:pt x="3480917" y="2572142"/>
                      <a:pt x="3482158" y="2574489"/>
                    </a:cubicBezTo>
                    <a:cubicBezTo>
                      <a:pt x="3463440" y="2580662"/>
                      <a:pt x="3462964" y="2597251"/>
                      <a:pt x="3459948" y="2612900"/>
                    </a:cubicBezTo>
                    <a:cubicBezTo>
                      <a:pt x="3458177" y="2620683"/>
                      <a:pt x="3451495" y="2625538"/>
                      <a:pt x="3443380" y="2625865"/>
                    </a:cubicBezTo>
                    <a:cubicBezTo>
                      <a:pt x="3434216" y="2626027"/>
                      <a:pt x="3424087" y="2625497"/>
                      <a:pt x="3420587" y="2613654"/>
                    </a:cubicBezTo>
                    <a:cubicBezTo>
                      <a:pt x="3420120" y="2609818"/>
                      <a:pt x="3418822" y="2611224"/>
                      <a:pt x="3417441" y="2613156"/>
                    </a:cubicBezTo>
                    <a:cubicBezTo>
                      <a:pt x="3388787" y="2620983"/>
                      <a:pt x="3359722" y="2621217"/>
                      <a:pt x="3333756" y="2605278"/>
                    </a:cubicBezTo>
                    <a:cubicBezTo>
                      <a:pt x="3326912" y="2600969"/>
                      <a:pt x="3328132" y="2589874"/>
                      <a:pt x="3325100" y="2581868"/>
                    </a:cubicBezTo>
                    <a:cubicBezTo>
                      <a:pt x="3324025" y="2578473"/>
                      <a:pt x="3325547" y="2572262"/>
                      <a:pt x="3318589" y="2575462"/>
                    </a:cubicBezTo>
                    <a:cubicBezTo>
                      <a:pt x="3312764" y="2578302"/>
                      <a:pt x="3307270" y="2579044"/>
                      <a:pt x="3305204" y="2571729"/>
                    </a:cubicBezTo>
                    <a:cubicBezTo>
                      <a:pt x="3303303" y="2563365"/>
                      <a:pt x="3308687" y="2559917"/>
                      <a:pt x="3316361" y="2558982"/>
                    </a:cubicBezTo>
                    <a:cubicBezTo>
                      <a:pt x="3310982" y="2552217"/>
                      <a:pt x="3305437" y="2546501"/>
                      <a:pt x="3307290" y="2538194"/>
                    </a:cubicBezTo>
                    <a:cubicBezTo>
                      <a:pt x="3308313" y="2535131"/>
                      <a:pt x="3310384" y="2532233"/>
                      <a:pt x="3305747" y="2530962"/>
                    </a:cubicBezTo>
                    <a:cubicBezTo>
                      <a:pt x="3302160" y="2529856"/>
                      <a:pt x="3299731" y="2531621"/>
                      <a:pt x="3298183" y="2534601"/>
                    </a:cubicBezTo>
                    <a:cubicBezTo>
                      <a:pt x="3296028" y="2538022"/>
                      <a:pt x="3294066" y="2543625"/>
                      <a:pt x="3289953" y="2542436"/>
                    </a:cubicBezTo>
                    <a:cubicBezTo>
                      <a:pt x="3285144" y="2541406"/>
                      <a:pt x="3281730" y="2541537"/>
                      <a:pt x="3279280" y="2542477"/>
                    </a:cubicBezTo>
                    <a:lnTo>
                      <a:pt x="3278980" y="2542776"/>
                    </a:lnTo>
                    <a:lnTo>
                      <a:pt x="3288743" y="2549150"/>
                    </a:lnTo>
                    <a:cubicBezTo>
                      <a:pt x="3290250" y="2555156"/>
                      <a:pt x="3286584" y="2556263"/>
                      <a:pt x="3282013" y="2554876"/>
                    </a:cubicBezTo>
                    <a:lnTo>
                      <a:pt x="3273364" y="2553216"/>
                    </a:lnTo>
                    <a:lnTo>
                      <a:pt x="3271617" y="2563184"/>
                    </a:lnTo>
                    <a:cubicBezTo>
                      <a:pt x="3269348" y="2574114"/>
                      <a:pt x="3269702" y="2585458"/>
                      <a:pt x="3259817" y="2593568"/>
                    </a:cubicBezTo>
                    <a:cubicBezTo>
                      <a:pt x="3255481" y="2597182"/>
                      <a:pt x="3257522" y="2601269"/>
                      <a:pt x="3259480" y="2605879"/>
                    </a:cubicBezTo>
                    <a:cubicBezTo>
                      <a:pt x="3261796" y="2611621"/>
                      <a:pt x="3265107" y="2611071"/>
                      <a:pt x="3270159" y="2609720"/>
                    </a:cubicBezTo>
                    <a:cubicBezTo>
                      <a:pt x="3277999" y="2607736"/>
                      <a:pt x="3282911" y="2610664"/>
                      <a:pt x="3284287" y="2618945"/>
                    </a:cubicBezTo>
                    <a:cubicBezTo>
                      <a:pt x="3286931" y="2632802"/>
                      <a:pt x="3290706" y="2646302"/>
                      <a:pt x="3286808" y="2660735"/>
                    </a:cubicBezTo>
                    <a:cubicBezTo>
                      <a:pt x="3286213" y="2662792"/>
                      <a:pt x="3285991" y="2665041"/>
                      <a:pt x="3285386" y="2667163"/>
                    </a:cubicBezTo>
                    <a:lnTo>
                      <a:pt x="3283128" y="2670599"/>
                    </a:lnTo>
                    <a:lnTo>
                      <a:pt x="3292503" y="2683060"/>
                    </a:lnTo>
                    <a:lnTo>
                      <a:pt x="3298349" y="2682050"/>
                    </a:lnTo>
                    <a:cubicBezTo>
                      <a:pt x="3301910" y="2679926"/>
                      <a:pt x="3304962" y="2676781"/>
                      <a:pt x="3307862" y="2673746"/>
                    </a:cubicBezTo>
                    <a:cubicBezTo>
                      <a:pt x="3316339" y="2664337"/>
                      <a:pt x="3324429" y="2660781"/>
                      <a:pt x="3336874" y="2667053"/>
                    </a:cubicBezTo>
                    <a:cubicBezTo>
                      <a:pt x="3346339" y="2671777"/>
                      <a:pt x="3356551" y="2671781"/>
                      <a:pt x="3361333" y="2658563"/>
                    </a:cubicBezTo>
                    <a:cubicBezTo>
                      <a:pt x="3364152" y="2650945"/>
                      <a:pt x="3370475" y="2644959"/>
                      <a:pt x="3378700" y="2647336"/>
                    </a:cubicBezTo>
                    <a:cubicBezTo>
                      <a:pt x="3386924" y="2649714"/>
                      <a:pt x="3391613" y="2657445"/>
                      <a:pt x="3389842" y="2665227"/>
                    </a:cubicBezTo>
                    <a:cubicBezTo>
                      <a:pt x="3387932" y="2677289"/>
                      <a:pt x="3403441" y="2684583"/>
                      <a:pt x="3397694" y="2697111"/>
                    </a:cubicBezTo>
                    <a:cubicBezTo>
                      <a:pt x="3397694" y="2697111"/>
                      <a:pt x="3399101" y="2698409"/>
                      <a:pt x="3400149" y="2698576"/>
                    </a:cubicBezTo>
                    <a:cubicBezTo>
                      <a:pt x="3408457" y="2700428"/>
                      <a:pt x="3418089" y="2704104"/>
                      <a:pt x="3417201" y="2713102"/>
                    </a:cubicBezTo>
                    <a:cubicBezTo>
                      <a:pt x="3415815" y="2725246"/>
                      <a:pt x="3419149" y="2738138"/>
                      <a:pt x="3410947" y="2749202"/>
                    </a:cubicBezTo>
                    <a:cubicBezTo>
                      <a:pt x="3409040" y="2751051"/>
                      <a:pt x="3407301" y="2751850"/>
                      <a:pt x="3404597" y="2751959"/>
                    </a:cubicBezTo>
                    <a:cubicBezTo>
                      <a:pt x="3400650" y="2749721"/>
                      <a:pt x="3397394" y="2746518"/>
                      <a:pt x="3393284" y="2745329"/>
                    </a:cubicBezTo>
                    <a:cubicBezTo>
                      <a:pt x="3391710" y="2745080"/>
                      <a:pt x="3390827" y="2743865"/>
                      <a:pt x="3389862" y="2743175"/>
                    </a:cubicBezTo>
                    <a:cubicBezTo>
                      <a:pt x="3379597" y="2736711"/>
                      <a:pt x="3371762" y="2728483"/>
                      <a:pt x="3369393" y="2716281"/>
                    </a:cubicBezTo>
                    <a:cubicBezTo>
                      <a:pt x="3368210" y="2710181"/>
                      <a:pt x="3363739" y="2707860"/>
                      <a:pt x="3358136" y="2705898"/>
                    </a:cubicBezTo>
                    <a:cubicBezTo>
                      <a:pt x="3347981" y="2702139"/>
                      <a:pt x="3336969" y="2700395"/>
                      <a:pt x="3326206" y="2697078"/>
                    </a:cubicBezTo>
                    <a:cubicBezTo>
                      <a:pt x="3317015" y="2694010"/>
                      <a:pt x="3302759" y="2701932"/>
                      <a:pt x="3295330" y="2711615"/>
                    </a:cubicBezTo>
                    <a:lnTo>
                      <a:pt x="3292130" y="2718355"/>
                    </a:lnTo>
                    <a:lnTo>
                      <a:pt x="3297187" y="2727762"/>
                    </a:lnTo>
                    <a:lnTo>
                      <a:pt x="3289779" y="2725356"/>
                    </a:lnTo>
                    <a:lnTo>
                      <a:pt x="3287722" y="2734726"/>
                    </a:lnTo>
                    <a:cubicBezTo>
                      <a:pt x="3287026" y="2739119"/>
                      <a:pt x="3287128" y="2743569"/>
                      <a:pt x="3289609" y="2748262"/>
                    </a:cubicBezTo>
                    <a:cubicBezTo>
                      <a:pt x="3292175" y="2752432"/>
                      <a:pt x="3290295" y="2757509"/>
                      <a:pt x="3285161" y="2759383"/>
                    </a:cubicBezTo>
                    <a:cubicBezTo>
                      <a:pt x="3280026" y="2761258"/>
                      <a:pt x="3276329" y="2757447"/>
                      <a:pt x="3274895" y="2752920"/>
                    </a:cubicBezTo>
                    <a:lnTo>
                      <a:pt x="3271161" y="2736485"/>
                    </a:lnTo>
                    <a:lnTo>
                      <a:pt x="3266142" y="2736601"/>
                    </a:lnTo>
                    <a:lnTo>
                      <a:pt x="3258831" y="2739855"/>
                    </a:lnTo>
                    <a:lnTo>
                      <a:pt x="3262278" y="2745613"/>
                    </a:lnTo>
                    <a:cubicBezTo>
                      <a:pt x="3263394" y="2750023"/>
                      <a:pt x="3261025" y="2753948"/>
                      <a:pt x="3255571" y="2759535"/>
                    </a:cubicBezTo>
                    <a:cubicBezTo>
                      <a:pt x="3249305" y="2761769"/>
                      <a:pt x="3241355" y="2761047"/>
                      <a:pt x="3238454" y="2769189"/>
                    </a:cubicBezTo>
                    <a:cubicBezTo>
                      <a:pt x="3233288" y="2778045"/>
                      <a:pt x="3235796" y="2785969"/>
                      <a:pt x="3240926" y="2794307"/>
                    </a:cubicBezTo>
                    <a:cubicBezTo>
                      <a:pt x="3245615" y="2802038"/>
                      <a:pt x="3253615" y="2809218"/>
                      <a:pt x="3248725" y="2819731"/>
                    </a:cubicBezTo>
                    <a:cubicBezTo>
                      <a:pt x="3241851" y="2822406"/>
                      <a:pt x="3235060" y="2824555"/>
                      <a:pt x="3228986" y="2828968"/>
                    </a:cubicBezTo>
                    <a:cubicBezTo>
                      <a:pt x="3225341" y="2831618"/>
                      <a:pt x="3217200" y="2828715"/>
                      <a:pt x="3218493" y="2837521"/>
                    </a:cubicBezTo>
                    <a:cubicBezTo>
                      <a:pt x="3220010" y="2841524"/>
                      <a:pt x="3224039" y="2843237"/>
                      <a:pt x="3226246" y="2846274"/>
                    </a:cubicBezTo>
                    <a:cubicBezTo>
                      <a:pt x="3226687" y="2846882"/>
                      <a:pt x="3227735" y="2847048"/>
                      <a:pt x="3228785" y="2847214"/>
                    </a:cubicBezTo>
                    <a:cubicBezTo>
                      <a:pt x="3233529" y="2851191"/>
                      <a:pt x="3242060" y="2848241"/>
                      <a:pt x="3244569" y="2856164"/>
                    </a:cubicBezTo>
                    <a:cubicBezTo>
                      <a:pt x="3241474" y="2862124"/>
                      <a:pt x="3235872" y="2860162"/>
                      <a:pt x="3231069" y="2859939"/>
                    </a:cubicBezTo>
                    <a:cubicBezTo>
                      <a:pt x="3226267" y="2859716"/>
                      <a:pt x="3220940" y="2859411"/>
                      <a:pt x="3216055" y="2859712"/>
                    </a:cubicBezTo>
                    <a:cubicBezTo>
                      <a:pt x="3197119" y="2860475"/>
                      <a:pt x="3194108" y="2865911"/>
                      <a:pt x="3202712" y="2882863"/>
                    </a:cubicBezTo>
                    <a:cubicBezTo>
                      <a:pt x="3205277" y="2887032"/>
                      <a:pt x="3208366" y="2891284"/>
                      <a:pt x="3211539" y="2895012"/>
                    </a:cubicBezTo>
                    <a:cubicBezTo>
                      <a:pt x="3214073" y="2906164"/>
                      <a:pt x="3208082" y="2910053"/>
                      <a:pt x="3198034" y="2908999"/>
                    </a:cubicBezTo>
                    <a:cubicBezTo>
                      <a:pt x="3192708" y="2908693"/>
                      <a:pt x="3186940" y="2907781"/>
                      <a:pt x="3181779" y="2906425"/>
                    </a:cubicBezTo>
                    <a:cubicBezTo>
                      <a:pt x="3173471" y="2904572"/>
                      <a:pt x="3167978" y="2905314"/>
                      <a:pt x="3165269" y="2915636"/>
                    </a:cubicBezTo>
                    <a:cubicBezTo>
                      <a:pt x="3162392" y="2927007"/>
                      <a:pt x="3152205" y="2930232"/>
                      <a:pt x="3141111" y="2929013"/>
                    </a:cubicBezTo>
                    <a:cubicBezTo>
                      <a:pt x="3115166" y="2926516"/>
                      <a:pt x="3115166" y="2926516"/>
                      <a:pt x="3111788" y="2951246"/>
                    </a:cubicBezTo>
                    <a:cubicBezTo>
                      <a:pt x="3110957" y="2956489"/>
                      <a:pt x="3115921" y="2965877"/>
                      <a:pt x="3103501" y="2962833"/>
                    </a:cubicBezTo>
                    <a:cubicBezTo>
                      <a:pt x="3101736" y="2960405"/>
                      <a:pt x="3099970" y="2957975"/>
                      <a:pt x="3098730" y="2955628"/>
                    </a:cubicBezTo>
                    <a:cubicBezTo>
                      <a:pt x="3091336" y="2948006"/>
                      <a:pt x="3088766" y="2954051"/>
                      <a:pt x="3085672" y="2960010"/>
                    </a:cubicBezTo>
                    <a:lnTo>
                      <a:pt x="3081075" y="2967665"/>
                    </a:lnTo>
                    <a:lnTo>
                      <a:pt x="3086646" y="2973865"/>
                    </a:lnTo>
                    <a:cubicBezTo>
                      <a:pt x="3082765" y="2979344"/>
                      <a:pt x="3077484" y="2976633"/>
                      <a:pt x="3072757" y="2975754"/>
                    </a:cubicBezTo>
                    <a:lnTo>
                      <a:pt x="3067356" y="2974923"/>
                    </a:lnTo>
                    <a:lnTo>
                      <a:pt x="3062755" y="2975733"/>
                    </a:lnTo>
                    <a:cubicBezTo>
                      <a:pt x="3057070" y="2974295"/>
                      <a:pt x="3050720" y="2977052"/>
                      <a:pt x="3044703" y="2977712"/>
                    </a:cubicBezTo>
                    <a:lnTo>
                      <a:pt x="3040222" y="2977051"/>
                    </a:lnTo>
                    <a:lnTo>
                      <a:pt x="3038819" y="2983436"/>
                    </a:lnTo>
                    <a:cubicBezTo>
                      <a:pt x="3039046" y="2986401"/>
                      <a:pt x="3039976" y="2990082"/>
                      <a:pt x="3041525" y="2994574"/>
                    </a:cubicBezTo>
                    <a:cubicBezTo>
                      <a:pt x="3043494" y="2999055"/>
                      <a:pt x="3045971" y="3003690"/>
                      <a:pt x="3048604" y="3007817"/>
                    </a:cubicBezTo>
                    <a:cubicBezTo>
                      <a:pt x="3049585" y="3019212"/>
                      <a:pt x="3043117" y="3022243"/>
                      <a:pt x="3033310" y="3019823"/>
                    </a:cubicBezTo>
                    <a:cubicBezTo>
                      <a:pt x="3028074" y="3018789"/>
                      <a:pt x="3022487" y="3017094"/>
                      <a:pt x="3017560" y="3015045"/>
                    </a:cubicBezTo>
                    <a:cubicBezTo>
                      <a:pt x="3013572" y="3013557"/>
                      <a:pt x="3010193" y="3012808"/>
                      <a:pt x="3007298" y="3013664"/>
                    </a:cubicBezTo>
                    <a:lnTo>
                      <a:pt x="3000754" y="3020997"/>
                    </a:lnTo>
                    <a:lnTo>
                      <a:pt x="3001671" y="3021465"/>
                    </a:lnTo>
                    <a:cubicBezTo>
                      <a:pt x="3004090" y="3027015"/>
                      <a:pt x="2999125" y="3031007"/>
                      <a:pt x="2995069" y="3033588"/>
                    </a:cubicBezTo>
                    <a:cubicBezTo>
                      <a:pt x="2966756" y="3050907"/>
                      <a:pt x="2963849" y="3081180"/>
                      <a:pt x="2954465" y="3108485"/>
                    </a:cubicBezTo>
                    <a:cubicBezTo>
                      <a:pt x="2952244" y="3115040"/>
                      <a:pt x="2957144" y="3118592"/>
                      <a:pt x="2960471" y="3122730"/>
                    </a:cubicBezTo>
                    <a:cubicBezTo>
                      <a:pt x="2964716" y="3128855"/>
                      <a:pt x="2974348" y="3134054"/>
                      <a:pt x="2970885" y="3141609"/>
                    </a:cubicBezTo>
                    <a:cubicBezTo>
                      <a:pt x="2966513" y="3150575"/>
                      <a:pt x="2956954" y="3141230"/>
                      <a:pt x="2950245" y="3143900"/>
                    </a:cubicBezTo>
                    <a:cubicBezTo>
                      <a:pt x="2933758" y="3149664"/>
                      <a:pt x="2931698" y="3154727"/>
                      <a:pt x="2937957" y="3170134"/>
                    </a:cubicBezTo>
                    <a:cubicBezTo>
                      <a:pt x="2941292" y="3177671"/>
                      <a:pt x="2941813" y="3186791"/>
                      <a:pt x="2945149" y="3194327"/>
                    </a:cubicBezTo>
                    <a:cubicBezTo>
                      <a:pt x="2949672" y="3211811"/>
                      <a:pt x="2950876" y="3228558"/>
                      <a:pt x="2943374" y="3245492"/>
                    </a:cubicBezTo>
                    <a:cubicBezTo>
                      <a:pt x="2939748" y="3254539"/>
                      <a:pt x="2931141" y="3260780"/>
                      <a:pt x="2924099" y="3263038"/>
                    </a:cubicBezTo>
                    <a:cubicBezTo>
                      <a:pt x="2915896" y="3265546"/>
                      <a:pt x="2912505" y="3268954"/>
                      <a:pt x="2910544" y="3280070"/>
                    </a:cubicBezTo>
                    <a:cubicBezTo>
                      <a:pt x="2904942" y="3262092"/>
                      <a:pt x="2899979" y="3266085"/>
                      <a:pt x="2895111" y="3276129"/>
                    </a:cubicBezTo>
                    <a:cubicBezTo>
                      <a:pt x="2885713" y="3265292"/>
                      <a:pt x="2878556" y="3254697"/>
                      <a:pt x="2863294" y="3252663"/>
                    </a:cubicBezTo>
                    <a:cubicBezTo>
                      <a:pt x="2853589" y="3251609"/>
                      <a:pt x="2844372" y="3246078"/>
                      <a:pt x="2834578" y="3242372"/>
                    </a:cubicBezTo>
                    <a:cubicBezTo>
                      <a:pt x="2815404" y="3234626"/>
                      <a:pt x="2799080" y="3238897"/>
                      <a:pt x="2785273" y="3254770"/>
                    </a:cubicBezTo>
                    <a:cubicBezTo>
                      <a:pt x="2782296" y="3257845"/>
                      <a:pt x="2778905" y="3261253"/>
                      <a:pt x="2775514" y="3264662"/>
                    </a:cubicBezTo>
                    <a:cubicBezTo>
                      <a:pt x="2771296" y="3268736"/>
                      <a:pt x="2767500" y="3275876"/>
                      <a:pt x="2760612" y="3273241"/>
                    </a:cubicBezTo>
                    <a:cubicBezTo>
                      <a:pt x="2754055" y="3271019"/>
                      <a:pt x="2757519" y="3263464"/>
                      <a:pt x="2756924" y="3258492"/>
                    </a:cubicBezTo>
                    <a:cubicBezTo>
                      <a:pt x="2756502" y="3255424"/>
                      <a:pt x="2756908" y="3251691"/>
                      <a:pt x="2754004" y="3250621"/>
                    </a:cubicBezTo>
                    <a:cubicBezTo>
                      <a:pt x="2750019" y="3249056"/>
                      <a:pt x="2748786" y="3253454"/>
                      <a:pt x="2747464" y="3255198"/>
                    </a:cubicBezTo>
                    <a:cubicBezTo>
                      <a:pt x="2734745" y="3274966"/>
                      <a:pt x="2715086" y="3271699"/>
                      <a:pt x="2697171" y="3269754"/>
                    </a:cubicBezTo>
                    <a:cubicBezTo>
                      <a:pt x="2690702" y="3269336"/>
                      <a:pt x="2681718" y="3270557"/>
                      <a:pt x="2675868" y="3265425"/>
                    </a:cubicBezTo>
                    <a:lnTo>
                      <a:pt x="2673392" y="3261362"/>
                    </a:lnTo>
                    <a:lnTo>
                      <a:pt x="2671104" y="3263092"/>
                    </a:lnTo>
                    <a:cubicBezTo>
                      <a:pt x="2666552" y="3263613"/>
                      <a:pt x="2664247" y="3261124"/>
                      <a:pt x="2662639" y="3257802"/>
                    </a:cubicBezTo>
                    <a:lnTo>
                      <a:pt x="2660869" y="3253543"/>
                    </a:lnTo>
                    <a:lnTo>
                      <a:pt x="2650158" y="3249077"/>
                    </a:lnTo>
                    <a:lnTo>
                      <a:pt x="2645756" y="3244534"/>
                    </a:lnTo>
                    <a:lnTo>
                      <a:pt x="2645179" y="3248918"/>
                    </a:lnTo>
                    <a:cubicBezTo>
                      <a:pt x="2641114" y="3279761"/>
                      <a:pt x="2615735" y="3286951"/>
                      <a:pt x="2593191" y="3294739"/>
                    </a:cubicBezTo>
                    <a:cubicBezTo>
                      <a:pt x="2582551" y="3298941"/>
                      <a:pt x="2568205" y="3309155"/>
                      <a:pt x="2555482" y="3295150"/>
                    </a:cubicBezTo>
                    <a:cubicBezTo>
                      <a:pt x="2534031" y="3302297"/>
                      <a:pt x="2515642" y="3294718"/>
                      <a:pt x="2497398" y="3286039"/>
                    </a:cubicBezTo>
                    <a:lnTo>
                      <a:pt x="2490388" y="3282957"/>
                    </a:lnTo>
                    <a:lnTo>
                      <a:pt x="2483284" y="3290519"/>
                    </a:lnTo>
                    <a:lnTo>
                      <a:pt x="2482076" y="3297985"/>
                    </a:lnTo>
                    <a:lnTo>
                      <a:pt x="2485672" y="3308429"/>
                    </a:lnTo>
                    <a:cubicBezTo>
                      <a:pt x="2485806" y="3310799"/>
                      <a:pt x="2485025" y="3312769"/>
                      <a:pt x="2482573" y="3314037"/>
                    </a:cubicBezTo>
                    <a:lnTo>
                      <a:pt x="2480335" y="3314275"/>
                    </a:lnTo>
                    <a:lnTo>
                      <a:pt x="2480624" y="3329114"/>
                    </a:lnTo>
                    <a:cubicBezTo>
                      <a:pt x="2479979" y="3335540"/>
                      <a:pt x="2477620" y="3341494"/>
                      <a:pt x="2470723" y="3346053"/>
                    </a:cubicBezTo>
                    <a:cubicBezTo>
                      <a:pt x="2460376" y="3344167"/>
                      <a:pt x="2450521" y="3341704"/>
                      <a:pt x="2439847" y="3342529"/>
                    </a:cubicBezTo>
                    <a:cubicBezTo>
                      <a:pt x="2433442" y="3343024"/>
                      <a:pt x="2425721" y="3333418"/>
                      <a:pt x="2420715" y="3345080"/>
                    </a:cubicBezTo>
                    <a:cubicBezTo>
                      <a:pt x="2419567" y="3351075"/>
                      <a:pt x="2423182" y="3356165"/>
                      <a:pt x="2423593" y="3361502"/>
                    </a:cubicBezTo>
                    <a:cubicBezTo>
                      <a:pt x="2423675" y="3362570"/>
                      <a:pt x="2424824" y="3363555"/>
                      <a:pt x="2425975" y="3364541"/>
                    </a:cubicBezTo>
                    <a:cubicBezTo>
                      <a:pt x="2428769" y="3372915"/>
                      <a:pt x="2441333" y="3375703"/>
                      <a:pt x="2438462" y="3387201"/>
                    </a:cubicBezTo>
                    <a:cubicBezTo>
                      <a:pt x="2430252" y="3392130"/>
                      <a:pt x="2424912" y="3385562"/>
                      <a:pt x="2419245" y="3381705"/>
                    </a:cubicBezTo>
                    <a:cubicBezTo>
                      <a:pt x="2413579" y="3377846"/>
                      <a:pt x="2407338" y="3373495"/>
                      <a:pt x="2401177" y="3370212"/>
                    </a:cubicBezTo>
                    <a:cubicBezTo>
                      <a:pt x="2377607" y="3356996"/>
                      <a:pt x="2369889" y="3361351"/>
                      <a:pt x="2367679" y="3388368"/>
                    </a:cubicBezTo>
                    <a:cubicBezTo>
                      <a:pt x="2367681" y="3395347"/>
                      <a:pt x="2368257" y="3402819"/>
                      <a:pt x="2369327" y="3409717"/>
                    </a:cubicBezTo>
                    <a:cubicBezTo>
                      <a:pt x="2364076" y="3425156"/>
                      <a:pt x="2353893" y="3425405"/>
                      <a:pt x="2342476" y="3416622"/>
                    </a:cubicBezTo>
                    <a:cubicBezTo>
                      <a:pt x="2336234" y="3412270"/>
                      <a:pt x="2329910" y="3406853"/>
                      <a:pt x="2324654" y="3401353"/>
                    </a:cubicBezTo>
                    <a:cubicBezTo>
                      <a:pt x="2320301" y="3397124"/>
                      <a:pt x="2316317" y="3394210"/>
                      <a:pt x="2312047" y="3393667"/>
                    </a:cubicBezTo>
                    <a:lnTo>
                      <a:pt x="2299300" y="3399488"/>
                    </a:lnTo>
                    <a:lnTo>
                      <a:pt x="2300228" y="3400626"/>
                    </a:lnTo>
                    <a:cubicBezTo>
                      <a:pt x="2300204" y="3409258"/>
                      <a:pt x="2291433" y="3411624"/>
                      <a:pt x="2284657" y="3412668"/>
                    </a:cubicBezTo>
                    <a:cubicBezTo>
                      <a:pt x="2237761" y="3419045"/>
                      <a:pt x="2216610" y="3456901"/>
                      <a:pt x="2188704" y="3487168"/>
                    </a:cubicBezTo>
                    <a:cubicBezTo>
                      <a:pt x="2182045" y="3494454"/>
                      <a:pt x="2186406" y="3501902"/>
                      <a:pt x="2188378" y="3509212"/>
                    </a:cubicBezTo>
                    <a:cubicBezTo>
                      <a:pt x="2190408" y="3519642"/>
                      <a:pt x="2200003" y="3531952"/>
                      <a:pt x="2191148" y="3539830"/>
                    </a:cubicBezTo>
                    <a:cubicBezTo>
                      <a:pt x="2180300" y="3549029"/>
                      <a:pt x="2173177" y="3531348"/>
                      <a:pt x="2162887" y="3530987"/>
                    </a:cubicBezTo>
                    <a:cubicBezTo>
                      <a:pt x="2138058" y="3529060"/>
                      <a:pt x="2132466" y="3534489"/>
                      <a:pt x="2131803" y="3558191"/>
                    </a:cubicBezTo>
                    <a:cubicBezTo>
                      <a:pt x="2131837" y="3569945"/>
                      <a:pt x="2127289" y="3582150"/>
                      <a:pt x="2127323" y="3593902"/>
                    </a:cubicBezTo>
                    <a:cubicBezTo>
                      <a:pt x="2123203" y="3619322"/>
                      <a:pt x="2115173" y="3641877"/>
                      <a:pt x="2095670" y="3659684"/>
                    </a:cubicBezTo>
                    <a:cubicBezTo>
                      <a:pt x="2085748" y="3669416"/>
                      <a:pt x="2070932" y="3672630"/>
                      <a:pt x="2060444" y="3671539"/>
                    </a:cubicBezTo>
                    <a:cubicBezTo>
                      <a:pt x="2048297" y="3670111"/>
                      <a:pt x="2041916" y="3672616"/>
                      <a:pt x="2032982" y="3686004"/>
                    </a:cubicBezTo>
                    <a:cubicBezTo>
                      <a:pt x="2035977" y="3659320"/>
                      <a:pt x="2027206" y="3661688"/>
                      <a:pt x="2015093" y="3672010"/>
                    </a:cubicBezTo>
                    <a:cubicBezTo>
                      <a:pt x="2009037" y="3652473"/>
                      <a:pt x="2005767" y="3634536"/>
                      <a:pt x="1987008" y="3623131"/>
                    </a:cubicBezTo>
                    <a:cubicBezTo>
                      <a:pt x="1974942" y="3616191"/>
                      <a:pt x="1966079" y="3603684"/>
                      <a:pt x="1955418" y="3593230"/>
                    </a:cubicBezTo>
                    <a:cubicBezTo>
                      <a:pt x="1934826" y="3572124"/>
                      <a:pt x="1911064" y="3568340"/>
                      <a:pt x="1883937" y="3581147"/>
                    </a:cubicBezTo>
                    <a:cubicBezTo>
                      <a:pt x="1878288" y="3583457"/>
                      <a:pt x="1871906" y="3585962"/>
                      <a:pt x="1865526" y="3588467"/>
                    </a:cubicBezTo>
                    <a:cubicBezTo>
                      <a:pt x="1857682" y="3591367"/>
                      <a:pt x="1848632" y="3598513"/>
                      <a:pt x="1841150" y="3591124"/>
                    </a:cubicBezTo>
                    <a:cubicBezTo>
                      <a:pt x="1833863" y="3584462"/>
                      <a:pt x="1842717" y="3576586"/>
                      <a:pt x="1844793" y="3569752"/>
                    </a:cubicBezTo>
                    <a:cubicBezTo>
                      <a:pt x="1846001" y="3565506"/>
                      <a:pt x="1848670" y="3560865"/>
                      <a:pt x="1845492" y="3557803"/>
                    </a:cubicBezTo>
                    <a:cubicBezTo>
                      <a:pt x="1841187" y="3553474"/>
                      <a:pt x="1837057" y="3558510"/>
                      <a:pt x="1834329" y="3560030"/>
                    </a:cubicBezTo>
                    <a:cubicBezTo>
                      <a:pt x="1806391" y="3578544"/>
                      <a:pt x="1782596" y="3563008"/>
                      <a:pt x="1760322" y="3550197"/>
                    </a:cubicBezTo>
                    <a:cubicBezTo>
                      <a:pt x="1749380" y="3544524"/>
                      <a:pt x="1730935" y="3540090"/>
                      <a:pt x="1733314" y="3519845"/>
                    </a:cubicBezTo>
                    <a:cubicBezTo>
                      <a:pt x="1691352" y="3495095"/>
                      <a:pt x="1705916" y="3438629"/>
                      <a:pt x="1671934" y="3408590"/>
                    </a:cubicBezTo>
                    <a:cubicBezTo>
                      <a:pt x="1665972" y="3403926"/>
                      <a:pt x="1663072" y="3396083"/>
                      <a:pt x="1655345" y="3405224"/>
                    </a:cubicBezTo>
                    <a:cubicBezTo>
                      <a:pt x="1645285" y="3417348"/>
                      <a:pt x="1642722" y="3407845"/>
                      <a:pt x="1640552" y="3399806"/>
                    </a:cubicBezTo>
                    <a:lnTo>
                      <a:pt x="1637976" y="3390256"/>
                    </a:lnTo>
                    <a:lnTo>
                      <a:pt x="1618072" y="3387135"/>
                    </a:lnTo>
                    <a:lnTo>
                      <a:pt x="1615043" y="3382230"/>
                    </a:lnTo>
                    <a:lnTo>
                      <a:pt x="1596941" y="3395104"/>
                    </a:lnTo>
                    <a:cubicBezTo>
                      <a:pt x="1583413" y="3388558"/>
                      <a:pt x="1595388" y="3380625"/>
                      <a:pt x="1596004" y="3374186"/>
                    </a:cubicBezTo>
                    <a:cubicBezTo>
                      <a:pt x="1589899" y="3371911"/>
                      <a:pt x="1581976" y="3380323"/>
                      <a:pt x="1578147" y="3371945"/>
                    </a:cubicBezTo>
                    <a:lnTo>
                      <a:pt x="1578554" y="3370072"/>
                    </a:lnTo>
                    <a:lnTo>
                      <a:pt x="1564569" y="3381484"/>
                    </a:lnTo>
                    <a:cubicBezTo>
                      <a:pt x="1555951" y="3391072"/>
                      <a:pt x="1549450" y="3404954"/>
                      <a:pt x="1533082" y="3402615"/>
                    </a:cubicBezTo>
                    <a:cubicBezTo>
                      <a:pt x="1526596" y="3394333"/>
                      <a:pt x="1520861" y="3385951"/>
                      <a:pt x="1512331" y="3379479"/>
                    </a:cubicBezTo>
                    <a:cubicBezTo>
                      <a:pt x="1507215" y="3375597"/>
                      <a:pt x="1507818" y="3363287"/>
                      <a:pt x="1496332" y="3368684"/>
                    </a:cubicBezTo>
                    <a:cubicBezTo>
                      <a:pt x="1491493" y="3372404"/>
                      <a:pt x="1490817" y="3378610"/>
                      <a:pt x="1487582" y="3382875"/>
                    </a:cubicBezTo>
                    <a:cubicBezTo>
                      <a:pt x="1486932" y="3383729"/>
                      <a:pt x="1487139" y="3385227"/>
                      <a:pt x="1487345" y="3386728"/>
                    </a:cubicBezTo>
                    <a:cubicBezTo>
                      <a:pt x="1483873" y="3394847"/>
                      <a:pt x="1491418" y="3405273"/>
                      <a:pt x="1481637" y="3411963"/>
                    </a:cubicBezTo>
                    <a:cubicBezTo>
                      <a:pt x="1472225" y="3410198"/>
                      <a:pt x="1472594" y="3401742"/>
                      <a:pt x="1470917" y="3395095"/>
                    </a:cubicBezTo>
                    <a:cubicBezTo>
                      <a:pt x="1469241" y="3388447"/>
                      <a:pt x="1467462" y="3381050"/>
                      <a:pt x="1465036" y="3374505"/>
                    </a:cubicBezTo>
                    <a:cubicBezTo>
                      <a:pt x="1456185" y="3348974"/>
                      <a:pt x="1447523" y="3347105"/>
                      <a:pt x="1427933" y="3365840"/>
                    </a:cubicBezTo>
                    <a:cubicBezTo>
                      <a:pt x="1423299" y="3371059"/>
                      <a:pt x="1418769" y="3377031"/>
                      <a:pt x="1414989" y="3382899"/>
                    </a:cubicBezTo>
                    <a:cubicBezTo>
                      <a:pt x="1400812" y="3390958"/>
                      <a:pt x="1393032" y="3384383"/>
                      <a:pt x="1390328" y="3370234"/>
                    </a:cubicBezTo>
                    <a:cubicBezTo>
                      <a:pt x="1388548" y="3362836"/>
                      <a:pt x="1387417" y="3354586"/>
                      <a:pt x="1387138" y="3346982"/>
                    </a:cubicBezTo>
                    <a:cubicBezTo>
                      <a:pt x="1386242" y="3334879"/>
                      <a:pt x="1382963" y="3327687"/>
                      <a:pt x="1367757" y="3328245"/>
                    </a:cubicBezTo>
                    <a:cubicBezTo>
                      <a:pt x="1351050" y="3329009"/>
                      <a:pt x="1342448" y="3316434"/>
                      <a:pt x="1339537" y="3300787"/>
                    </a:cubicBezTo>
                    <a:cubicBezTo>
                      <a:pt x="1332245" y="3264343"/>
                      <a:pt x="1332245" y="3264343"/>
                      <a:pt x="1297095" y="3269929"/>
                    </a:cubicBezTo>
                    <a:cubicBezTo>
                      <a:pt x="1289595" y="3270957"/>
                      <a:pt x="1278829" y="3281605"/>
                      <a:pt x="1277860" y="3263398"/>
                    </a:cubicBezTo>
                    <a:cubicBezTo>
                      <a:pt x="1280448" y="3259987"/>
                      <a:pt x="1283036" y="3256573"/>
                      <a:pt x="1285729" y="3253912"/>
                    </a:cubicBezTo>
                    <a:cubicBezTo>
                      <a:pt x="1293083" y="3240677"/>
                      <a:pt x="1283773" y="3239661"/>
                      <a:pt x="1274362" y="3237896"/>
                    </a:cubicBezTo>
                    <a:cubicBezTo>
                      <a:pt x="1257450" y="3237158"/>
                      <a:pt x="1245376" y="3232702"/>
                      <a:pt x="1243451" y="3213097"/>
                    </a:cubicBezTo>
                    <a:cubicBezTo>
                      <a:pt x="1243069" y="3204745"/>
                      <a:pt x="1236687" y="3197214"/>
                      <a:pt x="1233305" y="3189274"/>
                    </a:cubicBezTo>
                    <a:lnTo>
                      <a:pt x="1231404" y="3176435"/>
                    </a:lnTo>
                    <a:lnTo>
                      <a:pt x="1223095" y="3189026"/>
                    </a:lnTo>
                    <a:cubicBezTo>
                      <a:pt x="1218169" y="3198801"/>
                      <a:pt x="1211403" y="3208052"/>
                      <a:pt x="1202226" y="3214473"/>
                    </a:cubicBezTo>
                    <a:cubicBezTo>
                      <a:pt x="1187451" y="3224966"/>
                      <a:pt x="1169354" y="3229919"/>
                      <a:pt x="1160715" y="3248436"/>
                    </a:cubicBezTo>
                    <a:cubicBezTo>
                      <a:pt x="1157062" y="3256430"/>
                      <a:pt x="1148006" y="3261353"/>
                      <a:pt x="1140446" y="3266397"/>
                    </a:cubicBezTo>
                    <a:cubicBezTo>
                      <a:pt x="1136060" y="3269437"/>
                      <a:pt x="1131389" y="3271323"/>
                      <a:pt x="1126105" y="3266756"/>
                    </a:cubicBezTo>
                    <a:cubicBezTo>
                      <a:pt x="1132527" y="3275932"/>
                      <a:pt x="1130774" y="3283701"/>
                      <a:pt x="1123155" y="3289494"/>
                    </a:cubicBezTo>
                    <a:cubicBezTo>
                      <a:pt x="1107107" y="3301768"/>
                      <a:pt x="1095191" y="3318892"/>
                      <a:pt x="1074384" y="3324758"/>
                    </a:cubicBezTo>
                    <a:cubicBezTo>
                      <a:pt x="1069369" y="3326241"/>
                      <a:pt x="1065553" y="3331585"/>
                      <a:pt x="1061166" y="3334623"/>
                    </a:cubicBezTo>
                    <a:cubicBezTo>
                      <a:pt x="1047258" y="3343678"/>
                      <a:pt x="1034041" y="3353543"/>
                      <a:pt x="1018008" y="3360921"/>
                    </a:cubicBezTo>
                    <a:cubicBezTo>
                      <a:pt x="1002036" y="3367552"/>
                      <a:pt x="982097" y="3371981"/>
                      <a:pt x="969896" y="3387953"/>
                    </a:cubicBezTo>
                    <a:cubicBezTo>
                      <a:pt x="963654" y="3395362"/>
                      <a:pt x="955166" y="3402592"/>
                      <a:pt x="943250" y="3400885"/>
                    </a:cubicBezTo>
                    <a:lnTo>
                      <a:pt x="942382" y="3402321"/>
                    </a:lnTo>
                    <a:lnTo>
                      <a:pt x="942381" y="3402321"/>
                    </a:lnTo>
                    <a:cubicBezTo>
                      <a:pt x="942292" y="3403444"/>
                      <a:pt x="942120" y="3403242"/>
                      <a:pt x="942165" y="3402681"/>
                    </a:cubicBezTo>
                    <a:lnTo>
                      <a:pt x="942382" y="3402321"/>
                    </a:lnTo>
                    <a:lnTo>
                      <a:pt x="943534" y="3402037"/>
                    </a:lnTo>
                    <a:cubicBezTo>
                      <a:pt x="950854" y="3399987"/>
                      <a:pt x="953264" y="3402816"/>
                      <a:pt x="950824" y="3409777"/>
                    </a:cubicBezTo>
                    <a:cubicBezTo>
                      <a:pt x="950240" y="3412366"/>
                      <a:pt x="948219" y="3414088"/>
                      <a:pt x="946198" y="3415809"/>
                    </a:cubicBezTo>
                    <a:cubicBezTo>
                      <a:pt x="923055" y="3432035"/>
                      <a:pt x="911392" y="3460101"/>
                      <a:pt x="885435" y="3473841"/>
                    </a:cubicBezTo>
                    <a:cubicBezTo>
                      <a:pt x="881513" y="3475787"/>
                      <a:pt x="878849" y="3480846"/>
                      <a:pt x="874462" y="3483885"/>
                    </a:cubicBezTo>
                    <a:cubicBezTo>
                      <a:pt x="873653" y="3484573"/>
                      <a:pt x="872097" y="3485202"/>
                      <a:pt x="870944" y="3485487"/>
                    </a:cubicBezTo>
                    <a:cubicBezTo>
                      <a:pt x="867142" y="3485935"/>
                      <a:pt x="863984" y="3483046"/>
                      <a:pt x="860406" y="3485396"/>
                    </a:cubicBezTo>
                    <a:cubicBezTo>
                      <a:pt x="858909" y="3485276"/>
                      <a:pt x="857817" y="3484812"/>
                      <a:pt x="856724" y="3484348"/>
                    </a:cubicBezTo>
                    <a:cubicBezTo>
                      <a:pt x="853849" y="3482611"/>
                      <a:pt x="851380" y="3480530"/>
                      <a:pt x="849315" y="3478105"/>
                    </a:cubicBezTo>
                    <a:cubicBezTo>
                      <a:pt x="847533" y="3476833"/>
                      <a:pt x="846155" y="3475216"/>
                      <a:pt x="844719" y="3474347"/>
                    </a:cubicBezTo>
                    <a:cubicBezTo>
                      <a:pt x="834465" y="3475410"/>
                      <a:pt x="830184" y="3481847"/>
                      <a:pt x="828312" y="3491112"/>
                    </a:cubicBezTo>
                    <a:cubicBezTo>
                      <a:pt x="825408" y="3499166"/>
                      <a:pt x="819929" y="3501740"/>
                      <a:pt x="811816" y="3499584"/>
                    </a:cubicBezTo>
                    <a:cubicBezTo>
                      <a:pt x="805544" y="3497952"/>
                      <a:pt x="803313" y="3492878"/>
                      <a:pt x="806443" y="3486725"/>
                    </a:cubicBezTo>
                    <a:cubicBezTo>
                      <a:pt x="829451" y="3476892"/>
                      <a:pt x="845693" y="3457477"/>
                      <a:pt x="865663" y="3443258"/>
                    </a:cubicBezTo>
                    <a:cubicBezTo>
                      <a:pt x="874030" y="3437526"/>
                      <a:pt x="892757" y="3434129"/>
                      <a:pt x="891545" y="3416330"/>
                    </a:cubicBezTo>
                    <a:cubicBezTo>
                      <a:pt x="891322" y="3414428"/>
                      <a:pt x="894210" y="3411271"/>
                      <a:pt x="896111" y="3411046"/>
                    </a:cubicBezTo>
                    <a:cubicBezTo>
                      <a:pt x="912129" y="3408562"/>
                      <a:pt x="921560" y="3394252"/>
                      <a:pt x="936260" y="3389402"/>
                    </a:cubicBezTo>
                    <a:cubicBezTo>
                      <a:pt x="944389" y="3386664"/>
                      <a:pt x="951424" y="3383461"/>
                      <a:pt x="950766" y="3372862"/>
                    </a:cubicBezTo>
                    <a:cubicBezTo>
                      <a:pt x="950437" y="3367564"/>
                      <a:pt x="954479" y="3364121"/>
                      <a:pt x="958401" y="3362175"/>
                    </a:cubicBezTo>
                    <a:cubicBezTo>
                      <a:pt x="974897" y="3353704"/>
                      <a:pt x="989043" y="3341655"/>
                      <a:pt x="1002097" y="3329141"/>
                    </a:cubicBezTo>
                    <a:cubicBezTo>
                      <a:pt x="1011454" y="3320474"/>
                      <a:pt x="1021094" y="3312960"/>
                      <a:pt x="1027292" y="3301404"/>
                    </a:cubicBezTo>
                    <a:cubicBezTo>
                      <a:pt x="1032562" y="3292035"/>
                      <a:pt x="1042083" y="3286017"/>
                      <a:pt x="1054298" y="3283982"/>
                    </a:cubicBezTo>
                    <a:cubicBezTo>
                      <a:pt x="1071812" y="3281618"/>
                      <a:pt x="1077157" y="3266603"/>
                      <a:pt x="1066200" y="3252921"/>
                    </a:cubicBezTo>
                    <a:cubicBezTo>
                      <a:pt x="1064823" y="3251305"/>
                      <a:pt x="1063101" y="3249284"/>
                      <a:pt x="1061380" y="3247263"/>
                    </a:cubicBezTo>
                    <a:cubicBezTo>
                      <a:pt x="1043478" y="3226245"/>
                      <a:pt x="1045754" y="3216635"/>
                      <a:pt x="1070214" y="3202775"/>
                    </a:cubicBezTo>
                    <a:cubicBezTo>
                      <a:pt x="1079675" y="3197507"/>
                      <a:pt x="1086022" y="3193495"/>
                      <a:pt x="1077715" y="3179648"/>
                    </a:cubicBezTo>
                    <a:lnTo>
                      <a:pt x="1077647" y="3179528"/>
                    </a:lnTo>
                    <a:lnTo>
                      <a:pt x="1068969" y="3165555"/>
                    </a:lnTo>
                    <a:lnTo>
                      <a:pt x="1069713" y="3165435"/>
                    </a:lnTo>
                    <a:lnTo>
                      <a:pt x="1068029" y="3162443"/>
                    </a:lnTo>
                    <a:cubicBezTo>
                      <a:pt x="1065277" y="3156243"/>
                      <a:pt x="1063556" y="3149514"/>
                      <a:pt x="1064529" y="3142060"/>
                    </a:cubicBezTo>
                    <a:lnTo>
                      <a:pt x="1063050" y="3137376"/>
                    </a:lnTo>
                    <a:lnTo>
                      <a:pt x="1062498" y="3137761"/>
                    </a:lnTo>
                    <a:cubicBezTo>
                      <a:pt x="1052435" y="3148475"/>
                      <a:pt x="1037477" y="3156143"/>
                      <a:pt x="1034473" y="3173009"/>
                    </a:cubicBezTo>
                    <a:cubicBezTo>
                      <a:pt x="1027398" y="3176098"/>
                      <a:pt x="1020944" y="3178756"/>
                      <a:pt x="1013870" y="3181846"/>
                    </a:cubicBezTo>
                    <a:cubicBezTo>
                      <a:pt x="1010144" y="3184446"/>
                      <a:pt x="1007040" y="3186611"/>
                      <a:pt x="1003316" y="3189210"/>
                    </a:cubicBezTo>
                    <a:cubicBezTo>
                      <a:pt x="995792" y="3200920"/>
                      <a:pt x="982826" y="3203507"/>
                      <a:pt x="970293" y="3206712"/>
                    </a:cubicBezTo>
                    <a:cubicBezTo>
                      <a:pt x="961052" y="3206699"/>
                      <a:pt x="951190" y="3207117"/>
                      <a:pt x="947984" y="3194585"/>
                    </a:cubicBezTo>
                    <a:cubicBezTo>
                      <a:pt x="960126" y="3163033"/>
                      <a:pt x="976297" y="3133287"/>
                      <a:pt x="1001074" y="3113231"/>
                    </a:cubicBezTo>
                    <a:cubicBezTo>
                      <a:pt x="999831" y="3114098"/>
                      <a:pt x="998777" y="3113909"/>
                      <a:pt x="996669" y="3113534"/>
                    </a:cubicBezTo>
                    <a:cubicBezTo>
                      <a:pt x="1005163" y="3105531"/>
                      <a:pt x="1013126" y="3097263"/>
                      <a:pt x="1020438" y="3088642"/>
                    </a:cubicBezTo>
                    <a:lnTo>
                      <a:pt x="1038396" y="3064220"/>
                    </a:lnTo>
                    <a:lnTo>
                      <a:pt x="1027366" y="3055851"/>
                    </a:lnTo>
                    <a:cubicBezTo>
                      <a:pt x="1022201" y="3049788"/>
                      <a:pt x="1016290" y="3043665"/>
                      <a:pt x="1011529" y="3037259"/>
                    </a:cubicBezTo>
                    <a:cubicBezTo>
                      <a:pt x="1005392" y="3029234"/>
                      <a:pt x="1000812" y="3020582"/>
                      <a:pt x="989315" y="3032467"/>
                    </a:cubicBezTo>
                    <a:cubicBezTo>
                      <a:pt x="984405" y="3037347"/>
                      <a:pt x="973538" y="3031957"/>
                      <a:pt x="967639" y="3039771"/>
                    </a:cubicBezTo>
                    <a:cubicBezTo>
                      <a:pt x="963478" y="3044710"/>
                      <a:pt x="957190" y="3047973"/>
                      <a:pt x="956876" y="3056610"/>
                    </a:cubicBezTo>
                    <a:cubicBezTo>
                      <a:pt x="956561" y="3065247"/>
                      <a:pt x="949465" y="3069199"/>
                      <a:pt x="941712" y="3062552"/>
                    </a:cubicBezTo>
                    <a:cubicBezTo>
                      <a:pt x="934647" y="3056714"/>
                      <a:pt x="924872" y="3051788"/>
                      <a:pt x="926580" y="3039873"/>
                    </a:cubicBezTo>
                    <a:cubicBezTo>
                      <a:pt x="927222" y="3036535"/>
                      <a:pt x="924754" y="3034454"/>
                      <a:pt x="921415" y="3033810"/>
                    </a:cubicBezTo>
                    <a:cubicBezTo>
                      <a:pt x="918825" y="3033227"/>
                      <a:pt x="916236" y="3032642"/>
                      <a:pt x="914050" y="3031714"/>
                    </a:cubicBezTo>
                    <a:cubicBezTo>
                      <a:pt x="906342" y="3029214"/>
                      <a:pt x="907644" y="3017642"/>
                      <a:pt x="899127" y="3015831"/>
                    </a:cubicBezTo>
                    <a:cubicBezTo>
                      <a:pt x="890265" y="3013615"/>
                      <a:pt x="893214" y="3028539"/>
                      <a:pt x="883887" y="3027417"/>
                    </a:cubicBezTo>
                    <a:cubicBezTo>
                      <a:pt x="881642" y="3027237"/>
                      <a:pt x="878530" y="3028494"/>
                      <a:pt x="877840" y="3027685"/>
                    </a:cubicBezTo>
                    <a:cubicBezTo>
                      <a:pt x="865672" y="3015035"/>
                      <a:pt x="847633" y="3019241"/>
                      <a:pt x="833143" y="3012056"/>
                    </a:cubicBezTo>
                    <a:cubicBezTo>
                      <a:pt x="830958" y="3011127"/>
                      <a:pt x="827276" y="3010080"/>
                      <a:pt x="827051" y="3008178"/>
                    </a:cubicBezTo>
                    <a:cubicBezTo>
                      <a:pt x="825076" y="2995215"/>
                      <a:pt x="813400" y="2990513"/>
                      <a:pt x="805303" y="2983463"/>
                    </a:cubicBezTo>
                    <a:cubicBezTo>
                      <a:pt x="792265" y="2972251"/>
                      <a:pt x="792146" y="2954915"/>
                      <a:pt x="785396" y="2940440"/>
                    </a:cubicBezTo>
                    <a:cubicBezTo>
                      <a:pt x="782882" y="2934213"/>
                      <a:pt x="781923" y="2927357"/>
                      <a:pt x="777912" y="2921010"/>
                    </a:cubicBezTo>
                    <a:cubicBezTo>
                      <a:pt x="775218" y="2917027"/>
                      <a:pt x="772764" y="2910052"/>
                      <a:pt x="776057" y="2906550"/>
                    </a:cubicBezTo>
                    <a:cubicBezTo>
                      <a:pt x="787210" y="2894261"/>
                      <a:pt x="783753" y="2876283"/>
                      <a:pt x="794156" y="2863934"/>
                    </a:cubicBezTo>
                    <a:cubicBezTo>
                      <a:pt x="796642" y="2861120"/>
                      <a:pt x="798214" y="2855595"/>
                      <a:pt x="796433" y="2854323"/>
                    </a:cubicBezTo>
                    <a:cubicBezTo>
                      <a:pt x="785281" y="2847781"/>
                      <a:pt x="789697" y="2834952"/>
                      <a:pt x="784369" y="2826241"/>
                    </a:cubicBezTo>
                    <a:cubicBezTo>
                      <a:pt x="782364" y="2823067"/>
                      <a:pt x="779849" y="2816840"/>
                      <a:pt x="781525" y="2814714"/>
                    </a:cubicBezTo>
                    <a:cubicBezTo>
                      <a:pt x="789969" y="2803338"/>
                      <a:pt x="777380" y="2795928"/>
                      <a:pt x="777006" y="2786482"/>
                    </a:cubicBezTo>
                    <a:cubicBezTo>
                      <a:pt x="776678" y="2781183"/>
                      <a:pt x="771214" y="2778863"/>
                      <a:pt x="764987" y="2781377"/>
                    </a:cubicBezTo>
                    <a:lnTo>
                      <a:pt x="754819" y="2791238"/>
                    </a:lnTo>
                    <a:lnTo>
                      <a:pt x="748844" y="2763129"/>
                    </a:lnTo>
                    <a:lnTo>
                      <a:pt x="730809" y="2718412"/>
                    </a:lnTo>
                    <a:lnTo>
                      <a:pt x="725651" y="2720140"/>
                    </a:lnTo>
                    <a:lnTo>
                      <a:pt x="727215" y="2721285"/>
                    </a:lnTo>
                    <a:cubicBezTo>
                      <a:pt x="727327" y="2723643"/>
                      <a:pt x="724670" y="2726304"/>
                      <a:pt x="719629" y="2729726"/>
                    </a:cubicBezTo>
                    <a:cubicBezTo>
                      <a:pt x="711195" y="2735805"/>
                      <a:pt x="706468" y="2743552"/>
                      <a:pt x="704062" y="2753308"/>
                    </a:cubicBezTo>
                    <a:cubicBezTo>
                      <a:pt x="703253" y="2757538"/>
                      <a:pt x="703040" y="2762726"/>
                      <a:pt x="700079" y="2765644"/>
                    </a:cubicBezTo>
                    <a:cubicBezTo>
                      <a:pt x="684219" y="2781958"/>
                      <a:pt x="678430" y="2805005"/>
                      <a:pt x="663000" y="2821583"/>
                    </a:cubicBezTo>
                    <a:cubicBezTo>
                      <a:pt x="652802" y="2832489"/>
                      <a:pt x="654837" y="2837867"/>
                      <a:pt x="668823" y="2841084"/>
                    </a:cubicBezTo>
                    <a:cubicBezTo>
                      <a:pt x="689025" y="2845729"/>
                      <a:pt x="695491" y="2860305"/>
                      <a:pt x="685585" y="2878480"/>
                    </a:cubicBezTo>
                    <a:cubicBezTo>
                      <a:pt x="683484" y="2881923"/>
                      <a:pt x="681646" y="2884936"/>
                      <a:pt x="680405" y="2888905"/>
                    </a:cubicBezTo>
                    <a:cubicBezTo>
                      <a:pt x="674490" y="2905378"/>
                      <a:pt x="674584" y="2904256"/>
                      <a:pt x="659234" y="2898435"/>
                    </a:cubicBezTo>
                    <a:cubicBezTo>
                      <a:pt x="630256" y="2887843"/>
                      <a:pt x="608271" y="2866754"/>
                      <a:pt x="583400" y="2850398"/>
                    </a:cubicBezTo>
                    <a:cubicBezTo>
                      <a:pt x="577374" y="2846722"/>
                      <a:pt x="572040" y="2842878"/>
                      <a:pt x="565656" y="2840755"/>
                    </a:cubicBezTo>
                    <a:cubicBezTo>
                      <a:pt x="562811" y="2839609"/>
                      <a:pt x="559820" y="2834832"/>
                      <a:pt x="557530" y="2840523"/>
                    </a:cubicBezTo>
                    <a:cubicBezTo>
                      <a:pt x="555597" y="2844659"/>
                      <a:pt x="555218" y="2849154"/>
                      <a:pt x="559953" y="2852042"/>
                    </a:cubicBezTo>
                    <a:cubicBezTo>
                      <a:pt x="561675" y="2853093"/>
                      <a:pt x="563490" y="2853019"/>
                      <a:pt x="565475" y="2853639"/>
                    </a:cubicBezTo>
                    <a:cubicBezTo>
                      <a:pt x="569444" y="2854879"/>
                      <a:pt x="575609" y="2851552"/>
                      <a:pt x="577550" y="2858053"/>
                    </a:cubicBezTo>
                    <a:cubicBezTo>
                      <a:pt x="579491" y="2864554"/>
                      <a:pt x="572035" y="2867092"/>
                      <a:pt x="567497" y="2872594"/>
                    </a:cubicBezTo>
                    <a:cubicBezTo>
                      <a:pt x="577799" y="2871199"/>
                      <a:pt x="585663" y="2871862"/>
                      <a:pt x="592456" y="2877187"/>
                    </a:cubicBezTo>
                    <a:cubicBezTo>
                      <a:pt x="596236" y="2880675"/>
                      <a:pt x="599322" y="2884329"/>
                      <a:pt x="592034" y="2887562"/>
                    </a:cubicBezTo>
                    <a:cubicBezTo>
                      <a:pt x="582513" y="2877028"/>
                      <a:pt x="570373" y="2881436"/>
                      <a:pt x="558685" y="2883167"/>
                    </a:cubicBezTo>
                    <a:cubicBezTo>
                      <a:pt x="548814" y="2884822"/>
                      <a:pt x="539732" y="2885188"/>
                      <a:pt x="536016" y="2872881"/>
                    </a:cubicBezTo>
                    <a:cubicBezTo>
                      <a:pt x="531996" y="2866884"/>
                      <a:pt x="534550" y="2860763"/>
                      <a:pt x="534593" y="2854883"/>
                    </a:cubicBezTo>
                    <a:cubicBezTo>
                      <a:pt x="534468" y="2848310"/>
                      <a:pt x="532863" y="2843194"/>
                      <a:pt x="524713" y="2845902"/>
                    </a:cubicBezTo>
                    <a:cubicBezTo>
                      <a:pt x="519054" y="2851309"/>
                      <a:pt x="513392" y="2856715"/>
                      <a:pt x="507469" y="2862552"/>
                    </a:cubicBezTo>
                    <a:cubicBezTo>
                      <a:pt x="505200" y="2865303"/>
                      <a:pt x="503719" y="2866762"/>
                      <a:pt x="500538" y="2864230"/>
                    </a:cubicBezTo>
                    <a:cubicBezTo>
                      <a:pt x="507365" y="2853039"/>
                      <a:pt x="512735" y="2840365"/>
                      <a:pt x="517410" y="2827861"/>
                    </a:cubicBezTo>
                    <a:cubicBezTo>
                      <a:pt x="521990" y="2816479"/>
                      <a:pt x="517182" y="2811774"/>
                      <a:pt x="505852" y="2811950"/>
                    </a:cubicBezTo>
                    <a:cubicBezTo>
                      <a:pt x="499279" y="2812074"/>
                      <a:pt x="492611" y="2813322"/>
                      <a:pt x="485775" y="2813877"/>
                    </a:cubicBezTo>
                    <a:cubicBezTo>
                      <a:pt x="473919" y="2814915"/>
                      <a:pt x="470665" y="2810566"/>
                      <a:pt x="475676" y="2799448"/>
                    </a:cubicBezTo>
                    <a:cubicBezTo>
                      <a:pt x="477610" y="2795311"/>
                      <a:pt x="479974" y="2791437"/>
                      <a:pt x="482504" y="2788255"/>
                    </a:cubicBezTo>
                    <a:cubicBezTo>
                      <a:pt x="489406" y="2778880"/>
                      <a:pt x="491623" y="2771373"/>
                      <a:pt x="480453" y="2761605"/>
                    </a:cubicBezTo>
                    <a:cubicBezTo>
                      <a:pt x="470311" y="2753056"/>
                      <a:pt x="476015" y="2741769"/>
                      <a:pt x="482055" y="2731868"/>
                    </a:cubicBezTo>
                    <a:cubicBezTo>
                      <a:pt x="492034" y="2715511"/>
                      <a:pt x="490932" y="2712476"/>
                      <a:pt x="474837" y="2702067"/>
                    </a:cubicBezTo>
                    <a:cubicBezTo>
                      <a:pt x="469839" y="2699608"/>
                      <a:pt x="462835" y="2699470"/>
                      <a:pt x="461682" y="2691678"/>
                    </a:cubicBezTo>
                    <a:cubicBezTo>
                      <a:pt x="463710" y="2686418"/>
                      <a:pt x="467700" y="2684718"/>
                      <a:pt x="472720" y="2684237"/>
                    </a:cubicBezTo>
                    <a:cubicBezTo>
                      <a:pt x="478863" y="2683848"/>
                      <a:pt x="478716" y="2680216"/>
                      <a:pt x="476156" y="2675700"/>
                    </a:cubicBezTo>
                    <a:cubicBezTo>
                      <a:pt x="464890" y="2667056"/>
                      <a:pt x="455968" y="2657477"/>
                      <a:pt x="465852" y="2642243"/>
                    </a:cubicBezTo>
                    <a:cubicBezTo>
                      <a:pt x="464582" y="2638514"/>
                      <a:pt x="466252" y="2634808"/>
                      <a:pt x="466201" y="2630051"/>
                    </a:cubicBezTo>
                    <a:cubicBezTo>
                      <a:pt x="458650" y="2633715"/>
                      <a:pt x="457629" y="2643133"/>
                      <a:pt x="450174" y="2645673"/>
                    </a:cubicBezTo>
                    <a:cubicBezTo>
                      <a:pt x="446111" y="2645556"/>
                      <a:pt x="442382" y="2646826"/>
                      <a:pt x="438844" y="2645849"/>
                    </a:cubicBezTo>
                    <a:cubicBezTo>
                      <a:pt x="424690" y="2641940"/>
                      <a:pt x="413863" y="2644196"/>
                      <a:pt x="407612" y="2659282"/>
                    </a:cubicBezTo>
                    <a:cubicBezTo>
                      <a:pt x="403652" y="2668680"/>
                      <a:pt x="396144" y="2666462"/>
                      <a:pt x="388301" y="2662859"/>
                    </a:cubicBezTo>
                    <a:cubicBezTo>
                      <a:pt x="371323" y="2654864"/>
                      <a:pt x="371323" y="2654864"/>
                      <a:pt x="372054" y="2673030"/>
                    </a:cubicBezTo>
                    <a:cubicBezTo>
                      <a:pt x="371938" y="2677094"/>
                      <a:pt x="370195" y="2678982"/>
                      <a:pt x="366153" y="2675927"/>
                    </a:cubicBezTo>
                    <a:cubicBezTo>
                      <a:pt x="358184" y="2665750"/>
                      <a:pt x="353442" y="2652225"/>
                      <a:pt x="337020" y="2651066"/>
                    </a:cubicBezTo>
                    <a:cubicBezTo>
                      <a:pt x="326908" y="2650213"/>
                      <a:pt x="318497" y="2653351"/>
                      <a:pt x="309559" y="2657350"/>
                    </a:cubicBezTo>
                    <a:cubicBezTo>
                      <a:pt x="292546" y="2665872"/>
                      <a:pt x="287549" y="2663415"/>
                      <a:pt x="286125" y="2645417"/>
                    </a:cubicBezTo>
                    <a:cubicBezTo>
                      <a:pt x="285087" y="2633560"/>
                      <a:pt x="279325" y="2629453"/>
                      <a:pt x="268162" y="2630323"/>
                    </a:cubicBezTo>
                    <a:cubicBezTo>
                      <a:pt x="242635" y="2632470"/>
                      <a:pt x="242203" y="2632206"/>
                      <a:pt x="242903" y="2607826"/>
                    </a:cubicBezTo>
                    <a:cubicBezTo>
                      <a:pt x="243398" y="2599267"/>
                      <a:pt x="240122" y="2597859"/>
                      <a:pt x="232834" y="2601092"/>
                    </a:cubicBezTo>
                    <a:cubicBezTo>
                      <a:pt x="226669" y="2604420"/>
                      <a:pt x="224707" y="2600860"/>
                      <a:pt x="223794" y="2595578"/>
                    </a:cubicBezTo>
                    <a:cubicBezTo>
                      <a:pt x="225991" y="2591010"/>
                      <a:pt x="227492" y="2586611"/>
                      <a:pt x="229257" y="2581782"/>
                    </a:cubicBezTo>
                    <a:cubicBezTo>
                      <a:pt x="230761" y="2577383"/>
                      <a:pt x="235612" y="2576207"/>
                      <a:pt x="239172" y="2574244"/>
                    </a:cubicBezTo>
                    <a:cubicBezTo>
                      <a:pt x="244643" y="2571085"/>
                      <a:pt x="247532" y="2566350"/>
                      <a:pt x="246021" y="2560112"/>
                    </a:cubicBezTo>
                    <a:cubicBezTo>
                      <a:pt x="244846" y="2555259"/>
                      <a:pt x="240709" y="2553327"/>
                      <a:pt x="236215" y="2552948"/>
                    </a:cubicBezTo>
                    <a:cubicBezTo>
                      <a:pt x="229475" y="2552379"/>
                      <a:pt x="225389" y="2555203"/>
                      <a:pt x="222405" y="2561062"/>
                    </a:cubicBezTo>
                    <a:cubicBezTo>
                      <a:pt x="220472" y="2565200"/>
                      <a:pt x="222414" y="2571700"/>
                      <a:pt x="216081" y="2574334"/>
                    </a:cubicBezTo>
                    <a:cubicBezTo>
                      <a:pt x="208028" y="2575917"/>
                      <a:pt x="200309" y="2578887"/>
                      <a:pt x="191941" y="2576145"/>
                    </a:cubicBezTo>
                    <a:cubicBezTo>
                      <a:pt x="187059" y="2569623"/>
                      <a:pt x="191333" y="2564552"/>
                      <a:pt x="194915" y="2559649"/>
                    </a:cubicBezTo>
                    <a:cubicBezTo>
                      <a:pt x="200073" y="2552163"/>
                      <a:pt x="203414" y="2544751"/>
                      <a:pt x="194993" y="2537251"/>
                    </a:cubicBezTo>
                    <a:cubicBezTo>
                      <a:pt x="192076" y="2534290"/>
                      <a:pt x="191761" y="2529963"/>
                      <a:pt x="192141" y="2525470"/>
                    </a:cubicBezTo>
                    <a:cubicBezTo>
                      <a:pt x="191586" y="2518633"/>
                      <a:pt x="194306" y="2513205"/>
                      <a:pt x="197888" y="2508302"/>
                    </a:cubicBezTo>
                    <a:cubicBezTo>
                      <a:pt x="200682" y="2504692"/>
                      <a:pt x="202090" y="2501415"/>
                      <a:pt x="200221" y="2496731"/>
                    </a:cubicBezTo>
                    <a:cubicBezTo>
                      <a:pt x="201148" y="2488435"/>
                      <a:pt x="188191" y="2486439"/>
                      <a:pt x="191458" y="2477209"/>
                    </a:cubicBezTo>
                    <a:cubicBezTo>
                      <a:pt x="199410" y="2466112"/>
                      <a:pt x="184373" y="2464618"/>
                      <a:pt x="183220" y="2456827"/>
                    </a:cubicBezTo>
                    <a:cubicBezTo>
                      <a:pt x="183036" y="2434860"/>
                      <a:pt x="191344" y="2422207"/>
                      <a:pt x="210079" y="2414736"/>
                    </a:cubicBezTo>
                    <a:cubicBezTo>
                      <a:pt x="220832" y="2410663"/>
                      <a:pt x="223240" y="2400908"/>
                      <a:pt x="221583" y="2391038"/>
                    </a:cubicBezTo>
                    <a:cubicBezTo>
                      <a:pt x="218845" y="2375192"/>
                      <a:pt x="220749" y="2363360"/>
                      <a:pt x="240133" y="2361599"/>
                    </a:cubicBezTo>
                    <a:cubicBezTo>
                      <a:pt x="245152" y="2361117"/>
                      <a:pt x="248377" y="2357768"/>
                      <a:pt x="247894" y="2352749"/>
                    </a:cubicBezTo>
                    <a:cubicBezTo>
                      <a:pt x="247266" y="2344097"/>
                      <a:pt x="248717" y="2334941"/>
                      <a:pt x="240633" y="2328828"/>
                    </a:cubicBezTo>
                    <a:cubicBezTo>
                      <a:pt x="237620" y="2326989"/>
                      <a:pt x="234177" y="2324888"/>
                      <a:pt x="229872" y="2322262"/>
                    </a:cubicBezTo>
                    <a:cubicBezTo>
                      <a:pt x="243638" y="2320029"/>
                      <a:pt x="255347" y="2315359"/>
                      <a:pt x="267736" y="2324097"/>
                    </a:cubicBezTo>
                    <a:cubicBezTo>
                      <a:pt x="274361" y="2328730"/>
                      <a:pt x="280694" y="2326095"/>
                      <a:pt x="284895" y="2319208"/>
                    </a:cubicBezTo>
                    <a:cubicBezTo>
                      <a:pt x="288309" y="2313612"/>
                      <a:pt x="291986" y="2307586"/>
                      <a:pt x="294969" y="2301727"/>
                    </a:cubicBezTo>
                    <a:cubicBezTo>
                      <a:pt x="300579" y="2291564"/>
                      <a:pt x="307290" y="2284435"/>
                      <a:pt x="319825" y="2296809"/>
                    </a:cubicBezTo>
                    <a:cubicBezTo>
                      <a:pt x="321414" y="2280649"/>
                      <a:pt x="327746" y="2278015"/>
                      <a:pt x="338486" y="2287520"/>
                    </a:cubicBezTo>
                    <a:cubicBezTo>
                      <a:pt x="340208" y="2288570"/>
                      <a:pt x="342360" y="2289882"/>
                      <a:pt x="344964" y="2288518"/>
                    </a:cubicBezTo>
                    <a:cubicBezTo>
                      <a:pt x="347832" y="2286723"/>
                      <a:pt x="346467" y="2284119"/>
                      <a:pt x="345963" y="2282040"/>
                    </a:cubicBezTo>
                    <a:cubicBezTo>
                      <a:pt x="343178" y="2272809"/>
                      <a:pt x="343376" y="2261411"/>
                      <a:pt x="334886" y="2257174"/>
                    </a:cubicBezTo>
                    <a:lnTo>
                      <a:pt x="328066" y="2256305"/>
                    </a:lnTo>
                    <a:lnTo>
                      <a:pt x="326915" y="2256930"/>
                    </a:lnTo>
                    <a:cubicBezTo>
                      <a:pt x="323018" y="2257983"/>
                      <a:pt x="319190" y="2257583"/>
                      <a:pt x="316061" y="2254318"/>
                    </a:cubicBezTo>
                    <a:cubicBezTo>
                      <a:pt x="307739" y="2245367"/>
                      <a:pt x="295779" y="2239513"/>
                      <a:pt x="292711" y="2226086"/>
                    </a:cubicBezTo>
                    <a:lnTo>
                      <a:pt x="293665" y="2222983"/>
                    </a:lnTo>
                    <a:lnTo>
                      <a:pt x="287973" y="2218310"/>
                    </a:lnTo>
                    <a:cubicBezTo>
                      <a:pt x="279889" y="2212198"/>
                      <a:pt x="272959" y="2213875"/>
                      <a:pt x="268137" y="2222747"/>
                    </a:cubicBezTo>
                    <a:cubicBezTo>
                      <a:pt x="263672" y="2230065"/>
                      <a:pt x="259901" y="2237215"/>
                      <a:pt x="255699" y="2244103"/>
                    </a:cubicBezTo>
                    <a:cubicBezTo>
                      <a:pt x="253862" y="2247115"/>
                      <a:pt x="252694" y="2252901"/>
                      <a:pt x="246742" y="2251040"/>
                    </a:cubicBezTo>
                    <a:cubicBezTo>
                      <a:pt x="242342" y="2249538"/>
                      <a:pt x="242983" y="2244614"/>
                      <a:pt x="242837" y="2240980"/>
                    </a:cubicBezTo>
                    <a:cubicBezTo>
                      <a:pt x="243019" y="2228097"/>
                      <a:pt x="243893" y="2215045"/>
                      <a:pt x="244074" y="2202161"/>
                    </a:cubicBezTo>
                    <a:cubicBezTo>
                      <a:pt x="245241" y="2196375"/>
                      <a:pt x="250186" y="2194077"/>
                      <a:pt x="254872" y="2192209"/>
                    </a:cubicBezTo>
                    <a:cubicBezTo>
                      <a:pt x="261467" y="2189144"/>
                      <a:pt x="267140" y="2184927"/>
                      <a:pt x="272556" y="2180404"/>
                    </a:cubicBezTo>
                    <a:lnTo>
                      <a:pt x="280288" y="2173876"/>
                    </a:lnTo>
                    <a:lnTo>
                      <a:pt x="280101" y="2172712"/>
                    </a:lnTo>
                    <a:cubicBezTo>
                      <a:pt x="280627" y="2170945"/>
                      <a:pt x="281671" y="2169160"/>
                      <a:pt x="282418" y="2167586"/>
                    </a:cubicBezTo>
                    <a:cubicBezTo>
                      <a:pt x="283225" y="2166276"/>
                      <a:pt x="283768" y="2165030"/>
                      <a:pt x="284250" y="2163518"/>
                    </a:cubicBezTo>
                    <a:cubicBezTo>
                      <a:pt x="284933" y="2161679"/>
                      <a:pt x="284697" y="2159499"/>
                      <a:pt x="282733" y="2158286"/>
                    </a:cubicBezTo>
                    <a:cubicBezTo>
                      <a:pt x="281034" y="2157010"/>
                      <a:pt x="279307" y="2157977"/>
                      <a:pt x="277970" y="2159412"/>
                    </a:cubicBezTo>
                    <a:cubicBezTo>
                      <a:pt x="275901" y="2161299"/>
                      <a:pt x="273770" y="2162920"/>
                      <a:pt x="270762" y="2160837"/>
                    </a:cubicBezTo>
                    <a:cubicBezTo>
                      <a:pt x="268019" y="2158689"/>
                      <a:pt x="268716" y="2155728"/>
                      <a:pt x="269741" y="2152970"/>
                    </a:cubicBezTo>
                    <a:cubicBezTo>
                      <a:pt x="269942" y="2152643"/>
                      <a:pt x="270346" y="2151989"/>
                      <a:pt x="270486" y="2151396"/>
                    </a:cubicBezTo>
                    <a:cubicBezTo>
                      <a:pt x="273684" y="2143652"/>
                      <a:pt x="272780" y="2142187"/>
                      <a:pt x="264354" y="2140825"/>
                    </a:cubicBezTo>
                    <a:cubicBezTo>
                      <a:pt x="260337" y="2140376"/>
                      <a:pt x="257112" y="2139742"/>
                      <a:pt x="256578" y="2135115"/>
                    </a:cubicBezTo>
                    <a:cubicBezTo>
                      <a:pt x="256326" y="2134056"/>
                      <a:pt x="256139" y="2133262"/>
                      <a:pt x="256216" y="2132405"/>
                    </a:cubicBezTo>
                    <a:cubicBezTo>
                      <a:pt x="256739" y="2127529"/>
                      <a:pt x="253683" y="2124057"/>
                      <a:pt x="249309" y="2125651"/>
                    </a:cubicBezTo>
                    <a:cubicBezTo>
                      <a:pt x="244936" y="2127244"/>
                      <a:pt x="242784" y="2125236"/>
                      <a:pt x="241768" y="2122122"/>
                    </a:cubicBezTo>
                    <a:cubicBezTo>
                      <a:pt x="238798" y="2111921"/>
                      <a:pt x="231946" y="2111306"/>
                      <a:pt x="222886" y="2113166"/>
                    </a:cubicBezTo>
                    <a:cubicBezTo>
                      <a:pt x="216472" y="2114404"/>
                      <a:pt x="209745" y="2114317"/>
                      <a:pt x="202956" y="2113965"/>
                    </a:cubicBezTo>
                    <a:cubicBezTo>
                      <a:pt x="199794" y="2113595"/>
                      <a:pt x="197566" y="2112444"/>
                      <a:pt x="196020" y="2109455"/>
                    </a:cubicBezTo>
                    <a:cubicBezTo>
                      <a:pt x="193150" y="2104402"/>
                      <a:pt x="190873" y="2099210"/>
                      <a:pt x="189879" y="2093818"/>
                    </a:cubicBezTo>
                    <a:lnTo>
                      <a:pt x="190909" y="2082560"/>
                    </a:lnTo>
                    <a:lnTo>
                      <a:pt x="176927" y="2076952"/>
                    </a:lnTo>
                    <a:cubicBezTo>
                      <a:pt x="171587" y="2075541"/>
                      <a:pt x="166146" y="2074290"/>
                      <a:pt x="161150" y="2071832"/>
                    </a:cubicBezTo>
                    <a:cubicBezTo>
                      <a:pt x="149169" y="2066295"/>
                      <a:pt x="147827" y="2060750"/>
                      <a:pt x="156976" y="2051565"/>
                    </a:cubicBezTo>
                    <a:cubicBezTo>
                      <a:pt x="159412" y="2049507"/>
                      <a:pt x="162015" y="2048143"/>
                      <a:pt x="164190" y="2046515"/>
                    </a:cubicBezTo>
                    <a:cubicBezTo>
                      <a:pt x="174965" y="2039504"/>
                      <a:pt x="180216" y="2030894"/>
                      <a:pt x="176598" y="2017463"/>
                    </a:cubicBezTo>
                    <a:cubicBezTo>
                      <a:pt x="173744" y="2005682"/>
                      <a:pt x="173400" y="1993659"/>
                      <a:pt x="172362" y="1981804"/>
                    </a:cubicBezTo>
                    <a:cubicBezTo>
                      <a:pt x="171137" y="1972194"/>
                      <a:pt x="167715" y="1967155"/>
                      <a:pt x="157391" y="1971489"/>
                    </a:cubicBezTo>
                    <a:cubicBezTo>
                      <a:pt x="151490" y="1974385"/>
                      <a:pt x="145515" y="1975465"/>
                      <a:pt x="140371" y="1969374"/>
                    </a:cubicBezTo>
                    <a:cubicBezTo>
                      <a:pt x="138378" y="1958117"/>
                      <a:pt x="144754" y="1949602"/>
                      <a:pt x="147853" y="1939681"/>
                    </a:cubicBezTo>
                    <a:cubicBezTo>
                      <a:pt x="150238" y="1932866"/>
                      <a:pt x="154177" y="1926409"/>
                      <a:pt x="158285" y="1920645"/>
                    </a:cubicBezTo>
                    <a:lnTo>
                      <a:pt x="160830" y="1915989"/>
                    </a:lnTo>
                    <a:lnTo>
                      <a:pt x="159493" y="1915963"/>
                    </a:lnTo>
                    <a:cubicBezTo>
                      <a:pt x="156770" y="1917445"/>
                      <a:pt x="154758" y="1914846"/>
                      <a:pt x="153790" y="1913117"/>
                    </a:cubicBezTo>
                    <a:cubicBezTo>
                      <a:pt x="149781" y="1906797"/>
                      <a:pt x="144530" y="1904683"/>
                      <a:pt x="137462" y="1905516"/>
                    </a:cubicBezTo>
                    <a:cubicBezTo>
                      <a:pt x="133103" y="1905988"/>
                      <a:pt x="131933" y="1904586"/>
                      <a:pt x="133579" y="1899724"/>
                    </a:cubicBezTo>
                    <a:lnTo>
                      <a:pt x="133105" y="1895728"/>
                    </a:lnTo>
                    <a:lnTo>
                      <a:pt x="129392" y="1898293"/>
                    </a:lnTo>
                    <a:cubicBezTo>
                      <a:pt x="125128" y="1901895"/>
                      <a:pt x="120702" y="1904068"/>
                      <a:pt x="116047" y="1904919"/>
                    </a:cubicBezTo>
                    <a:lnTo>
                      <a:pt x="112975" y="1904648"/>
                    </a:lnTo>
                    <a:lnTo>
                      <a:pt x="113239" y="1905442"/>
                    </a:lnTo>
                    <a:cubicBezTo>
                      <a:pt x="112962" y="1906485"/>
                      <a:pt x="111881" y="1907231"/>
                      <a:pt x="109733" y="1907599"/>
                    </a:cubicBezTo>
                    <a:cubicBezTo>
                      <a:pt x="103848" y="1908711"/>
                      <a:pt x="98521" y="1907454"/>
                      <a:pt x="93271" y="1905341"/>
                    </a:cubicBezTo>
                    <a:cubicBezTo>
                      <a:pt x="86510" y="1902745"/>
                      <a:pt x="83272" y="1903231"/>
                      <a:pt x="78716" y="1908782"/>
                    </a:cubicBezTo>
                    <a:cubicBezTo>
                      <a:pt x="76912" y="1910606"/>
                      <a:pt x="75560" y="1913163"/>
                      <a:pt x="74146" y="1915454"/>
                    </a:cubicBezTo>
                    <a:cubicBezTo>
                      <a:pt x="73540" y="1916436"/>
                      <a:pt x="73060" y="1917947"/>
                      <a:pt x="71611" y="1917731"/>
                    </a:cubicBezTo>
                    <a:cubicBezTo>
                      <a:pt x="69898" y="1917576"/>
                      <a:pt x="69320" y="1916316"/>
                      <a:pt x="69334" y="1915194"/>
                    </a:cubicBezTo>
                    <a:cubicBezTo>
                      <a:pt x="69267" y="1910178"/>
                      <a:pt x="66898" y="1909619"/>
                      <a:pt x="62727" y="1910885"/>
                    </a:cubicBezTo>
                    <a:cubicBezTo>
                      <a:pt x="57497" y="1912401"/>
                      <a:pt x="52978" y="1909836"/>
                      <a:pt x="49191" y="1906817"/>
                    </a:cubicBezTo>
                    <a:cubicBezTo>
                      <a:pt x="46121" y="1904467"/>
                      <a:pt x="44205" y="1904641"/>
                      <a:pt x="42777" y="1908054"/>
                    </a:cubicBezTo>
                    <a:cubicBezTo>
                      <a:pt x="42094" y="1909893"/>
                      <a:pt x="41286" y="1911202"/>
                      <a:pt x="39043" y="1911174"/>
                    </a:cubicBezTo>
                    <a:cubicBezTo>
                      <a:pt x="36008" y="1911332"/>
                      <a:pt x="36036" y="1909089"/>
                      <a:pt x="35068" y="1907360"/>
                    </a:cubicBezTo>
                    <a:cubicBezTo>
                      <a:pt x="34553" y="1906364"/>
                      <a:pt x="34240" y="1905040"/>
                      <a:pt x="33663" y="1903778"/>
                    </a:cubicBezTo>
                    <a:cubicBezTo>
                      <a:pt x="31179" y="1896818"/>
                      <a:pt x="26833" y="1896168"/>
                      <a:pt x="21749" y="1901843"/>
                    </a:cubicBezTo>
                    <a:cubicBezTo>
                      <a:pt x="21079" y="1902560"/>
                      <a:pt x="20676" y="1903216"/>
                      <a:pt x="19945" y="1903668"/>
                    </a:cubicBezTo>
                    <a:cubicBezTo>
                      <a:pt x="18544" y="1904837"/>
                      <a:pt x="16552" y="1905867"/>
                      <a:pt x="15118" y="1904528"/>
                    </a:cubicBezTo>
                    <a:cubicBezTo>
                      <a:pt x="13747" y="1903456"/>
                      <a:pt x="14367" y="1901352"/>
                      <a:pt x="15175" y="1900043"/>
                    </a:cubicBezTo>
                    <a:cubicBezTo>
                      <a:pt x="15983" y="1898733"/>
                      <a:pt x="16854" y="1897689"/>
                      <a:pt x="17990" y="1896581"/>
                    </a:cubicBezTo>
                    <a:cubicBezTo>
                      <a:pt x="19467" y="1894554"/>
                      <a:pt x="19621" y="1892840"/>
                      <a:pt x="17531" y="1891099"/>
                    </a:cubicBezTo>
                    <a:cubicBezTo>
                      <a:pt x="12901" y="1886881"/>
                      <a:pt x="11058" y="1881446"/>
                      <a:pt x="9478" y="1875949"/>
                    </a:cubicBezTo>
                    <a:cubicBezTo>
                      <a:pt x="7384" y="1869454"/>
                      <a:pt x="6551" y="1862383"/>
                      <a:pt x="3397" y="1856139"/>
                    </a:cubicBezTo>
                    <a:cubicBezTo>
                      <a:pt x="2305" y="1853881"/>
                      <a:pt x="3580" y="1852182"/>
                      <a:pt x="4652" y="1850811"/>
                    </a:cubicBezTo>
                    <a:lnTo>
                      <a:pt x="7981" y="1845163"/>
                    </a:lnTo>
                    <a:lnTo>
                      <a:pt x="7180" y="1842047"/>
                    </a:lnTo>
                    <a:cubicBezTo>
                      <a:pt x="5049" y="1837794"/>
                      <a:pt x="219" y="1836029"/>
                      <a:pt x="0" y="1830579"/>
                    </a:cubicBezTo>
                    <a:cubicBezTo>
                      <a:pt x="5734" y="1826989"/>
                      <a:pt x="926" y="1822283"/>
                      <a:pt x="1735" y="1818053"/>
                    </a:cubicBezTo>
                    <a:cubicBezTo>
                      <a:pt x="5675" y="1811595"/>
                      <a:pt x="6170" y="1803037"/>
                      <a:pt x="16041" y="1801382"/>
                    </a:cubicBezTo>
                    <a:cubicBezTo>
                      <a:pt x="19674" y="1801234"/>
                      <a:pt x="20484" y="1797003"/>
                      <a:pt x="19907" y="1793107"/>
                    </a:cubicBezTo>
                    <a:cubicBezTo>
                      <a:pt x="18659" y="1786439"/>
                      <a:pt x="20423" y="1781609"/>
                      <a:pt x="27281" y="1778114"/>
                    </a:cubicBezTo>
                    <a:cubicBezTo>
                      <a:pt x="35357" y="1773591"/>
                      <a:pt x="29520" y="1767666"/>
                      <a:pt x="27243" y="1759781"/>
                    </a:cubicBezTo>
                    <a:cubicBezTo>
                      <a:pt x="39843" y="1763333"/>
                      <a:pt x="49115" y="1760721"/>
                      <a:pt x="55513" y="1749265"/>
                    </a:cubicBezTo>
                    <a:cubicBezTo>
                      <a:pt x="56826" y="1747112"/>
                      <a:pt x="64544" y="1744143"/>
                      <a:pt x="70592" y="1744880"/>
                    </a:cubicBezTo>
                    <a:cubicBezTo>
                      <a:pt x="81996" y="1746519"/>
                      <a:pt x="88372" y="1738006"/>
                      <a:pt x="96805" y="1731928"/>
                    </a:cubicBezTo>
                    <a:cubicBezTo>
                      <a:pt x="96718" y="1743688"/>
                      <a:pt x="102335" y="1744163"/>
                      <a:pt x="110075" y="1738252"/>
                    </a:cubicBezTo>
                    <a:cubicBezTo>
                      <a:pt x="113972" y="1737675"/>
                      <a:pt x="117941" y="1738915"/>
                      <a:pt x="121332" y="1736259"/>
                    </a:cubicBezTo>
                    <a:cubicBezTo>
                      <a:pt x="123244" y="1735062"/>
                      <a:pt x="125418" y="1733436"/>
                      <a:pt x="127329" y="1732239"/>
                    </a:cubicBezTo>
                    <a:cubicBezTo>
                      <a:pt x="129503" y="1730611"/>
                      <a:pt x="132034" y="1727432"/>
                      <a:pt x="133588" y="1727788"/>
                    </a:cubicBezTo>
                    <a:cubicBezTo>
                      <a:pt x="137558" y="1729028"/>
                      <a:pt x="134333" y="1732377"/>
                      <a:pt x="134144" y="1734624"/>
                    </a:cubicBezTo>
                    <a:cubicBezTo>
                      <a:pt x="134027" y="1738688"/>
                      <a:pt x="133743" y="1742059"/>
                      <a:pt x="133196" y="1745861"/>
                    </a:cubicBezTo>
                    <a:cubicBezTo>
                      <a:pt x="134109" y="1751141"/>
                      <a:pt x="138507" y="1752644"/>
                      <a:pt x="143265" y="1752593"/>
                    </a:cubicBezTo>
                    <a:cubicBezTo>
                      <a:pt x="146132" y="1750798"/>
                      <a:pt x="149429" y="1749265"/>
                      <a:pt x="152296" y="1747470"/>
                    </a:cubicBezTo>
                    <a:cubicBezTo>
                      <a:pt x="155929" y="1747324"/>
                      <a:pt x="155215" y="1750431"/>
                      <a:pt x="155718" y="1752512"/>
                    </a:cubicBezTo>
                    <a:cubicBezTo>
                      <a:pt x="150371" y="1762244"/>
                      <a:pt x="150306" y="1771063"/>
                      <a:pt x="161592" y="1776769"/>
                    </a:cubicBezTo>
                    <a:cubicBezTo>
                      <a:pt x="166160" y="1778965"/>
                      <a:pt x="169940" y="1782451"/>
                      <a:pt x="166956" y="1788310"/>
                    </a:cubicBezTo>
                    <a:lnTo>
                      <a:pt x="166316" y="1794564"/>
                    </a:lnTo>
                    <a:lnTo>
                      <a:pt x="168319" y="1794045"/>
                    </a:lnTo>
                    <a:cubicBezTo>
                      <a:pt x="170704" y="1792608"/>
                      <a:pt x="172889" y="1790623"/>
                      <a:pt x="174958" y="1788737"/>
                    </a:cubicBezTo>
                    <a:cubicBezTo>
                      <a:pt x="177089" y="1787114"/>
                      <a:pt x="178552" y="1786209"/>
                      <a:pt x="181371" y="1787500"/>
                    </a:cubicBezTo>
                    <a:lnTo>
                      <a:pt x="198329" y="1792737"/>
                    </a:lnTo>
                    <a:lnTo>
                      <a:pt x="201544" y="1788737"/>
                    </a:lnTo>
                    <a:cubicBezTo>
                      <a:pt x="209117" y="1782135"/>
                      <a:pt x="212049" y="1771518"/>
                      <a:pt x="221079" y="1766397"/>
                    </a:cubicBezTo>
                    <a:cubicBezTo>
                      <a:pt x="222656" y="1763814"/>
                      <a:pt x="223969" y="1761662"/>
                      <a:pt x="225545" y="1759079"/>
                    </a:cubicBezTo>
                    <a:cubicBezTo>
                      <a:pt x="224274" y="1755351"/>
                      <a:pt x="226807" y="1752170"/>
                      <a:pt x="226230" y="1748274"/>
                    </a:cubicBezTo>
                    <a:cubicBezTo>
                      <a:pt x="225266" y="1738235"/>
                      <a:pt x="215533" y="1732889"/>
                      <a:pt x="211965" y="1724214"/>
                    </a:cubicBezTo>
                    <a:cubicBezTo>
                      <a:pt x="209666" y="1719269"/>
                      <a:pt x="206937" y="1714059"/>
                      <a:pt x="210257" y="1709587"/>
                    </a:cubicBezTo>
                    <a:cubicBezTo>
                      <a:pt x="213576" y="1705115"/>
                      <a:pt x="219361" y="1706282"/>
                      <a:pt x="224023" y="1707353"/>
                    </a:cubicBezTo>
                    <a:cubicBezTo>
                      <a:pt x="230239" y="1708782"/>
                      <a:pt x="235835" y="1712197"/>
                      <a:pt x="242241" y="1711379"/>
                    </a:cubicBezTo>
                    <a:cubicBezTo>
                      <a:pt x="246757" y="1708818"/>
                      <a:pt x="250966" y="1712568"/>
                      <a:pt x="255293" y="1712253"/>
                    </a:cubicBezTo>
                    <a:cubicBezTo>
                      <a:pt x="258160" y="1710459"/>
                      <a:pt x="260858" y="1707971"/>
                      <a:pt x="264324" y="1707132"/>
                    </a:cubicBezTo>
                    <a:cubicBezTo>
                      <a:pt x="276339" y="1696151"/>
                      <a:pt x="287494" y="1684644"/>
                      <a:pt x="281407" y="1665575"/>
                    </a:cubicBezTo>
                    <a:cubicBezTo>
                      <a:pt x="278364" y="1656039"/>
                      <a:pt x="285842" y="1650559"/>
                      <a:pt x="295355" y="1650457"/>
                    </a:cubicBezTo>
                    <a:cubicBezTo>
                      <a:pt x="303052" y="1650427"/>
                      <a:pt x="310654" y="1651521"/>
                      <a:pt x="318183" y="1650798"/>
                    </a:cubicBezTo>
                    <a:cubicBezTo>
                      <a:pt x="334890" y="1648585"/>
                      <a:pt x="347239" y="1638991"/>
                      <a:pt x="336105" y="1612706"/>
                    </a:cubicBezTo>
                    <a:cubicBezTo>
                      <a:pt x="337965" y="1606753"/>
                      <a:pt x="331771" y="1602383"/>
                      <a:pt x="332244" y="1596765"/>
                    </a:cubicBezTo>
                    <a:cubicBezTo>
                      <a:pt x="336227" y="1584428"/>
                      <a:pt x="336920" y="1584260"/>
                      <a:pt x="345508" y="1592453"/>
                    </a:cubicBezTo>
                    <a:cubicBezTo>
                      <a:pt x="353067" y="1599427"/>
                      <a:pt x="362894" y="1603650"/>
                      <a:pt x="372459" y="1608304"/>
                    </a:cubicBezTo>
                    <a:cubicBezTo>
                      <a:pt x="369037" y="1603263"/>
                      <a:pt x="371159" y="1596879"/>
                      <a:pt x="366520" y="1592867"/>
                    </a:cubicBezTo>
                    <a:cubicBezTo>
                      <a:pt x="363768" y="1590598"/>
                      <a:pt x="361974" y="1587731"/>
                      <a:pt x="362257" y="1584360"/>
                    </a:cubicBezTo>
                    <a:cubicBezTo>
                      <a:pt x="362796" y="1569922"/>
                      <a:pt x="353663" y="1565531"/>
                      <a:pt x="341471" y="1565181"/>
                    </a:cubicBezTo>
                    <a:cubicBezTo>
                      <a:pt x="335707" y="1561075"/>
                      <a:pt x="329214" y="1573653"/>
                      <a:pt x="324093" y="1564622"/>
                    </a:cubicBezTo>
                    <a:cubicBezTo>
                      <a:pt x="317985" y="1548492"/>
                      <a:pt x="331985" y="1538131"/>
                      <a:pt x="335369" y="1524838"/>
                    </a:cubicBezTo>
                    <a:cubicBezTo>
                      <a:pt x="339279" y="1510684"/>
                      <a:pt x="344741" y="1496888"/>
                      <a:pt x="346666" y="1482115"/>
                    </a:cubicBezTo>
                    <a:cubicBezTo>
                      <a:pt x="348117" y="1472959"/>
                      <a:pt x="345841" y="1465071"/>
                      <a:pt x="338449" y="1458790"/>
                    </a:cubicBezTo>
                    <a:cubicBezTo>
                      <a:pt x="329768" y="1451722"/>
                      <a:pt x="322428" y="1450197"/>
                      <a:pt x="315695" y="1460266"/>
                    </a:cubicBezTo>
                    <a:cubicBezTo>
                      <a:pt x="311063" y="1466891"/>
                      <a:pt x="303008" y="1468475"/>
                      <a:pt x="297610" y="1473451"/>
                    </a:cubicBezTo>
                    <a:cubicBezTo>
                      <a:pt x="279874" y="1474445"/>
                      <a:pt x="263547" y="1472163"/>
                      <a:pt x="259036" y="1450509"/>
                    </a:cubicBezTo>
                    <a:cubicBezTo>
                      <a:pt x="258291" y="1445920"/>
                      <a:pt x="254542" y="1450129"/>
                      <a:pt x="253178" y="1447526"/>
                    </a:cubicBezTo>
                    <a:cubicBezTo>
                      <a:pt x="251667" y="1441288"/>
                      <a:pt x="255511" y="1435955"/>
                      <a:pt x="255985" y="1430337"/>
                    </a:cubicBezTo>
                    <a:cubicBezTo>
                      <a:pt x="259063" y="1423355"/>
                      <a:pt x="266614" y="1419692"/>
                      <a:pt x="268401" y="1411922"/>
                    </a:cubicBezTo>
                    <a:cubicBezTo>
                      <a:pt x="279943" y="1406560"/>
                      <a:pt x="291482" y="1401195"/>
                      <a:pt x="304630" y="1400946"/>
                    </a:cubicBezTo>
                    <a:cubicBezTo>
                      <a:pt x="306877" y="1401137"/>
                      <a:pt x="319527" y="1409445"/>
                      <a:pt x="320032" y="1411524"/>
                    </a:cubicBezTo>
                    <a:cubicBezTo>
                      <a:pt x="321017" y="1418623"/>
                      <a:pt x="325416" y="1420125"/>
                      <a:pt x="331486" y="1417921"/>
                    </a:cubicBezTo>
                    <a:cubicBezTo>
                      <a:pt x="350483" y="1410019"/>
                      <a:pt x="370414" y="1404458"/>
                      <a:pt x="388646" y="1394907"/>
                    </a:cubicBezTo>
                    <a:cubicBezTo>
                      <a:pt x="403578" y="1386888"/>
                      <a:pt x="406773" y="1375842"/>
                      <a:pt x="399615" y="1361433"/>
                    </a:cubicBezTo>
                    <a:cubicBezTo>
                      <a:pt x="397820" y="1358567"/>
                      <a:pt x="396025" y="1355699"/>
                      <a:pt x="394231" y="1352832"/>
                    </a:cubicBezTo>
                    <a:cubicBezTo>
                      <a:pt x="381089" y="1328867"/>
                      <a:pt x="383664" y="1319806"/>
                      <a:pt x="408825" y="1308576"/>
                    </a:cubicBezTo>
                    <a:cubicBezTo>
                      <a:pt x="419842" y="1304074"/>
                      <a:pt x="428107" y="1297303"/>
                      <a:pt x="433980" y="1286710"/>
                    </a:cubicBezTo>
                    <a:cubicBezTo>
                      <a:pt x="443097" y="1269827"/>
                      <a:pt x="459782" y="1270555"/>
                      <a:pt x="475774" y="1271450"/>
                    </a:cubicBezTo>
                    <a:cubicBezTo>
                      <a:pt x="480721" y="1269153"/>
                      <a:pt x="486673" y="1271012"/>
                      <a:pt x="492912" y="1269501"/>
                    </a:cubicBezTo>
                    <a:cubicBezTo>
                      <a:pt x="482391" y="1265445"/>
                      <a:pt x="472469" y="1262347"/>
                      <a:pt x="466485" y="1252791"/>
                    </a:cubicBezTo>
                    <a:cubicBezTo>
                      <a:pt x="466317" y="1252096"/>
                      <a:pt x="465456" y="1251572"/>
                      <a:pt x="464596" y="1251046"/>
                    </a:cubicBezTo>
                    <a:cubicBezTo>
                      <a:pt x="464166" y="1250783"/>
                      <a:pt x="463997" y="1250091"/>
                      <a:pt x="464260" y="1249660"/>
                    </a:cubicBezTo>
                    <a:cubicBezTo>
                      <a:pt x="466074" y="1214735"/>
                      <a:pt x="452261" y="1187999"/>
                      <a:pt x="426403" y="1164545"/>
                    </a:cubicBezTo>
                    <a:cubicBezTo>
                      <a:pt x="410593" y="1150766"/>
                      <a:pt x="412139" y="1140485"/>
                      <a:pt x="424723" y="1122763"/>
                    </a:cubicBezTo>
                    <a:cubicBezTo>
                      <a:pt x="435204" y="1108485"/>
                      <a:pt x="431176" y="1091852"/>
                      <a:pt x="431810" y="1076290"/>
                    </a:cubicBezTo>
                    <a:cubicBezTo>
                      <a:pt x="430971" y="1072825"/>
                      <a:pt x="431256" y="1069454"/>
                      <a:pt x="432233" y="1065915"/>
                    </a:cubicBezTo>
                    <a:cubicBezTo>
                      <a:pt x="435777" y="1042679"/>
                      <a:pt x="438627" y="1019610"/>
                      <a:pt x="433350" y="996308"/>
                    </a:cubicBezTo>
                    <a:cubicBezTo>
                      <a:pt x="435904" y="990187"/>
                      <a:pt x="432911" y="985409"/>
                      <a:pt x="429489" y="980368"/>
                    </a:cubicBezTo>
                    <a:cubicBezTo>
                      <a:pt x="425659" y="972124"/>
                      <a:pt x="427541" y="963231"/>
                      <a:pt x="426913" y="954578"/>
                    </a:cubicBezTo>
                    <a:cubicBezTo>
                      <a:pt x="419457" y="957118"/>
                      <a:pt x="416809" y="964362"/>
                      <a:pt x="412104" y="969171"/>
                    </a:cubicBezTo>
                    <a:cubicBezTo>
                      <a:pt x="404174" y="977327"/>
                      <a:pt x="396835" y="975803"/>
                      <a:pt x="396826" y="965166"/>
                    </a:cubicBezTo>
                    <a:cubicBezTo>
                      <a:pt x="396190" y="945876"/>
                      <a:pt x="383779" y="940077"/>
                      <a:pt x="368670" y="936766"/>
                    </a:cubicBezTo>
                    <a:cubicBezTo>
                      <a:pt x="360039" y="934455"/>
                      <a:pt x="353488" y="931639"/>
                      <a:pt x="354173" y="920835"/>
                    </a:cubicBezTo>
                    <a:cubicBezTo>
                      <a:pt x="354457" y="917463"/>
                      <a:pt x="353188" y="913735"/>
                      <a:pt x="350867" y="911730"/>
                    </a:cubicBezTo>
                    <a:cubicBezTo>
                      <a:pt x="338143" y="901603"/>
                      <a:pt x="338061" y="889151"/>
                      <a:pt x="344649" y="875449"/>
                    </a:cubicBezTo>
                    <a:cubicBezTo>
                      <a:pt x="347128" y="867511"/>
                      <a:pt x="350039" y="859836"/>
                      <a:pt x="346207" y="851592"/>
                    </a:cubicBezTo>
                    <a:cubicBezTo>
                      <a:pt x="346063" y="847959"/>
                      <a:pt x="347732" y="844253"/>
                      <a:pt x="345076" y="840860"/>
                    </a:cubicBezTo>
                    <a:cubicBezTo>
                      <a:pt x="342992" y="836045"/>
                      <a:pt x="342027" y="832060"/>
                      <a:pt x="343163" y="828988"/>
                    </a:cubicBez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noAutofit/>
              </a:bodyP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5" name="Freeform: Shape 134">
                <a:extLst>
                  <a:ext uri="{FF2B5EF4-FFF2-40B4-BE49-F238E27FC236}">
                    <a16:creationId xmlns:a16="http://schemas.microsoft.com/office/drawing/2014/main" id="{B8CBB5FA-51ED-4753-A32D-0927D30E46B1}"/>
                  </a:ext>
                </a:extLst>
              </p:cNvPr>
              <p:cNvSpPr/>
              <p:nvPr/>
            </p:nvSpPr>
            <p:spPr>
              <a:xfrm>
                <a:off x="7000161" y="2031424"/>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6" name="Freeform: Shape 135">
                <a:extLst>
                  <a:ext uri="{FF2B5EF4-FFF2-40B4-BE49-F238E27FC236}">
                    <a16:creationId xmlns:a16="http://schemas.microsoft.com/office/drawing/2014/main" id="{CC4075BD-BC71-41DA-A721-E2020562AF33}"/>
                  </a:ext>
                </a:extLst>
              </p:cNvPr>
              <p:cNvSpPr/>
              <p:nvPr/>
            </p:nvSpPr>
            <p:spPr>
              <a:xfrm flipH="1">
                <a:off x="8784570" y="1883600"/>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7" name="Freeform: Shape 136">
                <a:extLst>
                  <a:ext uri="{FF2B5EF4-FFF2-40B4-BE49-F238E27FC236}">
                    <a16:creationId xmlns:a16="http://schemas.microsoft.com/office/drawing/2014/main" id="{74DD2201-8F8B-4958-9811-FF0D9CEE6C50}"/>
                  </a:ext>
                </a:extLst>
              </p:cNvPr>
              <p:cNvSpPr/>
              <p:nvPr/>
            </p:nvSpPr>
            <p:spPr>
              <a:xfrm flipV="1">
                <a:off x="5899199" y="4439734"/>
                <a:ext cx="603449" cy="60827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8" name="Freeform: Shape 137">
                <a:extLst>
                  <a:ext uri="{FF2B5EF4-FFF2-40B4-BE49-F238E27FC236}">
                    <a16:creationId xmlns:a16="http://schemas.microsoft.com/office/drawing/2014/main" id="{727A3E93-930A-42FE-B5C7-CB1E30695DF4}"/>
                  </a:ext>
                </a:extLst>
              </p:cNvPr>
              <p:cNvSpPr/>
              <p:nvPr/>
            </p:nvSpPr>
            <p:spPr>
              <a:xfrm rot="19531334">
                <a:off x="6084441" y="3363823"/>
                <a:ext cx="441381" cy="44491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9" name="Freeform: Shape 138">
                <a:extLst>
                  <a:ext uri="{FF2B5EF4-FFF2-40B4-BE49-F238E27FC236}">
                    <a16:creationId xmlns:a16="http://schemas.microsoft.com/office/drawing/2014/main" id="{FCF075F2-9A11-40D7-8CBF-B70A5F7E3B16}"/>
                  </a:ext>
                </a:extLst>
              </p:cNvPr>
              <p:cNvSpPr/>
              <p:nvPr/>
            </p:nvSpPr>
            <p:spPr>
              <a:xfrm rot="9900000" flipH="1">
                <a:off x="8046141" y="3975013"/>
                <a:ext cx="660342" cy="66562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7" name="Freeform: Shape 120">
                <a:extLst>
                  <a:ext uri="{FF2B5EF4-FFF2-40B4-BE49-F238E27FC236}">
                    <a16:creationId xmlns:a16="http://schemas.microsoft.com/office/drawing/2014/main" id="{26E104DC-D923-4F26-BC6D-666CAB86D77B}"/>
                  </a:ext>
                </a:extLst>
              </p:cNvPr>
              <p:cNvSpPr/>
              <p:nvPr/>
            </p:nvSpPr>
            <p:spPr>
              <a:xfrm rot="18674865" flipH="1">
                <a:off x="7520869" y="851318"/>
                <a:ext cx="571570" cy="57614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40000"/>
                  <a:lumOff val="6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8" name="Freeform: Shape 134">
                <a:extLst>
                  <a:ext uri="{FF2B5EF4-FFF2-40B4-BE49-F238E27FC236}">
                    <a16:creationId xmlns:a16="http://schemas.microsoft.com/office/drawing/2014/main" id="{B8CBB5FA-51ED-4753-A32D-0927D30E46B1}"/>
                  </a:ext>
                </a:extLst>
              </p:cNvPr>
              <p:cNvSpPr/>
              <p:nvPr/>
            </p:nvSpPr>
            <p:spPr>
              <a:xfrm>
                <a:off x="7000161" y="2031423"/>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9" name="Freeform: Shape 135">
                <a:extLst>
                  <a:ext uri="{FF2B5EF4-FFF2-40B4-BE49-F238E27FC236}">
                    <a16:creationId xmlns:a16="http://schemas.microsoft.com/office/drawing/2014/main" id="{CC4075BD-BC71-41DA-A721-E2020562AF33}"/>
                  </a:ext>
                </a:extLst>
              </p:cNvPr>
              <p:cNvSpPr/>
              <p:nvPr/>
            </p:nvSpPr>
            <p:spPr>
              <a:xfrm flipH="1">
                <a:off x="8784570" y="1883599"/>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0" name="Freeform: Shape 136">
                <a:extLst>
                  <a:ext uri="{FF2B5EF4-FFF2-40B4-BE49-F238E27FC236}">
                    <a16:creationId xmlns:a16="http://schemas.microsoft.com/office/drawing/2014/main" id="{74DD2201-8F8B-4958-9811-FF0D9CEE6C50}"/>
                  </a:ext>
                </a:extLst>
              </p:cNvPr>
              <p:cNvSpPr/>
              <p:nvPr/>
            </p:nvSpPr>
            <p:spPr>
              <a:xfrm flipV="1">
                <a:off x="5899199" y="4439733"/>
                <a:ext cx="603449" cy="60827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1" name="Freeform: Shape 137">
                <a:extLst>
                  <a:ext uri="{FF2B5EF4-FFF2-40B4-BE49-F238E27FC236}">
                    <a16:creationId xmlns:a16="http://schemas.microsoft.com/office/drawing/2014/main" id="{727A3E93-930A-42FE-B5C7-CB1E30695DF4}"/>
                  </a:ext>
                </a:extLst>
              </p:cNvPr>
              <p:cNvSpPr/>
              <p:nvPr/>
            </p:nvSpPr>
            <p:spPr>
              <a:xfrm rot="19531334">
                <a:off x="6084441" y="3363822"/>
                <a:ext cx="441381" cy="44491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2" name="Freeform: Shape 138">
                <a:extLst>
                  <a:ext uri="{FF2B5EF4-FFF2-40B4-BE49-F238E27FC236}">
                    <a16:creationId xmlns:a16="http://schemas.microsoft.com/office/drawing/2014/main" id="{FCF075F2-9A11-40D7-8CBF-B70A5F7E3B16}"/>
                  </a:ext>
                </a:extLst>
              </p:cNvPr>
              <p:cNvSpPr/>
              <p:nvPr/>
            </p:nvSpPr>
            <p:spPr>
              <a:xfrm rot="9900000" flipH="1">
                <a:off x="8046141" y="3975012"/>
                <a:ext cx="660342" cy="66562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3" name="Freeform: Shape 90">
                <a:extLst>
                  <a:ext uri="{FF2B5EF4-FFF2-40B4-BE49-F238E27FC236}">
                    <a16:creationId xmlns:a16="http://schemas.microsoft.com/office/drawing/2014/main" id="{8328946D-8F52-414C-9F12-417441B0C1AF}"/>
                  </a:ext>
                </a:extLst>
              </p:cNvPr>
              <p:cNvSpPr/>
              <p:nvPr/>
            </p:nvSpPr>
            <p:spPr>
              <a:xfrm rot="13519709">
                <a:off x="9186970" y="5250345"/>
                <a:ext cx="440010" cy="458654"/>
              </a:xfrm>
              <a:custGeom>
                <a:avLst/>
                <a:gdLst>
                  <a:gd name="connsiteX0" fmla="*/ 126460 w 772427"/>
                  <a:gd name="connsiteY0" fmla="*/ 0 h 805156"/>
                  <a:gd name="connsiteX1" fmla="*/ 287327 w 772427"/>
                  <a:gd name="connsiteY1" fmla="*/ 33097 h 805156"/>
                  <a:gd name="connsiteX2" fmla="*/ 315805 w 772427"/>
                  <a:gd name="connsiteY2" fmla="*/ 36176 h 805156"/>
                  <a:gd name="connsiteX3" fmla="*/ 322733 w 772427"/>
                  <a:gd name="connsiteY3" fmla="*/ 37715 h 805156"/>
                  <a:gd name="connsiteX4" fmla="*/ 378151 w 772427"/>
                  <a:gd name="connsiteY4" fmla="*/ 51570 h 805156"/>
                  <a:gd name="connsiteX5" fmla="*/ 454351 w 772427"/>
                  <a:gd name="connsiteY5" fmla="*/ 110836 h 805156"/>
                  <a:gd name="connsiteX6" fmla="*/ 496684 w 772427"/>
                  <a:gd name="connsiteY6" fmla="*/ 118533 h 805156"/>
                  <a:gd name="connsiteX7" fmla="*/ 522854 w 772427"/>
                  <a:gd name="connsiteY7" fmla="*/ 102370 h 805156"/>
                  <a:gd name="connsiteX8" fmla="*/ 606751 w 772427"/>
                  <a:gd name="connsiteY8" fmla="*/ 111606 h 805156"/>
                  <a:gd name="connsiteX9" fmla="*/ 650624 w 772427"/>
                  <a:gd name="connsiteY9" fmla="*/ 150861 h 805156"/>
                  <a:gd name="connsiteX10" fmla="*/ 662939 w 772427"/>
                  <a:gd name="connsiteY10" fmla="*/ 160867 h 805156"/>
                  <a:gd name="connsiteX11" fmla="*/ 679872 w 772427"/>
                  <a:gd name="connsiteY11" fmla="*/ 171642 h 805156"/>
                  <a:gd name="connsiteX12" fmla="*/ 713739 w 772427"/>
                  <a:gd name="connsiteY12" fmla="*/ 176261 h 805156"/>
                  <a:gd name="connsiteX13" fmla="*/ 746836 w 772427"/>
                  <a:gd name="connsiteY13" fmla="*/ 175491 h 805156"/>
                  <a:gd name="connsiteX14" fmla="*/ 772236 w 772427"/>
                  <a:gd name="connsiteY14" fmla="*/ 199351 h 805156"/>
                  <a:gd name="connsiteX15" fmla="*/ 733751 w 772427"/>
                  <a:gd name="connsiteY15" fmla="*/ 331740 h 805156"/>
                  <a:gd name="connsiteX16" fmla="*/ 646775 w 772427"/>
                  <a:gd name="connsiteY16" fmla="*/ 402552 h 805156"/>
                  <a:gd name="connsiteX17" fmla="*/ 551333 w 772427"/>
                  <a:gd name="connsiteY17" fmla="*/ 434880 h 805156"/>
                  <a:gd name="connsiteX18" fmla="*/ 577502 w 772427"/>
                  <a:gd name="connsiteY18" fmla="*/ 446425 h 805156"/>
                  <a:gd name="connsiteX19" fmla="*/ 576731 w 772427"/>
                  <a:gd name="connsiteY19" fmla="*/ 447370 h 805156"/>
                  <a:gd name="connsiteX20" fmla="*/ 595399 w 772427"/>
                  <a:gd name="connsiteY20" fmla="*/ 449503 h 805156"/>
                  <a:gd name="connsiteX21" fmla="*/ 614449 w 772427"/>
                  <a:gd name="connsiteY21" fmla="*/ 456431 h 805156"/>
                  <a:gd name="connsiteX22" fmla="*/ 609061 w 772427"/>
                  <a:gd name="connsiteY22" fmla="*/ 467207 h 805156"/>
                  <a:gd name="connsiteX23" fmla="*/ 577503 w 772427"/>
                  <a:gd name="connsiteY23" fmla="*/ 469420 h 805156"/>
                  <a:gd name="connsiteX24" fmla="*/ 559229 w 772427"/>
                  <a:gd name="connsiteY24" fmla="*/ 471705 h 805156"/>
                  <a:gd name="connsiteX25" fmla="*/ 569324 w 772427"/>
                  <a:gd name="connsiteY25" fmla="*/ 476154 h 805156"/>
                  <a:gd name="connsiteX26" fmla="*/ 586739 w 772427"/>
                  <a:gd name="connsiteY26" fmla="*/ 490298 h 805156"/>
                  <a:gd name="connsiteX27" fmla="*/ 635230 w 772427"/>
                  <a:gd name="connsiteY27" fmla="*/ 525704 h 805156"/>
                  <a:gd name="connsiteX28" fmla="*/ 663708 w 772427"/>
                  <a:gd name="connsiteY28" fmla="*/ 558031 h 805156"/>
                  <a:gd name="connsiteX29" fmla="*/ 665248 w 772427"/>
                  <a:gd name="connsiteY29" fmla="*/ 561880 h 805156"/>
                  <a:gd name="connsiteX30" fmla="*/ 676793 w 772427"/>
                  <a:gd name="connsiteY30" fmla="*/ 574195 h 805156"/>
                  <a:gd name="connsiteX31" fmla="*/ 683720 w 772427"/>
                  <a:gd name="connsiteY31" fmla="*/ 585740 h 805156"/>
                  <a:gd name="connsiteX32" fmla="*/ 690648 w 772427"/>
                  <a:gd name="connsiteY32" fmla="*/ 598055 h 805156"/>
                  <a:gd name="connsiteX33" fmla="*/ 709120 w 772427"/>
                  <a:gd name="connsiteY33" fmla="*/ 700425 h 805156"/>
                  <a:gd name="connsiteX34" fmla="*/ 700654 w 772427"/>
                  <a:gd name="connsiteY34" fmla="*/ 754304 h 805156"/>
                  <a:gd name="connsiteX35" fmla="*/ 684490 w 772427"/>
                  <a:gd name="connsiteY35" fmla="*/ 764310 h 805156"/>
                  <a:gd name="connsiteX36" fmla="*/ 552102 w 772427"/>
                  <a:gd name="connsiteY36" fmla="*/ 778165 h 805156"/>
                  <a:gd name="connsiteX37" fmla="*/ 506690 w 772427"/>
                  <a:gd name="connsiteY37" fmla="*/ 798947 h 805156"/>
                  <a:gd name="connsiteX38" fmla="*/ 428181 w 772427"/>
                  <a:gd name="connsiteY38" fmla="*/ 765080 h 805156"/>
                  <a:gd name="connsiteX39" fmla="*/ 413557 w 772427"/>
                  <a:gd name="connsiteY39" fmla="*/ 745837 h 805156"/>
                  <a:gd name="connsiteX40" fmla="*/ 392005 w 772427"/>
                  <a:gd name="connsiteY40" fmla="*/ 745837 h 805156"/>
                  <a:gd name="connsiteX41" fmla="*/ 218824 w 772427"/>
                  <a:gd name="connsiteY41" fmla="*/ 800486 h 805156"/>
                  <a:gd name="connsiteX42" fmla="*/ 158017 w 772427"/>
                  <a:gd name="connsiteY42" fmla="*/ 794328 h 805156"/>
                  <a:gd name="connsiteX43" fmla="*/ 28708 w 772427"/>
                  <a:gd name="connsiteY43" fmla="*/ 794328 h 805156"/>
                  <a:gd name="connsiteX44" fmla="*/ 21781 w 772427"/>
                  <a:gd name="connsiteY44" fmla="*/ 793559 h 805156"/>
                  <a:gd name="connsiteX45" fmla="*/ 4848 w 772427"/>
                  <a:gd name="connsiteY45" fmla="*/ 745068 h 805156"/>
                  <a:gd name="connsiteX46" fmla="*/ 43333 w 772427"/>
                  <a:gd name="connsiteY46" fmla="*/ 679644 h 805156"/>
                  <a:gd name="connsiteX47" fmla="*/ 54878 w 772427"/>
                  <a:gd name="connsiteY47" fmla="*/ 665019 h 805156"/>
                  <a:gd name="connsiteX48" fmla="*/ 116454 w 772427"/>
                  <a:gd name="connsiteY48" fmla="*/ 603443 h 805156"/>
                  <a:gd name="connsiteX49" fmla="*/ 126460 w 772427"/>
                  <a:gd name="connsiteY49" fmla="*/ 594207 h 805156"/>
                  <a:gd name="connsiteX50" fmla="*/ 196502 w 772427"/>
                  <a:gd name="connsiteY50" fmla="*/ 535710 h 805156"/>
                  <a:gd name="connsiteX51" fmla="*/ 265775 w 772427"/>
                  <a:gd name="connsiteY51" fmla="*/ 488759 h 805156"/>
                  <a:gd name="connsiteX52" fmla="*/ 295793 w 772427"/>
                  <a:gd name="connsiteY52" fmla="*/ 471825 h 805156"/>
                  <a:gd name="connsiteX53" fmla="*/ 300411 w 772427"/>
                  <a:gd name="connsiteY53" fmla="*/ 468746 h 805156"/>
                  <a:gd name="connsiteX54" fmla="*/ 309648 w 772427"/>
                  <a:gd name="connsiteY54" fmla="*/ 462589 h 805156"/>
                  <a:gd name="connsiteX55" fmla="*/ 314266 w 772427"/>
                  <a:gd name="connsiteY55" fmla="*/ 459510 h 805156"/>
                  <a:gd name="connsiteX56" fmla="*/ 318114 w 772427"/>
                  <a:gd name="connsiteY56" fmla="*/ 451813 h 805156"/>
                  <a:gd name="connsiteX57" fmla="*/ 310417 w 772427"/>
                  <a:gd name="connsiteY57" fmla="*/ 452583 h 805156"/>
                  <a:gd name="connsiteX58" fmla="*/ 274242 w 772427"/>
                  <a:gd name="connsiteY58" fmla="*/ 451043 h 805156"/>
                  <a:gd name="connsiteX59" fmla="*/ 261157 w 772427"/>
                  <a:gd name="connsiteY59" fmla="*/ 441807 h 805156"/>
                  <a:gd name="connsiteX60" fmla="*/ 260739 w 772427"/>
                  <a:gd name="connsiteY60" fmla="*/ 441305 h 805156"/>
                  <a:gd name="connsiteX61" fmla="*/ 199485 w 772427"/>
                  <a:gd name="connsiteY61" fmla="*/ 481927 h 805156"/>
                  <a:gd name="connsiteX62" fmla="*/ 130308 w 772427"/>
                  <a:gd name="connsiteY62" fmla="*/ 515698 h 805156"/>
                  <a:gd name="connsiteX63" fmla="*/ 139545 w 772427"/>
                  <a:gd name="connsiteY63" fmla="*/ 500304 h 805156"/>
                  <a:gd name="connsiteX64" fmla="*/ 236527 w 772427"/>
                  <a:gd name="connsiteY64" fmla="*/ 448733 h 805156"/>
                  <a:gd name="connsiteX65" fmla="*/ 258078 w 772427"/>
                  <a:gd name="connsiteY65" fmla="*/ 438727 h 805156"/>
                  <a:gd name="connsiteX66" fmla="*/ 258660 w 772427"/>
                  <a:gd name="connsiteY66" fmla="*/ 438810 h 805156"/>
                  <a:gd name="connsiteX67" fmla="*/ 257308 w 772427"/>
                  <a:gd name="connsiteY67" fmla="*/ 437189 h 805156"/>
                  <a:gd name="connsiteX68" fmla="*/ 257308 w 772427"/>
                  <a:gd name="connsiteY68" fmla="*/ 411019 h 805156"/>
                  <a:gd name="connsiteX69" fmla="*/ 257308 w 772427"/>
                  <a:gd name="connsiteY69" fmla="*/ 411018 h 805156"/>
                  <a:gd name="connsiteX70" fmla="*/ 214207 w 772427"/>
                  <a:gd name="connsiteY70" fmla="*/ 367916 h 805156"/>
                  <a:gd name="connsiteX71" fmla="*/ 149551 w 772427"/>
                  <a:gd name="connsiteY71" fmla="*/ 309418 h 805156"/>
                  <a:gd name="connsiteX72" fmla="*/ 157248 w 772427"/>
                  <a:gd name="connsiteY72" fmla="*/ 305570 h 805156"/>
                  <a:gd name="connsiteX73" fmla="*/ 164945 w 772427"/>
                  <a:gd name="connsiteY73" fmla="*/ 306340 h 805156"/>
                  <a:gd name="connsiteX74" fmla="*/ 178030 w 772427"/>
                  <a:gd name="connsiteY74" fmla="*/ 315576 h 805156"/>
                  <a:gd name="connsiteX75" fmla="*/ 248843 w 772427"/>
                  <a:gd name="connsiteY75" fmla="*/ 389468 h 805156"/>
                  <a:gd name="connsiteX76" fmla="*/ 264997 w 772427"/>
                  <a:gd name="connsiteY76" fmla="*/ 401408 h 805156"/>
                  <a:gd name="connsiteX77" fmla="*/ 266545 w 772427"/>
                  <a:gd name="connsiteY77" fmla="*/ 399474 h 805156"/>
                  <a:gd name="connsiteX78" fmla="*/ 326581 w 772427"/>
                  <a:gd name="connsiteY78" fmla="*/ 401013 h 805156"/>
                  <a:gd name="connsiteX79" fmla="*/ 241914 w 772427"/>
                  <a:gd name="connsiteY79" fmla="*/ 307880 h 805156"/>
                  <a:gd name="connsiteX80" fmla="*/ 230369 w 772427"/>
                  <a:gd name="connsiteY80" fmla="*/ 294024 h 805156"/>
                  <a:gd name="connsiteX81" fmla="*/ 161096 w 772427"/>
                  <a:gd name="connsiteY81" fmla="*/ 210127 h 805156"/>
                  <a:gd name="connsiteX82" fmla="*/ 125690 w 772427"/>
                  <a:gd name="connsiteY82" fmla="*/ 150091 h 805156"/>
                  <a:gd name="connsiteX83" fmla="*/ 122611 w 772427"/>
                  <a:gd name="connsiteY83" fmla="*/ 144703 h 805156"/>
                  <a:gd name="connsiteX84" fmla="*/ 87205 w 772427"/>
                  <a:gd name="connsiteY84" fmla="*/ 54649 h 805156"/>
                  <a:gd name="connsiteX85" fmla="*/ 86436 w 772427"/>
                  <a:gd name="connsiteY85" fmla="*/ 39255 h 805156"/>
                  <a:gd name="connsiteX86" fmla="*/ 126460 w 772427"/>
                  <a:gd name="connsiteY86" fmla="*/ 0 h 805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72427" h="805156">
                    <a:moveTo>
                      <a:pt x="126460" y="0"/>
                    </a:moveTo>
                    <a:cubicBezTo>
                      <a:pt x="179569" y="14624"/>
                      <a:pt x="232678" y="26170"/>
                      <a:pt x="287327" y="33097"/>
                    </a:cubicBezTo>
                    <a:cubicBezTo>
                      <a:pt x="296563" y="33867"/>
                      <a:pt x="306569" y="34636"/>
                      <a:pt x="315805" y="36176"/>
                    </a:cubicBezTo>
                    <a:cubicBezTo>
                      <a:pt x="318114" y="36176"/>
                      <a:pt x="320424" y="36945"/>
                      <a:pt x="322733" y="37715"/>
                    </a:cubicBezTo>
                    <a:cubicBezTo>
                      <a:pt x="340436" y="44642"/>
                      <a:pt x="359678" y="44642"/>
                      <a:pt x="378151" y="51570"/>
                    </a:cubicBezTo>
                    <a:cubicBezTo>
                      <a:pt x="410478" y="63115"/>
                      <a:pt x="435108" y="83127"/>
                      <a:pt x="454351" y="110836"/>
                    </a:cubicBezTo>
                    <a:cubicBezTo>
                      <a:pt x="468205" y="130848"/>
                      <a:pt x="469745" y="143164"/>
                      <a:pt x="496684" y="118533"/>
                    </a:cubicBezTo>
                    <a:cubicBezTo>
                      <a:pt x="504381" y="111606"/>
                      <a:pt x="513617" y="106988"/>
                      <a:pt x="522854" y="102370"/>
                    </a:cubicBezTo>
                    <a:cubicBezTo>
                      <a:pt x="552872" y="87745"/>
                      <a:pt x="581351" y="90054"/>
                      <a:pt x="606751" y="111606"/>
                    </a:cubicBezTo>
                    <a:cubicBezTo>
                      <a:pt x="622145" y="123921"/>
                      <a:pt x="639078" y="134697"/>
                      <a:pt x="650624" y="150861"/>
                    </a:cubicBezTo>
                    <a:cubicBezTo>
                      <a:pt x="652933" y="156248"/>
                      <a:pt x="657551" y="160097"/>
                      <a:pt x="662939" y="160867"/>
                    </a:cubicBezTo>
                    <a:cubicBezTo>
                      <a:pt x="669096" y="163176"/>
                      <a:pt x="675254" y="166255"/>
                      <a:pt x="679872" y="171642"/>
                    </a:cubicBezTo>
                    <a:cubicBezTo>
                      <a:pt x="689878" y="181649"/>
                      <a:pt x="702193" y="175491"/>
                      <a:pt x="713739" y="176261"/>
                    </a:cubicBezTo>
                    <a:cubicBezTo>
                      <a:pt x="724514" y="176261"/>
                      <a:pt x="736060" y="175491"/>
                      <a:pt x="746836" y="175491"/>
                    </a:cubicBezTo>
                    <a:cubicBezTo>
                      <a:pt x="766078" y="174721"/>
                      <a:pt x="773775" y="180109"/>
                      <a:pt x="772236" y="199351"/>
                    </a:cubicBezTo>
                    <a:cubicBezTo>
                      <a:pt x="769157" y="246303"/>
                      <a:pt x="765308" y="293255"/>
                      <a:pt x="733751" y="331740"/>
                    </a:cubicBezTo>
                    <a:cubicBezTo>
                      <a:pt x="707581" y="358680"/>
                      <a:pt x="683720" y="388698"/>
                      <a:pt x="646775" y="402552"/>
                    </a:cubicBezTo>
                    <a:cubicBezTo>
                      <a:pt x="615987" y="414868"/>
                      <a:pt x="585199" y="426413"/>
                      <a:pt x="551333" y="434880"/>
                    </a:cubicBezTo>
                    <a:cubicBezTo>
                      <a:pt x="559799" y="444116"/>
                      <a:pt x="569805" y="443347"/>
                      <a:pt x="577502" y="446425"/>
                    </a:cubicBezTo>
                    <a:lnTo>
                      <a:pt x="576731" y="447370"/>
                    </a:lnTo>
                    <a:lnTo>
                      <a:pt x="595399" y="449503"/>
                    </a:lnTo>
                    <a:cubicBezTo>
                      <a:pt x="601749" y="451620"/>
                      <a:pt x="607907" y="454507"/>
                      <a:pt x="614449" y="456431"/>
                    </a:cubicBezTo>
                    <a:cubicBezTo>
                      <a:pt x="615988" y="461819"/>
                      <a:pt x="613679" y="464898"/>
                      <a:pt x="609061" y="467207"/>
                    </a:cubicBezTo>
                    <a:cubicBezTo>
                      <a:pt x="598670" y="468362"/>
                      <a:pt x="588086" y="468746"/>
                      <a:pt x="577503" y="469420"/>
                    </a:cubicBezTo>
                    <a:lnTo>
                      <a:pt x="559229" y="471705"/>
                    </a:lnTo>
                    <a:lnTo>
                      <a:pt x="569324" y="476154"/>
                    </a:lnTo>
                    <a:cubicBezTo>
                      <a:pt x="575193" y="480676"/>
                      <a:pt x="580581" y="486064"/>
                      <a:pt x="586739" y="490298"/>
                    </a:cubicBezTo>
                    <a:cubicBezTo>
                      <a:pt x="602902" y="501843"/>
                      <a:pt x="619066" y="514158"/>
                      <a:pt x="635230" y="525704"/>
                    </a:cubicBezTo>
                    <a:cubicBezTo>
                      <a:pt x="645236" y="534940"/>
                      <a:pt x="656011" y="544946"/>
                      <a:pt x="663708" y="558031"/>
                    </a:cubicBezTo>
                    <a:cubicBezTo>
                      <a:pt x="663708" y="559571"/>
                      <a:pt x="664478" y="560340"/>
                      <a:pt x="665248" y="561880"/>
                    </a:cubicBezTo>
                    <a:cubicBezTo>
                      <a:pt x="669096" y="565728"/>
                      <a:pt x="675254" y="568037"/>
                      <a:pt x="676793" y="574195"/>
                    </a:cubicBezTo>
                    <a:cubicBezTo>
                      <a:pt x="677563" y="578813"/>
                      <a:pt x="679102" y="582661"/>
                      <a:pt x="683720" y="585740"/>
                    </a:cubicBezTo>
                    <a:cubicBezTo>
                      <a:pt x="686799" y="588819"/>
                      <a:pt x="688339" y="593437"/>
                      <a:pt x="690648" y="598055"/>
                    </a:cubicBezTo>
                    <a:cubicBezTo>
                      <a:pt x="701423" y="631153"/>
                      <a:pt x="712199" y="664249"/>
                      <a:pt x="709120" y="700425"/>
                    </a:cubicBezTo>
                    <a:cubicBezTo>
                      <a:pt x="707581" y="718898"/>
                      <a:pt x="704502" y="736601"/>
                      <a:pt x="700654" y="754304"/>
                    </a:cubicBezTo>
                    <a:cubicBezTo>
                      <a:pt x="698345" y="765080"/>
                      <a:pt x="693726" y="768159"/>
                      <a:pt x="684490" y="764310"/>
                    </a:cubicBezTo>
                    <a:cubicBezTo>
                      <a:pt x="637539" y="745068"/>
                      <a:pt x="594436" y="754304"/>
                      <a:pt x="552102" y="778165"/>
                    </a:cubicBezTo>
                    <a:cubicBezTo>
                      <a:pt x="537478" y="786631"/>
                      <a:pt x="522854" y="795868"/>
                      <a:pt x="506690" y="798947"/>
                    </a:cubicBezTo>
                    <a:cubicBezTo>
                      <a:pt x="472824" y="805874"/>
                      <a:pt x="448963" y="788940"/>
                      <a:pt x="428181" y="765080"/>
                    </a:cubicBezTo>
                    <a:cubicBezTo>
                      <a:pt x="422793" y="758922"/>
                      <a:pt x="418175" y="752765"/>
                      <a:pt x="413557" y="745837"/>
                    </a:cubicBezTo>
                    <a:cubicBezTo>
                      <a:pt x="405860" y="735061"/>
                      <a:pt x="398933" y="735061"/>
                      <a:pt x="392005" y="745837"/>
                    </a:cubicBezTo>
                    <a:cubicBezTo>
                      <a:pt x="346593" y="802795"/>
                      <a:pt x="285787" y="812801"/>
                      <a:pt x="218824" y="800486"/>
                    </a:cubicBezTo>
                    <a:cubicBezTo>
                      <a:pt x="198811" y="796637"/>
                      <a:pt x="178799" y="795098"/>
                      <a:pt x="158017" y="794328"/>
                    </a:cubicBezTo>
                    <a:cubicBezTo>
                      <a:pt x="114914" y="792789"/>
                      <a:pt x="71811" y="792789"/>
                      <a:pt x="28708" y="794328"/>
                    </a:cubicBezTo>
                    <a:cubicBezTo>
                      <a:pt x="26399" y="794328"/>
                      <a:pt x="24090" y="793559"/>
                      <a:pt x="21781" y="793559"/>
                    </a:cubicBezTo>
                    <a:cubicBezTo>
                      <a:pt x="-1310" y="778934"/>
                      <a:pt x="-4389" y="769698"/>
                      <a:pt x="4848" y="745068"/>
                    </a:cubicBezTo>
                    <a:cubicBezTo>
                      <a:pt x="13314" y="720437"/>
                      <a:pt x="27169" y="699656"/>
                      <a:pt x="43333" y="679644"/>
                    </a:cubicBezTo>
                    <a:cubicBezTo>
                      <a:pt x="47951" y="675025"/>
                      <a:pt x="51799" y="670407"/>
                      <a:pt x="54878" y="665019"/>
                    </a:cubicBezTo>
                    <a:cubicBezTo>
                      <a:pt x="73351" y="642698"/>
                      <a:pt x="90284" y="618837"/>
                      <a:pt x="116454" y="603443"/>
                    </a:cubicBezTo>
                    <a:cubicBezTo>
                      <a:pt x="121842" y="602674"/>
                      <a:pt x="128769" y="604213"/>
                      <a:pt x="126460" y="594207"/>
                    </a:cubicBezTo>
                    <a:cubicBezTo>
                      <a:pt x="144163" y="568037"/>
                      <a:pt x="172642" y="554183"/>
                      <a:pt x="196502" y="535710"/>
                    </a:cubicBezTo>
                    <a:cubicBezTo>
                      <a:pt x="218054" y="518777"/>
                      <a:pt x="242684" y="504153"/>
                      <a:pt x="265775" y="488759"/>
                    </a:cubicBezTo>
                    <a:cubicBezTo>
                      <a:pt x="275781" y="483371"/>
                      <a:pt x="286557" y="478752"/>
                      <a:pt x="295793" y="471825"/>
                    </a:cubicBezTo>
                    <a:cubicBezTo>
                      <a:pt x="297333" y="471055"/>
                      <a:pt x="298872" y="469516"/>
                      <a:pt x="300411" y="468746"/>
                    </a:cubicBezTo>
                    <a:cubicBezTo>
                      <a:pt x="303490" y="467207"/>
                      <a:pt x="306569" y="464898"/>
                      <a:pt x="309648" y="462589"/>
                    </a:cubicBezTo>
                    <a:cubicBezTo>
                      <a:pt x="311187" y="461819"/>
                      <a:pt x="312727" y="460280"/>
                      <a:pt x="314266" y="459510"/>
                    </a:cubicBezTo>
                    <a:cubicBezTo>
                      <a:pt x="315036" y="456431"/>
                      <a:pt x="325811" y="458740"/>
                      <a:pt x="318114" y="451813"/>
                    </a:cubicBezTo>
                    <a:cubicBezTo>
                      <a:pt x="315036" y="451813"/>
                      <a:pt x="312727" y="451813"/>
                      <a:pt x="310417" y="452583"/>
                    </a:cubicBezTo>
                    <a:cubicBezTo>
                      <a:pt x="298102" y="456431"/>
                      <a:pt x="285787" y="454892"/>
                      <a:pt x="274242" y="451043"/>
                    </a:cubicBezTo>
                    <a:cubicBezTo>
                      <a:pt x="268854" y="449504"/>
                      <a:pt x="265005" y="445656"/>
                      <a:pt x="261157" y="441807"/>
                    </a:cubicBezTo>
                    <a:lnTo>
                      <a:pt x="260739" y="441305"/>
                    </a:lnTo>
                    <a:lnTo>
                      <a:pt x="199485" y="481927"/>
                    </a:lnTo>
                    <a:cubicBezTo>
                      <a:pt x="178029" y="495878"/>
                      <a:pt x="155708" y="508386"/>
                      <a:pt x="130308" y="515698"/>
                    </a:cubicBezTo>
                    <a:cubicBezTo>
                      <a:pt x="127999" y="504152"/>
                      <a:pt x="137236" y="504922"/>
                      <a:pt x="139545" y="500304"/>
                    </a:cubicBezTo>
                    <a:cubicBezTo>
                      <a:pt x="174951" y="487989"/>
                      <a:pt x="204969" y="466436"/>
                      <a:pt x="236527" y="448733"/>
                    </a:cubicBezTo>
                    <a:cubicBezTo>
                      <a:pt x="243454" y="444884"/>
                      <a:pt x="249612" y="439497"/>
                      <a:pt x="258078" y="438727"/>
                    </a:cubicBezTo>
                    <a:lnTo>
                      <a:pt x="258660" y="438810"/>
                    </a:lnTo>
                    <a:lnTo>
                      <a:pt x="257308" y="437189"/>
                    </a:lnTo>
                    <a:cubicBezTo>
                      <a:pt x="253460" y="428722"/>
                      <a:pt x="249611" y="419486"/>
                      <a:pt x="257308" y="411019"/>
                    </a:cubicBezTo>
                    <a:lnTo>
                      <a:pt x="257308" y="411018"/>
                    </a:lnTo>
                    <a:lnTo>
                      <a:pt x="214207" y="367916"/>
                    </a:lnTo>
                    <a:cubicBezTo>
                      <a:pt x="195734" y="345595"/>
                      <a:pt x="171102" y="329431"/>
                      <a:pt x="149551" y="309418"/>
                    </a:cubicBezTo>
                    <a:cubicBezTo>
                      <a:pt x="151860" y="306340"/>
                      <a:pt x="154554" y="305570"/>
                      <a:pt x="157248" y="305570"/>
                    </a:cubicBezTo>
                    <a:cubicBezTo>
                      <a:pt x="159942" y="305570"/>
                      <a:pt x="162636" y="306340"/>
                      <a:pt x="164945" y="306340"/>
                    </a:cubicBezTo>
                    <a:cubicBezTo>
                      <a:pt x="169563" y="309418"/>
                      <a:pt x="174951" y="310188"/>
                      <a:pt x="178030" y="315576"/>
                    </a:cubicBezTo>
                    <a:cubicBezTo>
                      <a:pt x="205740" y="336358"/>
                      <a:pt x="229600" y="360989"/>
                      <a:pt x="248843" y="389468"/>
                    </a:cubicBezTo>
                    <a:lnTo>
                      <a:pt x="264997" y="401408"/>
                    </a:lnTo>
                    <a:lnTo>
                      <a:pt x="266545" y="399474"/>
                    </a:lnTo>
                    <a:cubicBezTo>
                      <a:pt x="286557" y="380231"/>
                      <a:pt x="305799" y="391007"/>
                      <a:pt x="326581" y="401013"/>
                    </a:cubicBezTo>
                    <a:cubicBezTo>
                      <a:pt x="301181" y="366377"/>
                      <a:pt x="268854" y="339437"/>
                      <a:pt x="241914" y="307880"/>
                    </a:cubicBezTo>
                    <a:cubicBezTo>
                      <a:pt x="238066" y="303261"/>
                      <a:pt x="234987" y="297873"/>
                      <a:pt x="230369" y="294024"/>
                    </a:cubicBezTo>
                    <a:cubicBezTo>
                      <a:pt x="204969" y="267854"/>
                      <a:pt x="183417" y="238606"/>
                      <a:pt x="161096" y="210127"/>
                    </a:cubicBezTo>
                    <a:cubicBezTo>
                      <a:pt x="148011" y="190885"/>
                      <a:pt x="137236" y="170103"/>
                      <a:pt x="125690" y="150091"/>
                    </a:cubicBezTo>
                    <a:cubicBezTo>
                      <a:pt x="124920" y="148551"/>
                      <a:pt x="123381" y="146242"/>
                      <a:pt x="122611" y="144703"/>
                    </a:cubicBezTo>
                    <a:cubicBezTo>
                      <a:pt x="108757" y="115455"/>
                      <a:pt x="94902" y="86206"/>
                      <a:pt x="87205" y="54649"/>
                    </a:cubicBezTo>
                    <a:cubicBezTo>
                      <a:pt x="86436" y="49261"/>
                      <a:pt x="86436" y="44642"/>
                      <a:pt x="86436" y="39255"/>
                    </a:cubicBezTo>
                    <a:cubicBezTo>
                      <a:pt x="86436" y="7697"/>
                      <a:pt x="94132" y="770"/>
                      <a:pt x="126460" y="0"/>
                    </a:cubicBezTo>
                    <a:close/>
                  </a:path>
                </a:pathLst>
              </a:custGeom>
              <a:solidFill>
                <a:schemeClr val="accent6">
                  <a:lumMod val="20000"/>
                  <a:lumOff val="8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4" name="Freeform: Shape 120">
                <a:extLst>
                  <a:ext uri="{FF2B5EF4-FFF2-40B4-BE49-F238E27FC236}">
                    <a16:creationId xmlns:a16="http://schemas.microsoft.com/office/drawing/2014/main" id="{26E104DC-D923-4F26-BC6D-666CAB86D77B}"/>
                  </a:ext>
                </a:extLst>
              </p:cNvPr>
              <p:cNvSpPr/>
              <p:nvPr/>
            </p:nvSpPr>
            <p:spPr>
              <a:xfrm rot="18674865" flipH="1">
                <a:off x="7520868" y="851319"/>
                <a:ext cx="571570" cy="57614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40000"/>
                  <a:lumOff val="6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5" name="Freeform: Shape 134">
                <a:extLst>
                  <a:ext uri="{FF2B5EF4-FFF2-40B4-BE49-F238E27FC236}">
                    <a16:creationId xmlns:a16="http://schemas.microsoft.com/office/drawing/2014/main" id="{B8CBB5FA-51ED-4753-A32D-0927D30E46B1}"/>
                  </a:ext>
                </a:extLst>
              </p:cNvPr>
              <p:cNvSpPr/>
              <p:nvPr/>
            </p:nvSpPr>
            <p:spPr>
              <a:xfrm>
                <a:off x="7000160" y="2031424"/>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6" name="Freeform: Shape 135">
                <a:extLst>
                  <a:ext uri="{FF2B5EF4-FFF2-40B4-BE49-F238E27FC236}">
                    <a16:creationId xmlns:a16="http://schemas.microsoft.com/office/drawing/2014/main" id="{CC4075BD-BC71-41DA-A721-E2020562AF33}"/>
                  </a:ext>
                </a:extLst>
              </p:cNvPr>
              <p:cNvSpPr/>
              <p:nvPr/>
            </p:nvSpPr>
            <p:spPr>
              <a:xfrm flipH="1">
                <a:off x="8784569" y="1883600"/>
                <a:ext cx="763756" cy="769867"/>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7" name="Freeform: Shape 136">
                <a:extLst>
                  <a:ext uri="{FF2B5EF4-FFF2-40B4-BE49-F238E27FC236}">
                    <a16:creationId xmlns:a16="http://schemas.microsoft.com/office/drawing/2014/main" id="{74DD2201-8F8B-4958-9811-FF0D9CEE6C50}"/>
                  </a:ext>
                </a:extLst>
              </p:cNvPr>
              <p:cNvSpPr/>
              <p:nvPr/>
            </p:nvSpPr>
            <p:spPr>
              <a:xfrm flipV="1">
                <a:off x="5899198" y="4439734"/>
                <a:ext cx="603449" cy="60827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8" name="Freeform: Shape 137">
                <a:extLst>
                  <a:ext uri="{FF2B5EF4-FFF2-40B4-BE49-F238E27FC236}">
                    <a16:creationId xmlns:a16="http://schemas.microsoft.com/office/drawing/2014/main" id="{727A3E93-930A-42FE-B5C7-CB1E30695DF4}"/>
                  </a:ext>
                </a:extLst>
              </p:cNvPr>
              <p:cNvSpPr/>
              <p:nvPr/>
            </p:nvSpPr>
            <p:spPr>
              <a:xfrm rot="19531334">
                <a:off x="6084440" y="3363823"/>
                <a:ext cx="441381" cy="444912"/>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79" name="Freeform: Shape 138">
                <a:extLst>
                  <a:ext uri="{FF2B5EF4-FFF2-40B4-BE49-F238E27FC236}">
                    <a16:creationId xmlns:a16="http://schemas.microsoft.com/office/drawing/2014/main" id="{FCF075F2-9A11-40D7-8CBF-B70A5F7E3B16}"/>
                  </a:ext>
                </a:extLst>
              </p:cNvPr>
              <p:cNvSpPr/>
              <p:nvPr/>
            </p:nvSpPr>
            <p:spPr>
              <a:xfrm rot="9900000" flipH="1">
                <a:off x="8046140" y="3975012"/>
                <a:ext cx="660342" cy="665626"/>
              </a:xfrm>
              <a:custGeom>
                <a:avLst/>
                <a:gdLst>
                  <a:gd name="connsiteX0" fmla="*/ 944187 w 962121"/>
                  <a:gd name="connsiteY0" fmla="*/ 526880 h 969818"/>
                  <a:gd name="connsiteX1" fmla="*/ 909551 w 962121"/>
                  <a:gd name="connsiteY1" fmla="*/ 493783 h 969818"/>
                  <a:gd name="connsiteX2" fmla="*/ 887999 w 962121"/>
                  <a:gd name="connsiteY2" fmla="*/ 435286 h 969818"/>
                  <a:gd name="connsiteX3" fmla="*/ 874145 w 962121"/>
                  <a:gd name="connsiteY3" fmla="*/ 379868 h 969818"/>
                  <a:gd name="connsiteX4" fmla="*/ 867218 w 962121"/>
                  <a:gd name="connsiteY4" fmla="*/ 367552 h 969818"/>
                  <a:gd name="connsiteX5" fmla="*/ 786400 w 962121"/>
                  <a:gd name="connsiteY5" fmla="*/ 333686 h 969818"/>
                  <a:gd name="connsiteX6" fmla="*/ 760999 w 962121"/>
                  <a:gd name="connsiteY6" fmla="*/ 330607 h 969818"/>
                  <a:gd name="connsiteX7" fmla="*/ 757921 w 962121"/>
                  <a:gd name="connsiteY7" fmla="*/ 302898 h 969818"/>
                  <a:gd name="connsiteX8" fmla="*/ 752533 w 962121"/>
                  <a:gd name="connsiteY8" fmla="*/ 244401 h 969818"/>
                  <a:gd name="connsiteX9" fmla="*/ 738678 w 962121"/>
                  <a:gd name="connsiteY9" fmla="*/ 218231 h 969818"/>
                  <a:gd name="connsiteX10" fmla="*/ 727133 w 962121"/>
                  <a:gd name="connsiteY10" fmla="*/ 205146 h 969818"/>
                  <a:gd name="connsiteX11" fmla="*/ 720975 w 962121"/>
                  <a:gd name="connsiteY11" fmla="*/ 198989 h 969818"/>
                  <a:gd name="connsiteX12" fmla="*/ 710969 w 962121"/>
                  <a:gd name="connsiteY12" fmla="*/ 182825 h 969818"/>
                  <a:gd name="connsiteX13" fmla="*/ 687878 w 962121"/>
                  <a:gd name="connsiteY13" fmla="*/ 154346 h 969818"/>
                  <a:gd name="connsiteX14" fmla="*/ 587048 w 962121"/>
                  <a:gd name="connsiteY14" fmla="*/ 42740 h 969818"/>
                  <a:gd name="connsiteX15" fmla="*/ 566266 w 962121"/>
                  <a:gd name="connsiteY15" fmla="*/ 15031 h 969818"/>
                  <a:gd name="connsiteX16" fmla="*/ 509309 w 962121"/>
                  <a:gd name="connsiteY16" fmla="*/ 23498 h 969818"/>
                  <a:gd name="connsiteX17" fmla="*/ 490066 w 962121"/>
                  <a:gd name="connsiteY17" fmla="*/ 68910 h 969818"/>
                  <a:gd name="connsiteX18" fmla="*/ 467745 w 962121"/>
                  <a:gd name="connsiteY18" fmla="*/ 160504 h 969818"/>
                  <a:gd name="connsiteX19" fmla="*/ 464666 w 962121"/>
                  <a:gd name="connsiteY19" fmla="*/ 184365 h 969818"/>
                  <a:gd name="connsiteX20" fmla="*/ 463127 w 962121"/>
                  <a:gd name="connsiteY20" fmla="*/ 198219 h 969818"/>
                  <a:gd name="connsiteX21" fmla="*/ 480830 w 962121"/>
                  <a:gd name="connsiteY21" fmla="*/ 446061 h 969818"/>
                  <a:gd name="connsiteX22" fmla="*/ 446193 w 962121"/>
                  <a:gd name="connsiteY22" fmla="*/ 416813 h 969818"/>
                  <a:gd name="connsiteX23" fmla="*/ 437727 w 962121"/>
                  <a:gd name="connsiteY23" fmla="*/ 415274 h 969818"/>
                  <a:gd name="connsiteX24" fmla="*/ 433878 w 962121"/>
                  <a:gd name="connsiteY24" fmla="*/ 406807 h 969818"/>
                  <a:gd name="connsiteX25" fmla="*/ 425412 w 962121"/>
                  <a:gd name="connsiteY25" fmla="*/ 324449 h 969818"/>
                  <a:gd name="connsiteX26" fmla="*/ 405399 w 962121"/>
                  <a:gd name="connsiteY26" fmla="*/ 268261 h 969818"/>
                  <a:gd name="connsiteX27" fmla="*/ 428490 w 962121"/>
                  <a:gd name="connsiteY27" fmla="*/ 416043 h 969818"/>
                  <a:gd name="connsiteX28" fmla="*/ 428490 w 962121"/>
                  <a:gd name="connsiteY28" fmla="*/ 416043 h 969818"/>
                  <a:gd name="connsiteX29" fmla="*/ 410787 w 962121"/>
                  <a:gd name="connsiteY29" fmla="*/ 429128 h 969818"/>
                  <a:gd name="connsiteX30" fmla="*/ 360757 w 962121"/>
                  <a:gd name="connsiteY30" fmla="*/ 426819 h 969818"/>
                  <a:gd name="connsiteX31" fmla="*/ 257618 w 962121"/>
                  <a:gd name="connsiteY31" fmla="*/ 412195 h 969818"/>
                  <a:gd name="connsiteX32" fmla="*/ 269933 w 962121"/>
                  <a:gd name="connsiteY32" fmla="*/ 425280 h 969818"/>
                  <a:gd name="connsiteX33" fmla="*/ 405399 w 962121"/>
                  <a:gd name="connsiteY33" fmla="*/ 438365 h 969818"/>
                  <a:gd name="connsiteX34" fmla="*/ 406939 w 962121"/>
                  <a:gd name="connsiteY34" fmla="*/ 442983 h 969818"/>
                  <a:gd name="connsiteX35" fmla="*/ 413096 w 962121"/>
                  <a:gd name="connsiteY35" fmla="*/ 465304 h 969818"/>
                  <a:gd name="connsiteX36" fmla="*/ 429260 w 962121"/>
                  <a:gd name="connsiteY36" fmla="*/ 479158 h 969818"/>
                  <a:gd name="connsiteX37" fmla="*/ 446193 w 962121"/>
                  <a:gd name="connsiteY37" fmla="*/ 480698 h 969818"/>
                  <a:gd name="connsiteX38" fmla="*/ 453121 w 962121"/>
                  <a:gd name="connsiteY38" fmla="*/ 493783 h 969818"/>
                  <a:gd name="connsiteX39" fmla="*/ 443884 w 962121"/>
                  <a:gd name="connsiteY39" fmla="*/ 503019 h 969818"/>
                  <a:gd name="connsiteX40" fmla="*/ 373842 w 962121"/>
                  <a:gd name="connsiteY40" fmla="*/ 488395 h 969818"/>
                  <a:gd name="connsiteX41" fmla="*/ 342284 w 962121"/>
                  <a:gd name="connsiteY41" fmla="*/ 482237 h 969818"/>
                  <a:gd name="connsiteX42" fmla="*/ 229139 w 962121"/>
                  <a:gd name="connsiteY42" fmla="*/ 480698 h 969818"/>
                  <a:gd name="connsiteX43" fmla="*/ 160636 w 962121"/>
                  <a:gd name="connsiteY43" fmla="*/ 491474 h 969818"/>
                  <a:gd name="connsiteX44" fmla="*/ 67502 w 962121"/>
                  <a:gd name="connsiteY44" fmla="*/ 512255 h 969818"/>
                  <a:gd name="connsiteX45" fmla="*/ 28248 w 962121"/>
                  <a:gd name="connsiteY45" fmla="*/ 527649 h 969818"/>
                  <a:gd name="connsiteX46" fmla="*/ 19781 w 962121"/>
                  <a:gd name="connsiteY46" fmla="*/ 536116 h 969818"/>
                  <a:gd name="connsiteX47" fmla="*/ 2078 w 962121"/>
                  <a:gd name="connsiteY47" fmla="*/ 554589 h 969818"/>
                  <a:gd name="connsiteX48" fmla="*/ 26709 w 962121"/>
                  <a:gd name="connsiteY48" fmla="*/ 595383 h 969818"/>
                  <a:gd name="connsiteX49" fmla="*/ 99830 w 962121"/>
                  <a:gd name="connsiteY49" fmla="*/ 653880 h 969818"/>
                  <a:gd name="connsiteX50" fmla="*/ 116763 w 962121"/>
                  <a:gd name="connsiteY50" fmla="*/ 670043 h 969818"/>
                  <a:gd name="connsiteX51" fmla="*/ 126769 w 962121"/>
                  <a:gd name="connsiteY51" fmla="*/ 677740 h 969818"/>
                  <a:gd name="connsiteX52" fmla="*/ 196812 w 962121"/>
                  <a:gd name="connsiteY52" fmla="*/ 739316 h 969818"/>
                  <a:gd name="connsiteX53" fmla="*/ 225290 w 962121"/>
                  <a:gd name="connsiteY53" fmla="*/ 760098 h 969818"/>
                  <a:gd name="connsiteX54" fmla="*/ 269163 w 962121"/>
                  <a:gd name="connsiteY54" fmla="*/ 772413 h 969818"/>
                  <a:gd name="connsiteX55" fmla="*/ 310727 w 962121"/>
                  <a:gd name="connsiteY55" fmla="*/ 772413 h 969818"/>
                  <a:gd name="connsiteX56" fmla="*/ 335357 w 962121"/>
                  <a:gd name="connsiteY56" fmla="*/ 797043 h 969818"/>
                  <a:gd name="connsiteX57" fmla="*/ 339975 w 962121"/>
                  <a:gd name="connsiteY57" fmla="*/ 840146 h 969818"/>
                  <a:gd name="connsiteX58" fmla="*/ 351521 w 962121"/>
                  <a:gd name="connsiteY58" fmla="*/ 869395 h 969818"/>
                  <a:gd name="connsiteX59" fmla="*/ 368454 w 962121"/>
                  <a:gd name="connsiteY59" fmla="*/ 877862 h 969818"/>
                  <a:gd name="connsiteX60" fmla="*/ 387696 w 962121"/>
                  <a:gd name="connsiteY60" fmla="*/ 882480 h 969818"/>
                  <a:gd name="connsiteX61" fmla="*/ 393084 w 962121"/>
                  <a:gd name="connsiteY61" fmla="*/ 884789 h 969818"/>
                  <a:gd name="connsiteX62" fmla="*/ 421563 w 962121"/>
                  <a:gd name="connsiteY62" fmla="*/ 894025 h 969818"/>
                  <a:gd name="connsiteX63" fmla="*/ 426181 w 962121"/>
                  <a:gd name="connsiteY63" fmla="*/ 897874 h 969818"/>
                  <a:gd name="connsiteX64" fmla="*/ 470054 w 962121"/>
                  <a:gd name="connsiteY64" fmla="*/ 906340 h 969818"/>
                  <a:gd name="connsiteX65" fmla="*/ 510078 w 962121"/>
                  <a:gd name="connsiteY65" fmla="*/ 927892 h 969818"/>
                  <a:gd name="connsiteX66" fmla="*/ 536248 w 962121"/>
                  <a:gd name="connsiteY66" fmla="*/ 959449 h 969818"/>
                  <a:gd name="connsiteX67" fmla="*/ 565496 w 962121"/>
                  <a:gd name="connsiteY67" fmla="*/ 964067 h 969818"/>
                  <a:gd name="connsiteX68" fmla="*/ 574733 w 962121"/>
                  <a:gd name="connsiteY68" fmla="*/ 951753 h 969818"/>
                  <a:gd name="connsiteX69" fmla="*/ 590896 w 962121"/>
                  <a:gd name="connsiteY69" fmla="*/ 935589 h 969818"/>
                  <a:gd name="connsiteX70" fmla="*/ 610909 w 962121"/>
                  <a:gd name="connsiteY70" fmla="*/ 920965 h 969818"/>
                  <a:gd name="connsiteX71" fmla="*/ 614757 w 962121"/>
                  <a:gd name="connsiteY71" fmla="*/ 915577 h 969818"/>
                  <a:gd name="connsiteX72" fmla="*/ 652472 w 962121"/>
                  <a:gd name="connsiteY72" fmla="*/ 825522 h 969818"/>
                  <a:gd name="connsiteX73" fmla="*/ 654012 w 962121"/>
                  <a:gd name="connsiteY73" fmla="*/ 811668 h 969818"/>
                  <a:gd name="connsiteX74" fmla="*/ 645545 w 962121"/>
                  <a:gd name="connsiteY74" fmla="*/ 716225 h 969818"/>
                  <a:gd name="connsiteX75" fmla="*/ 615527 w 962121"/>
                  <a:gd name="connsiteY75" fmla="*/ 641564 h 969818"/>
                  <a:gd name="connsiteX76" fmla="*/ 616296 w 962121"/>
                  <a:gd name="connsiteY76" fmla="*/ 637716 h 969818"/>
                  <a:gd name="connsiteX77" fmla="*/ 618606 w 962121"/>
                  <a:gd name="connsiteY77" fmla="*/ 637716 h 969818"/>
                  <a:gd name="connsiteX78" fmla="*/ 646315 w 962121"/>
                  <a:gd name="connsiteY78" fmla="*/ 634637 h 969818"/>
                  <a:gd name="connsiteX79" fmla="*/ 637078 w 962121"/>
                  <a:gd name="connsiteY79" fmla="*/ 623092 h 969818"/>
                  <a:gd name="connsiteX80" fmla="*/ 633230 w 962121"/>
                  <a:gd name="connsiteY80" fmla="*/ 616165 h 969818"/>
                  <a:gd name="connsiteX81" fmla="*/ 640157 w 962121"/>
                  <a:gd name="connsiteY81" fmla="*/ 615395 h 969818"/>
                  <a:gd name="connsiteX82" fmla="*/ 657860 w 962121"/>
                  <a:gd name="connsiteY82" fmla="*/ 631559 h 969818"/>
                  <a:gd name="connsiteX83" fmla="*/ 740218 w 962121"/>
                  <a:gd name="connsiteY83" fmla="*/ 654649 h 969818"/>
                  <a:gd name="connsiteX84" fmla="*/ 779472 w 962121"/>
                  <a:gd name="connsiteY84" fmla="*/ 658498 h 969818"/>
                  <a:gd name="connsiteX85" fmla="*/ 817187 w 962121"/>
                  <a:gd name="connsiteY85" fmla="*/ 652340 h 969818"/>
                  <a:gd name="connsiteX86" fmla="*/ 950345 w 962121"/>
                  <a:gd name="connsiteY86" fmla="*/ 568443 h 969818"/>
                  <a:gd name="connsiteX87" fmla="*/ 962660 w 962121"/>
                  <a:gd name="connsiteY87" fmla="*/ 549971 h 969818"/>
                  <a:gd name="connsiteX88" fmla="*/ 944187 w 962121"/>
                  <a:gd name="connsiteY88" fmla="*/ 526880 h 96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962121" h="969818">
                    <a:moveTo>
                      <a:pt x="944187" y="526880"/>
                    </a:moveTo>
                    <a:cubicBezTo>
                      <a:pt x="930333" y="518413"/>
                      <a:pt x="918787" y="507637"/>
                      <a:pt x="909551" y="493783"/>
                    </a:cubicBezTo>
                    <a:cubicBezTo>
                      <a:pt x="898006" y="476080"/>
                      <a:pt x="891078" y="456067"/>
                      <a:pt x="887999" y="435286"/>
                    </a:cubicBezTo>
                    <a:cubicBezTo>
                      <a:pt x="884151" y="416813"/>
                      <a:pt x="880303" y="398340"/>
                      <a:pt x="874145" y="379868"/>
                    </a:cubicBezTo>
                    <a:cubicBezTo>
                      <a:pt x="872606" y="375249"/>
                      <a:pt x="870297" y="371401"/>
                      <a:pt x="867218" y="367552"/>
                    </a:cubicBezTo>
                    <a:cubicBezTo>
                      <a:pt x="847206" y="339843"/>
                      <a:pt x="817957" y="332916"/>
                      <a:pt x="786400" y="333686"/>
                    </a:cubicBezTo>
                    <a:cubicBezTo>
                      <a:pt x="777933" y="332916"/>
                      <a:pt x="768696" y="335995"/>
                      <a:pt x="760999" y="330607"/>
                    </a:cubicBezTo>
                    <a:cubicBezTo>
                      <a:pt x="754842" y="322140"/>
                      <a:pt x="757921" y="312134"/>
                      <a:pt x="757921" y="302898"/>
                    </a:cubicBezTo>
                    <a:cubicBezTo>
                      <a:pt x="757151" y="283655"/>
                      <a:pt x="760230" y="263643"/>
                      <a:pt x="752533" y="244401"/>
                    </a:cubicBezTo>
                    <a:cubicBezTo>
                      <a:pt x="748684" y="235165"/>
                      <a:pt x="746375" y="225928"/>
                      <a:pt x="738678" y="218231"/>
                    </a:cubicBezTo>
                    <a:cubicBezTo>
                      <a:pt x="734060" y="215152"/>
                      <a:pt x="729442" y="210534"/>
                      <a:pt x="727133" y="205146"/>
                    </a:cubicBezTo>
                    <a:cubicBezTo>
                      <a:pt x="725593" y="202837"/>
                      <a:pt x="723284" y="200528"/>
                      <a:pt x="720975" y="198989"/>
                    </a:cubicBezTo>
                    <a:cubicBezTo>
                      <a:pt x="714048" y="195910"/>
                      <a:pt x="712509" y="189752"/>
                      <a:pt x="710969" y="182825"/>
                    </a:cubicBezTo>
                    <a:cubicBezTo>
                      <a:pt x="706351" y="170510"/>
                      <a:pt x="695575" y="163583"/>
                      <a:pt x="687878" y="154346"/>
                    </a:cubicBezTo>
                    <a:cubicBezTo>
                      <a:pt x="653242" y="118171"/>
                      <a:pt x="617836" y="82764"/>
                      <a:pt x="587048" y="42740"/>
                    </a:cubicBezTo>
                    <a:cubicBezTo>
                      <a:pt x="580121" y="33504"/>
                      <a:pt x="574733" y="23498"/>
                      <a:pt x="566266" y="15031"/>
                    </a:cubicBezTo>
                    <a:cubicBezTo>
                      <a:pt x="544715" y="-7290"/>
                      <a:pt x="524703" y="-4981"/>
                      <a:pt x="509309" y="23498"/>
                    </a:cubicBezTo>
                    <a:cubicBezTo>
                      <a:pt x="508539" y="41201"/>
                      <a:pt x="506230" y="58134"/>
                      <a:pt x="490066" y="68910"/>
                    </a:cubicBezTo>
                    <a:cubicBezTo>
                      <a:pt x="476212" y="98158"/>
                      <a:pt x="473903" y="129716"/>
                      <a:pt x="467745" y="160504"/>
                    </a:cubicBezTo>
                    <a:cubicBezTo>
                      <a:pt x="467745" y="168971"/>
                      <a:pt x="467745" y="176668"/>
                      <a:pt x="464666" y="184365"/>
                    </a:cubicBezTo>
                    <a:cubicBezTo>
                      <a:pt x="463896" y="188983"/>
                      <a:pt x="463127" y="193601"/>
                      <a:pt x="463127" y="198219"/>
                    </a:cubicBezTo>
                    <a:cubicBezTo>
                      <a:pt x="463896" y="280577"/>
                      <a:pt x="473903" y="362934"/>
                      <a:pt x="480830" y="446061"/>
                    </a:cubicBezTo>
                    <a:cubicBezTo>
                      <a:pt x="467745" y="436825"/>
                      <a:pt x="464666" y="418352"/>
                      <a:pt x="446193" y="416813"/>
                    </a:cubicBezTo>
                    <a:cubicBezTo>
                      <a:pt x="443115" y="416813"/>
                      <a:pt x="440806" y="416043"/>
                      <a:pt x="437727" y="415274"/>
                    </a:cubicBezTo>
                    <a:cubicBezTo>
                      <a:pt x="435418" y="412965"/>
                      <a:pt x="433878" y="410655"/>
                      <a:pt x="433878" y="406807"/>
                    </a:cubicBezTo>
                    <a:cubicBezTo>
                      <a:pt x="433878" y="379098"/>
                      <a:pt x="423872" y="352158"/>
                      <a:pt x="425412" y="324449"/>
                    </a:cubicBezTo>
                    <a:cubicBezTo>
                      <a:pt x="420793" y="305207"/>
                      <a:pt x="421563" y="283655"/>
                      <a:pt x="405399" y="268261"/>
                    </a:cubicBezTo>
                    <a:cubicBezTo>
                      <a:pt x="413866" y="317522"/>
                      <a:pt x="422333" y="366783"/>
                      <a:pt x="428490" y="416043"/>
                    </a:cubicBezTo>
                    <a:lnTo>
                      <a:pt x="428490" y="416043"/>
                    </a:lnTo>
                    <a:cubicBezTo>
                      <a:pt x="424642" y="422971"/>
                      <a:pt x="410787" y="416813"/>
                      <a:pt x="410787" y="429128"/>
                    </a:cubicBezTo>
                    <a:cubicBezTo>
                      <a:pt x="393854" y="432207"/>
                      <a:pt x="377690" y="429898"/>
                      <a:pt x="360757" y="426819"/>
                    </a:cubicBezTo>
                    <a:cubicBezTo>
                      <a:pt x="326121" y="421431"/>
                      <a:pt x="291484" y="416813"/>
                      <a:pt x="257618" y="412195"/>
                    </a:cubicBezTo>
                    <a:cubicBezTo>
                      <a:pt x="256848" y="420662"/>
                      <a:pt x="266854" y="419892"/>
                      <a:pt x="269933" y="425280"/>
                    </a:cubicBezTo>
                    <a:cubicBezTo>
                      <a:pt x="315345" y="429898"/>
                      <a:pt x="359987" y="434516"/>
                      <a:pt x="405399" y="438365"/>
                    </a:cubicBezTo>
                    <a:cubicBezTo>
                      <a:pt x="405399" y="439904"/>
                      <a:pt x="406169" y="441443"/>
                      <a:pt x="406939" y="442983"/>
                    </a:cubicBezTo>
                    <a:cubicBezTo>
                      <a:pt x="410787" y="449910"/>
                      <a:pt x="410787" y="457607"/>
                      <a:pt x="413096" y="465304"/>
                    </a:cubicBezTo>
                    <a:cubicBezTo>
                      <a:pt x="416175" y="473001"/>
                      <a:pt x="420793" y="477619"/>
                      <a:pt x="429260" y="479158"/>
                    </a:cubicBezTo>
                    <a:cubicBezTo>
                      <a:pt x="434648" y="479928"/>
                      <a:pt x="440806" y="479158"/>
                      <a:pt x="446193" y="480698"/>
                    </a:cubicBezTo>
                    <a:cubicBezTo>
                      <a:pt x="454660" y="482237"/>
                      <a:pt x="453121" y="488395"/>
                      <a:pt x="453121" y="493783"/>
                    </a:cubicBezTo>
                    <a:cubicBezTo>
                      <a:pt x="453121" y="499940"/>
                      <a:pt x="450042" y="504559"/>
                      <a:pt x="443884" y="503019"/>
                    </a:cubicBezTo>
                    <a:cubicBezTo>
                      <a:pt x="420793" y="496862"/>
                      <a:pt x="395393" y="499940"/>
                      <a:pt x="373842" y="488395"/>
                    </a:cubicBezTo>
                    <a:cubicBezTo>
                      <a:pt x="363066" y="486086"/>
                      <a:pt x="352290" y="484546"/>
                      <a:pt x="342284" y="482237"/>
                    </a:cubicBezTo>
                    <a:cubicBezTo>
                      <a:pt x="304569" y="483777"/>
                      <a:pt x="266854" y="472231"/>
                      <a:pt x="229139" y="480698"/>
                    </a:cubicBezTo>
                    <a:cubicBezTo>
                      <a:pt x="206818" y="486086"/>
                      <a:pt x="183727" y="487625"/>
                      <a:pt x="160636" y="491474"/>
                    </a:cubicBezTo>
                    <a:cubicBezTo>
                      <a:pt x="129078" y="494552"/>
                      <a:pt x="98290" y="505328"/>
                      <a:pt x="67502" y="512255"/>
                    </a:cubicBezTo>
                    <a:cubicBezTo>
                      <a:pt x="52878" y="513795"/>
                      <a:pt x="38254" y="514564"/>
                      <a:pt x="28248" y="527649"/>
                    </a:cubicBezTo>
                    <a:cubicBezTo>
                      <a:pt x="25169" y="530728"/>
                      <a:pt x="22090" y="533037"/>
                      <a:pt x="19781" y="536116"/>
                    </a:cubicBezTo>
                    <a:cubicBezTo>
                      <a:pt x="13624" y="542274"/>
                      <a:pt x="7466" y="547662"/>
                      <a:pt x="2078" y="554589"/>
                    </a:cubicBezTo>
                    <a:cubicBezTo>
                      <a:pt x="-6388" y="577680"/>
                      <a:pt x="12854" y="586146"/>
                      <a:pt x="26709" y="595383"/>
                    </a:cubicBezTo>
                    <a:cubicBezTo>
                      <a:pt x="52878" y="613086"/>
                      <a:pt x="78278" y="631559"/>
                      <a:pt x="99830" y="653880"/>
                    </a:cubicBezTo>
                    <a:cubicBezTo>
                      <a:pt x="105218" y="659268"/>
                      <a:pt x="111375" y="664655"/>
                      <a:pt x="116763" y="670043"/>
                    </a:cubicBezTo>
                    <a:cubicBezTo>
                      <a:pt x="119072" y="673892"/>
                      <a:pt x="122921" y="676201"/>
                      <a:pt x="126769" y="677740"/>
                    </a:cubicBezTo>
                    <a:cubicBezTo>
                      <a:pt x="149860" y="698522"/>
                      <a:pt x="173721" y="718534"/>
                      <a:pt x="196812" y="739316"/>
                    </a:cubicBezTo>
                    <a:cubicBezTo>
                      <a:pt x="202199" y="751631"/>
                      <a:pt x="214515" y="755480"/>
                      <a:pt x="225290" y="760098"/>
                    </a:cubicBezTo>
                    <a:cubicBezTo>
                      <a:pt x="238375" y="769334"/>
                      <a:pt x="252999" y="771643"/>
                      <a:pt x="269163" y="772413"/>
                    </a:cubicBezTo>
                    <a:cubicBezTo>
                      <a:pt x="283018" y="772413"/>
                      <a:pt x="296872" y="772413"/>
                      <a:pt x="310727" y="772413"/>
                    </a:cubicBezTo>
                    <a:cubicBezTo>
                      <a:pt x="335357" y="772413"/>
                      <a:pt x="335357" y="773183"/>
                      <a:pt x="335357" y="797043"/>
                    </a:cubicBezTo>
                    <a:cubicBezTo>
                      <a:pt x="335357" y="811668"/>
                      <a:pt x="334587" y="826292"/>
                      <a:pt x="339975" y="840146"/>
                    </a:cubicBezTo>
                    <a:cubicBezTo>
                      <a:pt x="343054" y="850152"/>
                      <a:pt x="348442" y="859389"/>
                      <a:pt x="351521" y="869395"/>
                    </a:cubicBezTo>
                    <a:cubicBezTo>
                      <a:pt x="355369" y="876322"/>
                      <a:pt x="361527" y="877092"/>
                      <a:pt x="368454" y="877862"/>
                    </a:cubicBezTo>
                    <a:cubicBezTo>
                      <a:pt x="375381" y="877862"/>
                      <a:pt x="382309" y="877862"/>
                      <a:pt x="387696" y="882480"/>
                    </a:cubicBezTo>
                    <a:cubicBezTo>
                      <a:pt x="389236" y="883249"/>
                      <a:pt x="391545" y="884019"/>
                      <a:pt x="393084" y="884789"/>
                    </a:cubicBezTo>
                    <a:cubicBezTo>
                      <a:pt x="402321" y="887868"/>
                      <a:pt x="414636" y="882480"/>
                      <a:pt x="421563" y="894025"/>
                    </a:cubicBezTo>
                    <a:cubicBezTo>
                      <a:pt x="423103" y="895564"/>
                      <a:pt x="424642" y="897104"/>
                      <a:pt x="426181" y="897874"/>
                    </a:cubicBezTo>
                    <a:cubicBezTo>
                      <a:pt x="440806" y="901722"/>
                      <a:pt x="456199" y="900183"/>
                      <a:pt x="470054" y="906340"/>
                    </a:cubicBezTo>
                    <a:cubicBezTo>
                      <a:pt x="485448" y="910189"/>
                      <a:pt x="498533" y="917116"/>
                      <a:pt x="510078" y="927892"/>
                    </a:cubicBezTo>
                    <a:cubicBezTo>
                      <a:pt x="521624" y="936359"/>
                      <a:pt x="529321" y="947904"/>
                      <a:pt x="536248" y="959449"/>
                    </a:cubicBezTo>
                    <a:cubicBezTo>
                      <a:pt x="544715" y="972534"/>
                      <a:pt x="553951" y="976383"/>
                      <a:pt x="565496" y="964067"/>
                    </a:cubicBezTo>
                    <a:cubicBezTo>
                      <a:pt x="569345" y="960219"/>
                      <a:pt x="572424" y="956371"/>
                      <a:pt x="574733" y="951753"/>
                    </a:cubicBezTo>
                    <a:cubicBezTo>
                      <a:pt x="576272" y="941746"/>
                      <a:pt x="580890" y="936359"/>
                      <a:pt x="590896" y="935589"/>
                    </a:cubicBezTo>
                    <a:cubicBezTo>
                      <a:pt x="597824" y="931740"/>
                      <a:pt x="604751" y="927122"/>
                      <a:pt x="610909" y="920965"/>
                    </a:cubicBezTo>
                    <a:cubicBezTo>
                      <a:pt x="612448" y="919425"/>
                      <a:pt x="613218" y="917886"/>
                      <a:pt x="614757" y="915577"/>
                    </a:cubicBezTo>
                    <a:cubicBezTo>
                      <a:pt x="634769" y="888637"/>
                      <a:pt x="647854" y="858619"/>
                      <a:pt x="652472" y="825522"/>
                    </a:cubicBezTo>
                    <a:cubicBezTo>
                      <a:pt x="653242" y="820904"/>
                      <a:pt x="654012" y="816286"/>
                      <a:pt x="654012" y="811668"/>
                    </a:cubicBezTo>
                    <a:cubicBezTo>
                      <a:pt x="653242" y="779340"/>
                      <a:pt x="657860" y="747013"/>
                      <a:pt x="645545" y="716225"/>
                    </a:cubicBezTo>
                    <a:cubicBezTo>
                      <a:pt x="639387" y="690056"/>
                      <a:pt x="628612" y="665425"/>
                      <a:pt x="615527" y="641564"/>
                    </a:cubicBezTo>
                    <a:cubicBezTo>
                      <a:pt x="614757" y="640025"/>
                      <a:pt x="615527" y="637716"/>
                      <a:pt x="616296" y="637716"/>
                    </a:cubicBezTo>
                    <a:cubicBezTo>
                      <a:pt x="619375" y="638486"/>
                      <a:pt x="615527" y="636177"/>
                      <a:pt x="618606" y="637716"/>
                    </a:cubicBezTo>
                    <a:cubicBezTo>
                      <a:pt x="643236" y="652340"/>
                      <a:pt x="643236" y="652340"/>
                      <a:pt x="646315" y="634637"/>
                    </a:cubicBezTo>
                    <a:cubicBezTo>
                      <a:pt x="644006" y="630019"/>
                      <a:pt x="640927" y="626171"/>
                      <a:pt x="637078" y="623092"/>
                    </a:cubicBezTo>
                    <a:cubicBezTo>
                      <a:pt x="635539" y="620783"/>
                      <a:pt x="631690" y="619243"/>
                      <a:pt x="633230" y="616165"/>
                    </a:cubicBezTo>
                    <a:cubicBezTo>
                      <a:pt x="634769" y="613086"/>
                      <a:pt x="637848" y="613855"/>
                      <a:pt x="640157" y="615395"/>
                    </a:cubicBezTo>
                    <a:cubicBezTo>
                      <a:pt x="646315" y="620013"/>
                      <a:pt x="650933" y="626940"/>
                      <a:pt x="657860" y="631559"/>
                    </a:cubicBezTo>
                    <a:cubicBezTo>
                      <a:pt x="683260" y="645413"/>
                      <a:pt x="712509" y="650031"/>
                      <a:pt x="740218" y="654649"/>
                    </a:cubicBezTo>
                    <a:cubicBezTo>
                      <a:pt x="753303" y="657728"/>
                      <a:pt x="766387" y="659268"/>
                      <a:pt x="779472" y="658498"/>
                    </a:cubicBezTo>
                    <a:cubicBezTo>
                      <a:pt x="792557" y="659268"/>
                      <a:pt x="804872" y="655419"/>
                      <a:pt x="817187" y="652340"/>
                    </a:cubicBezTo>
                    <a:cubicBezTo>
                      <a:pt x="873375" y="643874"/>
                      <a:pt x="915709" y="611546"/>
                      <a:pt x="950345" y="568443"/>
                    </a:cubicBezTo>
                    <a:cubicBezTo>
                      <a:pt x="954193" y="562286"/>
                      <a:pt x="959581" y="556898"/>
                      <a:pt x="962660" y="549971"/>
                    </a:cubicBezTo>
                    <a:cubicBezTo>
                      <a:pt x="966509" y="536116"/>
                      <a:pt x="951115" y="535346"/>
                      <a:pt x="944187" y="526880"/>
                    </a:cubicBezTo>
                    <a:close/>
                  </a:path>
                </a:pathLst>
              </a:custGeom>
              <a:solidFill>
                <a:schemeClr val="accent6">
                  <a:lumMod val="60000"/>
                  <a:lumOff val="40000"/>
                </a:schemeClr>
              </a:solidFill>
              <a:ln w="7692"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pSp>
        <p:grpSp>
          <p:nvGrpSpPr>
            <p:cNvPr id="147" name="Group 146">
              <a:extLst>
                <a:ext uri="{FF2B5EF4-FFF2-40B4-BE49-F238E27FC236}">
                  <a16:creationId xmlns:a16="http://schemas.microsoft.com/office/drawing/2014/main" id="{E4FFBAE7-B433-4A70-B535-1E9F57F6A05E}"/>
                </a:ext>
              </a:extLst>
            </p:cNvPr>
            <p:cNvGrpSpPr/>
            <p:nvPr/>
          </p:nvGrpSpPr>
          <p:grpSpPr>
            <a:xfrm>
              <a:off x="7078068" y="2371674"/>
              <a:ext cx="2940662" cy="1739506"/>
              <a:chOff x="4479234" y="1905832"/>
              <a:chExt cx="2940662" cy="1739506"/>
            </a:xfrm>
          </p:grpSpPr>
          <p:sp>
            <p:nvSpPr>
              <p:cNvPr id="148" name="TextBox 147">
                <a:extLst>
                  <a:ext uri="{FF2B5EF4-FFF2-40B4-BE49-F238E27FC236}">
                    <a16:creationId xmlns:a16="http://schemas.microsoft.com/office/drawing/2014/main" id="{382C8A06-6634-4814-B3BC-5F1014506EE2}"/>
                  </a:ext>
                </a:extLst>
              </p:cNvPr>
              <p:cNvSpPr txBox="1"/>
              <p:nvPr/>
            </p:nvSpPr>
            <p:spPr>
              <a:xfrm>
                <a:off x="4479234" y="1905832"/>
                <a:ext cx="2940662" cy="1329984"/>
              </a:xfrm>
              <a:prstGeom prst="rect">
                <a:avLst/>
              </a:prstGeom>
              <a:noFill/>
            </p:spPr>
            <p:txBody>
              <a:bodyPr wrap="square" rtlCol="0" anchor="ctr">
                <a:spAutoFit/>
              </a:bodyPr>
              <a:lstStyle/>
              <a:p>
                <a:pPr algn="ctr"/>
                <a:r>
                  <a:rPr lang="en-US" altLang="ko-KR" sz="4400" b="1" dirty="0">
                    <a:ln w="12700">
                      <a:solidFill>
                        <a:schemeClr val="accent1">
                          <a:lumMod val="75000"/>
                        </a:schemeClr>
                      </a:solidFill>
                      <a:prstDash val="solid"/>
                    </a:ln>
                    <a:solidFill>
                      <a:schemeClr val="tx1">
                        <a:lumMod val="95000"/>
                        <a:lumOff val="5000"/>
                      </a:schemeClr>
                    </a:solidFill>
                    <a:effectLst>
                      <a:glow rad="63500">
                        <a:schemeClr val="accent1">
                          <a:satMod val="175000"/>
                          <a:alpha val="40000"/>
                        </a:schemeClr>
                      </a:glow>
                      <a:outerShdw dist="38100" dir="2640000" algn="bl" rotWithShape="0">
                        <a:schemeClr val="accent1"/>
                      </a:outerShdw>
                    </a:effectLst>
                    <a:latin typeface="Calibri Light" panose="020F0302020204030204"/>
                    <a:cs typeface="Arial" pitchFamily="34" charset="0"/>
                  </a:rPr>
                  <a:t>01 Introduction</a:t>
                </a:r>
                <a:endParaRPr lang="ko-KR" altLang="en-US" sz="4400" b="1" dirty="0">
                  <a:ln w="12700">
                    <a:solidFill>
                      <a:schemeClr val="accent1">
                        <a:lumMod val="75000"/>
                      </a:schemeClr>
                    </a:solidFill>
                    <a:prstDash val="solid"/>
                  </a:ln>
                  <a:solidFill>
                    <a:schemeClr val="tx1">
                      <a:lumMod val="95000"/>
                      <a:lumOff val="5000"/>
                    </a:schemeClr>
                  </a:solidFill>
                  <a:effectLst>
                    <a:glow rad="63500">
                      <a:schemeClr val="accent1">
                        <a:satMod val="175000"/>
                        <a:alpha val="40000"/>
                      </a:schemeClr>
                    </a:glow>
                    <a:outerShdw dist="38100" dir="2640000" algn="bl" rotWithShape="0">
                      <a:schemeClr val="accent1"/>
                    </a:outerShdw>
                  </a:effectLst>
                  <a:latin typeface="Calibri Light" panose="020F0302020204030204"/>
                  <a:cs typeface="Arial" pitchFamily="34" charset="0"/>
                </a:endParaRPr>
              </a:p>
            </p:txBody>
          </p:sp>
          <p:grpSp>
            <p:nvGrpSpPr>
              <p:cNvPr id="149" name="Group 148">
                <a:extLst>
                  <a:ext uri="{FF2B5EF4-FFF2-40B4-BE49-F238E27FC236}">
                    <a16:creationId xmlns:a16="http://schemas.microsoft.com/office/drawing/2014/main" id="{65E6FB1A-03D9-43E9-B1D6-46060F8AE553}"/>
                  </a:ext>
                </a:extLst>
              </p:cNvPr>
              <p:cNvGrpSpPr/>
              <p:nvPr/>
            </p:nvGrpSpPr>
            <p:grpSpPr>
              <a:xfrm rot="10579261" flipH="1">
                <a:off x="6560908" y="3213900"/>
                <a:ext cx="613180" cy="431438"/>
                <a:chOff x="3735175" y="2997038"/>
                <a:chExt cx="1126611" cy="792691"/>
              </a:xfrm>
              <a:solidFill>
                <a:schemeClr val="accent1"/>
              </a:solidFill>
            </p:grpSpPr>
            <p:sp>
              <p:nvSpPr>
                <p:cNvPr id="153" name="Freeform: Shape 152">
                  <a:extLst>
                    <a:ext uri="{FF2B5EF4-FFF2-40B4-BE49-F238E27FC236}">
                      <a16:creationId xmlns:a16="http://schemas.microsoft.com/office/drawing/2014/main" id="{91C0D289-F389-4B60-874D-B101C7895D36}"/>
                    </a:ext>
                  </a:extLst>
                </p:cNvPr>
                <p:cNvSpPr/>
                <p:nvPr/>
              </p:nvSpPr>
              <p:spPr>
                <a:xfrm rot="679691">
                  <a:off x="4180641" y="2997038"/>
                  <a:ext cx="681145" cy="792691"/>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grpFill/>
                <a:ln w="9525"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54" name="Freeform: Shape 153">
                  <a:extLst>
                    <a:ext uri="{FF2B5EF4-FFF2-40B4-BE49-F238E27FC236}">
                      <a16:creationId xmlns:a16="http://schemas.microsoft.com/office/drawing/2014/main" id="{BC1928D9-0F53-49E1-8BA6-CE932C01E223}"/>
                    </a:ext>
                  </a:extLst>
                </p:cNvPr>
                <p:cNvSpPr/>
                <p:nvPr/>
              </p:nvSpPr>
              <p:spPr>
                <a:xfrm rot="19811027">
                  <a:off x="3735175" y="3113448"/>
                  <a:ext cx="386957" cy="623724"/>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grpFill/>
                <a:ln w="9525"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pSp>
          <p:grpSp>
            <p:nvGrpSpPr>
              <p:cNvPr id="150" name="Group 149">
                <a:extLst>
                  <a:ext uri="{FF2B5EF4-FFF2-40B4-BE49-F238E27FC236}">
                    <a16:creationId xmlns:a16="http://schemas.microsoft.com/office/drawing/2014/main" id="{84035B4C-47C0-41E0-8ECF-6C711949B901}"/>
                  </a:ext>
                </a:extLst>
              </p:cNvPr>
              <p:cNvGrpSpPr/>
              <p:nvPr/>
            </p:nvGrpSpPr>
            <p:grpSpPr>
              <a:xfrm rot="2700000" flipH="1">
                <a:off x="5030377" y="2242321"/>
                <a:ext cx="608269" cy="431438"/>
                <a:chOff x="3912651" y="3211282"/>
                <a:chExt cx="1117586" cy="792691"/>
              </a:xfrm>
              <a:solidFill>
                <a:schemeClr val="accent1"/>
              </a:solidFill>
            </p:grpSpPr>
            <p:sp>
              <p:nvSpPr>
                <p:cNvPr id="151" name="Freeform: Shape 150">
                  <a:extLst>
                    <a:ext uri="{FF2B5EF4-FFF2-40B4-BE49-F238E27FC236}">
                      <a16:creationId xmlns:a16="http://schemas.microsoft.com/office/drawing/2014/main" id="{11A1A45C-55D3-4EC0-A373-C0B7A2E11607}"/>
                    </a:ext>
                  </a:extLst>
                </p:cNvPr>
                <p:cNvSpPr/>
                <p:nvPr/>
              </p:nvSpPr>
              <p:spPr>
                <a:xfrm rot="679691">
                  <a:off x="4349092" y="3211282"/>
                  <a:ext cx="681145" cy="792691"/>
                </a:xfrm>
                <a:custGeom>
                  <a:avLst/>
                  <a:gdLst>
                    <a:gd name="connsiteX0" fmla="*/ 316143 w 2733675"/>
                    <a:gd name="connsiteY0" fmla="*/ 3128010 h 3181350"/>
                    <a:gd name="connsiteX1" fmla="*/ 2161135 w 2733675"/>
                    <a:gd name="connsiteY1" fmla="*/ 926782 h 3181350"/>
                    <a:gd name="connsiteX2" fmla="*/ 2146848 w 2733675"/>
                    <a:gd name="connsiteY2" fmla="*/ 956310 h 3181350"/>
                    <a:gd name="connsiteX3" fmla="*/ 2131608 w 2733675"/>
                    <a:gd name="connsiteY3" fmla="*/ 986790 h 3181350"/>
                    <a:gd name="connsiteX4" fmla="*/ 977178 w 2733675"/>
                    <a:gd name="connsiteY4" fmla="*/ 2490788 h 3181350"/>
                    <a:gd name="connsiteX5" fmla="*/ 256135 w 2733675"/>
                    <a:gd name="connsiteY5" fmla="*/ 3052763 h 3181350"/>
                    <a:gd name="connsiteX6" fmla="*/ 222798 w 2733675"/>
                    <a:gd name="connsiteY6" fmla="*/ 3041333 h 3181350"/>
                    <a:gd name="connsiteX7" fmla="*/ 164695 w 2733675"/>
                    <a:gd name="connsiteY7" fmla="*/ 2854642 h 3181350"/>
                    <a:gd name="connsiteX8" fmla="*/ 22773 w 2733675"/>
                    <a:gd name="connsiteY8" fmla="*/ 2218373 h 3181350"/>
                    <a:gd name="connsiteX9" fmla="*/ 38965 w 2733675"/>
                    <a:gd name="connsiteY9" fmla="*/ 1536382 h 3181350"/>
                    <a:gd name="connsiteX10" fmla="*/ 212320 w 2733675"/>
                    <a:gd name="connsiteY10" fmla="*/ 1156335 h 3181350"/>
                    <a:gd name="connsiteX11" fmla="*/ 545695 w 2733675"/>
                    <a:gd name="connsiteY11" fmla="*/ 865822 h 3181350"/>
                    <a:gd name="connsiteX12" fmla="*/ 1077190 w 2733675"/>
                    <a:gd name="connsiteY12" fmla="*/ 658177 h 3181350"/>
                    <a:gd name="connsiteX13" fmla="*/ 1392468 w 2733675"/>
                    <a:gd name="connsiteY13" fmla="*/ 579120 h 3181350"/>
                    <a:gd name="connsiteX14" fmla="*/ 1986828 w 2733675"/>
                    <a:gd name="connsiteY14" fmla="*/ 418147 h 3181350"/>
                    <a:gd name="connsiteX15" fmla="*/ 2201140 w 2733675"/>
                    <a:gd name="connsiteY15" fmla="*/ 322897 h 3181350"/>
                    <a:gd name="connsiteX16" fmla="*/ 2529753 w 2733675"/>
                    <a:gd name="connsiteY16" fmla="*/ 0 h 3181350"/>
                    <a:gd name="connsiteX17" fmla="*/ 2555470 w 2733675"/>
                    <a:gd name="connsiteY17" fmla="*/ 99060 h 3181350"/>
                    <a:gd name="connsiteX18" fmla="*/ 2689773 w 2733675"/>
                    <a:gd name="connsiteY18" fmla="*/ 775335 h 3181350"/>
                    <a:gd name="connsiteX19" fmla="*/ 2726920 w 2733675"/>
                    <a:gd name="connsiteY19" fmla="*/ 1599248 h 3181350"/>
                    <a:gd name="connsiteX20" fmla="*/ 2524990 w 2733675"/>
                    <a:gd name="connsiteY20" fmla="*/ 2387917 h 3181350"/>
                    <a:gd name="connsiteX21" fmla="*/ 2271625 w 2733675"/>
                    <a:gd name="connsiteY21" fmla="*/ 2735580 h 3181350"/>
                    <a:gd name="connsiteX22" fmla="*/ 1782993 w 2733675"/>
                    <a:gd name="connsiteY22" fmla="*/ 3046095 h 3181350"/>
                    <a:gd name="connsiteX23" fmla="*/ 1406755 w 2733675"/>
                    <a:gd name="connsiteY23" fmla="*/ 3146108 h 3181350"/>
                    <a:gd name="connsiteX24" fmla="*/ 714288 w 2733675"/>
                    <a:gd name="connsiteY24" fmla="*/ 3172778 h 3181350"/>
                    <a:gd name="connsiteX25" fmla="*/ 334240 w 2733675"/>
                    <a:gd name="connsiteY25" fmla="*/ 3129915 h 3181350"/>
                    <a:gd name="connsiteX26" fmla="*/ 316143 w 2733675"/>
                    <a:gd name="connsiteY26" fmla="*/ 3128010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733675" h="3181350">
                      <a:moveTo>
                        <a:pt x="316143" y="3128010"/>
                      </a:moveTo>
                      <a:cubicBezTo>
                        <a:pt x="1211493" y="2624138"/>
                        <a:pt x="1817283" y="1884045"/>
                        <a:pt x="2161135" y="926782"/>
                      </a:cubicBezTo>
                      <a:cubicBezTo>
                        <a:pt x="2156373" y="936307"/>
                        <a:pt x="2151610" y="946785"/>
                        <a:pt x="2146848" y="956310"/>
                      </a:cubicBezTo>
                      <a:cubicBezTo>
                        <a:pt x="2142085" y="966788"/>
                        <a:pt x="2136370" y="976313"/>
                        <a:pt x="2131608" y="986790"/>
                      </a:cubicBezTo>
                      <a:cubicBezTo>
                        <a:pt x="1843953" y="1563053"/>
                        <a:pt x="1455333" y="2061210"/>
                        <a:pt x="977178" y="2490788"/>
                      </a:cubicBezTo>
                      <a:cubicBezTo>
                        <a:pt x="750483" y="2695575"/>
                        <a:pt x="508548" y="2880360"/>
                        <a:pt x="256135" y="3052763"/>
                      </a:cubicBezTo>
                      <a:cubicBezTo>
                        <a:pt x="236133" y="3066098"/>
                        <a:pt x="229465" y="3065145"/>
                        <a:pt x="222798" y="3041333"/>
                      </a:cubicBezTo>
                      <a:cubicBezTo>
                        <a:pt x="204700" y="2978467"/>
                        <a:pt x="183745" y="2917508"/>
                        <a:pt x="164695" y="2854642"/>
                      </a:cubicBezTo>
                      <a:cubicBezTo>
                        <a:pt x="100878" y="2646045"/>
                        <a:pt x="51348" y="2434590"/>
                        <a:pt x="22773" y="2218373"/>
                      </a:cubicBezTo>
                      <a:cubicBezTo>
                        <a:pt x="-7707" y="1990725"/>
                        <a:pt x="-12470" y="1763078"/>
                        <a:pt x="38965" y="1536382"/>
                      </a:cubicBezTo>
                      <a:cubicBezTo>
                        <a:pt x="70398" y="1396365"/>
                        <a:pt x="129453" y="1270635"/>
                        <a:pt x="212320" y="1156335"/>
                      </a:cubicBezTo>
                      <a:cubicBezTo>
                        <a:pt x="300903" y="1033463"/>
                        <a:pt x="416155" y="941070"/>
                        <a:pt x="545695" y="865822"/>
                      </a:cubicBezTo>
                      <a:cubicBezTo>
                        <a:pt x="712383" y="769620"/>
                        <a:pt x="892405" y="707707"/>
                        <a:pt x="1077190" y="658177"/>
                      </a:cubicBezTo>
                      <a:cubicBezTo>
                        <a:pt x="1181965" y="629602"/>
                        <a:pt x="1287693" y="604838"/>
                        <a:pt x="1392468" y="579120"/>
                      </a:cubicBezTo>
                      <a:cubicBezTo>
                        <a:pt x="1591540" y="530543"/>
                        <a:pt x="1792518" y="487680"/>
                        <a:pt x="1986828" y="418147"/>
                      </a:cubicBezTo>
                      <a:cubicBezTo>
                        <a:pt x="2060170" y="391477"/>
                        <a:pt x="2132560" y="360997"/>
                        <a:pt x="2201140" y="322897"/>
                      </a:cubicBezTo>
                      <a:cubicBezTo>
                        <a:pt x="2338300" y="246697"/>
                        <a:pt x="2453553" y="148590"/>
                        <a:pt x="2529753" y="0"/>
                      </a:cubicBezTo>
                      <a:cubicBezTo>
                        <a:pt x="2539278" y="37147"/>
                        <a:pt x="2547850" y="67627"/>
                        <a:pt x="2555470" y="99060"/>
                      </a:cubicBezTo>
                      <a:cubicBezTo>
                        <a:pt x="2610715" y="321945"/>
                        <a:pt x="2658340" y="546735"/>
                        <a:pt x="2689773" y="775335"/>
                      </a:cubicBezTo>
                      <a:cubicBezTo>
                        <a:pt x="2727873" y="1048702"/>
                        <a:pt x="2746923" y="1323023"/>
                        <a:pt x="2726920" y="1599248"/>
                      </a:cubicBezTo>
                      <a:cubicBezTo>
                        <a:pt x="2706918" y="1874520"/>
                        <a:pt x="2650720" y="2140267"/>
                        <a:pt x="2524990" y="2387917"/>
                      </a:cubicBezTo>
                      <a:cubicBezTo>
                        <a:pt x="2459268" y="2517458"/>
                        <a:pt x="2374495" y="2632710"/>
                        <a:pt x="2271625" y="2735580"/>
                      </a:cubicBezTo>
                      <a:cubicBezTo>
                        <a:pt x="2131608" y="2875598"/>
                        <a:pt x="1965873" y="2973705"/>
                        <a:pt x="1782993" y="3046095"/>
                      </a:cubicBezTo>
                      <a:cubicBezTo>
                        <a:pt x="1661073" y="3094673"/>
                        <a:pt x="1535343" y="3124200"/>
                        <a:pt x="1406755" y="3146108"/>
                      </a:cubicBezTo>
                      <a:cubicBezTo>
                        <a:pt x="1177203" y="3186113"/>
                        <a:pt x="945745" y="3188017"/>
                        <a:pt x="714288" y="3172778"/>
                      </a:cubicBezTo>
                      <a:cubicBezTo>
                        <a:pt x="586653" y="3164205"/>
                        <a:pt x="459970" y="3149917"/>
                        <a:pt x="334240" y="3129915"/>
                      </a:cubicBezTo>
                      <a:cubicBezTo>
                        <a:pt x="331383" y="3131820"/>
                        <a:pt x="328525" y="3130867"/>
                        <a:pt x="316143" y="3128010"/>
                      </a:cubicBezTo>
                      <a:close/>
                    </a:path>
                  </a:pathLst>
                </a:custGeom>
                <a:grpFill/>
                <a:ln w="9525"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52" name="Freeform: Shape 151">
                  <a:extLst>
                    <a:ext uri="{FF2B5EF4-FFF2-40B4-BE49-F238E27FC236}">
                      <a16:creationId xmlns:a16="http://schemas.microsoft.com/office/drawing/2014/main" id="{B43F1755-B952-4492-B071-B8B1B27D92CB}"/>
                    </a:ext>
                  </a:extLst>
                </p:cNvPr>
                <p:cNvSpPr/>
                <p:nvPr/>
              </p:nvSpPr>
              <p:spPr>
                <a:xfrm rot="19811027">
                  <a:off x="3912651" y="3227208"/>
                  <a:ext cx="386957" cy="623724"/>
                </a:xfrm>
                <a:custGeom>
                  <a:avLst/>
                  <a:gdLst>
                    <a:gd name="connsiteX0" fmla="*/ 934992 w 2085975"/>
                    <a:gd name="connsiteY0" fmla="*/ 822960 h 3362325"/>
                    <a:gd name="connsiteX1" fmla="*/ 1095965 w 2085975"/>
                    <a:gd name="connsiteY1" fmla="*/ 3340418 h 3362325"/>
                    <a:gd name="connsiteX2" fmla="*/ 1072152 w 2085975"/>
                    <a:gd name="connsiteY2" fmla="*/ 3334703 h 3362325"/>
                    <a:gd name="connsiteX3" fmla="*/ 748302 w 2085975"/>
                    <a:gd name="connsiteY3" fmla="*/ 3155633 h 3362325"/>
                    <a:gd name="connsiteX4" fmla="*/ 506367 w 2085975"/>
                    <a:gd name="connsiteY4" fmla="*/ 2975610 h 3362325"/>
                    <a:gd name="connsiteX5" fmla="*/ 196805 w 2085975"/>
                    <a:gd name="connsiteY5" fmla="*/ 2623185 h 3362325"/>
                    <a:gd name="connsiteX6" fmla="*/ 1542 w 2085975"/>
                    <a:gd name="connsiteY6" fmla="*/ 1878330 h 3362325"/>
                    <a:gd name="connsiteX7" fmla="*/ 125367 w 2085975"/>
                    <a:gd name="connsiteY7" fmla="*/ 1338263 h 3362325"/>
                    <a:gd name="connsiteX8" fmla="*/ 290150 w 2085975"/>
                    <a:gd name="connsiteY8" fmla="*/ 1003935 h 3362325"/>
                    <a:gd name="connsiteX9" fmla="*/ 533990 w 2085975"/>
                    <a:gd name="connsiteY9" fmla="*/ 645795 h 3362325"/>
                    <a:gd name="connsiteX10" fmla="*/ 869270 w 2085975"/>
                    <a:gd name="connsiteY10" fmla="*/ 260985 h 3362325"/>
                    <a:gd name="connsiteX11" fmla="*/ 1139780 w 2085975"/>
                    <a:gd name="connsiteY11" fmla="*/ 0 h 3362325"/>
                    <a:gd name="connsiteX12" fmla="*/ 1145495 w 2085975"/>
                    <a:gd name="connsiteY12" fmla="*/ 16193 h 3362325"/>
                    <a:gd name="connsiteX13" fmla="*/ 1287417 w 2085975"/>
                    <a:gd name="connsiteY13" fmla="*/ 554355 h 3362325"/>
                    <a:gd name="connsiteX14" fmla="*/ 1752237 w 2085975"/>
                    <a:gd name="connsiteY14" fmla="*/ 1176338 h 3362325"/>
                    <a:gd name="connsiteX15" fmla="*/ 2081802 w 2085975"/>
                    <a:gd name="connsiteY15" fmla="*/ 1904048 h 3362325"/>
                    <a:gd name="connsiteX16" fmla="*/ 1946547 w 2085975"/>
                    <a:gd name="connsiteY16" fmla="*/ 2621280 h 3362325"/>
                    <a:gd name="connsiteX17" fmla="*/ 1444580 w 2085975"/>
                    <a:gd name="connsiteY17" fmla="*/ 3253740 h 3362325"/>
                    <a:gd name="connsiteX18" fmla="*/ 1323612 w 2085975"/>
                    <a:gd name="connsiteY18" fmla="*/ 3355658 h 3362325"/>
                    <a:gd name="connsiteX19" fmla="*/ 1275035 w 2085975"/>
                    <a:gd name="connsiteY19" fmla="*/ 3358515 h 3362325"/>
                    <a:gd name="connsiteX20" fmla="*/ 1215980 w 2085975"/>
                    <a:gd name="connsiteY20" fmla="*/ 3300413 h 3362325"/>
                    <a:gd name="connsiteX21" fmla="*/ 1103585 w 2085975"/>
                    <a:gd name="connsiteY21" fmla="*/ 3075623 h 3362325"/>
                    <a:gd name="connsiteX22" fmla="*/ 1004525 w 2085975"/>
                    <a:gd name="connsiteY22" fmla="*/ 2750820 h 3362325"/>
                    <a:gd name="connsiteX23" fmla="*/ 971187 w 2085975"/>
                    <a:gd name="connsiteY23" fmla="*/ 2626043 h 3362325"/>
                    <a:gd name="connsiteX24" fmla="*/ 921657 w 2085975"/>
                    <a:gd name="connsiteY24" fmla="*/ 2357438 h 3362325"/>
                    <a:gd name="connsiteX25" fmla="*/ 865460 w 2085975"/>
                    <a:gd name="connsiteY25" fmla="*/ 1453515 h 3362325"/>
                    <a:gd name="connsiteX26" fmla="*/ 934992 w 2085975"/>
                    <a:gd name="connsiteY26" fmla="*/ 838200 h 3362325"/>
                    <a:gd name="connsiteX27" fmla="*/ 934992 w 2085975"/>
                    <a:gd name="connsiteY27" fmla="*/ 822960 h 3362325"/>
                    <a:gd name="connsiteX28" fmla="*/ 938802 w 2085975"/>
                    <a:gd name="connsiteY28" fmla="*/ 803910 h 3362325"/>
                    <a:gd name="connsiteX29" fmla="*/ 938802 w 2085975"/>
                    <a:gd name="connsiteY29" fmla="*/ 805815 h 3362325"/>
                    <a:gd name="connsiteX30" fmla="*/ 937850 w 2085975"/>
                    <a:gd name="connsiteY30" fmla="*/ 805815 h 3362325"/>
                    <a:gd name="connsiteX31" fmla="*/ 938802 w 2085975"/>
                    <a:gd name="connsiteY31" fmla="*/ 803910 h 336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85975" h="3362325">
                      <a:moveTo>
                        <a:pt x="934992" y="822960"/>
                      </a:moveTo>
                      <a:cubicBezTo>
                        <a:pt x="685437" y="1681163"/>
                        <a:pt x="733062" y="2520315"/>
                        <a:pt x="1095965" y="3340418"/>
                      </a:cubicBezTo>
                      <a:cubicBezTo>
                        <a:pt x="1084535" y="3343275"/>
                        <a:pt x="1077867" y="3337560"/>
                        <a:pt x="1072152" y="3334703"/>
                      </a:cubicBezTo>
                      <a:cubicBezTo>
                        <a:pt x="959757" y="3282315"/>
                        <a:pt x="852125" y="3222308"/>
                        <a:pt x="748302" y="3155633"/>
                      </a:cubicBezTo>
                      <a:cubicBezTo>
                        <a:pt x="663530" y="3101340"/>
                        <a:pt x="583520" y="3041333"/>
                        <a:pt x="506367" y="2975610"/>
                      </a:cubicBezTo>
                      <a:cubicBezTo>
                        <a:pt x="386352" y="2872740"/>
                        <a:pt x="281577" y="2756535"/>
                        <a:pt x="196805" y="2623185"/>
                      </a:cubicBezTo>
                      <a:cubicBezTo>
                        <a:pt x="51072" y="2395538"/>
                        <a:pt x="-10840" y="2146935"/>
                        <a:pt x="1542" y="1878330"/>
                      </a:cubicBezTo>
                      <a:cubicBezTo>
                        <a:pt x="10115" y="1690688"/>
                        <a:pt x="56787" y="1511618"/>
                        <a:pt x="125367" y="1338263"/>
                      </a:cubicBezTo>
                      <a:cubicBezTo>
                        <a:pt x="171087" y="1222058"/>
                        <a:pt x="228237" y="1111568"/>
                        <a:pt x="290150" y="1003935"/>
                      </a:cubicBezTo>
                      <a:cubicBezTo>
                        <a:pt x="362540" y="879158"/>
                        <a:pt x="445407" y="761048"/>
                        <a:pt x="533990" y="645795"/>
                      </a:cubicBezTo>
                      <a:cubicBezTo>
                        <a:pt x="636860" y="510540"/>
                        <a:pt x="751160" y="383858"/>
                        <a:pt x="869270" y="260985"/>
                      </a:cubicBezTo>
                      <a:cubicBezTo>
                        <a:pt x="955947" y="170498"/>
                        <a:pt x="1048340" y="84773"/>
                        <a:pt x="1139780" y="0"/>
                      </a:cubicBezTo>
                      <a:cubicBezTo>
                        <a:pt x="1149305" y="3810"/>
                        <a:pt x="1145495" y="10478"/>
                        <a:pt x="1145495" y="16193"/>
                      </a:cubicBezTo>
                      <a:cubicBezTo>
                        <a:pt x="1138827" y="209550"/>
                        <a:pt x="1197882" y="386715"/>
                        <a:pt x="1287417" y="554355"/>
                      </a:cubicBezTo>
                      <a:cubicBezTo>
                        <a:pt x="1410290" y="785813"/>
                        <a:pt x="1578882" y="982980"/>
                        <a:pt x="1752237" y="1176338"/>
                      </a:cubicBezTo>
                      <a:cubicBezTo>
                        <a:pt x="1937975" y="1383983"/>
                        <a:pt x="2052275" y="1625918"/>
                        <a:pt x="2081802" y="1904048"/>
                      </a:cubicBezTo>
                      <a:cubicBezTo>
                        <a:pt x="2108472" y="2156460"/>
                        <a:pt x="2057037" y="2394585"/>
                        <a:pt x="1946547" y="2621280"/>
                      </a:cubicBezTo>
                      <a:cubicBezTo>
                        <a:pt x="1825580" y="2868930"/>
                        <a:pt x="1649367" y="3072765"/>
                        <a:pt x="1444580" y="3253740"/>
                      </a:cubicBezTo>
                      <a:cubicBezTo>
                        <a:pt x="1404575" y="3288983"/>
                        <a:pt x="1362665" y="3320415"/>
                        <a:pt x="1323612" y="3355658"/>
                      </a:cubicBezTo>
                      <a:cubicBezTo>
                        <a:pt x="1306467" y="3370898"/>
                        <a:pt x="1292180" y="3368993"/>
                        <a:pt x="1275035" y="3358515"/>
                      </a:cubicBezTo>
                      <a:cubicBezTo>
                        <a:pt x="1251222" y="3343275"/>
                        <a:pt x="1232172" y="3323273"/>
                        <a:pt x="1215980" y="3300413"/>
                      </a:cubicBezTo>
                      <a:cubicBezTo>
                        <a:pt x="1166450" y="3231833"/>
                        <a:pt x="1133112" y="3154680"/>
                        <a:pt x="1103585" y="3075623"/>
                      </a:cubicBezTo>
                      <a:cubicBezTo>
                        <a:pt x="1063580" y="2969895"/>
                        <a:pt x="1036910" y="2859405"/>
                        <a:pt x="1004525" y="2750820"/>
                      </a:cubicBezTo>
                      <a:cubicBezTo>
                        <a:pt x="992142" y="2708910"/>
                        <a:pt x="976902" y="2667953"/>
                        <a:pt x="971187" y="2626043"/>
                      </a:cubicBezTo>
                      <a:cubicBezTo>
                        <a:pt x="957852" y="2535555"/>
                        <a:pt x="935945" y="2447925"/>
                        <a:pt x="921657" y="2357438"/>
                      </a:cubicBezTo>
                      <a:cubicBezTo>
                        <a:pt x="872127" y="2058353"/>
                        <a:pt x="852125" y="1757363"/>
                        <a:pt x="865460" y="1453515"/>
                      </a:cubicBezTo>
                      <a:cubicBezTo>
                        <a:pt x="874032" y="1246823"/>
                        <a:pt x="897845" y="1041083"/>
                        <a:pt x="934992" y="838200"/>
                      </a:cubicBezTo>
                      <a:cubicBezTo>
                        <a:pt x="934040" y="832485"/>
                        <a:pt x="934040" y="827723"/>
                        <a:pt x="934992" y="822960"/>
                      </a:cubicBezTo>
                      <a:close/>
                      <a:moveTo>
                        <a:pt x="938802" y="803910"/>
                      </a:moveTo>
                      <a:lnTo>
                        <a:pt x="938802" y="805815"/>
                      </a:lnTo>
                      <a:lnTo>
                        <a:pt x="937850" y="805815"/>
                      </a:lnTo>
                      <a:lnTo>
                        <a:pt x="938802" y="803910"/>
                      </a:lnTo>
                      <a:close/>
                    </a:path>
                  </a:pathLst>
                </a:custGeom>
                <a:grpFill/>
                <a:ln w="9525" cap="flat">
                  <a:noFill/>
                  <a:prstDash val="solid"/>
                  <a:miter/>
                </a:ln>
              </p:spPr>
              <p:txBody>
                <a:bodyPr rtlCol="0" anchor="ctr"/>
                <a:lstStyle/>
                <a:p>
                  <a:endParaRPr lang="en-US"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pSp>
        </p:grpSp>
      </p:grpSp>
      <p:sp>
        <p:nvSpPr>
          <p:cNvPr id="156" name="TextBox 155">
            <a:extLst>
              <a:ext uri="{FF2B5EF4-FFF2-40B4-BE49-F238E27FC236}">
                <a16:creationId xmlns:a16="http://schemas.microsoft.com/office/drawing/2014/main" id="{D0FC04DB-01D0-4603-813F-7729159809E0}"/>
              </a:ext>
            </a:extLst>
          </p:cNvPr>
          <p:cNvSpPr txBox="1"/>
          <p:nvPr/>
        </p:nvSpPr>
        <p:spPr>
          <a:xfrm>
            <a:off x="217157" y="1778127"/>
            <a:ext cx="6694152" cy="3785652"/>
          </a:xfrm>
          <a:prstGeom prst="rect">
            <a:avLst/>
          </a:prstGeom>
          <a:noFill/>
        </p:spPr>
        <p:txBody>
          <a:bodyPr wrap="square" rtlCol="0" anchor="ctr">
            <a:spAutoFit/>
          </a:bodyPr>
          <a:lstStyle/>
          <a:p>
            <a:r>
              <a:rPr lang="en-US" sz="2000" b="1" dirty="0">
                <a:latin typeface="Andalus" panose="02020603050405020304" pitchFamily="18" charset="-78"/>
                <a:cs typeface="Andalus" panose="02020603050405020304" pitchFamily="18" charset="-78"/>
              </a:rPr>
              <a:t>Rice is one of the main crops that people rely on for food on a daily basis.</a:t>
            </a:r>
          </a:p>
          <a:p>
            <a:endParaRPr lang="en-US" sz="2000" b="1" dirty="0">
              <a:latin typeface="Andalus" panose="02020603050405020304" pitchFamily="18" charset="-78"/>
              <a:cs typeface="Andalus" panose="02020603050405020304" pitchFamily="18" charset="-78"/>
            </a:endParaRPr>
          </a:p>
          <a:p>
            <a:r>
              <a:rPr lang="en-US" sz="2000" b="1" dirty="0">
                <a:latin typeface="Andalus" panose="02020603050405020304" pitchFamily="18" charset="-78"/>
                <a:cs typeface="Andalus" panose="02020603050405020304" pitchFamily="18" charset="-78"/>
              </a:rPr>
              <a:t>So rice diseases cause great damage to agriculture, and it was necessary to preserve agricultural crops from diseases that often lead to the loss of the entire crop. Annually, rice diseases destroy more than 20% of the total crop, which provides half the calories on which the world's population depends.</a:t>
            </a:r>
          </a:p>
          <a:p>
            <a:endParaRPr lang="en-US" sz="2000" b="1" dirty="0">
              <a:latin typeface="Andalus" panose="02020603050405020304" pitchFamily="18" charset="-78"/>
              <a:cs typeface="Andalus" panose="02020603050405020304" pitchFamily="18" charset="-78"/>
            </a:endParaRPr>
          </a:p>
          <a:p>
            <a:r>
              <a:rPr lang="en-US" sz="2000" b="1" dirty="0">
                <a:latin typeface="Andalus" panose="02020603050405020304" pitchFamily="18" charset="-78"/>
                <a:cs typeface="Andalus" panose="02020603050405020304" pitchFamily="18" charset="-78"/>
              </a:rPr>
              <a:t>Among the most important diseases that affect rice plants are Brown spot disease, </a:t>
            </a:r>
            <a:r>
              <a:rPr lang="en-US" sz="2000" b="1" dirty="0" err="1">
                <a:latin typeface="Andalus" panose="02020603050405020304" pitchFamily="18" charset="-78"/>
                <a:cs typeface="Andalus" panose="02020603050405020304" pitchFamily="18" charset="-78"/>
              </a:rPr>
              <a:t>Hispa</a:t>
            </a:r>
            <a:r>
              <a:rPr lang="en-US" sz="2000" b="1" dirty="0">
                <a:latin typeface="Andalus" panose="02020603050405020304" pitchFamily="18" charset="-78"/>
                <a:cs typeface="Andalus" panose="02020603050405020304" pitchFamily="18" charset="-78"/>
              </a:rPr>
              <a:t> disease, and white Leaf blast disease.</a:t>
            </a:r>
          </a:p>
          <a:p>
            <a:endParaRPr lang="en-US" sz="2000" dirty="0"/>
          </a:p>
        </p:txBody>
      </p:sp>
    </p:spTree>
    <p:extLst>
      <p:ext uri="{BB962C8B-B14F-4D97-AF65-F5344CB8AC3E}">
        <p14:creationId xmlns:p14="http://schemas.microsoft.com/office/powerpoint/2010/main" val="2718317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6"/>
                                        </p:tgtEl>
                                        <p:attrNameLst>
                                          <p:attrName>style.visibility</p:attrName>
                                        </p:attrNameLst>
                                      </p:cBhvr>
                                      <p:to>
                                        <p:strVal val="visible"/>
                                      </p:to>
                                    </p:set>
                                    <p:animEffect transition="in" filter="fade">
                                      <p:cBhvr>
                                        <p:cTn id="14" dur="1000"/>
                                        <p:tgtEl>
                                          <p:spTgt spid="156"/>
                                        </p:tgtEl>
                                      </p:cBhvr>
                                    </p:animEffect>
                                    <p:anim calcmode="lin" valueType="num">
                                      <p:cBhvr>
                                        <p:cTn id="15" dur="1000" fill="hold"/>
                                        <p:tgtEl>
                                          <p:spTgt spid="156"/>
                                        </p:tgtEl>
                                        <p:attrNameLst>
                                          <p:attrName>ppt_x</p:attrName>
                                        </p:attrNameLst>
                                      </p:cBhvr>
                                      <p:tavLst>
                                        <p:tav tm="0">
                                          <p:val>
                                            <p:strVal val="#ppt_x"/>
                                          </p:val>
                                        </p:tav>
                                        <p:tav tm="100000">
                                          <p:val>
                                            <p:strVal val="#ppt_x"/>
                                          </p:val>
                                        </p:tav>
                                      </p:tavLst>
                                    </p:anim>
                                    <p:anim calcmode="lin" valueType="num">
                                      <p:cBhvr>
                                        <p:cTn id="16" dur="1000" fill="hold"/>
                                        <p:tgtEl>
                                          <p:spTgt spid="1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898038" y="323606"/>
            <a:ext cx="9748749" cy="724247"/>
          </a:xfrm>
        </p:spPr>
        <p:txBody>
          <a:bodyPr/>
          <a:lstStyle/>
          <a:p>
            <a:r>
              <a:rPr lang="en-US" b="1" dirty="0">
                <a:solidFill>
                  <a:schemeClr val="accent1">
                    <a:lumMod val="75000"/>
                  </a:schemeClr>
                </a:solidFill>
                <a:latin typeface="Andalus" panose="02020603050405020304" pitchFamily="18" charset="-78"/>
                <a:cs typeface="Andalus" panose="02020603050405020304" pitchFamily="18" charset="-78"/>
              </a:rPr>
              <a:t>02 Problem Statement</a:t>
            </a:r>
            <a:endParaRPr lang="en-US" b="1" dirty="0">
              <a:solidFill>
                <a:schemeClr val="accent1">
                  <a:lumMod val="75000"/>
                </a:schemeClr>
              </a:solidFill>
            </a:endParaRPr>
          </a:p>
        </p:txBody>
      </p:sp>
      <p:sp>
        <p:nvSpPr>
          <p:cNvPr id="3" name="Teardrop 1">
            <a:extLst>
              <a:ext uri="{FF2B5EF4-FFF2-40B4-BE49-F238E27FC236}">
                <a16:creationId xmlns:a16="http://schemas.microsoft.com/office/drawing/2014/main" id="{F546B489-483B-495F-AF17-B78CC6BDEE36}"/>
              </a:ext>
            </a:extLst>
          </p:cNvPr>
          <p:cNvSpPr/>
          <p:nvPr/>
        </p:nvSpPr>
        <p:spPr>
          <a:xfrm rot="21068837" flipH="1">
            <a:off x="4925395" y="4945346"/>
            <a:ext cx="1512000" cy="1080000"/>
          </a:xfrm>
          <a:custGeom>
            <a:avLst/>
            <a:gdLst/>
            <a:ahLst/>
            <a:cxnLst/>
            <a:rect l="l" t="t" r="r" b="b"/>
            <a:pathLst>
              <a:path w="914401" h="914400">
                <a:moveTo>
                  <a:pt x="457200" y="0"/>
                </a:moveTo>
                <a:lnTo>
                  <a:pt x="457201" y="0"/>
                </a:lnTo>
                <a:lnTo>
                  <a:pt x="914400" y="0"/>
                </a:lnTo>
                <a:lnTo>
                  <a:pt x="914400" y="457190"/>
                </a:lnTo>
                <a:lnTo>
                  <a:pt x="914401" y="457200"/>
                </a:lnTo>
                <a:cubicBezTo>
                  <a:pt x="914401" y="709705"/>
                  <a:pt x="709706" y="914400"/>
                  <a:pt x="457201" y="914400"/>
                </a:cubicBezTo>
                <a:lnTo>
                  <a:pt x="457200" y="914400"/>
                </a:lnTo>
                <a:lnTo>
                  <a:pt x="1" y="914400"/>
                </a:lnTo>
                <a:lnTo>
                  <a:pt x="1" y="457210"/>
                </a:lnTo>
                <a:cubicBezTo>
                  <a:pt x="0" y="457207"/>
                  <a:pt x="0" y="457203"/>
                  <a:pt x="0" y="457200"/>
                </a:cubicBezTo>
                <a:cubicBezTo>
                  <a:pt x="0" y="204695"/>
                  <a:pt x="204695" y="0"/>
                  <a:pt x="4572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ardrop 1">
            <a:extLst>
              <a:ext uri="{FF2B5EF4-FFF2-40B4-BE49-F238E27FC236}">
                <a16:creationId xmlns:a16="http://schemas.microsoft.com/office/drawing/2014/main" id="{4C44A8E7-B475-4B2A-A01A-08930BA2C19B}"/>
              </a:ext>
            </a:extLst>
          </p:cNvPr>
          <p:cNvSpPr/>
          <p:nvPr/>
        </p:nvSpPr>
        <p:spPr>
          <a:xfrm rot="21068837" flipH="1">
            <a:off x="6612131" y="3683704"/>
            <a:ext cx="1512000" cy="1080000"/>
          </a:xfrm>
          <a:custGeom>
            <a:avLst/>
            <a:gdLst/>
            <a:ahLst/>
            <a:cxnLst/>
            <a:rect l="l" t="t" r="r" b="b"/>
            <a:pathLst>
              <a:path w="914401" h="914400">
                <a:moveTo>
                  <a:pt x="457200" y="0"/>
                </a:moveTo>
                <a:lnTo>
                  <a:pt x="457201" y="0"/>
                </a:lnTo>
                <a:lnTo>
                  <a:pt x="914400" y="0"/>
                </a:lnTo>
                <a:lnTo>
                  <a:pt x="914400" y="457190"/>
                </a:lnTo>
                <a:lnTo>
                  <a:pt x="914401" y="457200"/>
                </a:lnTo>
                <a:cubicBezTo>
                  <a:pt x="914401" y="709705"/>
                  <a:pt x="709706" y="914400"/>
                  <a:pt x="457201" y="914400"/>
                </a:cubicBezTo>
                <a:lnTo>
                  <a:pt x="457200" y="914400"/>
                </a:lnTo>
                <a:lnTo>
                  <a:pt x="1" y="914400"/>
                </a:lnTo>
                <a:lnTo>
                  <a:pt x="1" y="457210"/>
                </a:lnTo>
                <a:cubicBezTo>
                  <a:pt x="0" y="457207"/>
                  <a:pt x="0" y="457203"/>
                  <a:pt x="0" y="457200"/>
                </a:cubicBezTo>
                <a:cubicBezTo>
                  <a:pt x="0" y="204695"/>
                  <a:pt x="204695" y="0"/>
                  <a:pt x="4572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ardrop 1">
            <a:extLst>
              <a:ext uri="{FF2B5EF4-FFF2-40B4-BE49-F238E27FC236}">
                <a16:creationId xmlns:a16="http://schemas.microsoft.com/office/drawing/2014/main" id="{31025177-81E7-4A53-9A27-BAF040D0703D}"/>
              </a:ext>
            </a:extLst>
          </p:cNvPr>
          <p:cNvSpPr/>
          <p:nvPr/>
        </p:nvSpPr>
        <p:spPr>
          <a:xfrm flipH="1">
            <a:off x="3364766" y="3477786"/>
            <a:ext cx="1512000" cy="1080000"/>
          </a:xfrm>
          <a:custGeom>
            <a:avLst/>
            <a:gdLst/>
            <a:ahLst/>
            <a:cxnLst/>
            <a:rect l="l" t="t" r="r" b="b"/>
            <a:pathLst>
              <a:path w="914401" h="914400">
                <a:moveTo>
                  <a:pt x="457200" y="0"/>
                </a:moveTo>
                <a:lnTo>
                  <a:pt x="457201" y="0"/>
                </a:lnTo>
                <a:lnTo>
                  <a:pt x="914400" y="0"/>
                </a:lnTo>
                <a:lnTo>
                  <a:pt x="914400" y="457190"/>
                </a:lnTo>
                <a:lnTo>
                  <a:pt x="914401" y="457200"/>
                </a:lnTo>
                <a:cubicBezTo>
                  <a:pt x="914401" y="709705"/>
                  <a:pt x="709706" y="914400"/>
                  <a:pt x="457201" y="914400"/>
                </a:cubicBezTo>
                <a:lnTo>
                  <a:pt x="457200" y="914400"/>
                </a:lnTo>
                <a:lnTo>
                  <a:pt x="1" y="914400"/>
                </a:lnTo>
                <a:lnTo>
                  <a:pt x="1" y="457210"/>
                </a:lnTo>
                <a:cubicBezTo>
                  <a:pt x="0" y="457207"/>
                  <a:pt x="0" y="457203"/>
                  <a:pt x="0" y="457200"/>
                </a:cubicBezTo>
                <a:cubicBezTo>
                  <a:pt x="0" y="204695"/>
                  <a:pt x="204695" y="0"/>
                  <a:pt x="4572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Teardrop 1">
            <a:extLst>
              <a:ext uri="{FF2B5EF4-FFF2-40B4-BE49-F238E27FC236}">
                <a16:creationId xmlns:a16="http://schemas.microsoft.com/office/drawing/2014/main" id="{88EBB66D-9DC8-4FDD-BF16-43789D5925B1}"/>
              </a:ext>
            </a:extLst>
          </p:cNvPr>
          <p:cNvSpPr/>
          <p:nvPr/>
        </p:nvSpPr>
        <p:spPr>
          <a:xfrm flipH="1">
            <a:off x="4782136" y="2174818"/>
            <a:ext cx="1512000" cy="1080000"/>
          </a:xfrm>
          <a:custGeom>
            <a:avLst/>
            <a:gdLst/>
            <a:ahLst/>
            <a:cxnLst/>
            <a:rect l="l" t="t" r="r" b="b"/>
            <a:pathLst>
              <a:path w="914401" h="914400">
                <a:moveTo>
                  <a:pt x="457200" y="0"/>
                </a:moveTo>
                <a:lnTo>
                  <a:pt x="457201" y="0"/>
                </a:lnTo>
                <a:lnTo>
                  <a:pt x="914400" y="0"/>
                </a:lnTo>
                <a:lnTo>
                  <a:pt x="914400" y="457190"/>
                </a:lnTo>
                <a:lnTo>
                  <a:pt x="914401" y="457200"/>
                </a:lnTo>
                <a:cubicBezTo>
                  <a:pt x="914401" y="709705"/>
                  <a:pt x="709706" y="914400"/>
                  <a:pt x="457201" y="914400"/>
                </a:cubicBezTo>
                <a:lnTo>
                  <a:pt x="457200" y="914400"/>
                </a:lnTo>
                <a:lnTo>
                  <a:pt x="1" y="914400"/>
                </a:lnTo>
                <a:lnTo>
                  <a:pt x="1" y="457210"/>
                </a:lnTo>
                <a:cubicBezTo>
                  <a:pt x="0" y="457207"/>
                  <a:pt x="0" y="457203"/>
                  <a:pt x="0" y="457200"/>
                </a:cubicBezTo>
                <a:cubicBezTo>
                  <a:pt x="0" y="204695"/>
                  <a:pt x="204695" y="0"/>
                  <a:pt x="4572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Freeform 7">
            <a:extLst>
              <a:ext uri="{FF2B5EF4-FFF2-40B4-BE49-F238E27FC236}">
                <a16:creationId xmlns:a16="http://schemas.microsoft.com/office/drawing/2014/main" id="{6BFAF6BF-3BE3-4C2D-AFE3-DA978A4E30BF}"/>
              </a:ext>
            </a:extLst>
          </p:cNvPr>
          <p:cNvSpPr/>
          <p:nvPr/>
        </p:nvSpPr>
        <p:spPr>
          <a:xfrm>
            <a:off x="3155489" y="1845608"/>
            <a:ext cx="4345540" cy="4827403"/>
          </a:xfrm>
          <a:custGeom>
            <a:avLst/>
            <a:gdLst>
              <a:gd name="connsiteX0" fmla="*/ 0 w 4953000"/>
              <a:gd name="connsiteY0" fmla="*/ 6877050 h 6877050"/>
              <a:gd name="connsiteX1" fmla="*/ 657225 w 4953000"/>
              <a:gd name="connsiteY1" fmla="*/ 537210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657225 w 4953000"/>
              <a:gd name="connsiteY1" fmla="*/ 537210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657225 w 4953000"/>
              <a:gd name="connsiteY1" fmla="*/ 537210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657225 w 4953000"/>
              <a:gd name="connsiteY1" fmla="*/ 537210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90550 w 4953000"/>
              <a:gd name="connsiteY1" fmla="*/ 5343525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90550 w 4953000"/>
              <a:gd name="connsiteY1" fmla="*/ 5343525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152650 w 4953000"/>
              <a:gd name="connsiteY2" fmla="*/ 41338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066925 w 4953000"/>
              <a:gd name="connsiteY2" fmla="*/ 40576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066925 w 4953000"/>
              <a:gd name="connsiteY2" fmla="*/ 4057650 h 6877050"/>
              <a:gd name="connsiteX3" fmla="*/ 3467100 w 4953000"/>
              <a:gd name="connsiteY3" fmla="*/ 2847975 h 6877050"/>
              <a:gd name="connsiteX4" fmla="*/ 4953000 w 4953000"/>
              <a:gd name="connsiteY4" fmla="*/ 0 h 6877050"/>
              <a:gd name="connsiteX0" fmla="*/ 0 w 4953000"/>
              <a:gd name="connsiteY0" fmla="*/ 6877050 h 6877050"/>
              <a:gd name="connsiteX1" fmla="*/ 542925 w 4953000"/>
              <a:gd name="connsiteY1" fmla="*/ 5314950 h 6877050"/>
              <a:gd name="connsiteX2" fmla="*/ 2066925 w 4953000"/>
              <a:gd name="connsiteY2" fmla="*/ 4057650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66925 w 4953000"/>
              <a:gd name="connsiteY2" fmla="*/ 4057650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66925 w 4953000"/>
              <a:gd name="connsiteY2" fmla="*/ 4057650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67100 w 4953000"/>
              <a:gd name="connsiteY3" fmla="*/ 2847975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48050 w 4953000"/>
              <a:gd name="connsiteY3" fmla="*/ 2743200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48050 w 4953000"/>
              <a:gd name="connsiteY3" fmla="*/ 2743200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514350 w 4953000"/>
              <a:gd name="connsiteY1" fmla="*/ 530542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0 w 4953000"/>
              <a:gd name="connsiteY0" fmla="*/ 6877050 h 6877050"/>
              <a:gd name="connsiteX1" fmla="*/ 447675 w 4953000"/>
              <a:gd name="connsiteY1" fmla="*/ 5324475 h 6877050"/>
              <a:gd name="connsiteX2" fmla="*/ 2095500 w 4953000"/>
              <a:gd name="connsiteY2" fmla="*/ 3990975 h 6877050"/>
              <a:gd name="connsiteX3" fmla="*/ 3495675 w 4953000"/>
              <a:gd name="connsiteY3" fmla="*/ 2819400 h 6877050"/>
              <a:gd name="connsiteX4" fmla="*/ 4953000 w 4953000"/>
              <a:gd name="connsiteY4" fmla="*/ 0 h 6877050"/>
              <a:gd name="connsiteX0" fmla="*/ 13836 w 4966836"/>
              <a:gd name="connsiteY0" fmla="*/ 6877050 h 6877050"/>
              <a:gd name="connsiteX1" fmla="*/ 461511 w 4966836"/>
              <a:gd name="connsiteY1" fmla="*/ 5324475 h 6877050"/>
              <a:gd name="connsiteX2" fmla="*/ 2109336 w 4966836"/>
              <a:gd name="connsiteY2" fmla="*/ 3990975 h 6877050"/>
              <a:gd name="connsiteX3" fmla="*/ 3509511 w 4966836"/>
              <a:gd name="connsiteY3" fmla="*/ 2819400 h 6877050"/>
              <a:gd name="connsiteX4" fmla="*/ 4966836 w 4966836"/>
              <a:gd name="connsiteY4" fmla="*/ 0 h 6877050"/>
              <a:gd name="connsiteX0" fmla="*/ 13836 w 4966836"/>
              <a:gd name="connsiteY0" fmla="*/ 6877050 h 6877050"/>
              <a:gd name="connsiteX1" fmla="*/ 461511 w 4966836"/>
              <a:gd name="connsiteY1" fmla="*/ 5324475 h 6877050"/>
              <a:gd name="connsiteX2" fmla="*/ 2109336 w 4966836"/>
              <a:gd name="connsiteY2" fmla="*/ 3990975 h 6877050"/>
              <a:gd name="connsiteX3" fmla="*/ 3557136 w 4966836"/>
              <a:gd name="connsiteY3" fmla="*/ 2609850 h 6877050"/>
              <a:gd name="connsiteX4" fmla="*/ 4966836 w 4966836"/>
              <a:gd name="connsiteY4" fmla="*/ 0 h 6877050"/>
              <a:gd name="connsiteX0" fmla="*/ 13836 w 4966836"/>
              <a:gd name="connsiteY0" fmla="*/ 6877050 h 6877050"/>
              <a:gd name="connsiteX1" fmla="*/ 461511 w 4966836"/>
              <a:gd name="connsiteY1" fmla="*/ 5324475 h 6877050"/>
              <a:gd name="connsiteX2" fmla="*/ 2109336 w 4966836"/>
              <a:gd name="connsiteY2" fmla="*/ 3990975 h 6877050"/>
              <a:gd name="connsiteX3" fmla="*/ 3557136 w 4966836"/>
              <a:gd name="connsiteY3" fmla="*/ 2609850 h 6877050"/>
              <a:gd name="connsiteX4" fmla="*/ 4966836 w 4966836"/>
              <a:gd name="connsiteY4" fmla="*/ 0 h 6877050"/>
              <a:gd name="connsiteX0" fmla="*/ 13836 w 4966836"/>
              <a:gd name="connsiteY0" fmla="*/ 6877050 h 6877050"/>
              <a:gd name="connsiteX1" fmla="*/ 461511 w 4966836"/>
              <a:gd name="connsiteY1" fmla="*/ 5324475 h 6877050"/>
              <a:gd name="connsiteX2" fmla="*/ 2080761 w 4966836"/>
              <a:gd name="connsiteY2" fmla="*/ 3981450 h 6877050"/>
              <a:gd name="connsiteX3" fmla="*/ 3557136 w 4966836"/>
              <a:gd name="connsiteY3" fmla="*/ 2609850 h 6877050"/>
              <a:gd name="connsiteX4" fmla="*/ 4966836 w 4966836"/>
              <a:gd name="connsiteY4" fmla="*/ 0 h 6877050"/>
              <a:gd name="connsiteX0" fmla="*/ 13836 w 4966836"/>
              <a:gd name="connsiteY0" fmla="*/ 6877050 h 6877050"/>
              <a:gd name="connsiteX1" fmla="*/ 461511 w 4966836"/>
              <a:gd name="connsiteY1" fmla="*/ 5324475 h 6877050"/>
              <a:gd name="connsiteX2" fmla="*/ 2080761 w 4966836"/>
              <a:gd name="connsiteY2" fmla="*/ 3981450 h 6877050"/>
              <a:gd name="connsiteX3" fmla="*/ 3557136 w 4966836"/>
              <a:gd name="connsiteY3" fmla="*/ 2609850 h 6877050"/>
              <a:gd name="connsiteX4" fmla="*/ 4966836 w 4966836"/>
              <a:gd name="connsiteY4" fmla="*/ 0 h 6877050"/>
              <a:gd name="connsiteX0" fmla="*/ 13836 w 4681086"/>
              <a:gd name="connsiteY0" fmla="*/ 6829425 h 6829425"/>
              <a:gd name="connsiteX1" fmla="*/ 461511 w 4681086"/>
              <a:gd name="connsiteY1" fmla="*/ 5276850 h 6829425"/>
              <a:gd name="connsiteX2" fmla="*/ 2080761 w 4681086"/>
              <a:gd name="connsiteY2" fmla="*/ 3933825 h 6829425"/>
              <a:gd name="connsiteX3" fmla="*/ 3557136 w 4681086"/>
              <a:gd name="connsiteY3" fmla="*/ 2562225 h 6829425"/>
              <a:gd name="connsiteX4" fmla="*/ 4681086 w 4681086"/>
              <a:gd name="connsiteY4" fmla="*/ 0 h 6829425"/>
              <a:gd name="connsiteX0" fmla="*/ 13836 w 4681086"/>
              <a:gd name="connsiteY0" fmla="*/ 6829425 h 6829425"/>
              <a:gd name="connsiteX1" fmla="*/ 461511 w 4681086"/>
              <a:gd name="connsiteY1" fmla="*/ 5276850 h 6829425"/>
              <a:gd name="connsiteX2" fmla="*/ 2080761 w 4681086"/>
              <a:gd name="connsiteY2" fmla="*/ 3933825 h 6829425"/>
              <a:gd name="connsiteX3" fmla="*/ 3557136 w 4681086"/>
              <a:gd name="connsiteY3" fmla="*/ 2562225 h 6829425"/>
              <a:gd name="connsiteX4" fmla="*/ 4681086 w 4681086"/>
              <a:gd name="connsiteY4" fmla="*/ 0 h 6829425"/>
              <a:gd name="connsiteX0" fmla="*/ 13836 w 4681086"/>
              <a:gd name="connsiteY0" fmla="*/ 6829425 h 6829425"/>
              <a:gd name="connsiteX1" fmla="*/ 461511 w 4681086"/>
              <a:gd name="connsiteY1" fmla="*/ 5276850 h 6829425"/>
              <a:gd name="connsiteX2" fmla="*/ 2080761 w 4681086"/>
              <a:gd name="connsiteY2" fmla="*/ 3933825 h 6829425"/>
              <a:gd name="connsiteX3" fmla="*/ 3557136 w 4681086"/>
              <a:gd name="connsiteY3" fmla="*/ 2562225 h 6829425"/>
              <a:gd name="connsiteX4" fmla="*/ 4681086 w 4681086"/>
              <a:gd name="connsiteY4" fmla="*/ 0 h 6829425"/>
              <a:gd name="connsiteX0" fmla="*/ 13836 w 4681086"/>
              <a:gd name="connsiteY0" fmla="*/ 6829425 h 6829425"/>
              <a:gd name="connsiteX1" fmla="*/ 461511 w 4681086"/>
              <a:gd name="connsiteY1" fmla="*/ 5276850 h 6829425"/>
              <a:gd name="connsiteX2" fmla="*/ 2080761 w 4681086"/>
              <a:gd name="connsiteY2" fmla="*/ 3933825 h 6829425"/>
              <a:gd name="connsiteX3" fmla="*/ 3557136 w 4681086"/>
              <a:gd name="connsiteY3" fmla="*/ 2562225 h 6829425"/>
              <a:gd name="connsiteX4" fmla="*/ 4681086 w 4681086"/>
              <a:gd name="connsiteY4" fmla="*/ 0 h 6829425"/>
              <a:gd name="connsiteX0" fmla="*/ 13836 w 4681086"/>
              <a:gd name="connsiteY0" fmla="*/ 6829425 h 6829425"/>
              <a:gd name="connsiteX1" fmla="*/ 461511 w 4681086"/>
              <a:gd name="connsiteY1" fmla="*/ 5276850 h 6829425"/>
              <a:gd name="connsiteX2" fmla="*/ 2080761 w 4681086"/>
              <a:gd name="connsiteY2" fmla="*/ 3933825 h 6829425"/>
              <a:gd name="connsiteX3" fmla="*/ 3557136 w 4681086"/>
              <a:gd name="connsiteY3" fmla="*/ 2562225 h 6829425"/>
              <a:gd name="connsiteX4" fmla="*/ 4681086 w 4681086"/>
              <a:gd name="connsiteY4" fmla="*/ 0 h 6829425"/>
              <a:gd name="connsiteX0" fmla="*/ 8988 w 4676238"/>
              <a:gd name="connsiteY0" fmla="*/ 6829425 h 6829425"/>
              <a:gd name="connsiteX1" fmla="*/ 561438 w 4676238"/>
              <a:gd name="connsiteY1" fmla="*/ 5257800 h 6829425"/>
              <a:gd name="connsiteX2" fmla="*/ 2075913 w 4676238"/>
              <a:gd name="connsiteY2" fmla="*/ 3933825 h 6829425"/>
              <a:gd name="connsiteX3" fmla="*/ 3552288 w 4676238"/>
              <a:gd name="connsiteY3" fmla="*/ 2562225 h 6829425"/>
              <a:gd name="connsiteX4" fmla="*/ 4676238 w 4676238"/>
              <a:gd name="connsiteY4" fmla="*/ 0 h 6829425"/>
              <a:gd name="connsiteX0" fmla="*/ 7744 w 4674994"/>
              <a:gd name="connsiteY0" fmla="*/ 6829425 h 6829425"/>
              <a:gd name="connsiteX1" fmla="*/ 560194 w 4674994"/>
              <a:gd name="connsiteY1" fmla="*/ 5257800 h 6829425"/>
              <a:gd name="connsiteX2" fmla="*/ 2074669 w 4674994"/>
              <a:gd name="connsiteY2" fmla="*/ 3933825 h 6829425"/>
              <a:gd name="connsiteX3" fmla="*/ 3551044 w 4674994"/>
              <a:gd name="connsiteY3" fmla="*/ 2562225 h 6829425"/>
              <a:gd name="connsiteX4" fmla="*/ 4674994 w 4674994"/>
              <a:gd name="connsiteY4" fmla="*/ 0 h 6829425"/>
              <a:gd name="connsiteX0" fmla="*/ 5269 w 4824919"/>
              <a:gd name="connsiteY0" fmla="*/ 6848475 h 6848475"/>
              <a:gd name="connsiteX1" fmla="*/ 710119 w 4824919"/>
              <a:gd name="connsiteY1" fmla="*/ 5257800 h 6848475"/>
              <a:gd name="connsiteX2" fmla="*/ 2224594 w 4824919"/>
              <a:gd name="connsiteY2" fmla="*/ 3933825 h 6848475"/>
              <a:gd name="connsiteX3" fmla="*/ 3700969 w 4824919"/>
              <a:gd name="connsiteY3" fmla="*/ 2562225 h 6848475"/>
              <a:gd name="connsiteX4" fmla="*/ 4824919 w 4824919"/>
              <a:gd name="connsiteY4" fmla="*/ 0 h 6848475"/>
              <a:gd name="connsiteX0" fmla="*/ 0 w 4819650"/>
              <a:gd name="connsiteY0" fmla="*/ 6848475 h 6848475"/>
              <a:gd name="connsiteX1" fmla="*/ 704850 w 4819650"/>
              <a:gd name="connsiteY1" fmla="*/ 525780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04850 w 4819650"/>
              <a:gd name="connsiteY1" fmla="*/ 525780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04850 w 4819650"/>
              <a:gd name="connsiteY1" fmla="*/ 525780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3382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695700 w 4819650"/>
              <a:gd name="connsiteY3" fmla="*/ 2562225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800475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800475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752850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752850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752850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752850 w 4819650"/>
              <a:gd name="connsiteY3" fmla="*/ 2600167 h 6848475"/>
              <a:gd name="connsiteX4" fmla="*/ 4819650 w 4819650"/>
              <a:gd name="connsiteY4" fmla="*/ 0 h 6848475"/>
              <a:gd name="connsiteX0" fmla="*/ 0 w 4819650"/>
              <a:gd name="connsiteY0" fmla="*/ 6848475 h 6848475"/>
              <a:gd name="connsiteX1" fmla="*/ 781050 w 4819650"/>
              <a:gd name="connsiteY1" fmla="*/ 5276850 h 6848475"/>
              <a:gd name="connsiteX2" fmla="*/ 2219325 w 4819650"/>
              <a:gd name="connsiteY2" fmla="*/ 3914775 h 6848475"/>
              <a:gd name="connsiteX3" fmla="*/ 3752850 w 4819650"/>
              <a:gd name="connsiteY3" fmla="*/ 2600167 h 6848475"/>
              <a:gd name="connsiteX4" fmla="*/ 4819650 w 4819650"/>
              <a:gd name="connsiteY4" fmla="*/ 0 h 6848475"/>
              <a:gd name="connsiteX0" fmla="*/ 0 w 6086475"/>
              <a:gd name="connsiteY0" fmla="*/ 6810533 h 6810533"/>
              <a:gd name="connsiteX1" fmla="*/ 781050 w 6086475"/>
              <a:gd name="connsiteY1" fmla="*/ 5238908 h 6810533"/>
              <a:gd name="connsiteX2" fmla="*/ 2219325 w 6086475"/>
              <a:gd name="connsiteY2" fmla="*/ 3876833 h 6810533"/>
              <a:gd name="connsiteX3" fmla="*/ 3752850 w 6086475"/>
              <a:gd name="connsiteY3" fmla="*/ 2562225 h 6810533"/>
              <a:gd name="connsiteX4" fmla="*/ 6086475 w 6086475"/>
              <a:gd name="connsiteY4" fmla="*/ 0 h 6810533"/>
              <a:gd name="connsiteX0" fmla="*/ 0 w 6086475"/>
              <a:gd name="connsiteY0" fmla="*/ 6810533 h 6810533"/>
              <a:gd name="connsiteX1" fmla="*/ 781050 w 6086475"/>
              <a:gd name="connsiteY1" fmla="*/ 5238908 h 6810533"/>
              <a:gd name="connsiteX2" fmla="*/ 2219325 w 6086475"/>
              <a:gd name="connsiteY2" fmla="*/ 3876833 h 6810533"/>
              <a:gd name="connsiteX3" fmla="*/ 3752850 w 6086475"/>
              <a:gd name="connsiteY3" fmla="*/ 2562225 h 6810533"/>
              <a:gd name="connsiteX4" fmla="*/ 6086475 w 6086475"/>
              <a:gd name="connsiteY4" fmla="*/ 0 h 6810533"/>
              <a:gd name="connsiteX0" fmla="*/ 0 w 6086475"/>
              <a:gd name="connsiteY0" fmla="*/ 6810533 h 6810533"/>
              <a:gd name="connsiteX1" fmla="*/ 781050 w 6086475"/>
              <a:gd name="connsiteY1" fmla="*/ 5238908 h 6810533"/>
              <a:gd name="connsiteX2" fmla="*/ 2219325 w 6086475"/>
              <a:gd name="connsiteY2" fmla="*/ 3876833 h 6810533"/>
              <a:gd name="connsiteX3" fmla="*/ 3752850 w 6086475"/>
              <a:gd name="connsiteY3" fmla="*/ 2562225 h 6810533"/>
              <a:gd name="connsiteX4" fmla="*/ 6086475 w 6086475"/>
              <a:gd name="connsiteY4" fmla="*/ 0 h 6810533"/>
              <a:gd name="connsiteX0" fmla="*/ 0 w 6086475"/>
              <a:gd name="connsiteY0" fmla="*/ 6810533 h 6810533"/>
              <a:gd name="connsiteX1" fmla="*/ 781050 w 6086475"/>
              <a:gd name="connsiteY1" fmla="*/ 5238908 h 6810533"/>
              <a:gd name="connsiteX2" fmla="*/ 2219325 w 6086475"/>
              <a:gd name="connsiteY2" fmla="*/ 3876833 h 6810533"/>
              <a:gd name="connsiteX3" fmla="*/ 3752850 w 6086475"/>
              <a:gd name="connsiteY3" fmla="*/ 2562225 h 6810533"/>
              <a:gd name="connsiteX4" fmla="*/ 6086475 w 6086475"/>
              <a:gd name="connsiteY4" fmla="*/ 0 h 6810533"/>
              <a:gd name="connsiteX0" fmla="*/ 0 w 6086475"/>
              <a:gd name="connsiteY0" fmla="*/ 6810533 h 6810533"/>
              <a:gd name="connsiteX1" fmla="*/ 781050 w 6086475"/>
              <a:gd name="connsiteY1" fmla="*/ 5238908 h 6810533"/>
              <a:gd name="connsiteX2" fmla="*/ 2219325 w 6086475"/>
              <a:gd name="connsiteY2" fmla="*/ 3876833 h 6810533"/>
              <a:gd name="connsiteX3" fmla="*/ 3752850 w 6086475"/>
              <a:gd name="connsiteY3" fmla="*/ 2562225 h 6810533"/>
              <a:gd name="connsiteX4" fmla="*/ 6086475 w 6086475"/>
              <a:gd name="connsiteY4" fmla="*/ 0 h 6810533"/>
              <a:gd name="connsiteX0" fmla="*/ 0 w 6172200"/>
              <a:gd name="connsiteY0" fmla="*/ 6857960 h 6857960"/>
              <a:gd name="connsiteX1" fmla="*/ 781050 w 6172200"/>
              <a:gd name="connsiteY1" fmla="*/ 5286335 h 6857960"/>
              <a:gd name="connsiteX2" fmla="*/ 2219325 w 6172200"/>
              <a:gd name="connsiteY2" fmla="*/ 3924260 h 6857960"/>
              <a:gd name="connsiteX3" fmla="*/ 3752850 w 6172200"/>
              <a:gd name="connsiteY3" fmla="*/ 2609652 h 6857960"/>
              <a:gd name="connsiteX4" fmla="*/ 6172200 w 6172200"/>
              <a:gd name="connsiteY4" fmla="*/ 0 h 6857960"/>
              <a:gd name="connsiteX0" fmla="*/ 0 w 6172200"/>
              <a:gd name="connsiteY0" fmla="*/ 6857960 h 6857960"/>
              <a:gd name="connsiteX1" fmla="*/ 781050 w 6172200"/>
              <a:gd name="connsiteY1" fmla="*/ 5286335 h 6857960"/>
              <a:gd name="connsiteX2" fmla="*/ 2219325 w 6172200"/>
              <a:gd name="connsiteY2" fmla="*/ 3924260 h 6857960"/>
              <a:gd name="connsiteX3" fmla="*/ 3752850 w 6172200"/>
              <a:gd name="connsiteY3" fmla="*/ 2609652 h 6857960"/>
              <a:gd name="connsiteX4" fmla="*/ 6172200 w 6172200"/>
              <a:gd name="connsiteY4" fmla="*/ 0 h 6857960"/>
              <a:gd name="connsiteX0" fmla="*/ 0 w 6172200"/>
              <a:gd name="connsiteY0" fmla="*/ 6857960 h 6857960"/>
              <a:gd name="connsiteX1" fmla="*/ 781050 w 6172200"/>
              <a:gd name="connsiteY1" fmla="*/ 5286335 h 6857960"/>
              <a:gd name="connsiteX2" fmla="*/ 3752850 w 6172200"/>
              <a:gd name="connsiteY2" fmla="*/ 2609652 h 6857960"/>
              <a:gd name="connsiteX3" fmla="*/ 6172200 w 6172200"/>
              <a:gd name="connsiteY3" fmla="*/ 0 h 6857960"/>
              <a:gd name="connsiteX0" fmla="*/ 0 w 6172200"/>
              <a:gd name="connsiteY0" fmla="*/ 6857960 h 6857960"/>
              <a:gd name="connsiteX1" fmla="*/ 781050 w 6172200"/>
              <a:gd name="connsiteY1" fmla="*/ 5286335 h 6857960"/>
              <a:gd name="connsiteX2" fmla="*/ 6172200 w 6172200"/>
              <a:gd name="connsiteY2"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72200"/>
              <a:gd name="connsiteY0" fmla="*/ 6857960 h 6857960"/>
              <a:gd name="connsiteX1" fmla="*/ 6172200 w 6172200"/>
              <a:gd name="connsiteY1" fmla="*/ 0 h 6857960"/>
              <a:gd name="connsiteX0" fmla="*/ 0 w 6122363"/>
              <a:gd name="connsiteY0" fmla="*/ 6785388 h 6785388"/>
              <a:gd name="connsiteX1" fmla="*/ 6122363 w 6122363"/>
              <a:gd name="connsiteY1" fmla="*/ 0 h 6785388"/>
              <a:gd name="connsiteX0" fmla="*/ 0 w 6122363"/>
              <a:gd name="connsiteY0" fmla="*/ 6785388 h 6785388"/>
              <a:gd name="connsiteX1" fmla="*/ 6122363 w 6122363"/>
              <a:gd name="connsiteY1" fmla="*/ 0 h 6785388"/>
              <a:gd name="connsiteX0" fmla="*/ 0 w 6122363"/>
              <a:gd name="connsiteY0" fmla="*/ 6785388 h 6785388"/>
              <a:gd name="connsiteX1" fmla="*/ 6122363 w 6122363"/>
              <a:gd name="connsiteY1" fmla="*/ 0 h 6785388"/>
              <a:gd name="connsiteX0" fmla="*/ 0 w 5849989"/>
              <a:gd name="connsiteY0" fmla="*/ 6279540 h 6279540"/>
              <a:gd name="connsiteX1" fmla="*/ 5849989 w 5849989"/>
              <a:gd name="connsiteY1" fmla="*/ 0 h 6279540"/>
              <a:gd name="connsiteX0" fmla="*/ 0 w 5849989"/>
              <a:gd name="connsiteY0" fmla="*/ 6279540 h 6279540"/>
              <a:gd name="connsiteX1" fmla="*/ 5849989 w 5849989"/>
              <a:gd name="connsiteY1" fmla="*/ 0 h 6279540"/>
              <a:gd name="connsiteX0" fmla="*/ 0 w 5849989"/>
              <a:gd name="connsiteY0" fmla="*/ 6279540 h 6279540"/>
              <a:gd name="connsiteX1" fmla="*/ 5849989 w 5849989"/>
              <a:gd name="connsiteY1" fmla="*/ 0 h 6279540"/>
              <a:gd name="connsiteX0" fmla="*/ 0 w 5849989"/>
              <a:gd name="connsiteY0" fmla="*/ 6279540 h 6279540"/>
              <a:gd name="connsiteX1" fmla="*/ 5849989 w 5849989"/>
              <a:gd name="connsiteY1" fmla="*/ 0 h 6279540"/>
              <a:gd name="connsiteX0" fmla="*/ 0 w 5849989"/>
              <a:gd name="connsiteY0" fmla="*/ 6279540 h 6279540"/>
              <a:gd name="connsiteX1" fmla="*/ 5849989 w 5849989"/>
              <a:gd name="connsiteY1" fmla="*/ 0 h 6279540"/>
              <a:gd name="connsiteX0" fmla="*/ 0 w 5755249"/>
              <a:gd name="connsiteY0" fmla="*/ 6348520 h 6348520"/>
              <a:gd name="connsiteX1" fmla="*/ 5755249 w 5755249"/>
              <a:gd name="connsiteY1" fmla="*/ 0 h 6348520"/>
              <a:gd name="connsiteX0" fmla="*/ 0 w 5684194"/>
              <a:gd name="connsiteY0" fmla="*/ 6130085 h 6130085"/>
              <a:gd name="connsiteX1" fmla="*/ 5684194 w 5684194"/>
              <a:gd name="connsiteY1" fmla="*/ 0 h 6130085"/>
            </a:gdLst>
            <a:ahLst/>
            <a:cxnLst>
              <a:cxn ang="0">
                <a:pos x="connsiteX0" y="connsiteY0"/>
              </a:cxn>
              <a:cxn ang="0">
                <a:pos x="connsiteX1" y="connsiteY1"/>
              </a:cxn>
            </a:cxnLst>
            <a:rect l="l" t="t" r="r" b="b"/>
            <a:pathLst>
              <a:path w="5684194" h="6130085">
                <a:moveTo>
                  <a:pt x="0" y="6130085"/>
                </a:moveTo>
                <a:cubicBezTo>
                  <a:pt x="2366425" y="2121069"/>
                  <a:pt x="4153604" y="3601206"/>
                  <a:pt x="5684194" y="0"/>
                </a:cubicBezTo>
              </a:path>
            </a:pathLst>
          </a:custGeom>
          <a:ln w="889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10" name="TextBox 9">
            <a:extLst>
              <a:ext uri="{FF2B5EF4-FFF2-40B4-BE49-F238E27FC236}">
                <a16:creationId xmlns:a16="http://schemas.microsoft.com/office/drawing/2014/main" id="{7561CCED-27FF-4E5B-B50D-A6CE3E613D0B}"/>
              </a:ext>
            </a:extLst>
          </p:cNvPr>
          <p:cNvSpPr txBox="1"/>
          <p:nvPr/>
        </p:nvSpPr>
        <p:spPr>
          <a:xfrm>
            <a:off x="5210576" y="2412369"/>
            <a:ext cx="655119" cy="584775"/>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01</a:t>
            </a:r>
            <a:endParaRPr lang="ko-KR" altLang="en-US" sz="3200" b="1" dirty="0">
              <a:solidFill>
                <a:schemeClr val="bg1"/>
              </a:solidFill>
              <a:cs typeface="Arial" pitchFamily="34" charset="0"/>
            </a:endParaRPr>
          </a:p>
        </p:txBody>
      </p:sp>
      <p:sp>
        <p:nvSpPr>
          <p:cNvPr id="13" name="TextBox 12">
            <a:extLst>
              <a:ext uri="{FF2B5EF4-FFF2-40B4-BE49-F238E27FC236}">
                <a16:creationId xmlns:a16="http://schemas.microsoft.com/office/drawing/2014/main" id="{6024AB3E-860D-464F-9422-0A49FC0F3A96}"/>
              </a:ext>
            </a:extLst>
          </p:cNvPr>
          <p:cNvSpPr txBox="1"/>
          <p:nvPr/>
        </p:nvSpPr>
        <p:spPr>
          <a:xfrm>
            <a:off x="3694914" y="3711063"/>
            <a:ext cx="655119" cy="584775"/>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03</a:t>
            </a:r>
            <a:endParaRPr lang="ko-KR" altLang="en-US" sz="3200" b="1" dirty="0">
              <a:solidFill>
                <a:schemeClr val="bg1"/>
              </a:solidFill>
              <a:cs typeface="Arial" pitchFamily="34" charset="0"/>
            </a:endParaRPr>
          </a:p>
        </p:txBody>
      </p:sp>
      <p:sp>
        <p:nvSpPr>
          <p:cNvPr id="19" name="TextBox 18">
            <a:extLst>
              <a:ext uri="{FF2B5EF4-FFF2-40B4-BE49-F238E27FC236}">
                <a16:creationId xmlns:a16="http://schemas.microsoft.com/office/drawing/2014/main" id="{F9B32D2E-5104-4746-8793-1E753835A2B5}"/>
              </a:ext>
            </a:extLst>
          </p:cNvPr>
          <p:cNvSpPr txBox="1"/>
          <p:nvPr/>
        </p:nvSpPr>
        <p:spPr>
          <a:xfrm>
            <a:off x="5339904" y="5181599"/>
            <a:ext cx="655119" cy="584775"/>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04</a:t>
            </a:r>
            <a:endParaRPr lang="ko-KR" altLang="en-US" sz="3200" b="1" dirty="0">
              <a:solidFill>
                <a:schemeClr val="bg1"/>
              </a:solidFill>
              <a:cs typeface="Arial" pitchFamily="34" charset="0"/>
            </a:endParaRPr>
          </a:p>
        </p:txBody>
      </p:sp>
      <p:sp>
        <p:nvSpPr>
          <p:cNvPr id="22" name="TextBox 21">
            <a:extLst>
              <a:ext uri="{FF2B5EF4-FFF2-40B4-BE49-F238E27FC236}">
                <a16:creationId xmlns:a16="http://schemas.microsoft.com/office/drawing/2014/main" id="{3001890A-FCB3-46E0-9919-A9F39C8F77DE}"/>
              </a:ext>
            </a:extLst>
          </p:cNvPr>
          <p:cNvSpPr txBox="1"/>
          <p:nvPr/>
        </p:nvSpPr>
        <p:spPr>
          <a:xfrm>
            <a:off x="7002657" y="3883627"/>
            <a:ext cx="655119" cy="584775"/>
          </a:xfrm>
          <a:prstGeom prst="rect">
            <a:avLst/>
          </a:prstGeom>
          <a:noFill/>
        </p:spPr>
        <p:txBody>
          <a:bodyPr wrap="square" rtlCol="0" anchor="ctr">
            <a:spAutoFit/>
          </a:bodyPr>
          <a:lstStyle/>
          <a:p>
            <a:pPr algn="ctr"/>
            <a:r>
              <a:rPr lang="en-US" altLang="ko-KR" sz="3200" b="1" dirty="0">
                <a:solidFill>
                  <a:schemeClr val="bg1"/>
                </a:solidFill>
                <a:cs typeface="Arial" pitchFamily="34" charset="0"/>
              </a:rPr>
              <a:t>02</a:t>
            </a:r>
            <a:endParaRPr lang="ko-KR" altLang="en-US" sz="3200" b="1" dirty="0">
              <a:solidFill>
                <a:schemeClr val="bg1"/>
              </a:solidFill>
              <a:cs typeface="Arial" pitchFamily="34" charset="0"/>
            </a:endParaRPr>
          </a:p>
        </p:txBody>
      </p:sp>
      <p:sp>
        <p:nvSpPr>
          <p:cNvPr id="24" name="TextBox 23">
            <a:extLst>
              <a:ext uri="{FF2B5EF4-FFF2-40B4-BE49-F238E27FC236}">
                <a16:creationId xmlns:a16="http://schemas.microsoft.com/office/drawing/2014/main" id="{6F33CA09-ABED-419F-9F1C-444541A1EA6D}"/>
              </a:ext>
            </a:extLst>
          </p:cNvPr>
          <p:cNvSpPr txBox="1"/>
          <p:nvPr/>
        </p:nvSpPr>
        <p:spPr>
          <a:xfrm>
            <a:off x="1218432" y="2084765"/>
            <a:ext cx="3513321" cy="1034129"/>
          </a:xfrm>
          <a:prstGeom prst="rect">
            <a:avLst/>
          </a:prstGeom>
          <a:noFill/>
        </p:spPr>
        <p:txBody>
          <a:bodyPr wrap="square" rtlCol="0">
            <a:spAutoFit/>
          </a:bodyPr>
          <a:lstStyle/>
          <a:p>
            <a:pPr>
              <a:lnSpc>
                <a:spcPct val="170000"/>
              </a:lnSpc>
            </a:pPr>
            <a:r>
              <a:rPr lang="en-US" b="1" dirty="0">
                <a:solidFill>
                  <a:schemeClr val="accent4"/>
                </a:solidFill>
                <a:latin typeface="Andalus" panose="02020603050405020304" pitchFamily="18" charset="-78"/>
                <a:cs typeface="Andalus" panose="02020603050405020304" pitchFamily="18" charset="-78"/>
              </a:rPr>
              <a:t>A large amount of the crop yield is wasted due to the spread of diseases</a:t>
            </a:r>
          </a:p>
        </p:txBody>
      </p:sp>
      <p:sp>
        <p:nvSpPr>
          <p:cNvPr id="25" name="TextBox 24">
            <a:extLst>
              <a:ext uri="{FF2B5EF4-FFF2-40B4-BE49-F238E27FC236}">
                <a16:creationId xmlns:a16="http://schemas.microsoft.com/office/drawing/2014/main" id="{83249910-7D16-4816-B937-110902DC1DB0}"/>
              </a:ext>
            </a:extLst>
          </p:cNvPr>
          <p:cNvSpPr txBox="1"/>
          <p:nvPr/>
        </p:nvSpPr>
        <p:spPr>
          <a:xfrm>
            <a:off x="631837" y="3404561"/>
            <a:ext cx="2681782" cy="1034129"/>
          </a:xfrm>
          <a:prstGeom prst="rect">
            <a:avLst/>
          </a:prstGeom>
          <a:noFill/>
        </p:spPr>
        <p:txBody>
          <a:bodyPr wrap="square" rtlCol="0">
            <a:spAutoFit/>
          </a:bodyPr>
          <a:lstStyle/>
          <a:p>
            <a:pPr>
              <a:lnSpc>
                <a:spcPct val="170000"/>
              </a:lnSpc>
            </a:pPr>
            <a:r>
              <a:rPr lang="en-US" b="1" dirty="0">
                <a:solidFill>
                  <a:schemeClr val="accent2">
                    <a:lumMod val="75000"/>
                  </a:schemeClr>
                </a:solidFill>
                <a:latin typeface="Andalus" panose="02020603050405020304" pitchFamily="18" charset="-78"/>
                <a:cs typeface="Andalus" panose="02020603050405020304" pitchFamily="18" charset="-78"/>
              </a:rPr>
              <a:t>There is no way to detect these diseases early</a:t>
            </a:r>
          </a:p>
        </p:txBody>
      </p:sp>
      <p:sp>
        <p:nvSpPr>
          <p:cNvPr id="26" name="TextBox 25">
            <a:extLst>
              <a:ext uri="{FF2B5EF4-FFF2-40B4-BE49-F238E27FC236}">
                <a16:creationId xmlns:a16="http://schemas.microsoft.com/office/drawing/2014/main" id="{CDD40943-6921-4C83-ABC4-990C9DE6DF8A}"/>
              </a:ext>
            </a:extLst>
          </p:cNvPr>
          <p:cNvSpPr txBox="1"/>
          <p:nvPr/>
        </p:nvSpPr>
        <p:spPr>
          <a:xfrm>
            <a:off x="8356349" y="4009393"/>
            <a:ext cx="2894604" cy="985654"/>
          </a:xfrm>
          <a:prstGeom prst="rect">
            <a:avLst/>
          </a:prstGeom>
          <a:noFill/>
        </p:spPr>
        <p:txBody>
          <a:bodyPr wrap="square" rtlCol="0">
            <a:spAutoFit/>
          </a:bodyPr>
          <a:lstStyle/>
          <a:p>
            <a:pPr>
              <a:lnSpc>
                <a:spcPct val="170000"/>
              </a:lnSpc>
            </a:pPr>
            <a:r>
              <a:rPr lang="en-US" b="1" dirty="0">
                <a:solidFill>
                  <a:schemeClr val="accent3">
                    <a:lumMod val="75000"/>
                  </a:schemeClr>
                </a:solidFill>
                <a:latin typeface="Andalus" panose="02020603050405020304" pitchFamily="18" charset="-78"/>
                <a:cs typeface="Andalus" panose="02020603050405020304" pitchFamily="18" charset="-78"/>
              </a:rPr>
              <a:t>Lack of awareness of the type of these diseases</a:t>
            </a:r>
          </a:p>
        </p:txBody>
      </p:sp>
      <p:sp>
        <p:nvSpPr>
          <p:cNvPr id="27" name="TextBox 26">
            <a:extLst>
              <a:ext uri="{FF2B5EF4-FFF2-40B4-BE49-F238E27FC236}">
                <a16:creationId xmlns:a16="http://schemas.microsoft.com/office/drawing/2014/main" id="{9655DF89-5C50-4B30-A391-D060BDA17A68}"/>
              </a:ext>
            </a:extLst>
          </p:cNvPr>
          <p:cNvSpPr txBox="1"/>
          <p:nvPr/>
        </p:nvSpPr>
        <p:spPr>
          <a:xfrm>
            <a:off x="6645779" y="5181599"/>
            <a:ext cx="4188997" cy="1034129"/>
          </a:xfrm>
          <a:prstGeom prst="rect">
            <a:avLst/>
          </a:prstGeom>
          <a:noFill/>
        </p:spPr>
        <p:txBody>
          <a:bodyPr wrap="square" rtlCol="0">
            <a:spAutoFit/>
          </a:bodyPr>
          <a:lstStyle/>
          <a:p>
            <a:pPr>
              <a:lnSpc>
                <a:spcPct val="170000"/>
              </a:lnSpc>
            </a:pPr>
            <a:r>
              <a:rPr lang="en-US" b="1" dirty="0">
                <a:solidFill>
                  <a:schemeClr val="accent1">
                    <a:lumMod val="50000"/>
                  </a:schemeClr>
                </a:solidFill>
                <a:latin typeface="Andalus" panose="02020603050405020304" pitchFamily="18" charset="-78"/>
                <a:cs typeface="Andalus" panose="02020603050405020304" pitchFamily="18" charset="-78"/>
              </a:rPr>
              <a:t>There is also a lack of awareness of modern methods of treatment among farmers.</a:t>
            </a:r>
          </a:p>
        </p:txBody>
      </p:sp>
      <p:sp>
        <p:nvSpPr>
          <p:cNvPr id="29" name="Isosceles Triangle 28">
            <a:extLst>
              <a:ext uri="{FF2B5EF4-FFF2-40B4-BE49-F238E27FC236}">
                <a16:creationId xmlns:a16="http://schemas.microsoft.com/office/drawing/2014/main" id="{70B5F57E-8C41-43A6-8FE7-1F67B568D7F0}"/>
              </a:ext>
            </a:extLst>
          </p:cNvPr>
          <p:cNvSpPr/>
          <p:nvPr/>
        </p:nvSpPr>
        <p:spPr>
          <a:xfrm rot="1371778">
            <a:off x="7194385" y="1547750"/>
            <a:ext cx="613288" cy="528697"/>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Tree>
    <p:extLst>
      <p:ext uri="{BB962C8B-B14F-4D97-AF65-F5344CB8AC3E}">
        <p14:creationId xmlns:p14="http://schemas.microsoft.com/office/powerpoint/2010/main" val="1198383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1000"/>
                                        <p:tgtEl>
                                          <p:spTgt spid="24"/>
                                        </p:tgtEl>
                                      </p:cBhvr>
                                    </p:animEffect>
                                    <p:anim calcmode="lin" valueType="num">
                                      <p:cBhvr>
                                        <p:cTn id="15" dur="1000" fill="hold"/>
                                        <p:tgtEl>
                                          <p:spTgt spid="24"/>
                                        </p:tgtEl>
                                        <p:attrNameLst>
                                          <p:attrName>ppt_x</p:attrName>
                                        </p:attrNameLst>
                                      </p:cBhvr>
                                      <p:tavLst>
                                        <p:tav tm="0">
                                          <p:val>
                                            <p:strVal val="#ppt_x"/>
                                          </p:val>
                                        </p:tav>
                                        <p:tav tm="100000">
                                          <p:val>
                                            <p:strVal val="#ppt_x"/>
                                          </p:val>
                                        </p:tav>
                                      </p:tavLst>
                                    </p:anim>
                                    <p:anim calcmode="lin" valueType="num">
                                      <p:cBhvr>
                                        <p:cTn id="16" dur="1000" fill="hold"/>
                                        <p:tgtEl>
                                          <p:spTgt spid="2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1000"/>
                                        <p:tgtEl>
                                          <p:spTgt spid="27"/>
                                        </p:tgtEl>
                                      </p:cBhvr>
                                    </p:animEffect>
                                    <p:anim calcmode="lin" valueType="num">
                                      <p:cBhvr>
                                        <p:cTn id="27" dur="1000" fill="hold"/>
                                        <p:tgtEl>
                                          <p:spTgt spid="27"/>
                                        </p:tgtEl>
                                        <p:attrNameLst>
                                          <p:attrName>ppt_x</p:attrName>
                                        </p:attrNameLst>
                                      </p:cBhvr>
                                      <p:tavLst>
                                        <p:tav tm="0">
                                          <p:val>
                                            <p:strVal val="#ppt_x"/>
                                          </p:val>
                                        </p:tav>
                                        <p:tav tm="100000">
                                          <p:val>
                                            <p:strVal val="#ppt_x"/>
                                          </p:val>
                                        </p:tav>
                                      </p:tavLst>
                                    </p:anim>
                                    <p:anim calcmode="lin" valueType="num">
                                      <p:cBhvr>
                                        <p:cTn id="28" dur="1000" fill="hold"/>
                                        <p:tgtEl>
                                          <p:spTgt spid="2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0"/>
                                        <p:tgtEl>
                                          <p:spTgt spid="25"/>
                                        </p:tgtEl>
                                      </p:cBhvr>
                                    </p:animEffect>
                                    <p:anim calcmode="lin" valueType="num">
                                      <p:cBhvr>
                                        <p:cTn id="32" dur="1000" fill="hold"/>
                                        <p:tgtEl>
                                          <p:spTgt spid="25"/>
                                        </p:tgtEl>
                                        <p:attrNameLst>
                                          <p:attrName>ppt_x</p:attrName>
                                        </p:attrNameLst>
                                      </p:cBhvr>
                                      <p:tavLst>
                                        <p:tav tm="0">
                                          <p:val>
                                            <p:strVal val="#ppt_x"/>
                                          </p:val>
                                        </p:tav>
                                        <p:tav tm="100000">
                                          <p:val>
                                            <p:strVal val="#ppt_x"/>
                                          </p:val>
                                        </p:tav>
                                      </p:tavLst>
                                    </p:anim>
                                    <p:anim calcmode="lin" valueType="num">
                                      <p:cBhvr>
                                        <p:cTn id="3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b="1" dirty="0">
                <a:solidFill>
                  <a:schemeClr val="accent1">
                    <a:lumMod val="75000"/>
                  </a:schemeClr>
                </a:solidFill>
                <a:latin typeface="Andalus" panose="02020603050405020304" pitchFamily="18" charset="-78"/>
                <a:cs typeface="Andalus" panose="02020603050405020304" pitchFamily="18" charset="-78"/>
              </a:rPr>
              <a:t>03 Objectives</a:t>
            </a:r>
            <a:endParaRPr lang="en-US" b="1" dirty="0">
              <a:solidFill>
                <a:schemeClr val="accent1">
                  <a:lumMod val="75000"/>
                </a:schemeClr>
              </a:solidFill>
            </a:endParaRPr>
          </a:p>
        </p:txBody>
      </p:sp>
      <p:sp>
        <p:nvSpPr>
          <p:cNvPr id="3" name="Freeform 18">
            <a:extLst>
              <a:ext uri="{FF2B5EF4-FFF2-40B4-BE49-F238E27FC236}">
                <a16:creationId xmlns:a16="http://schemas.microsoft.com/office/drawing/2014/main" id="{1CBA059D-2708-4A4B-9700-B2639DE83255}"/>
              </a:ext>
            </a:extLst>
          </p:cNvPr>
          <p:cNvSpPr>
            <a:spLocks/>
          </p:cNvSpPr>
          <p:nvPr/>
        </p:nvSpPr>
        <p:spPr bwMode="auto">
          <a:xfrm>
            <a:off x="4270892" y="2447110"/>
            <a:ext cx="3931754" cy="4406293"/>
          </a:xfrm>
          <a:custGeom>
            <a:avLst/>
            <a:gdLst>
              <a:gd name="T0" fmla="*/ 1131 w 2400"/>
              <a:gd name="T1" fmla="*/ 40 h 3356"/>
              <a:gd name="T2" fmla="*/ 1129 w 2400"/>
              <a:gd name="T3" fmla="*/ 60 h 3356"/>
              <a:gd name="T4" fmla="*/ 1071 w 2400"/>
              <a:gd name="T5" fmla="*/ 253 h 3356"/>
              <a:gd name="T6" fmla="*/ 1006 w 2400"/>
              <a:gd name="T7" fmla="*/ 665 h 3356"/>
              <a:gd name="T8" fmla="*/ 1020 w 2400"/>
              <a:gd name="T9" fmla="*/ 853 h 3356"/>
              <a:gd name="T10" fmla="*/ 1289 w 2400"/>
              <a:gd name="T11" fmla="*/ 678 h 3356"/>
              <a:gd name="T12" fmla="*/ 1480 w 2400"/>
              <a:gd name="T13" fmla="*/ 327 h 3356"/>
              <a:gd name="T14" fmla="*/ 1409 w 2400"/>
              <a:gd name="T15" fmla="*/ 565 h 3356"/>
              <a:gd name="T16" fmla="*/ 1226 w 2400"/>
              <a:gd name="T17" fmla="*/ 845 h 3356"/>
              <a:gd name="T18" fmla="*/ 1022 w 2400"/>
              <a:gd name="T19" fmla="*/ 1149 h 3356"/>
              <a:gd name="T20" fmla="*/ 1171 w 2400"/>
              <a:gd name="T21" fmla="*/ 1656 h 3356"/>
              <a:gd name="T22" fmla="*/ 1237 w 2400"/>
              <a:gd name="T23" fmla="*/ 1789 h 3356"/>
              <a:gd name="T24" fmla="*/ 1409 w 2400"/>
              <a:gd name="T25" fmla="*/ 1784 h 3356"/>
              <a:gd name="T26" fmla="*/ 1588 w 2400"/>
              <a:gd name="T27" fmla="*/ 1556 h 3356"/>
              <a:gd name="T28" fmla="*/ 1851 w 2400"/>
              <a:gd name="T29" fmla="*/ 893 h 3356"/>
              <a:gd name="T30" fmla="*/ 1953 w 2400"/>
              <a:gd name="T31" fmla="*/ 344 h 3356"/>
              <a:gd name="T32" fmla="*/ 1962 w 2400"/>
              <a:gd name="T33" fmla="*/ 582 h 3356"/>
              <a:gd name="T34" fmla="*/ 1935 w 2400"/>
              <a:gd name="T35" fmla="*/ 882 h 3356"/>
              <a:gd name="T36" fmla="*/ 1960 w 2400"/>
              <a:gd name="T37" fmla="*/ 1240 h 3356"/>
              <a:gd name="T38" fmla="*/ 2217 w 2400"/>
              <a:gd name="T39" fmla="*/ 1069 h 3356"/>
              <a:gd name="T40" fmla="*/ 1993 w 2400"/>
              <a:gd name="T41" fmla="*/ 1294 h 3356"/>
              <a:gd name="T42" fmla="*/ 1757 w 2400"/>
              <a:gd name="T43" fmla="*/ 1500 h 3356"/>
              <a:gd name="T44" fmla="*/ 1584 w 2400"/>
              <a:gd name="T45" fmla="*/ 1814 h 3356"/>
              <a:gd name="T46" fmla="*/ 1555 w 2400"/>
              <a:gd name="T47" fmla="*/ 1931 h 3356"/>
              <a:gd name="T48" fmla="*/ 1824 w 2400"/>
              <a:gd name="T49" fmla="*/ 1924 h 3356"/>
              <a:gd name="T50" fmla="*/ 2244 w 2400"/>
              <a:gd name="T51" fmla="*/ 1718 h 3356"/>
              <a:gd name="T52" fmla="*/ 2377 w 2400"/>
              <a:gd name="T53" fmla="*/ 1620 h 3356"/>
              <a:gd name="T54" fmla="*/ 2089 w 2400"/>
              <a:gd name="T55" fmla="*/ 1947 h 3356"/>
              <a:gd name="T56" fmla="*/ 1815 w 2400"/>
              <a:gd name="T57" fmla="*/ 2073 h 3356"/>
              <a:gd name="T58" fmla="*/ 1564 w 2400"/>
              <a:gd name="T59" fmla="*/ 2124 h 3356"/>
              <a:gd name="T60" fmla="*/ 1426 w 2400"/>
              <a:gd name="T61" fmla="*/ 2360 h 3356"/>
              <a:gd name="T62" fmla="*/ 1422 w 2400"/>
              <a:gd name="T63" fmla="*/ 2785 h 3356"/>
              <a:gd name="T64" fmla="*/ 1400 w 2400"/>
              <a:gd name="T65" fmla="*/ 3356 h 3356"/>
              <a:gd name="T66" fmla="*/ 1144 w 2400"/>
              <a:gd name="T67" fmla="*/ 3124 h 3356"/>
              <a:gd name="T68" fmla="*/ 1200 w 2400"/>
              <a:gd name="T69" fmla="*/ 2647 h 3356"/>
              <a:gd name="T70" fmla="*/ 1166 w 2400"/>
              <a:gd name="T71" fmla="*/ 2158 h 3356"/>
              <a:gd name="T72" fmla="*/ 1011 w 2400"/>
              <a:gd name="T73" fmla="*/ 1822 h 3356"/>
              <a:gd name="T74" fmla="*/ 779 w 2400"/>
              <a:gd name="T75" fmla="*/ 1782 h 3356"/>
              <a:gd name="T76" fmla="*/ 462 w 2400"/>
              <a:gd name="T77" fmla="*/ 1816 h 3356"/>
              <a:gd name="T78" fmla="*/ 124 w 2400"/>
              <a:gd name="T79" fmla="*/ 1724 h 3356"/>
              <a:gd name="T80" fmla="*/ 609 w 2400"/>
              <a:gd name="T81" fmla="*/ 1716 h 3356"/>
              <a:gd name="T82" fmla="*/ 451 w 2400"/>
              <a:gd name="T83" fmla="*/ 1322 h 3356"/>
              <a:gd name="T84" fmla="*/ 71 w 2400"/>
              <a:gd name="T85" fmla="*/ 1191 h 3356"/>
              <a:gd name="T86" fmla="*/ 59 w 2400"/>
              <a:gd name="T87" fmla="*/ 1154 h 3356"/>
              <a:gd name="T88" fmla="*/ 319 w 2400"/>
              <a:gd name="T89" fmla="*/ 1254 h 3356"/>
              <a:gd name="T90" fmla="*/ 477 w 2400"/>
              <a:gd name="T91" fmla="*/ 1229 h 3356"/>
              <a:gd name="T92" fmla="*/ 251 w 2400"/>
              <a:gd name="T93" fmla="*/ 644 h 3356"/>
              <a:gd name="T94" fmla="*/ 220 w 2400"/>
              <a:gd name="T95" fmla="*/ 469 h 3356"/>
              <a:gd name="T96" fmla="*/ 266 w 2400"/>
              <a:gd name="T97" fmla="*/ 604 h 3356"/>
              <a:gd name="T98" fmla="*/ 391 w 2400"/>
              <a:gd name="T99" fmla="*/ 942 h 3356"/>
              <a:gd name="T100" fmla="*/ 404 w 2400"/>
              <a:gd name="T101" fmla="*/ 956 h 3356"/>
              <a:gd name="T102" fmla="*/ 442 w 2400"/>
              <a:gd name="T103" fmla="*/ 889 h 3356"/>
              <a:gd name="T104" fmla="*/ 546 w 2400"/>
              <a:gd name="T105" fmla="*/ 605 h 3356"/>
              <a:gd name="T106" fmla="*/ 517 w 2400"/>
              <a:gd name="T107" fmla="*/ 847 h 3356"/>
              <a:gd name="T108" fmla="*/ 711 w 2400"/>
              <a:gd name="T109" fmla="*/ 1353 h 3356"/>
              <a:gd name="T110" fmla="*/ 937 w 2400"/>
              <a:gd name="T111" fmla="*/ 1160 h 3356"/>
              <a:gd name="T112" fmla="*/ 971 w 2400"/>
              <a:gd name="T113" fmla="*/ 511 h 3356"/>
              <a:gd name="T114" fmla="*/ 1137 w 2400"/>
              <a:gd name="T115" fmla="*/ 0 h 3356"/>
              <a:gd name="connsiteX0" fmla="*/ 4738 w 10000"/>
              <a:gd name="connsiteY0" fmla="*/ 0 h 10714"/>
              <a:gd name="connsiteX1" fmla="*/ 4721 w 10000"/>
              <a:gd name="connsiteY1" fmla="*/ 48 h 10714"/>
              <a:gd name="connsiteX2" fmla="*/ 4713 w 10000"/>
              <a:gd name="connsiteY2" fmla="*/ 80 h 10714"/>
              <a:gd name="connsiteX3" fmla="*/ 4704 w 10000"/>
              <a:gd name="connsiteY3" fmla="*/ 101 h 10714"/>
              <a:gd name="connsiteX4" fmla="*/ 4704 w 10000"/>
              <a:gd name="connsiteY4" fmla="*/ 113 h 10714"/>
              <a:gd name="connsiteX5" fmla="*/ 4713 w 10000"/>
              <a:gd name="connsiteY5" fmla="*/ 119 h 10714"/>
              <a:gd name="connsiteX6" fmla="*/ 4713 w 10000"/>
              <a:gd name="connsiteY6" fmla="*/ 125 h 10714"/>
              <a:gd name="connsiteX7" fmla="*/ 4721 w 10000"/>
              <a:gd name="connsiteY7" fmla="*/ 125 h 10714"/>
              <a:gd name="connsiteX8" fmla="*/ 4721 w 10000"/>
              <a:gd name="connsiteY8" fmla="*/ 125 h 10714"/>
              <a:gd name="connsiteX9" fmla="*/ 4721 w 10000"/>
              <a:gd name="connsiteY9" fmla="*/ 134 h 10714"/>
              <a:gd name="connsiteX10" fmla="*/ 4713 w 10000"/>
              <a:gd name="connsiteY10" fmla="*/ 152 h 10714"/>
              <a:gd name="connsiteX11" fmla="*/ 4704 w 10000"/>
              <a:gd name="connsiteY11" fmla="*/ 179 h 10714"/>
              <a:gd name="connsiteX12" fmla="*/ 4692 w 10000"/>
              <a:gd name="connsiteY12" fmla="*/ 221 h 10714"/>
              <a:gd name="connsiteX13" fmla="*/ 4667 w 10000"/>
              <a:gd name="connsiteY13" fmla="*/ 280 h 10714"/>
              <a:gd name="connsiteX14" fmla="*/ 4629 w 10000"/>
              <a:gd name="connsiteY14" fmla="*/ 364 h 10714"/>
              <a:gd name="connsiteX15" fmla="*/ 4592 w 10000"/>
              <a:gd name="connsiteY15" fmla="*/ 465 h 10714"/>
              <a:gd name="connsiteX16" fmla="*/ 4533 w 10000"/>
              <a:gd name="connsiteY16" fmla="*/ 596 h 10714"/>
              <a:gd name="connsiteX17" fmla="*/ 4463 w 10000"/>
              <a:gd name="connsiteY17" fmla="*/ 754 h 10714"/>
              <a:gd name="connsiteX18" fmla="*/ 4379 w 10000"/>
              <a:gd name="connsiteY18" fmla="*/ 1001 h 10714"/>
              <a:gd name="connsiteX19" fmla="*/ 4321 w 10000"/>
              <a:gd name="connsiteY19" fmla="*/ 1266 h 10714"/>
              <a:gd name="connsiteX20" fmla="*/ 4275 w 10000"/>
              <a:gd name="connsiteY20" fmla="*/ 1538 h 10714"/>
              <a:gd name="connsiteX21" fmla="*/ 4213 w 10000"/>
              <a:gd name="connsiteY21" fmla="*/ 1827 h 10714"/>
              <a:gd name="connsiteX22" fmla="*/ 4204 w 10000"/>
              <a:gd name="connsiteY22" fmla="*/ 1889 h 10714"/>
              <a:gd name="connsiteX23" fmla="*/ 4192 w 10000"/>
              <a:gd name="connsiteY23" fmla="*/ 1982 h 10714"/>
              <a:gd name="connsiteX24" fmla="*/ 4183 w 10000"/>
              <a:gd name="connsiteY24" fmla="*/ 2080 h 10714"/>
              <a:gd name="connsiteX25" fmla="*/ 4175 w 10000"/>
              <a:gd name="connsiteY25" fmla="*/ 2187 h 10714"/>
              <a:gd name="connsiteX26" fmla="*/ 4175 w 10000"/>
              <a:gd name="connsiteY26" fmla="*/ 2297 h 10714"/>
              <a:gd name="connsiteX27" fmla="*/ 4192 w 10000"/>
              <a:gd name="connsiteY27" fmla="*/ 2396 h 10714"/>
              <a:gd name="connsiteX28" fmla="*/ 4213 w 10000"/>
              <a:gd name="connsiteY28" fmla="*/ 2482 h 10714"/>
              <a:gd name="connsiteX29" fmla="*/ 4250 w 10000"/>
              <a:gd name="connsiteY29" fmla="*/ 2542 h 10714"/>
              <a:gd name="connsiteX30" fmla="*/ 4450 w 10000"/>
              <a:gd name="connsiteY30" fmla="*/ 2530 h 10714"/>
              <a:gd name="connsiteX31" fmla="*/ 4646 w 10000"/>
              <a:gd name="connsiteY31" fmla="*/ 2482 h 10714"/>
              <a:gd name="connsiteX32" fmla="*/ 4833 w 10000"/>
              <a:gd name="connsiteY32" fmla="*/ 2405 h 10714"/>
              <a:gd name="connsiteX33" fmla="*/ 5025 w 10000"/>
              <a:gd name="connsiteY33" fmla="*/ 2297 h 10714"/>
              <a:gd name="connsiteX34" fmla="*/ 5200 w 10000"/>
              <a:gd name="connsiteY34" fmla="*/ 2172 h 10714"/>
              <a:gd name="connsiteX35" fmla="*/ 5371 w 10000"/>
              <a:gd name="connsiteY35" fmla="*/ 2020 h 10714"/>
              <a:gd name="connsiteX36" fmla="*/ 5533 w 10000"/>
              <a:gd name="connsiteY36" fmla="*/ 1859 h 10714"/>
              <a:gd name="connsiteX37" fmla="*/ 5683 w 10000"/>
              <a:gd name="connsiteY37" fmla="*/ 1690 h 10714"/>
              <a:gd name="connsiteX38" fmla="*/ 5829 w 10000"/>
              <a:gd name="connsiteY38" fmla="*/ 1511 h 10714"/>
              <a:gd name="connsiteX39" fmla="*/ 5954 w 10000"/>
              <a:gd name="connsiteY39" fmla="*/ 1326 h 10714"/>
              <a:gd name="connsiteX40" fmla="*/ 6071 w 10000"/>
              <a:gd name="connsiteY40" fmla="*/ 1147 h 10714"/>
              <a:gd name="connsiteX41" fmla="*/ 6167 w 10000"/>
              <a:gd name="connsiteY41" fmla="*/ 974 h 10714"/>
              <a:gd name="connsiteX42" fmla="*/ 6213 w 10000"/>
              <a:gd name="connsiteY42" fmla="*/ 974 h 10714"/>
              <a:gd name="connsiteX43" fmla="*/ 6213 w 10000"/>
              <a:gd name="connsiteY43" fmla="*/ 992 h 10714"/>
              <a:gd name="connsiteX44" fmla="*/ 6138 w 10000"/>
              <a:gd name="connsiteY44" fmla="*/ 1165 h 10714"/>
              <a:gd name="connsiteX45" fmla="*/ 6054 w 10000"/>
              <a:gd name="connsiteY45" fmla="*/ 1344 h 10714"/>
              <a:gd name="connsiteX46" fmla="*/ 5963 w 10000"/>
              <a:gd name="connsiteY46" fmla="*/ 1517 h 10714"/>
              <a:gd name="connsiteX47" fmla="*/ 5871 w 10000"/>
              <a:gd name="connsiteY47" fmla="*/ 1684 h 10714"/>
              <a:gd name="connsiteX48" fmla="*/ 5775 w 10000"/>
              <a:gd name="connsiteY48" fmla="*/ 1847 h 10714"/>
              <a:gd name="connsiteX49" fmla="*/ 5667 w 10000"/>
              <a:gd name="connsiteY49" fmla="*/ 1999 h 10714"/>
              <a:gd name="connsiteX50" fmla="*/ 5554 w 10000"/>
              <a:gd name="connsiteY50" fmla="*/ 2145 h 10714"/>
              <a:gd name="connsiteX51" fmla="*/ 5417 w 10000"/>
              <a:gd name="connsiteY51" fmla="*/ 2279 h 10714"/>
              <a:gd name="connsiteX52" fmla="*/ 5275 w 10000"/>
              <a:gd name="connsiteY52" fmla="*/ 2411 h 10714"/>
              <a:gd name="connsiteX53" fmla="*/ 5108 w 10000"/>
              <a:gd name="connsiteY53" fmla="*/ 2518 h 10714"/>
              <a:gd name="connsiteX54" fmla="*/ 4917 w 10000"/>
              <a:gd name="connsiteY54" fmla="*/ 2616 h 10714"/>
              <a:gd name="connsiteX55" fmla="*/ 4704 w 10000"/>
              <a:gd name="connsiteY55" fmla="*/ 2703 h 10714"/>
              <a:gd name="connsiteX56" fmla="*/ 4479 w 10000"/>
              <a:gd name="connsiteY56" fmla="*/ 2768 h 10714"/>
              <a:gd name="connsiteX57" fmla="*/ 4213 w 10000"/>
              <a:gd name="connsiteY57" fmla="*/ 2813 h 10714"/>
              <a:gd name="connsiteX58" fmla="*/ 4221 w 10000"/>
              <a:gd name="connsiteY58" fmla="*/ 3126 h 10714"/>
              <a:gd name="connsiteX59" fmla="*/ 4258 w 10000"/>
              <a:gd name="connsiteY59" fmla="*/ 3424 h 10714"/>
              <a:gd name="connsiteX60" fmla="*/ 4321 w 10000"/>
              <a:gd name="connsiteY60" fmla="*/ 3707 h 10714"/>
              <a:gd name="connsiteX61" fmla="*/ 4404 w 10000"/>
              <a:gd name="connsiteY61" fmla="*/ 3975 h 10714"/>
              <a:gd name="connsiteX62" fmla="*/ 4508 w 10000"/>
              <a:gd name="connsiteY62" fmla="*/ 4231 h 10714"/>
              <a:gd name="connsiteX63" fmla="*/ 4621 w 10000"/>
              <a:gd name="connsiteY63" fmla="*/ 4476 h 10714"/>
              <a:gd name="connsiteX64" fmla="*/ 4750 w 10000"/>
              <a:gd name="connsiteY64" fmla="*/ 4708 h 10714"/>
              <a:gd name="connsiteX65" fmla="*/ 4879 w 10000"/>
              <a:gd name="connsiteY65" fmla="*/ 4934 h 10714"/>
              <a:gd name="connsiteX66" fmla="*/ 4917 w 10000"/>
              <a:gd name="connsiteY66" fmla="*/ 4988 h 10714"/>
              <a:gd name="connsiteX67" fmla="*/ 4950 w 10000"/>
              <a:gd name="connsiteY67" fmla="*/ 5054 h 10714"/>
              <a:gd name="connsiteX68" fmla="*/ 4996 w 10000"/>
              <a:gd name="connsiteY68" fmla="*/ 5125 h 10714"/>
              <a:gd name="connsiteX69" fmla="*/ 5038 w 10000"/>
              <a:gd name="connsiteY69" fmla="*/ 5200 h 10714"/>
              <a:gd name="connsiteX70" fmla="*/ 5092 w 10000"/>
              <a:gd name="connsiteY70" fmla="*/ 5271 h 10714"/>
              <a:gd name="connsiteX71" fmla="*/ 5154 w 10000"/>
              <a:gd name="connsiteY71" fmla="*/ 5331 h 10714"/>
              <a:gd name="connsiteX72" fmla="*/ 5229 w 10000"/>
              <a:gd name="connsiteY72" fmla="*/ 5384 h 10714"/>
              <a:gd name="connsiteX73" fmla="*/ 5313 w 10000"/>
              <a:gd name="connsiteY73" fmla="*/ 5423 h 10714"/>
              <a:gd name="connsiteX74" fmla="*/ 5413 w 10000"/>
              <a:gd name="connsiteY74" fmla="*/ 5438 h 10714"/>
              <a:gd name="connsiteX75" fmla="*/ 5517 w 10000"/>
              <a:gd name="connsiteY75" fmla="*/ 5435 h 10714"/>
              <a:gd name="connsiteX76" fmla="*/ 5704 w 10000"/>
              <a:gd name="connsiteY76" fmla="*/ 5390 h 10714"/>
              <a:gd name="connsiteX77" fmla="*/ 5871 w 10000"/>
              <a:gd name="connsiteY77" fmla="*/ 5316 h 10714"/>
              <a:gd name="connsiteX78" fmla="*/ 6033 w 10000"/>
              <a:gd name="connsiteY78" fmla="*/ 5223 h 10714"/>
              <a:gd name="connsiteX79" fmla="*/ 6167 w 10000"/>
              <a:gd name="connsiteY79" fmla="*/ 5113 h 10714"/>
              <a:gd name="connsiteX80" fmla="*/ 6296 w 10000"/>
              <a:gd name="connsiteY80" fmla="*/ 4994 h 10714"/>
              <a:gd name="connsiteX81" fmla="*/ 6417 w 10000"/>
              <a:gd name="connsiteY81" fmla="*/ 4869 h 10714"/>
              <a:gd name="connsiteX82" fmla="*/ 6525 w 10000"/>
              <a:gd name="connsiteY82" fmla="*/ 4750 h 10714"/>
              <a:gd name="connsiteX83" fmla="*/ 6617 w 10000"/>
              <a:gd name="connsiteY83" fmla="*/ 4636 h 10714"/>
              <a:gd name="connsiteX84" fmla="*/ 6821 w 10000"/>
              <a:gd name="connsiteY84" fmla="*/ 4377 h 10714"/>
              <a:gd name="connsiteX85" fmla="*/ 7017 w 10000"/>
              <a:gd name="connsiteY85" fmla="*/ 4085 h 10714"/>
              <a:gd name="connsiteX86" fmla="*/ 7213 w 10000"/>
              <a:gd name="connsiteY86" fmla="*/ 3766 h 10714"/>
              <a:gd name="connsiteX87" fmla="*/ 7396 w 10000"/>
              <a:gd name="connsiteY87" fmla="*/ 3418 h 10714"/>
              <a:gd name="connsiteX88" fmla="*/ 7563 w 10000"/>
              <a:gd name="connsiteY88" fmla="*/ 3051 h 10714"/>
              <a:gd name="connsiteX89" fmla="*/ 7713 w 10000"/>
              <a:gd name="connsiteY89" fmla="*/ 2661 h 10714"/>
              <a:gd name="connsiteX90" fmla="*/ 7850 w 10000"/>
              <a:gd name="connsiteY90" fmla="*/ 2253 h 10714"/>
              <a:gd name="connsiteX91" fmla="*/ 7950 w 10000"/>
              <a:gd name="connsiteY91" fmla="*/ 1830 h 10714"/>
              <a:gd name="connsiteX92" fmla="*/ 8025 w 10000"/>
              <a:gd name="connsiteY92" fmla="*/ 1397 h 10714"/>
              <a:gd name="connsiteX93" fmla="*/ 8071 w 10000"/>
              <a:gd name="connsiteY93" fmla="*/ 954 h 10714"/>
              <a:gd name="connsiteX94" fmla="*/ 8108 w 10000"/>
              <a:gd name="connsiteY94" fmla="*/ 974 h 10714"/>
              <a:gd name="connsiteX95" fmla="*/ 8138 w 10000"/>
              <a:gd name="connsiteY95" fmla="*/ 1025 h 10714"/>
              <a:gd name="connsiteX96" fmla="*/ 8163 w 10000"/>
              <a:gd name="connsiteY96" fmla="*/ 1100 h 10714"/>
              <a:gd name="connsiteX97" fmla="*/ 8175 w 10000"/>
              <a:gd name="connsiteY97" fmla="*/ 1198 h 10714"/>
              <a:gd name="connsiteX98" fmla="*/ 8183 w 10000"/>
              <a:gd name="connsiteY98" fmla="*/ 1311 h 10714"/>
              <a:gd name="connsiteX99" fmla="*/ 8183 w 10000"/>
              <a:gd name="connsiteY99" fmla="*/ 1442 h 10714"/>
              <a:gd name="connsiteX100" fmla="*/ 8183 w 10000"/>
              <a:gd name="connsiteY100" fmla="*/ 1582 h 10714"/>
              <a:gd name="connsiteX101" fmla="*/ 8175 w 10000"/>
              <a:gd name="connsiteY101" fmla="*/ 1734 h 10714"/>
              <a:gd name="connsiteX102" fmla="*/ 8163 w 10000"/>
              <a:gd name="connsiteY102" fmla="*/ 1889 h 10714"/>
              <a:gd name="connsiteX103" fmla="*/ 8146 w 10000"/>
              <a:gd name="connsiteY103" fmla="*/ 2047 h 10714"/>
              <a:gd name="connsiteX104" fmla="*/ 8121 w 10000"/>
              <a:gd name="connsiteY104" fmla="*/ 2205 h 10714"/>
              <a:gd name="connsiteX105" fmla="*/ 8108 w 10000"/>
              <a:gd name="connsiteY105" fmla="*/ 2357 h 10714"/>
              <a:gd name="connsiteX106" fmla="*/ 8083 w 10000"/>
              <a:gd name="connsiteY106" fmla="*/ 2497 h 10714"/>
              <a:gd name="connsiteX107" fmla="*/ 8063 w 10000"/>
              <a:gd name="connsiteY107" fmla="*/ 2628 h 10714"/>
              <a:gd name="connsiteX108" fmla="*/ 8038 w 10000"/>
              <a:gd name="connsiteY108" fmla="*/ 2741 h 10714"/>
              <a:gd name="connsiteX109" fmla="*/ 8017 w 10000"/>
              <a:gd name="connsiteY109" fmla="*/ 2834 h 10714"/>
              <a:gd name="connsiteX110" fmla="*/ 8000 w 10000"/>
              <a:gd name="connsiteY110" fmla="*/ 2908 h 10714"/>
              <a:gd name="connsiteX111" fmla="*/ 7700 w 10000"/>
              <a:gd name="connsiteY111" fmla="*/ 3754 h 10714"/>
              <a:gd name="connsiteX112" fmla="*/ 7942 w 10000"/>
              <a:gd name="connsiteY112" fmla="*/ 3737 h 10714"/>
              <a:gd name="connsiteX113" fmla="*/ 8167 w 10000"/>
              <a:gd name="connsiteY113" fmla="*/ 3695 h 10714"/>
              <a:gd name="connsiteX114" fmla="*/ 8379 w 10000"/>
              <a:gd name="connsiteY114" fmla="*/ 3635 h 10714"/>
              <a:gd name="connsiteX115" fmla="*/ 8583 w 10000"/>
              <a:gd name="connsiteY115" fmla="*/ 3558 h 10714"/>
              <a:gd name="connsiteX116" fmla="*/ 8767 w 10000"/>
              <a:gd name="connsiteY116" fmla="*/ 3471 h 10714"/>
              <a:gd name="connsiteX117" fmla="*/ 8933 w 10000"/>
              <a:gd name="connsiteY117" fmla="*/ 3376 h 10714"/>
              <a:gd name="connsiteX118" fmla="*/ 9092 w 10000"/>
              <a:gd name="connsiteY118" fmla="*/ 3278 h 10714"/>
              <a:gd name="connsiteX119" fmla="*/ 9238 w 10000"/>
              <a:gd name="connsiteY119" fmla="*/ 3185 h 10714"/>
              <a:gd name="connsiteX120" fmla="*/ 9250 w 10000"/>
              <a:gd name="connsiteY120" fmla="*/ 3230 h 10714"/>
              <a:gd name="connsiteX121" fmla="*/ 9117 w 10000"/>
              <a:gd name="connsiteY121" fmla="*/ 3376 h 10714"/>
              <a:gd name="connsiteX122" fmla="*/ 8954 w 10000"/>
              <a:gd name="connsiteY122" fmla="*/ 3516 h 10714"/>
              <a:gd name="connsiteX123" fmla="*/ 8758 w 10000"/>
              <a:gd name="connsiteY123" fmla="*/ 3641 h 10714"/>
              <a:gd name="connsiteX124" fmla="*/ 8538 w 10000"/>
              <a:gd name="connsiteY124" fmla="*/ 3754 h 10714"/>
              <a:gd name="connsiteX125" fmla="*/ 8304 w 10000"/>
              <a:gd name="connsiteY125" fmla="*/ 3856 h 10714"/>
              <a:gd name="connsiteX126" fmla="*/ 8054 w 10000"/>
              <a:gd name="connsiteY126" fmla="*/ 3945 h 10714"/>
              <a:gd name="connsiteX127" fmla="*/ 7796 w 10000"/>
              <a:gd name="connsiteY127" fmla="*/ 4014 h 10714"/>
              <a:gd name="connsiteX128" fmla="*/ 7533 w 10000"/>
              <a:gd name="connsiteY128" fmla="*/ 4064 h 10714"/>
              <a:gd name="connsiteX129" fmla="*/ 7479 w 10000"/>
              <a:gd name="connsiteY129" fmla="*/ 4184 h 10714"/>
              <a:gd name="connsiteX130" fmla="*/ 7404 w 10000"/>
              <a:gd name="connsiteY130" fmla="*/ 4324 h 10714"/>
              <a:gd name="connsiteX131" fmla="*/ 7321 w 10000"/>
              <a:gd name="connsiteY131" fmla="*/ 4470 h 10714"/>
              <a:gd name="connsiteX132" fmla="*/ 7213 w 10000"/>
              <a:gd name="connsiteY132" fmla="*/ 4628 h 10714"/>
              <a:gd name="connsiteX133" fmla="*/ 7100 w 10000"/>
              <a:gd name="connsiteY133" fmla="*/ 4794 h 10714"/>
              <a:gd name="connsiteX134" fmla="*/ 6979 w 10000"/>
              <a:gd name="connsiteY134" fmla="*/ 4958 h 10714"/>
              <a:gd name="connsiteX135" fmla="*/ 6850 w 10000"/>
              <a:gd name="connsiteY135" fmla="*/ 5113 h 10714"/>
              <a:gd name="connsiteX136" fmla="*/ 6721 w 10000"/>
              <a:gd name="connsiteY136" fmla="*/ 5265 h 10714"/>
              <a:gd name="connsiteX137" fmla="*/ 6600 w 10000"/>
              <a:gd name="connsiteY137" fmla="*/ 5405 h 10714"/>
              <a:gd name="connsiteX138" fmla="*/ 6471 w 10000"/>
              <a:gd name="connsiteY138" fmla="*/ 5530 h 10714"/>
              <a:gd name="connsiteX139" fmla="*/ 6358 w 10000"/>
              <a:gd name="connsiteY139" fmla="*/ 5641 h 10714"/>
              <a:gd name="connsiteX140" fmla="*/ 6250 w 10000"/>
              <a:gd name="connsiteY140" fmla="*/ 5721 h 10714"/>
              <a:gd name="connsiteX141" fmla="*/ 6267 w 10000"/>
              <a:gd name="connsiteY141" fmla="*/ 5781 h 10714"/>
              <a:gd name="connsiteX142" fmla="*/ 6296 w 10000"/>
              <a:gd name="connsiteY142" fmla="*/ 5793 h 10714"/>
              <a:gd name="connsiteX143" fmla="*/ 6479 w 10000"/>
              <a:gd name="connsiteY143" fmla="*/ 5754 h 10714"/>
              <a:gd name="connsiteX144" fmla="*/ 6663 w 10000"/>
              <a:gd name="connsiteY144" fmla="*/ 5736 h 10714"/>
              <a:gd name="connsiteX145" fmla="*/ 6858 w 10000"/>
              <a:gd name="connsiteY145" fmla="*/ 5736 h 10714"/>
              <a:gd name="connsiteX146" fmla="*/ 7046 w 10000"/>
              <a:gd name="connsiteY146" fmla="*/ 5742 h 10714"/>
              <a:gd name="connsiteX147" fmla="*/ 7246 w 10000"/>
              <a:gd name="connsiteY147" fmla="*/ 5748 h 10714"/>
              <a:gd name="connsiteX148" fmla="*/ 7425 w 10000"/>
              <a:gd name="connsiteY148" fmla="*/ 5748 h 10714"/>
              <a:gd name="connsiteX149" fmla="*/ 7600 w 10000"/>
              <a:gd name="connsiteY149" fmla="*/ 5733 h 10714"/>
              <a:gd name="connsiteX150" fmla="*/ 7950 w 10000"/>
              <a:gd name="connsiteY150" fmla="*/ 5673 h 10714"/>
              <a:gd name="connsiteX151" fmla="*/ 8275 w 10000"/>
              <a:gd name="connsiteY151" fmla="*/ 5596 h 10714"/>
              <a:gd name="connsiteX152" fmla="*/ 8579 w 10000"/>
              <a:gd name="connsiteY152" fmla="*/ 5504 h 10714"/>
              <a:gd name="connsiteX153" fmla="*/ 8858 w 10000"/>
              <a:gd name="connsiteY153" fmla="*/ 5390 h 10714"/>
              <a:gd name="connsiteX154" fmla="*/ 9117 w 10000"/>
              <a:gd name="connsiteY154" fmla="*/ 5265 h 10714"/>
              <a:gd name="connsiteX155" fmla="*/ 9350 w 10000"/>
              <a:gd name="connsiteY155" fmla="*/ 5119 h 10714"/>
              <a:gd name="connsiteX156" fmla="*/ 9563 w 10000"/>
              <a:gd name="connsiteY156" fmla="*/ 4967 h 10714"/>
              <a:gd name="connsiteX157" fmla="*/ 9758 w 10000"/>
              <a:gd name="connsiteY157" fmla="*/ 4794 h 10714"/>
              <a:gd name="connsiteX158" fmla="*/ 9933 w 10000"/>
              <a:gd name="connsiteY158" fmla="*/ 4610 h 10714"/>
              <a:gd name="connsiteX159" fmla="*/ 10000 w 10000"/>
              <a:gd name="connsiteY159" fmla="*/ 4648 h 10714"/>
              <a:gd name="connsiteX160" fmla="*/ 10000 w 10000"/>
              <a:gd name="connsiteY160" fmla="*/ 4660 h 10714"/>
              <a:gd name="connsiteX161" fmla="*/ 9904 w 10000"/>
              <a:gd name="connsiteY161" fmla="*/ 4827 h 10714"/>
              <a:gd name="connsiteX162" fmla="*/ 9767 w 10000"/>
              <a:gd name="connsiteY162" fmla="*/ 5000 h 10714"/>
              <a:gd name="connsiteX163" fmla="*/ 9600 w 10000"/>
              <a:gd name="connsiteY163" fmla="*/ 5173 h 10714"/>
              <a:gd name="connsiteX164" fmla="*/ 9404 w 10000"/>
              <a:gd name="connsiteY164" fmla="*/ 5343 h 10714"/>
              <a:gd name="connsiteX165" fmla="*/ 9183 w 10000"/>
              <a:gd name="connsiteY165" fmla="*/ 5504 h 10714"/>
              <a:gd name="connsiteX166" fmla="*/ 8950 w 10000"/>
              <a:gd name="connsiteY166" fmla="*/ 5662 h 10714"/>
              <a:gd name="connsiteX167" fmla="*/ 8704 w 10000"/>
              <a:gd name="connsiteY167" fmla="*/ 5802 h 10714"/>
              <a:gd name="connsiteX168" fmla="*/ 8463 w 10000"/>
              <a:gd name="connsiteY168" fmla="*/ 5927 h 10714"/>
              <a:gd name="connsiteX169" fmla="*/ 8229 w 10000"/>
              <a:gd name="connsiteY169" fmla="*/ 6025 h 10714"/>
              <a:gd name="connsiteX170" fmla="*/ 8000 w 10000"/>
              <a:gd name="connsiteY170" fmla="*/ 6105 h 10714"/>
              <a:gd name="connsiteX171" fmla="*/ 7879 w 10000"/>
              <a:gd name="connsiteY171" fmla="*/ 6132 h 10714"/>
              <a:gd name="connsiteX172" fmla="*/ 7729 w 10000"/>
              <a:gd name="connsiteY172" fmla="*/ 6153 h 10714"/>
              <a:gd name="connsiteX173" fmla="*/ 7563 w 10000"/>
              <a:gd name="connsiteY173" fmla="*/ 6177 h 10714"/>
              <a:gd name="connsiteX174" fmla="*/ 7388 w 10000"/>
              <a:gd name="connsiteY174" fmla="*/ 6198 h 10714"/>
              <a:gd name="connsiteX175" fmla="*/ 7204 w 10000"/>
              <a:gd name="connsiteY175" fmla="*/ 6219 h 10714"/>
              <a:gd name="connsiteX176" fmla="*/ 7017 w 10000"/>
              <a:gd name="connsiteY176" fmla="*/ 6240 h 10714"/>
              <a:gd name="connsiteX177" fmla="*/ 6842 w 10000"/>
              <a:gd name="connsiteY177" fmla="*/ 6263 h 10714"/>
              <a:gd name="connsiteX178" fmla="*/ 6675 w 10000"/>
              <a:gd name="connsiteY178" fmla="*/ 6290 h 10714"/>
              <a:gd name="connsiteX179" fmla="*/ 6517 w 10000"/>
              <a:gd name="connsiteY179" fmla="*/ 6329 h 10714"/>
              <a:gd name="connsiteX180" fmla="*/ 6388 w 10000"/>
              <a:gd name="connsiteY180" fmla="*/ 6365 h 10714"/>
              <a:gd name="connsiteX181" fmla="*/ 6288 w 10000"/>
              <a:gd name="connsiteY181" fmla="*/ 6415 h 10714"/>
              <a:gd name="connsiteX182" fmla="*/ 6213 w 10000"/>
              <a:gd name="connsiteY182" fmla="*/ 6475 h 10714"/>
              <a:gd name="connsiteX183" fmla="*/ 6092 w 10000"/>
              <a:gd name="connsiteY183" fmla="*/ 6648 h 10714"/>
              <a:gd name="connsiteX184" fmla="*/ 6008 w 10000"/>
              <a:gd name="connsiteY184" fmla="*/ 6836 h 10714"/>
              <a:gd name="connsiteX185" fmla="*/ 5942 w 10000"/>
              <a:gd name="connsiteY185" fmla="*/ 7032 h 10714"/>
              <a:gd name="connsiteX186" fmla="*/ 5904 w 10000"/>
              <a:gd name="connsiteY186" fmla="*/ 7232 h 10714"/>
              <a:gd name="connsiteX187" fmla="*/ 5888 w 10000"/>
              <a:gd name="connsiteY187" fmla="*/ 7443 h 10714"/>
              <a:gd name="connsiteX188" fmla="*/ 5879 w 10000"/>
              <a:gd name="connsiteY188" fmla="*/ 7655 h 10714"/>
              <a:gd name="connsiteX189" fmla="*/ 5888 w 10000"/>
              <a:gd name="connsiteY189" fmla="*/ 7867 h 10714"/>
              <a:gd name="connsiteX190" fmla="*/ 5904 w 10000"/>
              <a:gd name="connsiteY190" fmla="*/ 8084 h 10714"/>
              <a:gd name="connsiteX191" fmla="*/ 5925 w 10000"/>
              <a:gd name="connsiteY191" fmla="*/ 8299 h 10714"/>
              <a:gd name="connsiteX192" fmla="*/ 5950 w 10000"/>
              <a:gd name="connsiteY192" fmla="*/ 8510 h 10714"/>
              <a:gd name="connsiteX193" fmla="*/ 5954 w 10000"/>
              <a:gd name="connsiteY193" fmla="*/ 8820 h 10714"/>
              <a:gd name="connsiteX194" fmla="*/ 5933 w 10000"/>
              <a:gd name="connsiteY194" fmla="*/ 9130 h 10714"/>
              <a:gd name="connsiteX195" fmla="*/ 5896 w 10000"/>
              <a:gd name="connsiteY195" fmla="*/ 9428 h 10714"/>
              <a:gd name="connsiteX196" fmla="*/ 5850 w 10000"/>
              <a:gd name="connsiteY196" fmla="*/ 9720 h 10714"/>
              <a:gd name="connsiteX197" fmla="*/ 5756 w 10000"/>
              <a:gd name="connsiteY197" fmla="*/ 10714 h 10714"/>
              <a:gd name="connsiteX198" fmla="*/ 4463 w 10000"/>
              <a:gd name="connsiteY198" fmla="*/ 10000 h 10714"/>
              <a:gd name="connsiteX199" fmla="*/ 4463 w 10000"/>
              <a:gd name="connsiteY199" fmla="*/ 9991 h 10714"/>
              <a:gd name="connsiteX200" fmla="*/ 4546 w 10000"/>
              <a:gd name="connsiteY200" fmla="*/ 9848 h 10714"/>
              <a:gd name="connsiteX201" fmla="*/ 4629 w 10000"/>
              <a:gd name="connsiteY201" fmla="*/ 9687 h 10714"/>
              <a:gd name="connsiteX202" fmla="*/ 4700 w 10000"/>
              <a:gd name="connsiteY202" fmla="*/ 9508 h 10714"/>
              <a:gd name="connsiteX203" fmla="*/ 4767 w 10000"/>
              <a:gd name="connsiteY203" fmla="*/ 9309 h 10714"/>
              <a:gd name="connsiteX204" fmla="*/ 4829 w 10000"/>
              <a:gd name="connsiteY204" fmla="*/ 9097 h 10714"/>
              <a:gd name="connsiteX205" fmla="*/ 4879 w 10000"/>
              <a:gd name="connsiteY205" fmla="*/ 8868 h 10714"/>
              <a:gd name="connsiteX206" fmla="*/ 4917 w 10000"/>
              <a:gd name="connsiteY206" fmla="*/ 8635 h 10714"/>
              <a:gd name="connsiteX207" fmla="*/ 4954 w 10000"/>
              <a:gd name="connsiteY207" fmla="*/ 8391 h 10714"/>
              <a:gd name="connsiteX208" fmla="*/ 4979 w 10000"/>
              <a:gd name="connsiteY208" fmla="*/ 8144 h 10714"/>
              <a:gd name="connsiteX209" fmla="*/ 5000 w 10000"/>
              <a:gd name="connsiteY209" fmla="*/ 7887 h 10714"/>
              <a:gd name="connsiteX210" fmla="*/ 5000 w 10000"/>
              <a:gd name="connsiteY210" fmla="*/ 7634 h 10714"/>
              <a:gd name="connsiteX211" fmla="*/ 5000 w 10000"/>
              <a:gd name="connsiteY211" fmla="*/ 7384 h 10714"/>
              <a:gd name="connsiteX212" fmla="*/ 4979 w 10000"/>
              <a:gd name="connsiteY212" fmla="*/ 7133 h 10714"/>
              <a:gd name="connsiteX213" fmla="*/ 4950 w 10000"/>
              <a:gd name="connsiteY213" fmla="*/ 6892 h 10714"/>
              <a:gd name="connsiteX214" fmla="*/ 4913 w 10000"/>
              <a:gd name="connsiteY214" fmla="*/ 6657 h 10714"/>
              <a:gd name="connsiteX215" fmla="*/ 4858 w 10000"/>
              <a:gd name="connsiteY215" fmla="*/ 6430 h 10714"/>
              <a:gd name="connsiteX216" fmla="*/ 4783 w 10000"/>
              <a:gd name="connsiteY216" fmla="*/ 6219 h 10714"/>
              <a:gd name="connsiteX217" fmla="*/ 4700 w 10000"/>
              <a:gd name="connsiteY217" fmla="*/ 6019 h 10714"/>
              <a:gd name="connsiteX218" fmla="*/ 4600 w 10000"/>
              <a:gd name="connsiteY218" fmla="*/ 5840 h 10714"/>
              <a:gd name="connsiteX219" fmla="*/ 4488 w 10000"/>
              <a:gd name="connsiteY219" fmla="*/ 5682 h 10714"/>
              <a:gd name="connsiteX220" fmla="*/ 4358 w 10000"/>
              <a:gd name="connsiteY220" fmla="*/ 5542 h 10714"/>
              <a:gd name="connsiteX221" fmla="*/ 4213 w 10000"/>
              <a:gd name="connsiteY221" fmla="*/ 5429 h 10714"/>
              <a:gd name="connsiteX222" fmla="*/ 4046 w 10000"/>
              <a:gd name="connsiteY222" fmla="*/ 5343 h 10714"/>
              <a:gd name="connsiteX223" fmla="*/ 3904 w 10000"/>
              <a:gd name="connsiteY223" fmla="*/ 5292 h 10714"/>
              <a:gd name="connsiteX224" fmla="*/ 3746 w 10000"/>
              <a:gd name="connsiteY224" fmla="*/ 5271 h 10714"/>
              <a:gd name="connsiteX225" fmla="*/ 3583 w 10000"/>
              <a:gd name="connsiteY225" fmla="*/ 5271 h 10714"/>
              <a:gd name="connsiteX226" fmla="*/ 3413 w 10000"/>
              <a:gd name="connsiteY226" fmla="*/ 5286 h 10714"/>
              <a:gd name="connsiteX227" fmla="*/ 3246 w 10000"/>
              <a:gd name="connsiteY227" fmla="*/ 5310 h 10714"/>
              <a:gd name="connsiteX228" fmla="*/ 3079 w 10000"/>
              <a:gd name="connsiteY228" fmla="*/ 5343 h 10714"/>
              <a:gd name="connsiteX229" fmla="*/ 2913 w 10000"/>
              <a:gd name="connsiteY229" fmla="*/ 5369 h 10714"/>
              <a:gd name="connsiteX230" fmla="*/ 2750 w 10000"/>
              <a:gd name="connsiteY230" fmla="*/ 5396 h 10714"/>
              <a:gd name="connsiteX231" fmla="*/ 2600 w 10000"/>
              <a:gd name="connsiteY231" fmla="*/ 5411 h 10714"/>
              <a:gd name="connsiteX232" fmla="*/ 2258 w 10000"/>
              <a:gd name="connsiteY232" fmla="*/ 5423 h 10714"/>
              <a:gd name="connsiteX233" fmla="*/ 1925 w 10000"/>
              <a:gd name="connsiteY233" fmla="*/ 5411 h 10714"/>
              <a:gd name="connsiteX234" fmla="*/ 1617 w 10000"/>
              <a:gd name="connsiteY234" fmla="*/ 5384 h 10714"/>
              <a:gd name="connsiteX235" fmla="*/ 1321 w 10000"/>
              <a:gd name="connsiteY235" fmla="*/ 5346 h 10714"/>
              <a:gd name="connsiteX236" fmla="*/ 1033 w 10000"/>
              <a:gd name="connsiteY236" fmla="*/ 5298 h 10714"/>
              <a:gd name="connsiteX237" fmla="*/ 758 w 10000"/>
              <a:gd name="connsiteY237" fmla="*/ 5250 h 10714"/>
              <a:gd name="connsiteX238" fmla="*/ 500 w 10000"/>
              <a:gd name="connsiteY238" fmla="*/ 5197 h 10714"/>
              <a:gd name="connsiteX239" fmla="*/ 517 w 10000"/>
              <a:gd name="connsiteY239" fmla="*/ 5137 h 10714"/>
              <a:gd name="connsiteX240" fmla="*/ 871 w 10000"/>
              <a:gd name="connsiteY240" fmla="*/ 5173 h 10714"/>
              <a:gd name="connsiteX241" fmla="*/ 1221 w 10000"/>
              <a:gd name="connsiteY241" fmla="*/ 5197 h 10714"/>
              <a:gd name="connsiteX242" fmla="*/ 1563 w 10000"/>
              <a:gd name="connsiteY242" fmla="*/ 5206 h 10714"/>
              <a:gd name="connsiteX243" fmla="*/ 1896 w 10000"/>
              <a:gd name="connsiteY243" fmla="*/ 5197 h 10714"/>
              <a:gd name="connsiteX244" fmla="*/ 2221 w 10000"/>
              <a:gd name="connsiteY244" fmla="*/ 5164 h 10714"/>
              <a:gd name="connsiteX245" fmla="*/ 2538 w 10000"/>
              <a:gd name="connsiteY245" fmla="*/ 5113 h 10714"/>
              <a:gd name="connsiteX246" fmla="*/ 2842 w 10000"/>
              <a:gd name="connsiteY246" fmla="*/ 5045 h 10714"/>
              <a:gd name="connsiteX247" fmla="*/ 3129 w 10000"/>
              <a:gd name="connsiteY247" fmla="*/ 4946 h 10714"/>
              <a:gd name="connsiteX248" fmla="*/ 3500 w 10000"/>
              <a:gd name="connsiteY248" fmla="*/ 4815 h 10714"/>
              <a:gd name="connsiteX249" fmla="*/ 2821 w 10000"/>
              <a:gd name="connsiteY249" fmla="*/ 4389 h 10714"/>
              <a:gd name="connsiteX250" fmla="*/ 2213 w 10000"/>
              <a:gd name="connsiteY250" fmla="*/ 3912 h 10714"/>
              <a:gd name="connsiteX251" fmla="*/ 1879 w 10000"/>
              <a:gd name="connsiteY251" fmla="*/ 3939 h 10714"/>
              <a:gd name="connsiteX252" fmla="*/ 1554 w 10000"/>
              <a:gd name="connsiteY252" fmla="*/ 3939 h 10714"/>
              <a:gd name="connsiteX253" fmla="*/ 1258 w 10000"/>
              <a:gd name="connsiteY253" fmla="*/ 3912 h 10714"/>
              <a:gd name="connsiteX254" fmla="*/ 979 w 10000"/>
              <a:gd name="connsiteY254" fmla="*/ 3856 h 10714"/>
              <a:gd name="connsiteX255" fmla="*/ 721 w 10000"/>
              <a:gd name="connsiteY255" fmla="*/ 3775 h 10714"/>
              <a:gd name="connsiteX256" fmla="*/ 496 w 10000"/>
              <a:gd name="connsiteY256" fmla="*/ 3674 h 10714"/>
              <a:gd name="connsiteX257" fmla="*/ 296 w 10000"/>
              <a:gd name="connsiteY257" fmla="*/ 3549 h 10714"/>
              <a:gd name="connsiteX258" fmla="*/ 129 w 10000"/>
              <a:gd name="connsiteY258" fmla="*/ 3403 h 10714"/>
              <a:gd name="connsiteX259" fmla="*/ 0 w 10000"/>
              <a:gd name="connsiteY259" fmla="*/ 3245 h 10714"/>
              <a:gd name="connsiteX260" fmla="*/ 17 w 10000"/>
              <a:gd name="connsiteY260" fmla="*/ 3218 h 10714"/>
              <a:gd name="connsiteX261" fmla="*/ 71 w 10000"/>
              <a:gd name="connsiteY261" fmla="*/ 3245 h 10714"/>
              <a:gd name="connsiteX262" fmla="*/ 138 w 10000"/>
              <a:gd name="connsiteY262" fmla="*/ 3349 h 10714"/>
              <a:gd name="connsiteX263" fmla="*/ 246 w 10000"/>
              <a:gd name="connsiteY263" fmla="*/ 3439 h 10714"/>
              <a:gd name="connsiteX264" fmla="*/ 379 w 10000"/>
              <a:gd name="connsiteY264" fmla="*/ 3528 h 10714"/>
              <a:gd name="connsiteX265" fmla="*/ 538 w 10000"/>
              <a:gd name="connsiteY265" fmla="*/ 3597 h 10714"/>
              <a:gd name="connsiteX266" fmla="*/ 721 w 10000"/>
              <a:gd name="connsiteY266" fmla="*/ 3656 h 10714"/>
              <a:gd name="connsiteX267" fmla="*/ 913 w 10000"/>
              <a:gd name="connsiteY267" fmla="*/ 3701 h 10714"/>
              <a:gd name="connsiteX268" fmla="*/ 1117 w 10000"/>
              <a:gd name="connsiteY268" fmla="*/ 3728 h 10714"/>
              <a:gd name="connsiteX269" fmla="*/ 1329 w 10000"/>
              <a:gd name="connsiteY269" fmla="*/ 3737 h 10714"/>
              <a:gd name="connsiteX270" fmla="*/ 1533 w 10000"/>
              <a:gd name="connsiteY270" fmla="*/ 3734 h 10714"/>
              <a:gd name="connsiteX271" fmla="*/ 1646 w 10000"/>
              <a:gd name="connsiteY271" fmla="*/ 3722 h 10714"/>
              <a:gd name="connsiteX272" fmla="*/ 1746 w 10000"/>
              <a:gd name="connsiteY272" fmla="*/ 3722 h 10714"/>
              <a:gd name="connsiteX273" fmla="*/ 1833 w 10000"/>
              <a:gd name="connsiteY273" fmla="*/ 3710 h 10714"/>
              <a:gd name="connsiteX274" fmla="*/ 1917 w 10000"/>
              <a:gd name="connsiteY274" fmla="*/ 3695 h 10714"/>
              <a:gd name="connsiteX275" fmla="*/ 1988 w 10000"/>
              <a:gd name="connsiteY275" fmla="*/ 3662 h 10714"/>
              <a:gd name="connsiteX276" fmla="*/ 1788 w 10000"/>
              <a:gd name="connsiteY276" fmla="*/ 3391 h 10714"/>
              <a:gd name="connsiteX277" fmla="*/ 1617 w 10000"/>
              <a:gd name="connsiteY277" fmla="*/ 3126 h 10714"/>
              <a:gd name="connsiteX278" fmla="*/ 1454 w 10000"/>
              <a:gd name="connsiteY278" fmla="*/ 2849 h 10714"/>
              <a:gd name="connsiteX279" fmla="*/ 1313 w 10000"/>
              <a:gd name="connsiteY279" fmla="*/ 2563 h 10714"/>
              <a:gd name="connsiteX280" fmla="*/ 1175 w 10000"/>
              <a:gd name="connsiteY280" fmla="*/ 2253 h 10714"/>
              <a:gd name="connsiteX281" fmla="*/ 1046 w 10000"/>
              <a:gd name="connsiteY281" fmla="*/ 1919 h 10714"/>
              <a:gd name="connsiteX282" fmla="*/ 1033 w 10000"/>
              <a:gd name="connsiteY282" fmla="*/ 1859 h 10714"/>
              <a:gd name="connsiteX283" fmla="*/ 1000 w 10000"/>
              <a:gd name="connsiteY283" fmla="*/ 1776 h 10714"/>
              <a:gd name="connsiteX284" fmla="*/ 979 w 10000"/>
              <a:gd name="connsiteY284" fmla="*/ 1684 h 10714"/>
              <a:gd name="connsiteX285" fmla="*/ 950 w 10000"/>
              <a:gd name="connsiteY285" fmla="*/ 1591 h 10714"/>
              <a:gd name="connsiteX286" fmla="*/ 925 w 10000"/>
              <a:gd name="connsiteY286" fmla="*/ 1490 h 10714"/>
              <a:gd name="connsiteX287" fmla="*/ 917 w 10000"/>
              <a:gd name="connsiteY287" fmla="*/ 1397 h 10714"/>
              <a:gd name="connsiteX288" fmla="*/ 917 w 10000"/>
              <a:gd name="connsiteY288" fmla="*/ 1311 h 10714"/>
              <a:gd name="connsiteX289" fmla="*/ 933 w 10000"/>
              <a:gd name="connsiteY289" fmla="*/ 1234 h 10714"/>
              <a:gd name="connsiteX290" fmla="*/ 963 w 10000"/>
              <a:gd name="connsiteY290" fmla="*/ 1180 h 10714"/>
              <a:gd name="connsiteX291" fmla="*/ 1000 w 10000"/>
              <a:gd name="connsiteY291" fmla="*/ 1192 h 10714"/>
              <a:gd name="connsiteX292" fmla="*/ 1033 w 10000"/>
              <a:gd name="connsiteY292" fmla="*/ 1496 h 10714"/>
              <a:gd name="connsiteX293" fmla="*/ 1108 w 10000"/>
              <a:gd name="connsiteY293" fmla="*/ 1800 h 10714"/>
              <a:gd name="connsiteX294" fmla="*/ 1221 w 10000"/>
              <a:gd name="connsiteY294" fmla="*/ 2098 h 10714"/>
              <a:gd name="connsiteX295" fmla="*/ 1358 w 10000"/>
              <a:gd name="connsiteY295" fmla="*/ 2372 h 10714"/>
              <a:gd name="connsiteX296" fmla="*/ 1508 w 10000"/>
              <a:gd name="connsiteY296" fmla="*/ 2628 h 10714"/>
              <a:gd name="connsiteX297" fmla="*/ 1646 w 10000"/>
              <a:gd name="connsiteY297" fmla="*/ 2795 h 10714"/>
              <a:gd name="connsiteX298" fmla="*/ 1629 w 10000"/>
              <a:gd name="connsiteY298" fmla="*/ 2801 h 10714"/>
              <a:gd name="connsiteX299" fmla="*/ 1629 w 10000"/>
              <a:gd name="connsiteY299" fmla="*/ 2807 h 10714"/>
              <a:gd name="connsiteX300" fmla="*/ 1638 w 10000"/>
              <a:gd name="connsiteY300" fmla="*/ 2813 h 10714"/>
              <a:gd name="connsiteX301" fmla="*/ 1646 w 10000"/>
              <a:gd name="connsiteY301" fmla="*/ 2816 h 10714"/>
              <a:gd name="connsiteX302" fmla="*/ 1663 w 10000"/>
              <a:gd name="connsiteY302" fmla="*/ 2822 h 10714"/>
              <a:gd name="connsiteX303" fmla="*/ 1667 w 10000"/>
              <a:gd name="connsiteY303" fmla="*/ 2834 h 10714"/>
              <a:gd name="connsiteX304" fmla="*/ 1675 w 10000"/>
              <a:gd name="connsiteY304" fmla="*/ 2840 h 10714"/>
              <a:gd name="connsiteX305" fmla="*/ 1683 w 10000"/>
              <a:gd name="connsiteY305" fmla="*/ 2849 h 10714"/>
              <a:gd name="connsiteX306" fmla="*/ 1683 w 10000"/>
              <a:gd name="connsiteY306" fmla="*/ 2843 h 10714"/>
              <a:gd name="connsiteX307" fmla="*/ 1675 w 10000"/>
              <a:gd name="connsiteY307" fmla="*/ 2840 h 10714"/>
              <a:gd name="connsiteX308" fmla="*/ 1675 w 10000"/>
              <a:gd name="connsiteY308" fmla="*/ 2840 h 10714"/>
              <a:gd name="connsiteX309" fmla="*/ 1646 w 10000"/>
              <a:gd name="connsiteY309" fmla="*/ 2795 h 10714"/>
              <a:gd name="connsiteX310" fmla="*/ 1746 w 10000"/>
              <a:gd name="connsiteY310" fmla="*/ 2741 h 10714"/>
              <a:gd name="connsiteX311" fmla="*/ 1842 w 10000"/>
              <a:gd name="connsiteY311" fmla="*/ 2649 h 10714"/>
              <a:gd name="connsiteX312" fmla="*/ 1933 w 10000"/>
              <a:gd name="connsiteY312" fmla="*/ 2542 h 10714"/>
              <a:gd name="connsiteX313" fmla="*/ 2017 w 10000"/>
              <a:gd name="connsiteY313" fmla="*/ 2411 h 10714"/>
              <a:gd name="connsiteX314" fmla="*/ 2092 w 10000"/>
              <a:gd name="connsiteY314" fmla="*/ 2265 h 10714"/>
              <a:gd name="connsiteX315" fmla="*/ 2163 w 10000"/>
              <a:gd name="connsiteY315" fmla="*/ 2113 h 10714"/>
              <a:gd name="connsiteX316" fmla="*/ 2221 w 10000"/>
              <a:gd name="connsiteY316" fmla="*/ 1955 h 10714"/>
              <a:gd name="connsiteX317" fmla="*/ 2275 w 10000"/>
              <a:gd name="connsiteY317" fmla="*/ 1803 h 10714"/>
              <a:gd name="connsiteX318" fmla="*/ 2321 w 10000"/>
              <a:gd name="connsiteY318" fmla="*/ 1657 h 10714"/>
              <a:gd name="connsiteX319" fmla="*/ 2329 w 10000"/>
              <a:gd name="connsiteY319" fmla="*/ 1853 h 10714"/>
              <a:gd name="connsiteX320" fmla="*/ 2321 w 10000"/>
              <a:gd name="connsiteY320" fmla="*/ 2032 h 10714"/>
              <a:gd name="connsiteX321" fmla="*/ 2283 w 10000"/>
              <a:gd name="connsiteY321" fmla="*/ 2199 h 10714"/>
              <a:gd name="connsiteX322" fmla="*/ 2229 w 10000"/>
              <a:gd name="connsiteY322" fmla="*/ 2366 h 10714"/>
              <a:gd name="connsiteX323" fmla="*/ 2154 w 10000"/>
              <a:gd name="connsiteY323" fmla="*/ 2524 h 10714"/>
              <a:gd name="connsiteX324" fmla="*/ 2046 w 10000"/>
              <a:gd name="connsiteY324" fmla="*/ 2682 h 10714"/>
              <a:gd name="connsiteX325" fmla="*/ 1796 w 10000"/>
              <a:gd name="connsiteY325" fmla="*/ 3027 h 10714"/>
              <a:gd name="connsiteX326" fmla="*/ 2054 w 10000"/>
              <a:gd name="connsiteY326" fmla="*/ 3305 h 10714"/>
              <a:gd name="connsiteX327" fmla="*/ 2333 w 10000"/>
              <a:gd name="connsiteY327" fmla="*/ 3564 h 10714"/>
              <a:gd name="connsiteX328" fmla="*/ 2638 w 10000"/>
              <a:gd name="connsiteY328" fmla="*/ 3808 h 10714"/>
              <a:gd name="connsiteX329" fmla="*/ 2963 w 10000"/>
              <a:gd name="connsiteY329" fmla="*/ 4032 h 10714"/>
              <a:gd name="connsiteX330" fmla="*/ 4129 w 10000"/>
              <a:gd name="connsiteY330" fmla="*/ 4610 h 10714"/>
              <a:gd name="connsiteX331" fmla="*/ 4167 w 10000"/>
              <a:gd name="connsiteY331" fmla="*/ 4589 h 10714"/>
              <a:gd name="connsiteX332" fmla="*/ 4071 w 10000"/>
              <a:gd name="connsiteY332" fmla="*/ 4333 h 10714"/>
              <a:gd name="connsiteX333" fmla="*/ 3996 w 10000"/>
              <a:gd name="connsiteY333" fmla="*/ 4058 h 10714"/>
              <a:gd name="connsiteX334" fmla="*/ 3933 w 10000"/>
              <a:gd name="connsiteY334" fmla="*/ 3760 h 10714"/>
              <a:gd name="connsiteX335" fmla="*/ 3904 w 10000"/>
              <a:gd name="connsiteY335" fmla="*/ 3456 h 10714"/>
              <a:gd name="connsiteX336" fmla="*/ 3879 w 10000"/>
              <a:gd name="connsiteY336" fmla="*/ 3138 h 10714"/>
              <a:gd name="connsiteX337" fmla="*/ 3879 w 10000"/>
              <a:gd name="connsiteY337" fmla="*/ 2813 h 10714"/>
              <a:gd name="connsiteX338" fmla="*/ 3896 w 10000"/>
              <a:gd name="connsiteY338" fmla="*/ 2485 h 10714"/>
              <a:gd name="connsiteX339" fmla="*/ 3933 w 10000"/>
              <a:gd name="connsiteY339" fmla="*/ 2160 h 10714"/>
              <a:gd name="connsiteX340" fmla="*/ 3988 w 10000"/>
              <a:gd name="connsiteY340" fmla="*/ 1836 h 10714"/>
              <a:gd name="connsiteX341" fmla="*/ 4046 w 10000"/>
              <a:gd name="connsiteY341" fmla="*/ 1523 h 10714"/>
              <a:gd name="connsiteX342" fmla="*/ 4129 w 10000"/>
              <a:gd name="connsiteY342" fmla="*/ 1219 h 10714"/>
              <a:gd name="connsiteX343" fmla="*/ 4229 w 10000"/>
              <a:gd name="connsiteY343" fmla="*/ 933 h 10714"/>
              <a:gd name="connsiteX344" fmla="*/ 4333 w 10000"/>
              <a:gd name="connsiteY344" fmla="*/ 662 h 10714"/>
              <a:gd name="connsiteX345" fmla="*/ 4454 w 10000"/>
              <a:gd name="connsiteY345" fmla="*/ 417 h 10714"/>
              <a:gd name="connsiteX346" fmla="*/ 4583 w 10000"/>
              <a:gd name="connsiteY346" fmla="*/ 194 h 10714"/>
              <a:gd name="connsiteX347" fmla="*/ 4738 w 10000"/>
              <a:gd name="connsiteY347" fmla="*/ 0 h 10714"/>
              <a:gd name="connsiteX0" fmla="*/ 4738 w 10000"/>
              <a:gd name="connsiteY0" fmla="*/ 0 h 10714"/>
              <a:gd name="connsiteX1" fmla="*/ 4721 w 10000"/>
              <a:gd name="connsiteY1" fmla="*/ 48 h 10714"/>
              <a:gd name="connsiteX2" fmla="*/ 4713 w 10000"/>
              <a:gd name="connsiteY2" fmla="*/ 80 h 10714"/>
              <a:gd name="connsiteX3" fmla="*/ 4704 w 10000"/>
              <a:gd name="connsiteY3" fmla="*/ 101 h 10714"/>
              <a:gd name="connsiteX4" fmla="*/ 4704 w 10000"/>
              <a:gd name="connsiteY4" fmla="*/ 113 h 10714"/>
              <a:gd name="connsiteX5" fmla="*/ 4713 w 10000"/>
              <a:gd name="connsiteY5" fmla="*/ 119 h 10714"/>
              <a:gd name="connsiteX6" fmla="*/ 4713 w 10000"/>
              <a:gd name="connsiteY6" fmla="*/ 125 h 10714"/>
              <a:gd name="connsiteX7" fmla="*/ 4721 w 10000"/>
              <a:gd name="connsiteY7" fmla="*/ 125 h 10714"/>
              <a:gd name="connsiteX8" fmla="*/ 4721 w 10000"/>
              <a:gd name="connsiteY8" fmla="*/ 125 h 10714"/>
              <a:gd name="connsiteX9" fmla="*/ 4721 w 10000"/>
              <a:gd name="connsiteY9" fmla="*/ 134 h 10714"/>
              <a:gd name="connsiteX10" fmla="*/ 4713 w 10000"/>
              <a:gd name="connsiteY10" fmla="*/ 152 h 10714"/>
              <a:gd name="connsiteX11" fmla="*/ 4704 w 10000"/>
              <a:gd name="connsiteY11" fmla="*/ 179 h 10714"/>
              <a:gd name="connsiteX12" fmla="*/ 4692 w 10000"/>
              <a:gd name="connsiteY12" fmla="*/ 221 h 10714"/>
              <a:gd name="connsiteX13" fmla="*/ 4667 w 10000"/>
              <a:gd name="connsiteY13" fmla="*/ 280 h 10714"/>
              <a:gd name="connsiteX14" fmla="*/ 4629 w 10000"/>
              <a:gd name="connsiteY14" fmla="*/ 364 h 10714"/>
              <a:gd name="connsiteX15" fmla="*/ 4592 w 10000"/>
              <a:gd name="connsiteY15" fmla="*/ 465 h 10714"/>
              <a:gd name="connsiteX16" fmla="*/ 4533 w 10000"/>
              <a:gd name="connsiteY16" fmla="*/ 596 h 10714"/>
              <a:gd name="connsiteX17" fmla="*/ 4463 w 10000"/>
              <a:gd name="connsiteY17" fmla="*/ 754 h 10714"/>
              <a:gd name="connsiteX18" fmla="*/ 4379 w 10000"/>
              <a:gd name="connsiteY18" fmla="*/ 1001 h 10714"/>
              <a:gd name="connsiteX19" fmla="*/ 4321 w 10000"/>
              <a:gd name="connsiteY19" fmla="*/ 1266 h 10714"/>
              <a:gd name="connsiteX20" fmla="*/ 4275 w 10000"/>
              <a:gd name="connsiteY20" fmla="*/ 1538 h 10714"/>
              <a:gd name="connsiteX21" fmla="*/ 4213 w 10000"/>
              <a:gd name="connsiteY21" fmla="*/ 1827 h 10714"/>
              <a:gd name="connsiteX22" fmla="*/ 4204 w 10000"/>
              <a:gd name="connsiteY22" fmla="*/ 1889 h 10714"/>
              <a:gd name="connsiteX23" fmla="*/ 4192 w 10000"/>
              <a:gd name="connsiteY23" fmla="*/ 1982 h 10714"/>
              <a:gd name="connsiteX24" fmla="*/ 4183 w 10000"/>
              <a:gd name="connsiteY24" fmla="*/ 2080 h 10714"/>
              <a:gd name="connsiteX25" fmla="*/ 4175 w 10000"/>
              <a:gd name="connsiteY25" fmla="*/ 2187 h 10714"/>
              <a:gd name="connsiteX26" fmla="*/ 4175 w 10000"/>
              <a:gd name="connsiteY26" fmla="*/ 2297 h 10714"/>
              <a:gd name="connsiteX27" fmla="*/ 4192 w 10000"/>
              <a:gd name="connsiteY27" fmla="*/ 2396 h 10714"/>
              <a:gd name="connsiteX28" fmla="*/ 4213 w 10000"/>
              <a:gd name="connsiteY28" fmla="*/ 2482 h 10714"/>
              <a:gd name="connsiteX29" fmla="*/ 4250 w 10000"/>
              <a:gd name="connsiteY29" fmla="*/ 2542 h 10714"/>
              <a:gd name="connsiteX30" fmla="*/ 4450 w 10000"/>
              <a:gd name="connsiteY30" fmla="*/ 2530 h 10714"/>
              <a:gd name="connsiteX31" fmla="*/ 4646 w 10000"/>
              <a:gd name="connsiteY31" fmla="*/ 2482 h 10714"/>
              <a:gd name="connsiteX32" fmla="*/ 4833 w 10000"/>
              <a:gd name="connsiteY32" fmla="*/ 2405 h 10714"/>
              <a:gd name="connsiteX33" fmla="*/ 5025 w 10000"/>
              <a:gd name="connsiteY33" fmla="*/ 2297 h 10714"/>
              <a:gd name="connsiteX34" fmla="*/ 5200 w 10000"/>
              <a:gd name="connsiteY34" fmla="*/ 2172 h 10714"/>
              <a:gd name="connsiteX35" fmla="*/ 5371 w 10000"/>
              <a:gd name="connsiteY35" fmla="*/ 2020 h 10714"/>
              <a:gd name="connsiteX36" fmla="*/ 5533 w 10000"/>
              <a:gd name="connsiteY36" fmla="*/ 1859 h 10714"/>
              <a:gd name="connsiteX37" fmla="*/ 5683 w 10000"/>
              <a:gd name="connsiteY37" fmla="*/ 1690 h 10714"/>
              <a:gd name="connsiteX38" fmla="*/ 5829 w 10000"/>
              <a:gd name="connsiteY38" fmla="*/ 1511 h 10714"/>
              <a:gd name="connsiteX39" fmla="*/ 5954 w 10000"/>
              <a:gd name="connsiteY39" fmla="*/ 1326 h 10714"/>
              <a:gd name="connsiteX40" fmla="*/ 6071 w 10000"/>
              <a:gd name="connsiteY40" fmla="*/ 1147 h 10714"/>
              <a:gd name="connsiteX41" fmla="*/ 6167 w 10000"/>
              <a:gd name="connsiteY41" fmla="*/ 974 h 10714"/>
              <a:gd name="connsiteX42" fmla="*/ 6213 w 10000"/>
              <a:gd name="connsiteY42" fmla="*/ 974 h 10714"/>
              <a:gd name="connsiteX43" fmla="*/ 6213 w 10000"/>
              <a:gd name="connsiteY43" fmla="*/ 992 h 10714"/>
              <a:gd name="connsiteX44" fmla="*/ 6138 w 10000"/>
              <a:gd name="connsiteY44" fmla="*/ 1165 h 10714"/>
              <a:gd name="connsiteX45" fmla="*/ 6054 w 10000"/>
              <a:gd name="connsiteY45" fmla="*/ 1344 h 10714"/>
              <a:gd name="connsiteX46" fmla="*/ 5963 w 10000"/>
              <a:gd name="connsiteY46" fmla="*/ 1517 h 10714"/>
              <a:gd name="connsiteX47" fmla="*/ 5871 w 10000"/>
              <a:gd name="connsiteY47" fmla="*/ 1684 h 10714"/>
              <a:gd name="connsiteX48" fmla="*/ 5775 w 10000"/>
              <a:gd name="connsiteY48" fmla="*/ 1847 h 10714"/>
              <a:gd name="connsiteX49" fmla="*/ 5667 w 10000"/>
              <a:gd name="connsiteY49" fmla="*/ 1999 h 10714"/>
              <a:gd name="connsiteX50" fmla="*/ 5554 w 10000"/>
              <a:gd name="connsiteY50" fmla="*/ 2145 h 10714"/>
              <a:gd name="connsiteX51" fmla="*/ 5417 w 10000"/>
              <a:gd name="connsiteY51" fmla="*/ 2279 h 10714"/>
              <a:gd name="connsiteX52" fmla="*/ 5275 w 10000"/>
              <a:gd name="connsiteY52" fmla="*/ 2411 h 10714"/>
              <a:gd name="connsiteX53" fmla="*/ 5108 w 10000"/>
              <a:gd name="connsiteY53" fmla="*/ 2518 h 10714"/>
              <a:gd name="connsiteX54" fmla="*/ 4917 w 10000"/>
              <a:gd name="connsiteY54" fmla="*/ 2616 h 10714"/>
              <a:gd name="connsiteX55" fmla="*/ 4704 w 10000"/>
              <a:gd name="connsiteY55" fmla="*/ 2703 h 10714"/>
              <a:gd name="connsiteX56" fmla="*/ 4479 w 10000"/>
              <a:gd name="connsiteY56" fmla="*/ 2768 h 10714"/>
              <a:gd name="connsiteX57" fmla="*/ 4213 w 10000"/>
              <a:gd name="connsiteY57" fmla="*/ 2813 h 10714"/>
              <a:gd name="connsiteX58" fmla="*/ 4221 w 10000"/>
              <a:gd name="connsiteY58" fmla="*/ 3126 h 10714"/>
              <a:gd name="connsiteX59" fmla="*/ 4258 w 10000"/>
              <a:gd name="connsiteY59" fmla="*/ 3424 h 10714"/>
              <a:gd name="connsiteX60" fmla="*/ 4321 w 10000"/>
              <a:gd name="connsiteY60" fmla="*/ 3707 h 10714"/>
              <a:gd name="connsiteX61" fmla="*/ 4404 w 10000"/>
              <a:gd name="connsiteY61" fmla="*/ 3975 h 10714"/>
              <a:gd name="connsiteX62" fmla="*/ 4508 w 10000"/>
              <a:gd name="connsiteY62" fmla="*/ 4231 h 10714"/>
              <a:gd name="connsiteX63" fmla="*/ 4621 w 10000"/>
              <a:gd name="connsiteY63" fmla="*/ 4476 h 10714"/>
              <a:gd name="connsiteX64" fmla="*/ 4750 w 10000"/>
              <a:gd name="connsiteY64" fmla="*/ 4708 h 10714"/>
              <a:gd name="connsiteX65" fmla="*/ 4879 w 10000"/>
              <a:gd name="connsiteY65" fmla="*/ 4934 h 10714"/>
              <a:gd name="connsiteX66" fmla="*/ 4917 w 10000"/>
              <a:gd name="connsiteY66" fmla="*/ 4988 h 10714"/>
              <a:gd name="connsiteX67" fmla="*/ 4950 w 10000"/>
              <a:gd name="connsiteY67" fmla="*/ 5054 h 10714"/>
              <a:gd name="connsiteX68" fmla="*/ 4996 w 10000"/>
              <a:gd name="connsiteY68" fmla="*/ 5125 h 10714"/>
              <a:gd name="connsiteX69" fmla="*/ 5038 w 10000"/>
              <a:gd name="connsiteY69" fmla="*/ 5200 h 10714"/>
              <a:gd name="connsiteX70" fmla="*/ 5092 w 10000"/>
              <a:gd name="connsiteY70" fmla="*/ 5271 h 10714"/>
              <a:gd name="connsiteX71" fmla="*/ 5154 w 10000"/>
              <a:gd name="connsiteY71" fmla="*/ 5331 h 10714"/>
              <a:gd name="connsiteX72" fmla="*/ 5229 w 10000"/>
              <a:gd name="connsiteY72" fmla="*/ 5384 h 10714"/>
              <a:gd name="connsiteX73" fmla="*/ 5313 w 10000"/>
              <a:gd name="connsiteY73" fmla="*/ 5423 h 10714"/>
              <a:gd name="connsiteX74" fmla="*/ 5413 w 10000"/>
              <a:gd name="connsiteY74" fmla="*/ 5438 h 10714"/>
              <a:gd name="connsiteX75" fmla="*/ 5517 w 10000"/>
              <a:gd name="connsiteY75" fmla="*/ 5435 h 10714"/>
              <a:gd name="connsiteX76" fmla="*/ 5704 w 10000"/>
              <a:gd name="connsiteY76" fmla="*/ 5390 h 10714"/>
              <a:gd name="connsiteX77" fmla="*/ 5871 w 10000"/>
              <a:gd name="connsiteY77" fmla="*/ 5316 h 10714"/>
              <a:gd name="connsiteX78" fmla="*/ 6033 w 10000"/>
              <a:gd name="connsiteY78" fmla="*/ 5223 h 10714"/>
              <a:gd name="connsiteX79" fmla="*/ 6167 w 10000"/>
              <a:gd name="connsiteY79" fmla="*/ 5113 h 10714"/>
              <a:gd name="connsiteX80" fmla="*/ 6296 w 10000"/>
              <a:gd name="connsiteY80" fmla="*/ 4994 h 10714"/>
              <a:gd name="connsiteX81" fmla="*/ 6417 w 10000"/>
              <a:gd name="connsiteY81" fmla="*/ 4869 h 10714"/>
              <a:gd name="connsiteX82" fmla="*/ 6525 w 10000"/>
              <a:gd name="connsiteY82" fmla="*/ 4750 h 10714"/>
              <a:gd name="connsiteX83" fmla="*/ 6617 w 10000"/>
              <a:gd name="connsiteY83" fmla="*/ 4636 h 10714"/>
              <a:gd name="connsiteX84" fmla="*/ 6821 w 10000"/>
              <a:gd name="connsiteY84" fmla="*/ 4377 h 10714"/>
              <a:gd name="connsiteX85" fmla="*/ 7017 w 10000"/>
              <a:gd name="connsiteY85" fmla="*/ 4085 h 10714"/>
              <a:gd name="connsiteX86" fmla="*/ 7213 w 10000"/>
              <a:gd name="connsiteY86" fmla="*/ 3766 h 10714"/>
              <a:gd name="connsiteX87" fmla="*/ 7396 w 10000"/>
              <a:gd name="connsiteY87" fmla="*/ 3418 h 10714"/>
              <a:gd name="connsiteX88" fmla="*/ 7563 w 10000"/>
              <a:gd name="connsiteY88" fmla="*/ 3051 h 10714"/>
              <a:gd name="connsiteX89" fmla="*/ 7713 w 10000"/>
              <a:gd name="connsiteY89" fmla="*/ 2661 h 10714"/>
              <a:gd name="connsiteX90" fmla="*/ 7850 w 10000"/>
              <a:gd name="connsiteY90" fmla="*/ 2253 h 10714"/>
              <a:gd name="connsiteX91" fmla="*/ 7950 w 10000"/>
              <a:gd name="connsiteY91" fmla="*/ 1830 h 10714"/>
              <a:gd name="connsiteX92" fmla="*/ 8025 w 10000"/>
              <a:gd name="connsiteY92" fmla="*/ 1397 h 10714"/>
              <a:gd name="connsiteX93" fmla="*/ 8071 w 10000"/>
              <a:gd name="connsiteY93" fmla="*/ 954 h 10714"/>
              <a:gd name="connsiteX94" fmla="*/ 8108 w 10000"/>
              <a:gd name="connsiteY94" fmla="*/ 974 h 10714"/>
              <a:gd name="connsiteX95" fmla="*/ 8138 w 10000"/>
              <a:gd name="connsiteY95" fmla="*/ 1025 h 10714"/>
              <a:gd name="connsiteX96" fmla="*/ 8163 w 10000"/>
              <a:gd name="connsiteY96" fmla="*/ 1100 h 10714"/>
              <a:gd name="connsiteX97" fmla="*/ 8175 w 10000"/>
              <a:gd name="connsiteY97" fmla="*/ 1198 h 10714"/>
              <a:gd name="connsiteX98" fmla="*/ 8183 w 10000"/>
              <a:gd name="connsiteY98" fmla="*/ 1311 h 10714"/>
              <a:gd name="connsiteX99" fmla="*/ 8183 w 10000"/>
              <a:gd name="connsiteY99" fmla="*/ 1442 h 10714"/>
              <a:gd name="connsiteX100" fmla="*/ 8183 w 10000"/>
              <a:gd name="connsiteY100" fmla="*/ 1582 h 10714"/>
              <a:gd name="connsiteX101" fmla="*/ 8175 w 10000"/>
              <a:gd name="connsiteY101" fmla="*/ 1734 h 10714"/>
              <a:gd name="connsiteX102" fmla="*/ 8163 w 10000"/>
              <a:gd name="connsiteY102" fmla="*/ 1889 h 10714"/>
              <a:gd name="connsiteX103" fmla="*/ 8146 w 10000"/>
              <a:gd name="connsiteY103" fmla="*/ 2047 h 10714"/>
              <a:gd name="connsiteX104" fmla="*/ 8121 w 10000"/>
              <a:gd name="connsiteY104" fmla="*/ 2205 h 10714"/>
              <a:gd name="connsiteX105" fmla="*/ 8108 w 10000"/>
              <a:gd name="connsiteY105" fmla="*/ 2357 h 10714"/>
              <a:gd name="connsiteX106" fmla="*/ 8083 w 10000"/>
              <a:gd name="connsiteY106" fmla="*/ 2497 h 10714"/>
              <a:gd name="connsiteX107" fmla="*/ 8063 w 10000"/>
              <a:gd name="connsiteY107" fmla="*/ 2628 h 10714"/>
              <a:gd name="connsiteX108" fmla="*/ 8038 w 10000"/>
              <a:gd name="connsiteY108" fmla="*/ 2741 h 10714"/>
              <a:gd name="connsiteX109" fmla="*/ 8017 w 10000"/>
              <a:gd name="connsiteY109" fmla="*/ 2834 h 10714"/>
              <a:gd name="connsiteX110" fmla="*/ 8000 w 10000"/>
              <a:gd name="connsiteY110" fmla="*/ 2908 h 10714"/>
              <a:gd name="connsiteX111" fmla="*/ 7700 w 10000"/>
              <a:gd name="connsiteY111" fmla="*/ 3754 h 10714"/>
              <a:gd name="connsiteX112" fmla="*/ 7942 w 10000"/>
              <a:gd name="connsiteY112" fmla="*/ 3737 h 10714"/>
              <a:gd name="connsiteX113" fmla="*/ 8167 w 10000"/>
              <a:gd name="connsiteY113" fmla="*/ 3695 h 10714"/>
              <a:gd name="connsiteX114" fmla="*/ 8379 w 10000"/>
              <a:gd name="connsiteY114" fmla="*/ 3635 h 10714"/>
              <a:gd name="connsiteX115" fmla="*/ 8583 w 10000"/>
              <a:gd name="connsiteY115" fmla="*/ 3558 h 10714"/>
              <a:gd name="connsiteX116" fmla="*/ 8767 w 10000"/>
              <a:gd name="connsiteY116" fmla="*/ 3471 h 10714"/>
              <a:gd name="connsiteX117" fmla="*/ 8933 w 10000"/>
              <a:gd name="connsiteY117" fmla="*/ 3376 h 10714"/>
              <a:gd name="connsiteX118" fmla="*/ 9092 w 10000"/>
              <a:gd name="connsiteY118" fmla="*/ 3278 h 10714"/>
              <a:gd name="connsiteX119" fmla="*/ 9238 w 10000"/>
              <a:gd name="connsiteY119" fmla="*/ 3185 h 10714"/>
              <a:gd name="connsiteX120" fmla="*/ 9250 w 10000"/>
              <a:gd name="connsiteY120" fmla="*/ 3230 h 10714"/>
              <a:gd name="connsiteX121" fmla="*/ 9117 w 10000"/>
              <a:gd name="connsiteY121" fmla="*/ 3376 h 10714"/>
              <a:gd name="connsiteX122" fmla="*/ 8954 w 10000"/>
              <a:gd name="connsiteY122" fmla="*/ 3516 h 10714"/>
              <a:gd name="connsiteX123" fmla="*/ 8758 w 10000"/>
              <a:gd name="connsiteY123" fmla="*/ 3641 h 10714"/>
              <a:gd name="connsiteX124" fmla="*/ 8538 w 10000"/>
              <a:gd name="connsiteY124" fmla="*/ 3754 h 10714"/>
              <a:gd name="connsiteX125" fmla="*/ 8304 w 10000"/>
              <a:gd name="connsiteY125" fmla="*/ 3856 h 10714"/>
              <a:gd name="connsiteX126" fmla="*/ 8054 w 10000"/>
              <a:gd name="connsiteY126" fmla="*/ 3945 h 10714"/>
              <a:gd name="connsiteX127" fmla="*/ 7796 w 10000"/>
              <a:gd name="connsiteY127" fmla="*/ 4014 h 10714"/>
              <a:gd name="connsiteX128" fmla="*/ 7533 w 10000"/>
              <a:gd name="connsiteY128" fmla="*/ 4064 h 10714"/>
              <a:gd name="connsiteX129" fmla="*/ 7479 w 10000"/>
              <a:gd name="connsiteY129" fmla="*/ 4184 h 10714"/>
              <a:gd name="connsiteX130" fmla="*/ 7404 w 10000"/>
              <a:gd name="connsiteY130" fmla="*/ 4324 h 10714"/>
              <a:gd name="connsiteX131" fmla="*/ 7321 w 10000"/>
              <a:gd name="connsiteY131" fmla="*/ 4470 h 10714"/>
              <a:gd name="connsiteX132" fmla="*/ 7213 w 10000"/>
              <a:gd name="connsiteY132" fmla="*/ 4628 h 10714"/>
              <a:gd name="connsiteX133" fmla="*/ 7100 w 10000"/>
              <a:gd name="connsiteY133" fmla="*/ 4794 h 10714"/>
              <a:gd name="connsiteX134" fmla="*/ 6979 w 10000"/>
              <a:gd name="connsiteY134" fmla="*/ 4958 h 10714"/>
              <a:gd name="connsiteX135" fmla="*/ 6850 w 10000"/>
              <a:gd name="connsiteY135" fmla="*/ 5113 h 10714"/>
              <a:gd name="connsiteX136" fmla="*/ 6721 w 10000"/>
              <a:gd name="connsiteY136" fmla="*/ 5265 h 10714"/>
              <a:gd name="connsiteX137" fmla="*/ 6600 w 10000"/>
              <a:gd name="connsiteY137" fmla="*/ 5405 h 10714"/>
              <a:gd name="connsiteX138" fmla="*/ 6471 w 10000"/>
              <a:gd name="connsiteY138" fmla="*/ 5530 h 10714"/>
              <a:gd name="connsiteX139" fmla="*/ 6358 w 10000"/>
              <a:gd name="connsiteY139" fmla="*/ 5641 h 10714"/>
              <a:gd name="connsiteX140" fmla="*/ 6250 w 10000"/>
              <a:gd name="connsiteY140" fmla="*/ 5721 h 10714"/>
              <a:gd name="connsiteX141" fmla="*/ 6267 w 10000"/>
              <a:gd name="connsiteY141" fmla="*/ 5781 h 10714"/>
              <a:gd name="connsiteX142" fmla="*/ 6296 w 10000"/>
              <a:gd name="connsiteY142" fmla="*/ 5793 h 10714"/>
              <a:gd name="connsiteX143" fmla="*/ 6479 w 10000"/>
              <a:gd name="connsiteY143" fmla="*/ 5754 h 10714"/>
              <a:gd name="connsiteX144" fmla="*/ 6663 w 10000"/>
              <a:gd name="connsiteY144" fmla="*/ 5736 h 10714"/>
              <a:gd name="connsiteX145" fmla="*/ 6858 w 10000"/>
              <a:gd name="connsiteY145" fmla="*/ 5736 h 10714"/>
              <a:gd name="connsiteX146" fmla="*/ 7046 w 10000"/>
              <a:gd name="connsiteY146" fmla="*/ 5742 h 10714"/>
              <a:gd name="connsiteX147" fmla="*/ 7246 w 10000"/>
              <a:gd name="connsiteY147" fmla="*/ 5748 h 10714"/>
              <a:gd name="connsiteX148" fmla="*/ 7425 w 10000"/>
              <a:gd name="connsiteY148" fmla="*/ 5748 h 10714"/>
              <a:gd name="connsiteX149" fmla="*/ 7600 w 10000"/>
              <a:gd name="connsiteY149" fmla="*/ 5733 h 10714"/>
              <a:gd name="connsiteX150" fmla="*/ 7950 w 10000"/>
              <a:gd name="connsiteY150" fmla="*/ 5673 h 10714"/>
              <a:gd name="connsiteX151" fmla="*/ 8275 w 10000"/>
              <a:gd name="connsiteY151" fmla="*/ 5596 h 10714"/>
              <a:gd name="connsiteX152" fmla="*/ 8579 w 10000"/>
              <a:gd name="connsiteY152" fmla="*/ 5504 h 10714"/>
              <a:gd name="connsiteX153" fmla="*/ 8858 w 10000"/>
              <a:gd name="connsiteY153" fmla="*/ 5390 h 10714"/>
              <a:gd name="connsiteX154" fmla="*/ 9117 w 10000"/>
              <a:gd name="connsiteY154" fmla="*/ 5265 h 10714"/>
              <a:gd name="connsiteX155" fmla="*/ 9350 w 10000"/>
              <a:gd name="connsiteY155" fmla="*/ 5119 h 10714"/>
              <a:gd name="connsiteX156" fmla="*/ 9563 w 10000"/>
              <a:gd name="connsiteY156" fmla="*/ 4967 h 10714"/>
              <a:gd name="connsiteX157" fmla="*/ 9758 w 10000"/>
              <a:gd name="connsiteY157" fmla="*/ 4794 h 10714"/>
              <a:gd name="connsiteX158" fmla="*/ 9933 w 10000"/>
              <a:gd name="connsiteY158" fmla="*/ 4610 h 10714"/>
              <a:gd name="connsiteX159" fmla="*/ 10000 w 10000"/>
              <a:gd name="connsiteY159" fmla="*/ 4648 h 10714"/>
              <a:gd name="connsiteX160" fmla="*/ 10000 w 10000"/>
              <a:gd name="connsiteY160" fmla="*/ 4660 h 10714"/>
              <a:gd name="connsiteX161" fmla="*/ 9904 w 10000"/>
              <a:gd name="connsiteY161" fmla="*/ 4827 h 10714"/>
              <a:gd name="connsiteX162" fmla="*/ 9767 w 10000"/>
              <a:gd name="connsiteY162" fmla="*/ 5000 h 10714"/>
              <a:gd name="connsiteX163" fmla="*/ 9600 w 10000"/>
              <a:gd name="connsiteY163" fmla="*/ 5173 h 10714"/>
              <a:gd name="connsiteX164" fmla="*/ 9404 w 10000"/>
              <a:gd name="connsiteY164" fmla="*/ 5343 h 10714"/>
              <a:gd name="connsiteX165" fmla="*/ 9183 w 10000"/>
              <a:gd name="connsiteY165" fmla="*/ 5504 h 10714"/>
              <a:gd name="connsiteX166" fmla="*/ 8950 w 10000"/>
              <a:gd name="connsiteY166" fmla="*/ 5662 h 10714"/>
              <a:gd name="connsiteX167" fmla="*/ 8704 w 10000"/>
              <a:gd name="connsiteY167" fmla="*/ 5802 h 10714"/>
              <a:gd name="connsiteX168" fmla="*/ 8463 w 10000"/>
              <a:gd name="connsiteY168" fmla="*/ 5927 h 10714"/>
              <a:gd name="connsiteX169" fmla="*/ 8229 w 10000"/>
              <a:gd name="connsiteY169" fmla="*/ 6025 h 10714"/>
              <a:gd name="connsiteX170" fmla="*/ 8000 w 10000"/>
              <a:gd name="connsiteY170" fmla="*/ 6105 h 10714"/>
              <a:gd name="connsiteX171" fmla="*/ 7879 w 10000"/>
              <a:gd name="connsiteY171" fmla="*/ 6132 h 10714"/>
              <a:gd name="connsiteX172" fmla="*/ 7729 w 10000"/>
              <a:gd name="connsiteY172" fmla="*/ 6153 h 10714"/>
              <a:gd name="connsiteX173" fmla="*/ 7563 w 10000"/>
              <a:gd name="connsiteY173" fmla="*/ 6177 h 10714"/>
              <a:gd name="connsiteX174" fmla="*/ 7388 w 10000"/>
              <a:gd name="connsiteY174" fmla="*/ 6198 h 10714"/>
              <a:gd name="connsiteX175" fmla="*/ 7204 w 10000"/>
              <a:gd name="connsiteY175" fmla="*/ 6219 h 10714"/>
              <a:gd name="connsiteX176" fmla="*/ 7017 w 10000"/>
              <a:gd name="connsiteY176" fmla="*/ 6240 h 10714"/>
              <a:gd name="connsiteX177" fmla="*/ 6842 w 10000"/>
              <a:gd name="connsiteY177" fmla="*/ 6263 h 10714"/>
              <a:gd name="connsiteX178" fmla="*/ 6675 w 10000"/>
              <a:gd name="connsiteY178" fmla="*/ 6290 h 10714"/>
              <a:gd name="connsiteX179" fmla="*/ 6517 w 10000"/>
              <a:gd name="connsiteY179" fmla="*/ 6329 h 10714"/>
              <a:gd name="connsiteX180" fmla="*/ 6388 w 10000"/>
              <a:gd name="connsiteY180" fmla="*/ 6365 h 10714"/>
              <a:gd name="connsiteX181" fmla="*/ 6288 w 10000"/>
              <a:gd name="connsiteY181" fmla="*/ 6415 h 10714"/>
              <a:gd name="connsiteX182" fmla="*/ 6213 w 10000"/>
              <a:gd name="connsiteY182" fmla="*/ 6475 h 10714"/>
              <a:gd name="connsiteX183" fmla="*/ 6092 w 10000"/>
              <a:gd name="connsiteY183" fmla="*/ 6648 h 10714"/>
              <a:gd name="connsiteX184" fmla="*/ 6008 w 10000"/>
              <a:gd name="connsiteY184" fmla="*/ 6836 h 10714"/>
              <a:gd name="connsiteX185" fmla="*/ 5942 w 10000"/>
              <a:gd name="connsiteY185" fmla="*/ 7032 h 10714"/>
              <a:gd name="connsiteX186" fmla="*/ 5904 w 10000"/>
              <a:gd name="connsiteY186" fmla="*/ 7232 h 10714"/>
              <a:gd name="connsiteX187" fmla="*/ 5888 w 10000"/>
              <a:gd name="connsiteY187" fmla="*/ 7443 h 10714"/>
              <a:gd name="connsiteX188" fmla="*/ 5879 w 10000"/>
              <a:gd name="connsiteY188" fmla="*/ 7655 h 10714"/>
              <a:gd name="connsiteX189" fmla="*/ 5888 w 10000"/>
              <a:gd name="connsiteY189" fmla="*/ 7867 h 10714"/>
              <a:gd name="connsiteX190" fmla="*/ 5904 w 10000"/>
              <a:gd name="connsiteY190" fmla="*/ 8084 h 10714"/>
              <a:gd name="connsiteX191" fmla="*/ 5925 w 10000"/>
              <a:gd name="connsiteY191" fmla="*/ 8299 h 10714"/>
              <a:gd name="connsiteX192" fmla="*/ 5950 w 10000"/>
              <a:gd name="connsiteY192" fmla="*/ 8510 h 10714"/>
              <a:gd name="connsiteX193" fmla="*/ 5954 w 10000"/>
              <a:gd name="connsiteY193" fmla="*/ 8820 h 10714"/>
              <a:gd name="connsiteX194" fmla="*/ 5933 w 10000"/>
              <a:gd name="connsiteY194" fmla="*/ 9130 h 10714"/>
              <a:gd name="connsiteX195" fmla="*/ 5896 w 10000"/>
              <a:gd name="connsiteY195" fmla="*/ 9428 h 10714"/>
              <a:gd name="connsiteX196" fmla="*/ 5850 w 10000"/>
              <a:gd name="connsiteY196" fmla="*/ 9720 h 10714"/>
              <a:gd name="connsiteX197" fmla="*/ 5756 w 10000"/>
              <a:gd name="connsiteY197" fmla="*/ 10714 h 10714"/>
              <a:gd name="connsiteX198" fmla="*/ 4463 w 10000"/>
              <a:gd name="connsiteY198" fmla="*/ 10000 h 10714"/>
              <a:gd name="connsiteX199" fmla="*/ 3043 w 10000"/>
              <a:gd name="connsiteY199" fmla="*/ 9881 h 10714"/>
              <a:gd name="connsiteX200" fmla="*/ 4546 w 10000"/>
              <a:gd name="connsiteY200" fmla="*/ 9848 h 10714"/>
              <a:gd name="connsiteX201" fmla="*/ 4629 w 10000"/>
              <a:gd name="connsiteY201" fmla="*/ 9687 h 10714"/>
              <a:gd name="connsiteX202" fmla="*/ 4700 w 10000"/>
              <a:gd name="connsiteY202" fmla="*/ 9508 h 10714"/>
              <a:gd name="connsiteX203" fmla="*/ 4767 w 10000"/>
              <a:gd name="connsiteY203" fmla="*/ 9309 h 10714"/>
              <a:gd name="connsiteX204" fmla="*/ 4829 w 10000"/>
              <a:gd name="connsiteY204" fmla="*/ 9097 h 10714"/>
              <a:gd name="connsiteX205" fmla="*/ 4879 w 10000"/>
              <a:gd name="connsiteY205" fmla="*/ 8868 h 10714"/>
              <a:gd name="connsiteX206" fmla="*/ 4917 w 10000"/>
              <a:gd name="connsiteY206" fmla="*/ 8635 h 10714"/>
              <a:gd name="connsiteX207" fmla="*/ 4954 w 10000"/>
              <a:gd name="connsiteY207" fmla="*/ 8391 h 10714"/>
              <a:gd name="connsiteX208" fmla="*/ 4979 w 10000"/>
              <a:gd name="connsiteY208" fmla="*/ 8144 h 10714"/>
              <a:gd name="connsiteX209" fmla="*/ 5000 w 10000"/>
              <a:gd name="connsiteY209" fmla="*/ 7887 h 10714"/>
              <a:gd name="connsiteX210" fmla="*/ 5000 w 10000"/>
              <a:gd name="connsiteY210" fmla="*/ 7634 h 10714"/>
              <a:gd name="connsiteX211" fmla="*/ 5000 w 10000"/>
              <a:gd name="connsiteY211" fmla="*/ 7384 h 10714"/>
              <a:gd name="connsiteX212" fmla="*/ 4979 w 10000"/>
              <a:gd name="connsiteY212" fmla="*/ 7133 h 10714"/>
              <a:gd name="connsiteX213" fmla="*/ 4950 w 10000"/>
              <a:gd name="connsiteY213" fmla="*/ 6892 h 10714"/>
              <a:gd name="connsiteX214" fmla="*/ 4913 w 10000"/>
              <a:gd name="connsiteY214" fmla="*/ 6657 h 10714"/>
              <a:gd name="connsiteX215" fmla="*/ 4858 w 10000"/>
              <a:gd name="connsiteY215" fmla="*/ 6430 h 10714"/>
              <a:gd name="connsiteX216" fmla="*/ 4783 w 10000"/>
              <a:gd name="connsiteY216" fmla="*/ 6219 h 10714"/>
              <a:gd name="connsiteX217" fmla="*/ 4700 w 10000"/>
              <a:gd name="connsiteY217" fmla="*/ 6019 h 10714"/>
              <a:gd name="connsiteX218" fmla="*/ 4600 w 10000"/>
              <a:gd name="connsiteY218" fmla="*/ 5840 h 10714"/>
              <a:gd name="connsiteX219" fmla="*/ 4488 w 10000"/>
              <a:gd name="connsiteY219" fmla="*/ 5682 h 10714"/>
              <a:gd name="connsiteX220" fmla="*/ 4358 w 10000"/>
              <a:gd name="connsiteY220" fmla="*/ 5542 h 10714"/>
              <a:gd name="connsiteX221" fmla="*/ 4213 w 10000"/>
              <a:gd name="connsiteY221" fmla="*/ 5429 h 10714"/>
              <a:gd name="connsiteX222" fmla="*/ 4046 w 10000"/>
              <a:gd name="connsiteY222" fmla="*/ 5343 h 10714"/>
              <a:gd name="connsiteX223" fmla="*/ 3904 w 10000"/>
              <a:gd name="connsiteY223" fmla="*/ 5292 h 10714"/>
              <a:gd name="connsiteX224" fmla="*/ 3746 w 10000"/>
              <a:gd name="connsiteY224" fmla="*/ 5271 h 10714"/>
              <a:gd name="connsiteX225" fmla="*/ 3583 w 10000"/>
              <a:gd name="connsiteY225" fmla="*/ 5271 h 10714"/>
              <a:gd name="connsiteX226" fmla="*/ 3413 w 10000"/>
              <a:gd name="connsiteY226" fmla="*/ 5286 h 10714"/>
              <a:gd name="connsiteX227" fmla="*/ 3246 w 10000"/>
              <a:gd name="connsiteY227" fmla="*/ 5310 h 10714"/>
              <a:gd name="connsiteX228" fmla="*/ 3079 w 10000"/>
              <a:gd name="connsiteY228" fmla="*/ 5343 h 10714"/>
              <a:gd name="connsiteX229" fmla="*/ 2913 w 10000"/>
              <a:gd name="connsiteY229" fmla="*/ 5369 h 10714"/>
              <a:gd name="connsiteX230" fmla="*/ 2750 w 10000"/>
              <a:gd name="connsiteY230" fmla="*/ 5396 h 10714"/>
              <a:gd name="connsiteX231" fmla="*/ 2600 w 10000"/>
              <a:gd name="connsiteY231" fmla="*/ 5411 h 10714"/>
              <a:gd name="connsiteX232" fmla="*/ 2258 w 10000"/>
              <a:gd name="connsiteY232" fmla="*/ 5423 h 10714"/>
              <a:gd name="connsiteX233" fmla="*/ 1925 w 10000"/>
              <a:gd name="connsiteY233" fmla="*/ 5411 h 10714"/>
              <a:gd name="connsiteX234" fmla="*/ 1617 w 10000"/>
              <a:gd name="connsiteY234" fmla="*/ 5384 h 10714"/>
              <a:gd name="connsiteX235" fmla="*/ 1321 w 10000"/>
              <a:gd name="connsiteY235" fmla="*/ 5346 h 10714"/>
              <a:gd name="connsiteX236" fmla="*/ 1033 w 10000"/>
              <a:gd name="connsiteY236" fmla="*/ 5298 h 10714"/>
              <a:gd name="connsiteX237" fmla="*/ 758 w 10000"/>
              <a:gd name="connsiteY237" fmla="*/ 5250 h 10714"/>
              <a:gd name="connsiteX238" fmla="*/ 500 w 10000"/>
              <a:gd name="connsiteY238" fmla="*/ 5197 h 10714"/>
              <a:gd name="connsiteX239" fmla="*/ 517 w 10000"/>
              <a:gd name="connsiteY239" fmla="*/ 5137 h 10714"/>
              <a:gd name="connsiteX240" fmla="*/ 871 w 10000"/>
              <a:gd name="connsiteY240" fmla="*/ 5173 h 10714"/>
              <a:gd name="connsiteX241" fmla="*/ 1221 w 10000"/>
              <a:gd name="connsiteY241" fmla="*/ 5197 h 10714"/>
              <a:gd name="connsiteX242" fmla="*/ 1563 w 10000"/>
              <a:gd name="connsiteY242" fmla="*/ 5206 h 10714"/>
              <a:gd name="connsiteX243" fmla="*/ 1896 w 10000"/>
              <a:gd name="connsiteY243" fmla="*/ 5197 h 10714"/>
              <a:gd name="connsiteX244" fmla="*/ 2221 w 10000"/>
              <a:gd name="connsiteY244" fmla="*/ 5164 h 10714"/>
              <a:gd name="connsiteX245" fmla="*/ 2538 w 10000"/>
              <a:gd name="connsiteY245" fmla="*/ 5113 h 10714"/>
              <a:gd name="connsiteX246" fmla="*/ 2842 w 10000"/>
              <a:gd name="connsiteY246" fmla="*/ 5045 h 10714"/>
              <a:gd name="connsiteX247" fmla="*/ 3129 w 10000"/>
              <a:gd name="connsiteY247" fmla="*/ 4946 h 10714"/>
              <a:gd name="connsiteX248" fmla="*/ 3500 w 10000"/>
              <a:gd name="connsiteY248" fmla="*/ 4815 h 10714"/>
              <a:gd name="connsiteX249" fmla="*/ 2821 w 10000"/>
              <a:gd name="connsiteY249" fmla="*/ 4389 h 10714"/>
              <a:gd name="connsiteX250" fmla="*/ 2213 w 10000"/>
              <a:gd name="connsiteY250" fmla="*/ 3912 h 10714"/>
              <a:gd name="connsiteX251" fmla="*/ 1879 w 10000"/>
              <a:gd name="connsiteY251" fmla="*/ 3939 h 10714"/>
              <a:gd name="connsiteX252" fmla="*/ 1554 w 10000"/>
              <a:gd name="connsiteY252" fmla="*/ 3939 h 10714"/>
              <a:gd name="connsiteX253" fmla="*/ 1258 w 10000"/>
              <a:gd name="connsiteY253" fmla="*/ 3912 h 10714"/>
              <a:gd name="connsiteX254" fmla="*/ 979 w 10000"/>
              <a:gd name="connsiteY254" fmla="*/ 3856 h 10714"/>
              <a:gd name="connsiteX255" fmla="*/ 721 w 10000"/>
              <a:gd name="connsiteY255" fmla="*/ 3775 h 10714"/>
              <a:gd name="connsiteX256" fmla="*/ 496 w 10000"/>
              <a:gd name="connsiteY256" fmla="*/ 3674 h 10714"/>
              <a:gd name="connsiteX257" fmla="*/ 296 w 10000"/>
              <a:gd name="connsiteY257" fmla="*/ 3549 h 10714"/>
              <a:gd name="connsiteX258" fmla="*/ 129 w 10000"/>
              <a:gd name="connsiteY258" fmla="*/ 3403 h 10714"/>
              <a:gd name="connsiteX259" fmla="*/ 0 w 10000"/>
              <a:gd name="connsiteY259" fmla="*/ 3245 h 10714"/>
              <a:gd name="connsiteX260" fmla="*/ 17 w 10000"/>
              <a:gd name="connsiteY260" fmla="*/ 3218 h 10714"/>
              <a:gd name="connsiteX261" fmla="*/ 71 w 10000"/>
              <a:gd name="connsiteY261" fmla="*/ 3245 h 10714"/>
              <a:gd name="connsiteX262" fmla="*/ 138 w 10000"/>
              <a:gd name="connsiteY262" fmla="*/ 3349 h 10714"/>
              <a:gd name="connsiteX263" fmla="*/ 246 w 10000"/>
              <a:gd name="connsiteY263" fmla="*/ 3439 h 10714"/>
              <a:gd name="connsiteX264" fmla="*/ 379 w 10000"/>
              <a:gd name="connsiteY264" fmla="*/ 3528 h 10714"/>
              <a:gd name="connsiteX265" fmla="*/ 538 w 10000"/>
              <a:gd name="connsiteY265" fmla="*/ 3597 h 10714"/>
              <a:gd name="connsiteX266" fmla="*/ 721 w 10000"/>
              <a:gd name="connsiteY266" fmla="*/ 3656 h 10714"/>
              <a:gd name="connsiteX267" fmla="*/ 913 w 10000"/>
              <a:gd name="connsiteY267" fmla="*/ 3701 h 10714"/>
              <a:gd name="connsiteX268" fmla="*/ 1117 w 10000"/>
              <a:gd name="connsiteY268" fmla="*/ 3728 h 10714"/>
              <a:gd name="connsiteX269" fmla="*/ 1329 w 10000"/>
              <a:gd name="connsiteY269" fmla="*/ 3737 h 10714"/>
              <a:gd name="connsiteX270" fmla="*/ 1533 w 10000"/>
              <a:gd name="connsiteY270" fmla="*/ 3734 h 10714"/>
              <a:gd name="connsiteX271" fmla="*/ 1646 w 10000"/>
              <a:gd name="connsiteY271" fmla="*/ 3722 h 10714"/>
              <a:gd name="connsiteX272" fmla="*/ 1746 w 10000"/>
              <a:gd name="connsiteY272" fmla="*/ 3722 h 10714"/>
              <a:gd name="connsiteX273" fmla="*/ 1833 w 10000"/>
              <a:gd name="connsiteY273" fmla="*/ 3710 h 10714"/>
              <a:gd name="connsiteX274" fmla="*/ 1917 w 10000"/>
              <a:gd name="connsiteY274" fmla="*/ 3695 h 10714"/>
              <a:gd name="connsiteX275" fmla="*/ 1988 w 10000"/>
              <a:gd name="connsiteY275" fmla="*/ 3662 h 10714"/>
              <a:gd name="connsiteX276" fmla="*/ 1788 w 10000"/>
              <a:gd name="connsiteY276" fmla="*/ 3391 h 10714"/>
              <a:gd name="connsiteX277" fmla="*/ 1617 w 10000"/>
              <a:gd name="connsiteY277" fmla="*/ 3126 h 10714"/>
              <a:gd name="connsiteX278" fmla="*/ 1454 w 10000"/>
              <a:gd name="connsiteY278" fmla="*/ 2849 h 10714"/>
              <a:gd name="connsiteX279" fmla="*/ 1313 w 10000"/>
              <a:gd name="connsiteY279" fmla="*/ 2563 h 10714"/>
              <a:gd name="connsiteX280" fmla="*/ 1175 w 10000"/>
              <a:gd name="connsiteY280" fmla="*/ 2253 h 10714"/>
              <a:gd name="connsiteX281" fmla="*/ 1046 w 10000"/>
              <a:gd name="connsiteY281" fmla="*/ 1919 h 10714"/>
              <a:gd name="connsiteX282" fmla="*/ 1033 w 10000"/>
              <a:gd name="connsiteY282" fmla="*/ 1859 h 10714"/>
              <a:gd name="connsiteX283" fmla="*/ 1000 w 10000"/>
              <a:gd name="connsiteY283" fmla="*/ 1776 h 10714"/>
              <a:gd name="connsiteX284" fmla="*/ 979 w 10000"/>
              <a:gd name="connsiteY284" fmla="*/ 1684 h 10714"/>
              <a:gd name="connsiteX285" fmla="*/ 950 w 10000"/>
              <a:gd name="connsiteY285" fmla="*/ 1591 h 10714"/>
              <a:gd name="connsiteX286" fmla="*/ 925 w 10000"/>
              <a:gd name="connsiteY286" fmla="*/ 1490 h 10714"/>
              <a:gd name="connsiteX287" fmla="*/ 917 w 10000"/>
              <a:gd name="connsiteY287" fmla="*/ 1397 h 10714"/>
              <a:gd name="connsiteX288" fmla="*/ 917 w 10000"/>
              <a:gd name="connsiteY288" fmla="*/ 1311 h 10714"/>
              <a:gd name="connsiteX289" fmla="*/ 933 w 10000"/>
              <a:gd name="connsiteY289" fmla="*/ 1234 h 10714"/>
              <a:gd name="connsiteX290" fmla="*/ 963 w 10000"/>
              <a:gd name="connsiteY290" fmla="*/ 1180 h 10714"/>
              <a:gd name="connsiteX291" fmla="*/ 1000 w 10000"/>
              <a:gd name="connsiteY291" fmla="*/ 1192 h 10714"/>
              <a:gd name="connsiteX292" fmla="*/ 1033 w 10000"/>
              <a:gd name="connsiteY292" fmla="*/ 1496 h 10714"/>
              <a:gd name="connsiteX293" fmla="*/ 1108 w 10000"/>
              <a:gd name="connsiteY293" fmla="*/ 1800 h 10714"/>
              <a:gd name="connsiteX294" fmla="*/ 1221 w 10000"/>
              <a:gd name="connsiteY294" fmla="*/ 2098 h 10714"/>
              <a:gd name="connsiteX295" fmla="*/ 1358 w 10000"/>
              <a:gd name="connsiteY295" fmla="*/ 2372 h 10714"/>
              <a:gd name="connsiteX296" fmla="*/ 1508 w 10000"/>
              <a:gd name="connsiteY296" fmla="*/ 2628 h 10714"/>
              <a:gd name="connsiteX297" fmla="*/ 1646 w 10000"/>
              <a:gd name="connsiteY297" fmla="*/ 2795 h 10714"/>
              <a:gd name="connsiteX298" fmla="*/ 1629 w 10000"/>
              <a:gd name="connsiteY298" fmla="*/ 2801 h 10714"/>
              <a:gd name="connsiteX299" fmla="*/ 1629 w 10000"/>
              <a:gd name="connsiteY299" fmla="*/ 2807 h 10714"/>
              <a:gd name="connsiteX300" fmla="*/ 1638 w 10000"/>
              <a:gd name="connsiteY300" fmla="*/ 2813 h 10714"/>
              <a:gd name="connsiteX301" fmla="*/ 1646 w 10000"/>
              <a:gd name="connsiteY301" fmla="*/ 2816 h 10714"/>
              <a:gd name="connsiteX302" fmla="*/ 1663 w 10000"/>
              <a:gd name="connsiteY302" fmla="*/ 2822 h 10714"/>
              <a:gd name="connsiteX303" fmla="*/ 1667 w 10000"/>
              <a:gd name="connsiteY303" fmla="*/ 2834 h 10714"/>
              <a:gd name="connsiteX304" fmla="*/ 1675 w 10000"/>
              <a:gd name="connsiteY304" fmla="*/ 2840 h 10714"/>
              <a:gd name="connsiteX305" fmla="*/ 1683 w 10000"/>
              <a:gd name="connsiteY305" fmla="*/ 2849 h 10714"/>
              <a:gd name="connsiteX306" fmla="*/ 1683 w 10000"/>
              <a:gd name="connsiteY306" fmla="*/ 2843 h 10714"/>
              <a:gd name="connsiteX307" fmla="*/ 1675 w 10000"/>
              <a:gd name="connsiteY307" fmla="*/ 2840 h 10714"/>
              <a:gd name="connsiteX308" fmla="*/ 1675 w 10000"/>
              <a:gd name="connsiteY308" fmla="*/ 2840 h 10714"/>
              <a:gd name="connsiteX309" fmla="*/ 1646 w 10000"/>
              <a:gd name="connsiteY309" fmla="*/ 2795 h 10714"/>
              <a:gd name="connsiteX310" fmla="*/ 1746 w 10000"/>
              <a:gd name="connsiteY310" fmla="*/ 2741 h 10714"/>
              <a:gd name="connsiteX311" fmla="*/ 1842 w 10000"/>
              <a:gd name="connsiteY311" fmla="*/ 2649 h 10714"/>
              <a:gd name="connsiteX312" fmla="*/ 1933 w 10000"/>
              <a:gd name="connsiteY312" fmla="*/ 2542 h 10714"/>
              <a:gd name="connsiteX313" fmla="*/ 2017 w 10000"/>
              <a:gd name="connsiteY313" fmla="*/ 2411 h 10714"/>
              <a:gd name="connsiteX314" fmla="*/ 2092 w 10000"/>
              <a:gd name="connsiteY314" fmla="*/ 2265 h 10714"/>
              <a:gd name="connsiteX315" fmla="*/ 2163 w 10000"/>
              <a:gd name="connsiteY315" fmla="*/ 2113 h 10714"/>
              <a:gd name="connsiteX316" fmla="*/ 2221 w 10000"/>
              <a:gd name="connsiteY316" fmla="*/ 1955 h 10714"/>
              <a:gd name="connsiteX317" fmla="*/ 2275 w 10000"/>
              <a:gd name="connsiteY317" fmla="*/ 1803 h 10714"/>
              <a:gd name="connsiteX318" fmla="*/ 2321 w 10000"/>
              <a:gd name="connsiteY318" fmla="*/ 1657 h 10714"/>
              <a:gd name="connsiteX319" fmla="*/ 2329 w 10000"/>
              <a:gd name="connsiteY319" fmla="*/ 1853 h 10714"/>
              <a:gd name="connsiteX320" fmla="*/ 2321 w 10000"/>
              <a:gd name="connsiteY320" fmla="*/ 2032 h 10714"/>
              <a:gd name="connsiteX321" fmla="*/ 2283 w 10000"/>
              <a:gd name="connsiteY321" fmla="*/ 2199 h 10714"/>
              <a:gd name="connsiteX322" fmla="*/ 2229 w 10000"/>
              <a:gd name="connsiteY322" fmla="*/ 2366 h 10714"/>
              <a:gd name="connsiteX323" fmla="*/ 2154 w 10000"/>
              <a:gd name="connsiteY323" fmla="*/ 2524 h 10714"/>
              <a:gd name="connsiteX324" fmla="*/ 2046 w 10000"/>
              <a:gd name="connsiteY324" fmla="*/ 2682 h 10714"/>
              <a:gd name="connsiteX325" fmla="*/ 1796 w 10000"/>
              <a:gd name="connsiteY325" fmla="*/ 3027 h 10714"/>
              <a:gd name="connsiteX326" fmla="*/ 2054 w 10000"/>
              <a:gd name="connsiteY326" fmla="*/ 3305 h 10714"/>
              <a:gd name="connsiteX327" fmla="*/ 2333 w 10000"/>
              <a:gd name="connsiteY327" fmla="*/ 3564 h 10714"/>
              <a:gd name="connsiteX328" fmla="*/ 2638 w 10000"/>
              <a:gd name="connsiteY328" fmla="*/ 3808 h 10714"/>
              <a:gd name="connsiteX329" fmla="*/ 2963 w 10000"/>
              <a:gd name="connsiteY329" fmla="*/ 4032 h 10714"/>
              <a:gd name="connsiteX330" fmla="*/ 4129 w 10000"/>
              <a:gd name="connsiteY330" fmla="*/ 4610 h 10714"/>
              <a:gd name="connsiteX331" fmla="*/ 4167 w 10000"/>
              <a:gd name="connsiteY331" fmla="*/ 4589 h 10714"/>
              <a:gd name="connsiteX332" fmla="*/ 4071 w 10000"/>
              <a:gd name="connsiteY332" fmla="*/ 4333 h 10714"/>
              <a:gd name="connsiteX333" fmla="*/ 3996 w 10000"/>
              <a:gd name="connsiteY333" fmla="*/ 4058 h 10714"/>
              <a:gd name="connsiteX334" fmla="*/ 3933 w 10000"/>
              <a:gd name="connsiteY334" fmla="*/ 3760 h 10714"/>
              <a:gd name="connsiteX335" fmla="*/ 3904 w 10000"/>
              <a:gd name="connsiteY335" fmla="*/ 3456 h 10714"/>
              <a:gd name="connsiteX336" fmla="*/ 3879 w 10000"/>
              <a:gd name="connsiteY336" fmla="*/ 3138 h 10714"/>
              <a:gd name="connsiteX337" fmla="*/ 3879 w 10000"/>
              <a:gd name="connsiteY337" fmla="*/ 2813 h 10714"/>
              <a:gd name="connsiteX338" fmla="*/ 3896 w 10000"/>
              <a:gd name="connsiteY338" fmla="*/ 2485 h 10714"/>
              <a:gd name="connsiteX339" fmla="*/ 3933 w 10000"/>
              <a:gd name="connsiteY339" fmla="*/ 2160 h 10714"/>
              <a:gd name="connsiteX340" fmla="*/ 3988 w 10000"/>
              <a:gd name="connsiteY340" fmla="*/ 1836 h 10714"/>
              <a:gd name="connsiteX341" fmla="*/ 4046 w 10000"/>
              <a:gd name="connsiteY341" fmla="*/ 1523 h 10714"/>
              <a:gd name="connsiteX342" fmla="*/ 4129 w 10000"/>
              <a:gd name="connsiteY342" fmla="*/ 1219 h 10714"/>
              <a:gd name="connsiteX343" fmla="*/ 4229 w 10000"/>
              <a:gd name="connsiteY343" fmla="*/ 933 h 10714"/>
              <a:gd name="connsiteX344" fmla="*/ 4333 w 10000"/>
              <a:gd name="connsiteY344" fmla="*/ 662 h 10714"/>
              <a:gd name="connsiteX345" fmla="*/ 4454 w 10000"/>
              <a:gd name="connsiteY345" fmla="*/ 417 h 10714"/>
              <a:gd name="connsiteX346" fmla="*/ 4583 w 10000"/>
              <a:gd name="connsiteY346" fmla="*/ 194 h 10714"/>
              <a:gd name="connsiteX347" fmla="*/ 4738 w 10000"/>
              <a:gd name="connsiteY347" fmla="*/ 0 h 10714"/>
              <a:gd name="connsiteX0" fmla="*/ 4738 w 10000"/>
              <a:gd name="connsiteY0" fmla="*/ 0 h 10768"/>
              <a:gd name="connsiteX1" fmla="*/ 4721 w 10000"/>
              <a:gd name="connsiteY1" fmla="*/ 48 h 10768"/>
              <a:gd name="connsiteX2" fmla="*/ 4713 w 10000"/>
              <a:gd name="connsiteY2" fmla="*/ 80 h 10768"/>
              <a:gd name="connsiteX3" fmla="*/ 4704 w 10000"/>
              <a:gd name="connsiteY3" fmla="*/ 101 h 10768"/>
              <a:gd name="connsiteX4" fmla="*/ 4704 w 10000"/>
              <a:gd name="connsiteY4" fmla="*/ 113 h 10768"/>
              <a:gd name="connsiteX5" fmla="*/ 4713 w 10000"/>
              <a:gd name="connsiteY5" fmla="*/ 119 h 10768"/>
              <a:gd name="connsiteX6" fmla="*/ 4713 w 10000"/>
              <a:gd name="connsiteY6" fmla="*/ 125 h 10768"/>
              <a:gd name="connsiteX7" fmla="*/ 4721 w 10000"/>
              <a:gd name="connsiteY7" fmla="*/ 125 h 10768"/>
              <a:gd name="connsiteX8" fmla="*/ 4721 w 10000"/>
              <a:gd name="connsiteY8" fmla="*/ 125 h 10768"/>
              <a:gd name="connsiteX9" fmla="*/ 4721 w 10000"/>
              <a:gd name="connsiteY9" fmla="*/ 134 h 10768"/>
              <a:gd name="connsiteX10" fmla="*/ 4713 w 10000"/>
              <a:gd name="connsiteY10" fmla="*/ 152 h 10768"/>
              <a:gd name="connsiteX11" fmla="*/ 4704 w 10000"/>
              <a:gd name="connsiteY11" fmla="*/ 179 h 10768"/>
              <a:gd name="connsiteX12" fmla="*/ 4692 w 10000"/>
              <a:gd name="connsiteY12" fmla="*/ 221 h 10768"/>
              <a:gd name="connsiteX13" fmla="*/ 4667 w 10000"/>
              <a:gd name="connsiteY13" fmla="*/ 280 h 10768"/>
              <a:gd name="connsiteX14" fmla="*/ 4629 w 10000"/>
              <a:gd name="connsiteY14" fmla="*/ 364 h 10768"/>
              <a:gd name="connsiteX15" fmla="*/ 4592 w 10000"/>
              <a:gd name="connsiteY15" fmla="*/ 465 h 10768"/>
              <a:gd name="connsiteX16" fmla="*/ 4533 w 10000"/>
              <a:gd name="connsiteY16" fmla="*/ 596 h 10768"/>
              <a:gd name="connsiteX17" fmla="*/ 4463 w 10000"/>
              <a:gd name="connsiteY17" fmla="*/ 754 h 10768"/>
              <a:gd name="connsiteX18" fmla="*/ 4379 w 10000"/>
              <a:gd name="connsiteY18" fmla="*/ 1001 h 10768"/>
              <a:gd name="connsiteX19" fmla="*/ 4321 w 10000"/>
              <a:gd name="connsiteY19" fmla="*/ 1266 h 10768"/>
              <a:gd name="connsiteX20" fmla="*/ 4275 w 10000"/>
              <a:gd name="connsiteY20" fmla="*/ 1538 h 10768"/>
              <a:gd name="connsiteX21" fmla="*/ 4213 w 10000"/>
              <a:gd name="connsiteY21" fmla="*/ 1827 h 10768"/>
              <a:gd name="connsiteX22" fmla="*/ 4204 w 10000"/>
              <a:gd name="connsiteY22" fmla="*/ 1889 h 10768"/>
              <a:gd name="connsiteX23" fmla="*/ 4192 w 10000"/>
              <a:gd name="connsiteY23" fmla="*/ 1982 h 10768"/>
              <a:gd name="connsiteX24" fmla="*/ 4183 w 10000"/>
              <a:gd name="connsiteY24" fmla="*/ 2080 h 10768"/>
              <a:gd name="connsiteX25" fmla="*/ 4175 w 10000"/>
              <a:gd name="connsiteY25" fmla="*/ 2187 h 10768"/>
              <a:gd name="connsiteX26" fmla="*/ 4175 w 10000"/>
              <a:gd name="connsiteY26" fmla="*/ 2297 h 10768"/>
              <a:gd name="connsiteX27" fmla="*/ 4192 w 10000"/>
              <a:gd name="connsiteY27" fmla="*/ 2396 h 10768"/>
              <a:gd name="connsiteX28" fmla="*/ 4213 w 10000"/>
              <a:gd name="connsiteY28" fmla="*/ 2482 h 10768"/>
              <a:gd name="connsiteX29" fmla="*/ 4250 w 10000"/>
              <a:gd name="connsiteY29" fmla="*/ 2542 h 10768"/>
              <a:gd name="connsiteX30" fmla="*/ 4450 w 10000"/>
              <a:gd name="connsiteY30" fmla="*/ 2530 h 10768"/>
              <a:gd name="connsiteX31" fmla="*/ 4646 w 10000"/>
              <a:gd name="connsiteY31" fmla="*/ 2482 h 10768"/>
              <a:gd name="connsiteX32" fmla="*/ 4833 w 10000"/>
              <a:gd name="connsiteY32" fmla="*/ 2405 h 10768"/>
              <a:gd name="connsiteX33" fmla="*/ 5025 w 10000"/>
              <a:gd name="connsiteY33" fmla="*/ 2297 h 10768"/>
              <a:gd name="connsiteX34" fmla="*/ 5200 w 10000"/>
              <a:gd name="connsiteY34" fmla="*/ 2172 h 10768"/>
              <a:gd name="connsiteX35" fmla="*/ 5371 w 10000"/>
              <a:gd name="connsiteY35" fmla="*/ 2020 h 10768"/>
              <a:gd name="connsiteX36" fmla="*/ 5533 w 10000"/>
              <a:gd name="connsiteY36" fmla="*/ 1859 h 10768"/>
              <a:gd name="connsiteX37" fmla="*/ 5683 w 10000"/>
              <a:gd name="connsiteY37" fmla="*/ 1690 h 10768"/>
              <a:gd name="connsiteX38" fmla="*/ 5829 w 10000"/>
              <a:gd name="connsiteY38" fmla="*/ 1511 h 10768"/>
              <a:gd name="connsiteX39" fmla="*/ 5954 w 10000"/>
              <a:gd name="connsiteY39" fmla="*/ 1326 h 10768"/>
              <a:gd name="connsiteX40" fmla="*/ 6071 w 10000"/>
              <a:gd name="connsiteY40" fmla="*/ 1147 h 10768"/>
              <a:gd name="connsiteX41" fmla="*/ 6167 w 10000"/>
              <a:gd name="connsiteY41" fmla="*/ 974 h 10768"/>
              <a:gd name="connsiteX42" fmla="*/ 6213 w 10000"/>
              <a:gd name="connsiteY42" fmla="*/ 974 h 10768"/>
              <a:gd name="connsiteX43" fmla="*/ 6213 w 10000"/>
              <a:gd name="connsiteY43" fmla="*/ 992 h 10768"/>
              <a:gd name="connsiteX44" fmla="*/ 6138 w 10000"/>
              <a:gd name="connsiteY44" fmla="*/ 1165 h 10768"/>
              <a:gd name="connsiteX45" fmla="*/ 6054 w 10000"/>
              <a:gd name="connsiteY45" fmla="*/ 1344 h 10768"/>
              <a:gd name="connsiteX46" fmla="*/ 5963 w 10000"/>
              <a:gd name="connsiteY46" fmla="*/ 1517 h 10768"/>
              <a:gd name="connsiteX47" fmla="*/ 5871 w 10000"/>
              <a:gd name="connsiteY47" fmla="*/ 1684 h 10768"/>
              <a:gd name="connsiteX48" fmla="*/ 5775 w 10000"/>
              <a:gd name="connsiteY48" fmla="*/ 1847 h 10768"/>
              <a:gd name="connsiteX49" fmla="*/ 5667 w 10000"/>
              <a:gd name="connsiteY49" fmla="*/ 1999 h 10768"/>
              <a:gd name="connsiteX50" fmla="*/ 5554 w 10000"/>
              <a:gd name="connsiteY50" fmla="*/ 2145 h 10768"/>
              <a:gd name="connsiteX51" fmla="*/ 5417 w 10000"/>
              <a:gd name="connsiteY51" fmla="*/ 2279 h 10768"/>
              <a:gd name="connsiteX52" fmla="*/ 5275 w 10000"/>
              <a:gd name="connsiteY52" fmla="*/ 2411 h 10768"/>
              <a:gd name="connsiteX53" fmla="*/ 5108 w 10000"/>
              <a:gd name="connsiteY53" fmla="*/ 2518 h 10768"/>
              <a:gd name="connsiteX54" fmla="*/ 4917 w 10000"/>
              <a:gd name="connsiteY54" fmla="*/ 2616 h 10768"/>
              <a:gd name="connsiteX55" fmla="*/ 4704 w 10000"/>
              <a:gd name="connsiteY55" fmla="*/ 2703 h 10768"/>
              <a:gd name="connsiteX56" fmla="*/ 4479 w 10000"/>
              <a:gd name="connsiteY56" fmla="*/ 2768 h 10768"/>
              <a:gd name="connsiteX57" fmla="*/ 4213 w 10000"/>
              <a:gd name="connsiteY57" fmla="*/ 2813 h 10768"/>
              <a:gd name="connsiteX58" fmla="*/ 4221 w 10000"/>
              <a:gd name="connsiteY58" fmla="*/ 3126 h 10768"/>
              <a:gd name="connsiteX59" fmla="*/ 4258 w 10000"/>
              <a:gd name="connsiteY59" fmla="*/ 3424 h 10768"/>
              <a:gd name="connsiteX60" fmla="*/ 4321 w 10000"/>
              <a:gd name="connsiteY60" fmla="*/ 3707 h 10768"/>
              <a:gd name="connsiteX61" fmla="*/ 4404 w 10000"/>
              <a:gd name="connsiteY61" fmla="*/ 3975 h 10768"/>
              <a:gd name="connsiteX62" fmla="*/ 4508 w 10000"/>
              <a:gd name="connsiteY62" fmla="*/ 4231 h 10768"/>
              <a:gd name="connsiteX63" fmla="*/ 4621 w 10000"/>
              <a:gd name="connsiteY63" fmla="*/ 4476 h 10768"/>
              <a:gd name="connsiteX64" fmla="*/ 4750 w 10000"/>
              <a:gd name="connsiteY64" fmla="*/ 4708 h 10768"/>
              <a:gd name="connsiteX65" fmla="*/ 4879 w 10000"/>
              <a:gd name="connsiteY65" fmla="*/ 4934 h 10768"/>
              <a:gd name="connsiteX66" fmla="*/ 4917 w 10000"/>
              <a:gd name="connsiteY66" fmla="*/ 4988 h 10768"/>
              <a:gd name="connsiteX67" fmla="*/ 4950 w 10000"/>
              <a:gd name="connsiteY67" fmla="*/ 5054 h 10768"/>
              <a:gd name="connsiteX68" fmla="*/ 4996 w 10000"/>
              <a:gd name="connsiteY68" fmla="*/ 5125 h 10768"/>
              <a:gd name="connsiteX69" fmla="*/ 5038 w 10000"/>
              <a:gd name="connsiteY69" fmla="*/ 5200 h 10768"/>
              <a:gd name="connsiteX70" fmla="*/ 5092 w 10000"/>
              <a:gd name="connsiteY70" fmla="*/ 5271 h 10768"/>
              <a:gd name="connsiteX71" fmla="*/ 5154 w 10000"/>
              <a:gd name="connsiteY71" fmla="*/ 5331 h 10768"/>
              <a:gd name="connsiteX72" fmla="*/ 5229 w 10000"/>
              <a:gd name="connsiteY72" fmla="*/ 5384 h 10768"/>
              <a:gd name="connsiteX73" fmla="*/ 5313 w 10000"/>
              <a:gd name="connsiteY73" fmla="*/ 5423 h 10768"/>
              <a:gd name="connsiteX74" fmla="*/ 5413 w 10000"/>
              <a:gd name="connsiteY74" fmla="*/ 5438 h 10768"/>
              <a:gd name="connsiteX75" fmla="*/ 5517 w 10000"/>
              <a:gd name="connsiteY75" fmla="*/ 5435 h 10768"/>
              <a:gd name="connsiteX76" fmla="*/ 5704 w 10000"/>
              <a:gd name="connsiteY76" fmla="*/ 5390 h 10768"/>
              <a:gd name="connsiteX77" fmla="*/ 5871 w 10000"/>
              <a:gd name="connsiteY77" fmla="*/ 5316 h 10768"/>
              <a:gd name="connsiteX78" fmla="*/ 6033 w 10000"/>
              <a:gd name="connsiteY78" fmla="*/ 5223 h 10768"/>
              <a:gd name="connsiteX79" fmla="*/ 6167 w 10000"/>
              <a:gd name="connsiteY79" fmla="*/ 5113 h 10768"/>
              <a:gd name="connsiteX80" fmla="*/ 6296 w 10000"/>
              <a:gd name="connsiteY80" fmla="*/ 4994 h 10768"/>
              <a:gd name="connsiteX81" fmla="*/ 6417 w 10000"/>
              <a:gd name="connsiteY81" fmla="*/ 4869 h 10768"/>
              <a:gd name="connsiteX82" fmla="*/ 6525 w 10000"/>
              <a:gd name="connsiteY82" fmla="*/ 4750 h 10768"/>
              <a:gd name="connsiteX83" fmla="*/ 6617 w 10000"/>
              <a:gd name="connsiteY83" fmla="*/ 4636 h 10768"/>
              <a:gd name="connsiteX84" fmla="*/ 6821 w 10000"/>
              <a:gd name="connsiteY84" fmla="*/ 4377 h 10768"/>
              <a:gd name="connsiteX85" fmla="*/ 7017 w 10000"/>
              <a:gd name="connsiteY85" fmla="*/ 4085 h 10768"/>
              <a:gd name="connsiteX86" fmla="*/ 7213 w 10000"/>
              <a:gd name="connsiteY86" fmla="*/ 3766 h 10768"/>
              <a:gd name="connsiteX87" fmla="*/ 7396 w 10000"/>
              <a:gd name="connsiteY87" fmla="*/ 3418 h 10768"/>
              <a:gd name="connsiteX88" fmla="*/ 7563 w 10000"/>
              <a:gd name="connsiteY88" fmla="*/ 3051 h 10768"/>
              <a:gd name="connsiteX89" fmla="*/ 7713 w 10000"/>
              <a:gd name="connsiteY89" fmla="*/ 2661 h 10768"/>
              <a:gd name="connsiteX90" fmla="*/ 7850 w 10000"/>
              <a:gd name="connsiteY90" fmla="*/ 2253 h 10768"/>
              <a:gd name="connsiteX91" fmla="*/ 7950 w 10000"/>
              <a:gd name="connsiteY91" fmla="*/ 1830 h 10768"/>
              <a:gd name="connsiteX92" fmla="*/ 8025 w 10000"/>
              <a:gd name="connsiteY92" fmla="*/ 1397 h 10768"/>
              <a:gd name="connsiteX93" fmla="*/ 8071 w 10000"/>
              <a:gd name="connsiteY93" fmla="*/ 954 h 10768"/>
              <a:gd name="connsiteX94" fmla="*/ 8108 w 10000"/>
              <a:gd name="connsiteY94" fmla="*/ 974 h 10768"/>
              <a:gd name="connsiteX95" fmla="*/ 8138 w 10000"/>
              <a:gd name="connsiteY95" fmla="*/ 1025 h 10768"/>
              <a:gd name="connsiteX96" fmla="*/ 8163 w 10000"/>
              <a:gd name="connsiteY96" fmla="*/ 1100 h 10768"/>
              <a:gd name="connsiteX97" fmla="*/ 8175 w 10000"/>
              <a:gd name="connsiteY97" fmla="*/ 1198 h 10768"/>
              <a:gd name="connsiteX98" fmla="*/ 8183 w 10000"/>
              <a:gd name="connsiteY98" fmla="*/ 1311 h 10768"/>
              <a:gd name="connsiteX99" fmla="*/ 8183 w 10000"/>
              <a:gd name="connsiteY99" fmla="*/ 1442 h 10768"/>
              <a:gd name="connsiteX100" fmla="*/ 8183 w 10000"/>
              <a:gd name="connsiteY100" fmla="*/ 1582 h 10768"/>
              <a:gd name="connsiteX101" fmla="*/ 8175 w 10000"/>
              <a:gd name="connsiteY101" fmla="*/ 1734 h 10768"/>
              <a:gd name="connsiteX102" fmla="*/ 8163 w 10000"/>
              <a:gd name="connsiteY102" fmla="*/ 1889 h 10768"/>
              <a:gd name="connsiteX103" fmla="*/ 8146 w 10000"/>
              <a:gd name="connsiteY103" fmla="*/ 2047 h 10768"/>
              <a:gd name="connsiteX104" fmla="*/ 8121 w 10000"/>
              <a:gd name="connsiteY104" fmla="*/ 2205 h 10768"/>
              <a:gd name="connsiteX105" fmla="*/ 8108 w 10000"/>
              <a:gd name="connsiteY105" fmla="*/ 2357 h 10768"/>
              <a:gd name="connsiteX106" fmla="*/ 8083 w 10000"/>
              <a:gd name="connsiteY106" fmla="*/ 2497 h 10768"/>
              <a:gd name="connsiteX107" fmla="*/ 8063 w 10000"/>
              <a:gd name="connsiteY107" fmla="*/ 2628 h 10768"/>
              <a:gd name="connsiteX108" fmla="*/ 8038 w 10000"/>
              <a:gd name="connsiteY108" fmla="*/ 2741 h 10768"/>
              <a:gd name="connsiteX109" fmla="*/ 8017 w 10000"/>
              <a:gd name="connsiteY109" fmla="*/ 2834 h 10768"/>
              <a:gd name="connsiteX110" fmla="*/ 8000 w 10000"/>
              <a:gd name="connsiteY110" fmla="*/ 2908 h 10768"/>
              <a:gd name="connsiteX111" fmla="*/ 7700 w 10000"/>
              <a:gd name="connsiteY111" fmla="*/ 3754 h 10768"/>
              <a:gd name="connsiteX112" fmla="*/ 7942 w 10000"/>
              <a:gd name="connsiteY112" fmla="*/ 3737 h 10768"/>
              <a:gd name="connsiteX113" fmla="*/ 8167 w 10000"/>
              <a:gd name="connsiteY113" fmla="*/ 3695 h 10768"/>
              <a:gd name="connsiteX114" fmla="*/ 8379 w 10000"/>
              <a:gd name="connsiteY114" fmla="*/ 3635 h 10768"/>
              <a:gd name="connsiteX115" fmla="*/ 8583 w 10000"/>
              <a:gd name="connsiteY115" fmla="*/ 3558 h 10768"/>
              <a:gd name="connsiteX116" fmla="*/ 8767 w 10000"/>
              <a:gd name="connsiteY116" fmla="*/ 3471 h 10768"/>
              <a:gd name="connsiteX117" fmla="*/ 8933 w 10000"/>
              <a:gd name="connsiteY117" fmla="*/ 3376 h 10768"/>
              <a:gd name="connsiteX118" fmla="*/ 9092 w 10000"/>
              <a:gd name="connsiteY118" fmla="*/ 3278 h 10768"/>
              <a:gd name="connsiteX119" fmla="*/ 9238 w 10000"/>
              <a:gd name="connsiteY119" fmla="*/ 3185 h 10768"/>
              <a:gd name="connsiteX120" fmla="*/ 9250 w 10000"/>
              <a:gd name="connsiteY120" fmla="*/ 3230 h 10768"/>
              <a:gd name="connsiteX121" fmla="*/ 9117 w 10000"/>
              <a:gd name="connsiteY121" fmla="*/ 3376 h 10768"/>
              <a:gd name="connsiteX122" fmla="*/ 8954 w 10000"/>
              <a:gd name="connsiteY122" fmla="*/ 3516 h 10768"/>
              <a:gd name="connsiteX123" fmla="*/ 8758 w 10000"/>
              <a:gd name="connsiteY123" fmla="*/ 3641 h 10768"/>
              <a:gd name="connsiteX124" fmla="*/ 8538 w 10000"/>
              <a:gd name="connsiteY124" fmla="*/ 3754 h 10768"/>
              <a:gd name="connsiteX125" fmla="*/ 8304 w 10000"/>
              <a:gd name="connsiteY125" fmla="*/ 3856 h 10768"/>
              <a:gd name="connsiteX126" fmla="*/ 8054 w 10000"/>
              <a:gd name="connsiteY126" fmla="*/ 3945 h 10768"/>
              <a:gd name="connsiteX127" fmla="*/ 7796 w 10000"/>
              <a:gd name="connsiteY127" fmla="*/ 4014 h 10768"/>
              <a:gd name="connsiteX128" fmla="*/ 7533 w 10000"/>
              <a:gd name="connsiteY128" fmla="*/ 4064 h 10768"/>
              <a:gd name="connsiteX129" fmla="*/ 7479 w 10000"/>
              <a:gd name="connsiteY129" fmla="*/ 4184 h 10768"/>
              <a:gd name="connsiteX130" fmla="*/ 7404 w 10000"/>
              <a:gd name="connsiteY130" fmla="*/ 4324 h 10768"/>
              <a:gd name="connsiteX131" fmla="*/ 7321 w 10000"/>
              <a:gd name="connsiteY131" fmla="*/ 4470 h 10768"/>
              <a:gd name="connsiteX132" fmla="*/ 7213 w 10000"/>
              <a:gd name="connsiteY132" fmla="*/ 4628 h 10768"/>
              <a:gd name="connsiteX133" fmla="*/ 7100 w 10000"/>
              <a:gd name="connsiteY133" fmla="*/ 4794 h 10768"/>
              <a:gd name="connsiteX134" fmla="*/ 6979 w 10000"/>
              <a:gd name="connsiteY134" fmla="*/ 4958 h 10768"/>
              <a:gd name="connsiteX135" fmla="*/ 6850 w 10000"/>
              <a:gd name="connsiteY135" fmla="*/ 5113 h 10768"/>
              <a:gd name="connsiteX136" fmla="*/ 6721 w 10000"/>
              <a:gd name="connsiteY136" fmla="*/ 5265 h 10768"/>
              <a:gd name="connsiteX137" fmla="*/ 6600 w 10000"/>
              <a:gd name="connsiteY137" fmla="*/ 5405 h 10768"/>
              <a:gd name="connsiteX138" fmla="*/ 6471 w 10000"/>
              <a:gd name="connsiteY138" fmla="*/ 5530 h 10768"/>
              <a:gd name="connsiteX139" fmla="*/ 6358 w 10000"/>
              <a:gd name="connsiteY139" fmla="*/ 5641 h 10768"/>
              <a:gd name="connsiteX140" fmla="*/ 6250 w 10000"/>
              <a:gd name="connsiteY140" fmla="*/ 5721 h 10768"/>
              <a:gd name="connsiteX141" fmla="*/ 6267 w 10000"/>
              <a:gd name="connsiteY141" fmla="*/ 5781 h 10768"/>
              <a:gd name="connsiteX142" fmla="*/ 6296 w 10000"/>
              <a:gd name="connsiteY142" fmla="*/ 5793 h 10768"/>
              <a:gd name="connsiteX143" fmla="*/ 6479 w 10000"/>
              <a:gd name="connsiteY143" fmla="*/ 5754 h 10768"/>
              <a:gd name="connsiteX144" fmla="*/ 6663 w 10000"/>
              <a:gd name="connsiteY144" fmla="*/ 5736 h 10768"/>
              <a:gd name="connsiteX145" fmla="*/ 6858 w 10000"/>
              <a:gd name="connsiteY145" fmla="*/ 5736 h 10768"/>
              <a:gd name="connsiteX146" fmla="*/ 7046 w 10000"/>
              <a:gd name="connsiteY146" fmla="*/ 5742 h 10768"/>
              <a:gd name="connsiteX147" fmla="*/ 7246 w 10000"/>
              <a:gd name="connsiteY147" fmla="*/ 5748 h 10768"/>
              <a:gd name="connsiteX148" fmla="*/ 7425 w 10000"/>
              <a:gd name="connsiteY148" fmla="*/ 5748 h 10768"/>
              <a:gd name="connsiteX149" fmla="*/ 7600 w 10000"/>
              <a:gd name="connsiteY149" fmla="*/ 5733 h 10768"/>
              <a:gd name="connsiteX150" fmla="*/ 7950 w 10000"/>
              <a:gd name="connsiteY150" fmla="*/ 5673 h 10768"/>
              <a:gd name="connsiteX151" fmla="*/ 8275 w 10000"/>
              <a:gd name="connsiteY151" fmla="*/ 5596 h 10768"/>
              <a:gd name="connsiteX152" fmla="*/ 8579 w 10000"/>
              <a:gd name="connsiteY152" fmla="*/ 5504 h 10768"/>
              <a:gd name="connsiteX153" fmla="*/ 8858 w 10000"/>
              <a:gd name="connsiteY153" fmla="*/ 5390 h 10768"/>
              <a:gd name="connsiteX154" fmla="*/ 9117 w 10000"/>
              <a:gd name="connsiteY154" fmla="*/ 5265 h 10768"/>
              <a:gd name="connsiteX155" fmla="*/ 9350 w 10000"/>
              <a:gd name="connsiteY155" fmla="*/ 5119 h 10768"/>
              <a:gd name="connsiteX156" fmla="*/ 9563 w 10000"/>
              <a:gd name="connsiteY156" fmla="*/ 4967 h 10768"/>
              <a:gd name="connsiteX157" fmla="*/ 9758 w 10000"/>
              <a:gd name="connsiteY157" fmla="*/ 4794 h 10768"/>
              <a:gd name="connsiteX158" fmla="*/ 9933 w 10000"/>
              <a:gd name="connsiteY158" fmla="*/ 4610 h 10768"/>
              <a:gd name="connsiteX159" fmla="*/ 10000 w 10000"/>
              <a:gd name="connsiteY159" fmla="*/ 4648 h 10768"/>
              <a:gd name="connsiteX160" fmla="*/ 10000 w 10000"/>
              <a:gd name="connsiteY160" fmla="*/ 4660 h 10768"/>
              <a:gd name="connsiteX161" fmla="*/ 9904 w 10000"/>
              <a:gd name="connsiteY161" fmla="*/ 4827 h 10768"/>
              <a:gd name="connsiteX162" fmla="*/ 9767 w 10000"/>
              <a:gd name="connsiteY162" fmla="*/ 5000 h 10768"/>
              <a:gd name="connsiteX163" fmla="*/ 9600 w 10000"/>
              <a:gd name="connsiteY163" fmla="*/ 5173 h 10768"/>
              <a:gd name="connsiteX164" fmla="*/ 9404 w 10000"/>
              <a:gd name="connsiteY164" fmla="*/ 5343 h 10768"/>
              <a:gd name="connsiteX165" fmla="*/ 9183 w 10000"/>
              <a:gd name="connsiteY165" fmla="*/ 5504 h 10768"/>
              <a:gd name="connsiteX166" fmla="*/ 8950 w 10000"/>
              <a:gd name="connsiteY166" fmla="*/ 5662 h 10768"/>
              <a:gd name="connsiteX167" fmla="*/ 8704 w 10000"/>
              <a:gd name="connsiteY167" fmla="*/ 5802 h 10768"/>
              <a:gd name="connsiteX168" fmla="*/ 8463 w 10000"/>
              <a:gd name="connsiteY168" fmla="*/ 5927 h 10768"/>
              <a:gd name="connsiteX169" fmla="*/ 8229 w 10000"/>
              <a:gd name="connsiteY169" fmla="*/ 6025 h 10768"/>
              <a:gd name="connsiteX170" fmla="*/ 8000 w 10000"/>
              <a:gd name="connsiteY170" fmla="*/ 6105 h 10768"/>
              <a:gd name="connsiteX171" fmla="*/ 7879 w 10000"/>
              <a:gd name="connsiteY171" fmla="*/ 6132 h 10768"/>
              <a:gd name="connsiteX172" fmla="*/ 7729 w 10000"/>
              <a:gd name="connsiteY172" fmla="*/ 6153 h 10768"/>
              <a:gd name="connsiteX173" fmla="*/ 7563 w 10000"/>
              <a:gd name="connsiteY173" fmla="*/ 6177 h 10768"/>
              <a:gd name="connsiteX174" fmla="*/ 7388 w 10000"/>
              <a:gd name="connsiteY174" fmla="*/ 6198 h 10768"/>
              <a:gd name="connsiteX175" fmla="*/ 7204 w 10000"/>
              <a:gd name="connsiteY175" fmla="*/ 6219 h 10768"/>
              <a:gd name="connsiteX176" fmla="*/ 7017 w 10000"/>
              <a:gd name="connsiteY176" fmla="*/ 6240 h 10768"/>
              <a:gd name="connsiteX177" fmla="*/ 6842 w 10000"/>
              <a:gd name="connsiteY177" fmla="*/ 6263 h 10768"/>
              <a:gd name="connsiteX178" fmla="*/ 6675 w 10000"/>
              <a:gd name="connsiteY178" fmla="*/ 6290 h 10768"/>
              <a:gd name="connsiteX179" fmla="*/ 6517 w 10000"/>
              <a:gd name="connsiteY179" fmla="*/ 6329 h 10768"/>
              <a:gd name="connsiteX180" fmla="*/ 6388 w 10000"/>
              <a:gd name="connsiteY180" fmla="*/ 6365 h 10768"/>
              <a:gd name="connsiteX181" fmla="*/ 6288 w 10000"/>
              <a:gd name="connsiteY181" fmla="*/ 6415 h 10768"/>
              <a:gd name="connsiteX182" fmla="*/ 6213 w 10000"/>
              <a:gd name="connsiteY182" fmla="*/ 6475 h 10768"/>
              <a:gd name="connsiteX183" fmla="*/ 6092 w 10000"/>
              <a:gd name="connsiteY183" fmla="*/ 6648 h 10768"/>
              <a:gd name="connsiteX184" fmla="*/ 6008 w 10000"/>
              <a:gd name="connsiteY184" fmla="*/ 6836 h 10768"/>
              <a:gd name="connsiteX185" fmla="*/ 5942 w 10000"/>
              <a:gd name="connsiteY185" fmla="*/ 7032 h 10768"/>
              <a:gd name="connsiteX186" fmla="*/ 5904 w 10000"/>
              <a:gd name="connsiteY186" fmla="*/ 7232 h 10768"/>
              <a:gd name="connsiteX187" fmla="*/ 5888 w 10000"/>
              <a:gd name="connsiteY187" fmla="*/ 7443 h 10768"/>
              <a:gd name="connsiteX188" fmla="*/ 5879 w 10000"/>
              <a:gd name="connsiteY188" fmla="*/ 7655 h 10768"/>
              <a:gd name="connsiteX189" fmla="*/ 5888 w 10000"/>
              <a:gd name="connsiteY189" fmla="*/ 7867 h 10768"/>
              <a:gd name="connsiteX190" fmla="*/ 5904 w 10000"/>
              <a:gd name="connsiteY190" fmla="*/ 8084 h 10768"/>
              <a:gd name="connsiteX191" fmla="*/ 5925 w 10000"/>
              <a:gd name="connsiteY191" fmla="*/ 8299 h 10768"/>
              <a:gd name="connsiteX192" fmla="*/ 5950 w 10000"/>
              <a:gd name="connsiteY192" fmla="*/ 8510 h 10768"/>
              <a:gd name="connsiteX193" fmla="*/ 5954 w 10000"/>
              <a:gd name="connsiteY193" fmla="*/ 8820 h 10768"/>
              <a:gd name="connsiteX194" fmla="*/ 5933 w 10000"/>
              <a:gd name="connsiteY194" fmla="*/ 9130 h 10768"/>
              <a:gd name="connsiteX195" fmla="*/ 5896 w 10000"/>
              <a:gd name="connsiteY195" fmla="*/ 9428 h 10768"/>
              <a:gd name="connsiteX196" fmla="*/ 5850 w 10000"/>
              <a:gd name="connsiteY196" fmla="*/ 9720 h 10768"/>
              <a:gd name="connsiteX197" fmla="*/ 5756 w 10000"/>
              <a:gd name="connsiteY197" fmla="*/ 10714 h 10768"/>
              <a:gd name="connsiteX198" fmla="*/ 3964 w 10000"/>
              <a:gd name="connsiteY198" fmla="*/ 10768 h 10768"/>
              <a:gd name="connsiteX199" fmla="*/ 3043 w 10000"/>
              <a:gd name="connsiteY199" fmla="*/ 9881 h 10768"/>
              <a:gd name="connsiteX200" fmla="*/ 4546 w 10000"/>
              <a:gd name="connsiteY200" fmla="*/ 9848 h 10768"/>
              <a:gd name="connsiteX201" fmla="*/ 4629 w 10000"/>
              <a:gd name="connsiteY201" fmla="*/ 9687 h 10768"/>
              <a:gd name="connsiteX202" fmla="*/ 4700 w 10000"/>
              <a:gd name="connsiteY202" fmla="*/ 9508 h 10768"/>
              <a:gd name="connsiteX203" fmla="*/ 4767 w 10000"/>
              <a:gd name="connsiteY203" fmla="*/ 9309 h 10768"/>
              <a:gd name="connsiteX204" fmla="*/ 4829 w 10000"/>
              <a:gd name="connsiteY204" fmla="*/ 9097 h 10768"/>
              <a:gd name="connsiteX205" fmla="*/ 4879 w 10000"/>
              <a:gd name="connsiteY205" fmla="*/ 8868 h 10768"/>
              <a:gd name="connsiteX206" fmla="*/ 4917 w 10000"/>
              <a:gd name="connsiteY206" fmla="*/ 8635 h 10768"/>
              <a:gd name="connsiteX207" fmla="*/ 4954 w 10000"/>
              <a:gd name="connsiteY207" fmla="*/ 8391 h 10768"/>
              <a:gd name="connsiteX208" fmla="*/ 4979 w 10000"/>
              <a:gd name="connsiteY208" fmla="*/ 8144 h 10768"/>
              <a:gd name="connsiteX209" fmla="*/ 5000 w 10000"/>
              <a:gd name="connsiteY209" fmla="*/ 7887 h 10768"/>
              <a:gd name="connsiteX210" fmla="*/ 5000 w 10000"/>
              <a:gd name="connsiteY210" fmla="*/ 7634 h 10768"/>
              <a:gd name="connsiteX211" fmla="*/ 5000 w 10000"/>
              <a:gd name="connsiteY211" fmla="*/ 7384 h 10768"/>
              <a:gd name="connsiteX212" fmla="*/ 4979 w 10000"/>
              <a:gd name="connsiteY212" fmla="*/ 7133 h 10768"/>
              <a:gd name="connsiteX213" fmla="*/ 4950 w 10000"/>
              <a:gd name="connsiteY213" fmla="*/ 6892 h 10768"/>
              <a:gd name="connsiteX214" fmla="*/ 4913 w 10000"/>
              <a:gd name="connsiteY214" fmla="*/ 6657 h 10768"/>
              <a:gd name="connsiteX215" fmla="*/ 4858 w 10000"/>
              <a:gd name="connsiteY215" fmla="*/ 6430 h 10768"/>
              <a:gd name="connsiteX216" fmla="*/ 4783 w 10000"/>
              <a:gd name="connsiteY216" fmla="*/ 6219 h 10768"/>
              <a:gd name="connsiteX217" fmla="*/ 4700 w 10000"/>
              <a:gd name="connsiteY217" fmla="*/ 6019 h 10768"/>
              <a:gd name="connsiteX218" fmla="*/ 4600 w 10000"/>
              <a:gd name="connsiteY218" fmla="*/ 5840 h 10768"/>
              <a:gd name="connsiteX219" fmla="*/ 4488 w 10000"/>
              <a:gd name="connsiteY219" fmla="*/ 5682 h 10768"/>
              <a:gd name="connsiteX220" fmla="*/ 4358 w 10000"/>
              <a:gd name="connsiteY220" fmla="*/ 5542 h 10768"/>
              <a:gd name="connsiteX221" fmla="*/ 4213 w 10000"/>
              <a:gd name="connsiteY221" fmla="*/ 5429 h 10768"/>
              <a:gd name="connsiteX222" fmla="*/ 4046 w 10000"/>
              <a:gd name="connsiteY222" fmla="*/ 5343 h 10768"/>
              <a:gd name="connsiteX223" fmla="*/ 3904 w 10000"/>
              <a:gd name="connsiteY223" fmla="*/ 5292 h 10768"/>
              <a:gd name="connsiteX224" fmla="*/ 3746 w 10000"/>
              <a:gd name="connsiteY224" fmla="*/ 5271 h 10768"/>
              <a:gd name="connsiteX225" fmla="*/ 3583 w 10000"/>
              <a:gd name="connsiteY225" fmla="*/ 5271 h 10768"/>
              <a:gd name="connsiteX226" fmla="*/ 3413 w 10000"/>
              <a:gd name="connsiteY226" fmla="*/ 5286 h 10768"/>
              <a:gd name="connsiteX227" fmla="*/ 3246 w 10000"/>
              <a:gd name="connsiteY227" fmla="*/ 5310 h 10768"/>
              <a:gd name="connsiteX228" fmla="*/ 3079 w 10000"/>
              <a:gd name="connsiteY228" fmla="*/ 5343 h 10768"/>
              <a:gd name="connsiteX229" fmla="*/ 2913 w 10000"/>
              <a:gd name="connsiteY229" fmla="*/ 5369 h 10768"/>
              <a:gd name="connsiteX230" fmla="*/ 2750 w 10000"/>
              <a:gd name="connsiteY230" fmla="*/ 5396 h 10768"/>
              <a:gd name="connsiteX231" fmla="*/ 2600 w 10000"/>
              <a:gd name="connsiteY231" fmla="*/ 5411 h 10768"/>
              <a:gd name="connsiteX232" fmla="*/ 2258 w 10000"/>
              <a:gd name="connsiteY232" fmla="*/ 5423 h 10768"/>
              <a:gd name="connsiteX233" fmla="*/ 1925 w 10000"/>
              <a:gd name="connsiteY233" fmla="*/ 5411 h 10768"/>
              <a:gd name="connsiteX234" fmla="*/ 1617 w 10000"/>
              <a:gd name="connsiteY234" fmla="*/ 5384 h 10768"/>
              <a:gd name="connsiteX235" fmla="*/ 1321 w 10000"/>
              <a:gd name="connsiteY235" fmla="*/ 5346 h 10768"/>
              <a:gd name="connsiteX236" fmla="*/ 1033 w 10000"/>
              <a:gd name="connsiteY236" fmla="*/ 5298 h 10768"/>
              <a:gd name="connsiteX237" fmla="*/ 758 w 10000"/>
              <a:gd name="connsiteY237" fmla="*/ 5250 h 10768"/>
              <a:gd name="connsiteX238" fmla="*/ 500 w 10000"/>
              <a:gd name="connsiteY238" fmla="*/ 5197 h 10768"/>
              <a:gd name="connsiteX239" fmla="*/ 517 w 10000"/>
              <a:gd name="connsiteY239" fmla="*/ 5137 h 10768"/>
              <a:gd name="connsiteX240" fmla="*/ 871 w 10000"/>
              <a:gd name="connsiteY240" fmla="*/ 5173 h 10768"/>
              <a:gd name="connsiteX241" fmla="*/ 1221 w 10000"/>
              <a:gd name="connsiteY241" fmla="*/ 5197 h 10768"/>
              <a:gd name="connsiteX242" fmla="*/ 1563 w 10000"/>
              <a:gd name="connsiteY242" fmla="*/ 5206 h 10768"/>
              <a:gd name="connsiteX243" fmla="*/ 1896 w 10000"/>
              <a:gd name="connsiteY243" fmla="*/ 5197 h 10768"/>
              <a:gd name="connsiteX244" fmla="*/ 2221 w 10000"/>
              <a:gd name="connsiteY244" fmla="*/ 5164 h 10768"/>
              <a:gd name="connsiteX245" fmla="*/ 2538 w 10000"/>
              <a:gd name="connsiteY245" fmla="*/ 5113 h 10768"/>
              <a:gd name="connsiteX246" fmla="*/ 2842 w 10000"/>
              <a:gd name="connsiteY246" fmla="*/ 5045 h 10768"/>
              <a:gd name="connsiteX247" fmla="*/ 3129 w 10000"/>
              <a:gd name="connsiteY247" fmla="*/ 4946 h 10768"/>
              <a:gd name="connsiteX248" fmla="*/ 3500 w 10000"/>
              <a:gd name="connsiteY248" fmla="*/ 4815 h 10768"/>
              <a:gd name="connsiteX249" fmla="*/ 2821 w 10000"/>
              <a:gd name="connsiteY249" fmla="*/ 4389 h 10768"/>
              <a:gd name="connsiteX250" fmla="*/ 2213 w 10000"/>
              <a:gd name="connsiteY250" fmla="*/ 3912 h 10768"/>
              <a:gd name="connsiteX251" fmla="*/ 1879 w 10000"/>
              <a:gd name="connsiteY251" fmla="*/ 3939 h 10768"/>
              <a:gd name="connsiteX252" fmla="*/ 1554 w 10000"/>
              <a:gd name="connsiteY252" fmla="*/ 3939 h 10768"/>
              <a:gd name="connsiteX253" fmla="*/ 1258 w 10000"/>
              <a:gd name="connsiteY253" fmla="*/ 3912 h 10768"/>
              <a:gd name="connsiteX254" fmla="*/ 979 w 10000"/>
              <a:gd name="connsiteY254" fmla="*/ 3856 h 10768"/>
              <a:gd name="connsiteX255" fmla="*/ 721 w 10000"/>
              <a:gd name="connsiteY255" fmla="*/ 3775 h 10768"/>
              <a:gd name="connsiteX256" fmla="*/ 496 w 10000"/>
              <a:gd name="connsiteY256" fmla="*/ 3674 h 10768"/>
              <a:gd name="connsiteX257" fmla="*/ 296 w 10000"/>
              <a:gd name="connsiteY257" fmla="*/ 3549 h 10768"/>
              <a:gd name="connsiteX258" fmla="*/ 129 w 10000"/>
              <a:gd name="connsiteY258" fmla="*/ 3403 h 10768"/>
              <a:gd name="connsiteX259" fmla="*/ 0 w 10000"/>
              <a:gd name="connsiteY259" fmla="*/ 3245 h 10768"/>
              <a:gd name="connsiteX260" fmla="*/ 17 w 10000"/>
              <a:gd name="connsiteY260" fmla="*/ 3218 h 10768"/>
              <a:gd name="connsiteX261" fmla="*/ 71 w 10000"/>
              <a:gd name="connsiteY261" fmla="*/ 3245 h 10768"/>
              <a:gd name="connsiteX262" fmla="*/ 138 w 10000"/>
              <a:gd name="connsiteY262" fmla="*/ 3349 h 10768"/>
              <a:gd name="connsiteX263" fmla="*/ 246 w 10000"/>
              <a:gd name="connsiteY263" fmla="*/ 3439 h 10768"/>
              <a:gd name="connsiteX264" fmla="*/ 379 w 10000"/>
              <a:gd name="connsiteY264" fmla="*/ 3528 h 10768"/>
              <a:gd name="connsiteX265" fmla="*/ 538 w 10000"/>
              <a:gd name="connsiteY265" fmla="*/ 3597 h 10768"/>
              <a:gd name="connsiteX266" fmla="*/ 721 w 10000"/>
              <a:gd name="connsiteY266" fmla="*/ 3656 h 10768"/>
              <a:gd name="connsiteX267" fmla="*/ 913 w 10000"/>
              <a:gd name="connsiteY267" fmla="*/ 3701 h 10768"/>
              <a:gd name="connsiteX268" fmla="*/ 1117 w 10000"/>
              <a:gd name="connsiteY268" fmla="*/ 3728 h 10768"/>
              <a:gd name="connsiteX269" fmla="*/ 1329 w 10000"/>
              <a:gd name="connsiteY269" fmla="*/ 3737 h 10768"/>
              <a:gd name="connsiteX270" fmla="*/ 1533 w 10000"/>
              <a:gd name="connsiteY270" fmla="*/ 3734 h 10768"/>
              <a:gd name="connsiteX271" fmla="*/ 1646 w 10000"/>
              <a:gd name="connsiteY271" fmla="*/ 3722 h 10768"/>
              <a:gd name="connsiteX272" fmla="*/ 1746 w 10000"/>
              <a:gd name="connsiteY272" fmla="*/ 3722 h 10768"/>
              <a:gd name="connsiteX273" fmla="*/ 1833 w 10000"/>
              <a:gd name="connsiteY273" fmla="*/ 3710 h 10768"/>
              <a:gd name="connsiteX274" fmla="*/ 1917 w 10000"/>
              <a:gd name="connsiteY274" fmla="*/ 3695 h 10768"/>
              <a:gd name="connsiteX275" fmla="*/ 1988 w 10000"/>
              <a:gd name="connsiteY275" fmla="*/ 3662 h 10768"/>
              <a:gd name="connsiteX276" fmla="*/ 1788 w 10000"/>
              <a:gd name="connsiteY276" fmla="*/ 3391 h 10768"/>
              <a:gd name="connsiteX277" fmla="*/ 1617 w 10000"/>
              <a:gd name="connsiteY277" fmla="*/ 3126 h 10768"/>
              <a:gd name="connsiteX278" fmla="*/ 1454 w 10000"/>
              <a:gd name="connsiteY278" fmla="*/ 2849 h 10768"/>
              <a:gd name="connsiteX279" fmla="*/ 1313 w 10000"/>
              <a:gd name="connsiteY279" fmla="*/ 2563 h 10768"/>
              <a:gd name="connsiteX280" fmla="*/ 1175 w 10000"/>
              <a:gd name="connsiteY280" fmla="*/ 2253 h 10768"/>
              <a:gd name="connsiteX281" fmla="*/ 1046 w 10000"/>
              <a:gd name="connsiteY281" fmla="*/ 1919 h 10768"/>
              <a:gd name="connsiteX282" fmla="*/ 1033 w 10000"/>
              <a:gd name="connsiteY282" fmla="*/ 1859 h 10768"/>
              <a:gd name="connsiteX283" fmla="*/ 1000 w 10000"/>
              <a:gd name="connsiteY283" fmla="*/ 1776 h 10768"/>
              <a:gd name="connsiteX284" fmla="*/ 979 w 10000"/>
              <a:gd name="connsiteY284" fmla="*/ 1684 h 10768"/>
              <a:gd name="connsiteX285" fmla="*/ 950 w 10000"/>
              <a:gd name="connsiteY285" fmla="*/ 1591 h 10768"/>
              <a:gd name="connsiteX286" fmla="*/ 925 w 10000"/>
              <a:gd name="connsiteY286" fmla="*/ 1490 h 10768"/>
              <a:gd name="connsiteX287" fmla="*/ 917 w 10000"/>
              <a:gd name="connsiteY287" fmla="*/ 1397 h 10768"/>
              <a:gd name="connsiteX288" fmla="*/ 917 w 10000"/>
              <a:gd name="connsiteY288" fmla="*/ 1311 h 10768"/>
              <a:gd name="connsiteX289" fmla="*/ 933 w 10000"/>
              <a:gd name="connsiteY289" fmla="*/ 1234 h 10768"/>
              <a:gd name="connsiteX290" fmla="*/ 963 w 10000"/>
              <a:gd name="connsiteY290" fmla="*/ 1180 h 10768"/>
              <a:gd name="connsiteX291" fmla="*/ 1000 w 10000"/>
              <a:gd name="connsiteY291" fmla="*/ 1192 h 10768"/>
              <a:gd name="connsiteX292" fmla="*/ 1033 w 10000"/>
              <a:gd name="connsiteY292" fmla="*/ 1496 h 10768"/>
              <a:gd name="connsiteX293" fmla="*/ 1108 w 10000"/>
              <a:gd name="connsiteY293" fmla="*/ 1800 h 10768"/>
              <a:gd name="connsiteX294" fmla="*/ 1221 w 10000"/>
              <a:gd name="connsiteY294" fmla="*/ 2098 h 10768"/>
              <a:gd name="connsiteX295" fmla="*/ 1358 w 10000"/>
              <a:gd name="connsiteY295" fmla="*/ 2372 h 10768"/>
              <a:gd name="connsiteX296" fmla="*/ 1508 w 10000"/>
              <a:gd name="connsiteY296" fmla="*/ 2628 h 10768"/>
              <a:gd name="connsiteX297" fmla="*/ 1646 w 10000"/>
              <a:gd name="connsiteY297" fmla="*/ 2795 h 10768"/>
              <a:gd name="connsiteX298" fmla="*/ 1629 w 10000"/>
              <a:gd name="connsiteY298" fmla="*/ 2801 h 10768"/>
              <a:gd name="connsiteX299" fmla="*/ 1629 w 10000"/>
              <a:gd name="connsiteY299" fmla="*/ 2807 h 10768"/>
              <a:gd name="connsiteX300" fmla="*/ 1638 w 10000"/>
              <a:gd name="connsiteY300" fmla="*/ 2813 h 10768"/>
              <a:gd name="connsiteX301" fmla="*/ 1646 w 10000"/>
              <a:gd name="connsiteY301" fmla="*/ 2816 h 10768"/>
              <a:gd name="connsiteX302" fmla="*/ 1663 w 10000"/>
              <a:gd name="connsiteY302" fmla="*/ 2822 h 10768"/>
              <a:gd name="connsiteX303" fmla="*/ 1667 w 10000"/>
              <a:gd name="connsiteY303" fmla="*/ 2834 h 10768"/>
              <a:gd name="connsiteX304" fmla="*/ 1675 w 10000"/>
              <a:gd name="connsiteY304" fmla="*/ 2840 h 10768"/>
              <a:gd name="connsiteX305" fmla="*/ 1683 w 10000"/>
              <a:gd name="connsiteY305" fmla="*/ 2849 h 10768"/>
              <a:gd name="connsiteX306" fmla="*/ 1683 w 10000"/>
              <a:gd name="connsiteY306" fmla="*/ 2843 h 10768"/>
              <a:gd name="connsiteX307" fmla="*/ 1675 w 10000"/>
              <a:gd name="connsiteY307" fmla="*/ 2840 h 10768"/>
              <a:gd name="connsiteX308" fmla="*/ 1675 w 10000"/>
              <a:gd name="connsiteY308" fmla="*/ 2840 h 10768"/>
              <a:gd name="connsiteX309" fmla="*/ 1646 w 10000"/>
              <a:gd name="connsiteY309" fmla="*/ 2795 h 10768"/>
              <a:gd name="connsiteX310" fmla="*/ 1746 w 10000"/>
              <a:gd name="connsiteY310" fmla="*/ 2741 h 10768"/>
              <a:gd name="connsiteX311" fmla="*/ 1842 w 10000"/>
              <a:gd name="connsiteY311" fmla="*/ 2649 h 10768"/>
              <a:gd name="connsiteX312" fmla="*/ 1933 w 10000"/>
              <a:gd name="connsiteY312" fmla="*/ 2542 h 10768"/>
              <a:gd name="connsiteX313" fmla="*/ 2017 w 10000"/>
              <a:gd name="connsiteY313" fmla="*/ 2411 h 10768"/>
              <a:gd name="connsiteX314" fmla="*/ 2092 w 10000"/>
              <a:gd name="connsiteY314" fmla="*/ 2265 h 10768"/>
              <a:gd name="connsiteX315" fmla="*/ 2163 w 10000"/>
              <a:gd name="connsiteY315" fmla="*/ 2113 h 10768"/>
              <a:gd name="connsiteX316" fmla="*/ 2221 w 10000"/>
              <a:gd name="connsiteY316" fmla="*/ 1955 h 10768"/>
              <a:gd name="connsiteX317" fmla="*/ 2275 w 10000"/>
              <a:gd name="connsiteY317" fmla="*/ 1803 h 10768"/>
              <a:gd name="connsiteX318" fmla="*/ 2321 w 10000"/>
              <a:gd name="connsiteY318" fmla="*/ 1657 h 10768"/>
              <a:gd name="connsiteX319" fmla="*/ 2329 w 10000"/>
              <a:gd name="connsiteY319" fmla="*/ 1853 h 10768"/>
              <a:gd name="connsiteX320" fmla="*/ 2321 w 10000"/>
              <a:gd name="connsiteY320" fmla="*/ 2032 h 10768"/>
              <a:gd name="connsiteX321" fmla="*/ 2283 w 10000"/>
              <a:gd name="connsiteY321" fmla="*/ 2199 h 10768"/>
              <a:gd name="connsiteX322" fmla="*/ 2229 w 10000"/>
              <a:gd name="connsiteY322" fmla="*/ 2366 h 10768"/>
              <a:gd name="connsiteX323" fmla="*/ 2154 w 10000"/>
              <a:gd name="connsiteY323" fmla="*/ 2524 h 10768"/>
              <a:gd name="connsiteX324" fmla="*/ 2046 w 10000"/>
              <a:gd name="connsiteY324" fmla="*/ 2682 h 10768"/>
              <a:gd name="connsiteX325" fmla="*/ 1796 w 10000"/>
              <a:gd name="connsiteY325" fmla="*/ 3027 h 10768"/>
              <a:gd name="connsiteX326" fmla="*/ 2054 w 10000"/>
              <a:gd name="connsiteY326" fmla="*/ 3305 h 10768"/>
              <a:gd name="connsiteX327" fmla="*/ 2333 w 10000"/>
              <a:gd name="connsiteY327" fmla="*/ 3564 h 10768"/>
              <a:gd name="connsiteX328" fmla="*/ 2638 w 10000"/>
              <a:gd name="connsiteY328" fmla="*/ 3808 h 10768"/>
              <a:gd name="connsiteX329" fmla="*/ 2963 w 10000"/>
              <a:gd name="connsiteY329" fmla="*/ 4032 h 10768"/>
              <a:gd name="connsiteX330" fmla="*/ 4129 w 10000"/>
              <a:gd name="connsiteY330" fmla="*/ 4610 h 10768"/>
              <a:gd name="connsiteX331" fmla="*/ 4167 w 10000"/>
              <a:gd name="connsiteY331" fmla="*/ 4589 h 10768"/>
              <a:gd name="connsiteX332" fmla="*/ 4071 w 10000"/>
              <a:gd name="connsiteY332" fmla="*/ 4333 h 10768"/>
              <a:gd name="connsiteX333" fmla="*/ 3996 w 10000"/>
              <a:gd name="connsiteY333" fmla="*/ 4058 h 10768"/>
              <a:gd name="connsiteX334" fmla="*/ 3933 w 10000"/>
              <a:gd name="connsiteY334" fmla="*/ 3760 h 10768"/>
              <a:gd name="connsiteX335" fmla="*/ 3904 w 10000"/>
              <a:gd name="connsiteY335" fmla="*/ 3456 h 10768"/>
              <a:gd name="connsiteX336" fmla="*/ 3879 w 10000"/>
              <a:gd name="connsiteY336" fmla="*/ 3138 h 10768"/>
              <a:gd name="connsiteX337" fmla="*/ 3879 w 10000"/>
              <a:gd name="connsiteY337" fmla="*/ 2813 h 10768"/>
              <a:gd name="connsiteX338" fmla="*/ 3896 w 10000"/>
              <a:gd name="connsiteY338" fmla="*/ 2485 h 10768"/>
              <a:gd name="connsiteX339" fmla="*/ 3933 w 10000"/>
              <a:gd name="connsiteY339" fmla="*/ 2160 h 10768"/>
              <a:gd name="connsiteX340" fmla="*/ 3988 w 10000"/>
              <a:gd name="connsiteY340" fmla="*/ 1836 h 10768"/>
              <a:gd name="connsiteX341" fmla="*/ 4046 w 10000"/>
              <a:gd name="connsiteY341" fmla="*/ 1523 h 10768"/>
              <a:gd name="connsiteX342" fmla="*/ 4129 w 10000"/>
              <a:gd name="connsiteY342" fmla="*/ 1219 h 10768"/>
              <a:gd name="connsiteX343" fmla="*/ 4229 w 10000"/>
              <a:gd name="connsiteY343" fmla="*/ 933 h 10768"/>
              <a:gd name="connsiteX344" fmla="*/ 4333 w 10000"/>
              <a:gd name="connsiteY344" fmla="*/ 662 h 10768"/>
              <a:gd name="connsiteX345" fmla="*/ 4454 w 10000"/>
              <a:gd name="connsiteY345" fmla="*/ 417 h 10768"/>
              <a:gd name="connsiteX346" fmla="*/ 4583 w 10000"/>
              <a:gd name="connsiteY346" fmla="*/ 194 h 10768"/>
              <a:gd name="connsiteX347" fmla="*/ 4738 w 10000"/>
              <a:gd name="connsiteY347" fmla="*/ 0 h 10768"/>
              <a:gd name="connsiteX0" fmla="*/ 4738 w 10000"/>
              <a:gd name="connsiteY0" fmla="*/ 0 h 10714"/>
              <a:gd name="connsiteX1" fmla="*/ 4721 w 10000"/>
              <a:gd name="connsiteY1" fmla="*/ 48 h 10714"/>
              <a:gd name="connsiteX2" fmla="*/ 4713 w 10000"/>
              <a:gd name="connsiteY2" fmla="*/ 80 h 10714"/>
              <a:gd name="connsiteX3" fmla="*/ 4704 w 10000"/>
              <a:gd name="connsiteY3" fmla="*/ 101 h 10714"/>
              <a:gd name="connsiteX4" fmla="*/ 4704 w 10000"/>
              <a:gd name="connsiteY4" fmla="*/ 113 h 10714"/>
              <a:gd name="connsiteX5" fmla="*/ 4713 w 10000"/>
              <a:gd name="connsiteY5" fmla="*/ 119 h 10714"/>
              <a:gd name="connsiteX6" fmla="*/ 4713 w 10000"/>
              <a:gd name="connsiteY6" fmla="*/ 125 h 10714"/>
              <a:gd name="connsiteX7" fmla="*/ 4721 w 10000"/>
              <a:gd name="connsiteY7" fmla="*/ 125 h 10714"/>
              <a:gd name="connsiteX8" fmla="*/ 4721 w 10000"/>
              <a:gd name="connsiteY8" fmla="*/ 125 h 10714"/>
              <a:gd name="connsiteX9" fmla="*/ 4721 w 10000"/>
              <a:gd name="connsiteY9" fmla="*/ 134 h 10714"/>
              <a:gd name="connsiteX10" fmla="*/ 4713 w 10000"/>
              <a:gd name="connsiteY10" fmla="*/ 152 h 10714"/>
              <a:gd name="connsiteX11" fmla="*/ 4704 w 10000"/>
              <a:gd name="connsiteY11" fmla="*/ 179 h 10714"/>
              <a:gd name="connsiteX12" fmla="*/ 4692 w 10000"/>
              <a:gd name="connsiteY12" fmla="*/ 221 h 10714"/>
              <a:gd name="connsiteX13" fmla="*/ 4667 w 10000"/>
              <a:gd name="connsiteY13" fmla="*/ 280 h 10714"/>
              <a:gd name="connsiteX14" fmla="*/ 4629 w 10000"/>
              <a:gd name="connsiteY14" fmla="*/ 364 h 10714"/>
              <a:gd name="connsiteX15" fmla="*/ 4592 w 10000"/>
              <a:gd name="connsiteY15" fmla="*/ 465 h 10714"/>
              <a:gd name="connsiteX16" fmla="*/ 4533 w 10000"/>
              <a:gd name="connsiteY16" fmla="*/ 596 h 10714"/>
              <a:gd name="connsiteX17" fmla="*/ 4463 w 10000"/>
              <a:gd name="connsiteY17" fmla="*/ 754 h 10714"/>
              <a:gd name="connsiteX18" fmla="*/ 4379 w 10000"/>
              <a:gd name="connsiteY18" fmla="*/ 1001 h 10714"/>
              <a:gd name="connsiteX19" fmla="*/ 4321 w 10000"/>
              <a:gd name="connsiteY19" fmla="*/ 1266 h 10714"/>
              <a:gd name="connsiteX20" fmla="*/ 4275 w 10000"/>
              <a:gd name="connsiteY20" fmla="*/ 1538 h 10714"/>
              <a:gd name="connsiteX21" fmla="*/ 4213 w 10000"/>
              <a:gd name="connsiteY21" fmla="*/ 1827 h 10714"/>
              <a:gd name="connsiteX22" fmla="*/ 4204 w 10000"/>
              <a:gd name="connsiteY22" fmla="*/ 1889 h 10714"/>
              <a:gd name="connsiteX23" fmla="*/ 4192 w 10000"/>
              <a:gd name="connsiteY23" fmla="*/ 1982 h 10714"/>
              <a:gd name="connsiteX24" fmla="*/ 4183 w 10000"/>
              <a:gd name="connsiteY24" fmla="*/ 2080 h 10714"/>
              <a:gd name="connsiteX25" fmla="*/ 4175 w 10000"/>
              <a:gd name="connsiteY25" fmla="*/ 2187 h 10714"/>
              <a:gd name="connsiteX26" fmla="*/ 4175 w 10000"/>
              <a:gd name="connsiteY26" fmla="*/ 2297 h 10714"/>
              <a:gd name="connsiteX27" fmla="*/ 4192 w 10000"/>
              <a:gd name="connsiteY27" fmla="*/ 2396 h 10714"/>
              <a:gd name="connsiteX28" fmla="*/ 4213 w 10000"/>
              <a:gd name="connsiteY28" fmla="*/ 2482 h 10714"/>
              <a:gd name="connsiteX29" fmla="*/ 4250 w 10000"/>
              <a:gd name="connsiteY29" fmla="*/ 2542 h 10714"/>
              <a:gd name="connsiteX30" fmla="*/ 4450 w 10000"/>
              <a:gd name="connsiteY30" fmla="*/ 2530 h 10714"/>
              <a:gd name="connsiteX31" fmla="*/ 4646 w 10000"/>
              <a:gd name="connsiteY31" fmla="*/ 2482 h 10714"/>
              <a:gd name="connsiteX32" fmla="*/ 4833 w 10000"/>
              <a:gd name="connsiteY32" fmla="*/ 2405 h 10714"/>
              <a:gd name="connsiteX33" fmla="*/ 5025 w 10000"/>
              <a:gd name="connsiteY33" fmla="*/ 2297 h 10714"/>
              <a:gd name="connsiteX34" fmla="*/ 5200 w 10000"/>
              <a:gd name="connsiteY34" fmla="*/ 2172 h 10714"/>
              <a:gd name="connsiteX35" fmla="*/ 5371 w 10000"/>
              <a:gd name="connsiteY35" fmla="*/ 2020 h 10714"/>
              <a:gd name="connsiteX36" fmla="*/ 5533 w 10000"/>
              <a:gd name="connsiteY36" fmla="*/ 1859 h 10714"/>
              <a:gd name="connsiteX37" fmla="*/ 5683 w 10000"/>
              <a:gd name="connsiteY37" fmla="*/ 1690 h 10714"/>
              <a:gd name="connsiteX38" fmla="*/ 5829 w 10000"/>
              <a:gd name="connsiteY38" fmla="*/ 1511 h 10714"/>
              <a:gd name="connsiteX39" fmla="*/ 5954 w 10000"/>
              <a:gd name="connsiteY39" fmla="*/ 1326 h 10714"/>
              <a:gd name="connsiteX40" fmla="*/ 6071 w 10000"/>
              <a:gd name="connsiteY40" fmla="*/ 1147 h 10714"/>
              <a:gd name="connsiteX41" fmla="*/ 6167 w 10000"/>
              <a:gd name="connsiteY41" fmla="*/ 974 h 10714"/>
              <a:gd name="connsiteX42" fmla="*/ 6213 w 10000"/>
              <a:gd name="connsiteY42" fmla="*/ 974 h 10714"/>
              <a:gd name="connsiteX43" fmla="*/ 6213 w 10000"/>
              <a:gd name="connsiteY43" fmla="*/ 992 h 10714"/>
              <a:gd name="connsiteX44" fmla="*/ 6138 w 10000"/>
              <a:gd name="connsiteY44" fmla="*/ 1165 h 10714"/>
              <a:gd name="connsiteX45" fmla="*/ 6054 w 10000"/>
              <a:gd name="connsiteY45" fmla="*/ 1344 h 10714"/>
              <a:gd name="connsiteX46" fmla="*/ 5963 w 10000"/>
              <a:gd name="connsiteY46" fmla="*/ 1517 h 10714"/>
              <a:gd name="connsiteX47" fmla="*/ 5871 w 10000"/>
              <a:gd name="connsiteY47" fmla="*/ 1684 h 10714"/>
              <a:gd name="connsiteX48" fmla="*/ 5775 w 10000"/>
              <a:gd name="connsiteY48" fmla="*/ 1847 h 10714"/>
              <a:gd name="connsiteX49" fmla="*/ 5667 w 10000"/>
              <a:gd name="connsiteY49" fmla="*/ 1999 h 10714"/>
              <a:gd name="connsiteX50" fmla="*/ 5554 w 10000"/>
              <a:gd name="connsiteY50" fmla="*/ 2145 h 10714"/>
              <a:gd name="connsiteX51" fmla="*/ 5417 w 10000"/>
              <a:gd name="connsiteY51" fmla="*/ 2279 h 10714"/>
              <a:gd name="connsiteX52" fmla="*/ 5275 w 10000"/>
              <a:gd name="connsiteY52" fmla="*/ 2411 h 10714"/>
              <a:gd name="connsiteX53" fmla="*/ 5108 w 10000"/>
              <a:gd name="connsiteY53" fmla="*/ 2518 h 10714"/>
              <a:gd name="connsiteX54" fmla="*/ 4917 w 10000"/>
              <a:gd name="connsiteY54" fmla="*/ 2616 h 10714"/>
              <a:gd name="connsiteX55" fmla="*/ 4704 w 10000"/>
              <a:gd name="connsiteY55" fmla="*/ 2703 h 10714"/>
              <a:gd name="connsiteX56" fmla="*/ 4479 w 10000"/>
              <a:gd name="connsiteY56" fmla="*/ 2768 h 10714"/>
              <a:gd name="connsiteX57" fmla="*/ 4213 w 10000"/>
              <a:gd name="connsiteY57" fmla="*/ 2813 h 10714"/>
              <a:gd name="connsiteX58" fmla="*/ 4221 w 10000"/>
              <a:gd name="connsiteY58" fmla="*/ 3126 h 10714"/>
              <a:gd name="connsiteX59" fmla="*/ 4258 w 10000"/>
              <a:gd name="connsiteY59" fmla="*/ 3424 h 10714"/>
              <a:gd name="connsiteX60" fmla="*/ 4321 w 10000"/>
              <a:gd name="connsiteY60" fmla="*/ 3707 h 10714"/>
              <a:gd name="connsiteX61" fmla="*/ 4404 w 10000"/>
              <a:gd name="connsiteY61" fmla="*/ 3975 h 10714"/>
              <a:gd name="connsiteX62" fmla="*/ 4508 w 10000"/>
              <a:gd name="connsiteY62" fmla="*/ 4231 h 10714"/>
              <a:gd name="connsiteX63" fmla="*/ 4621 w 10000"/>
              <a:gd name="connsiteY63" fmla="*/ 4476 h 10714"/>
              <a:gd name="connsiteX64" fmla="*/ 4750 w 10000"/>
              <a:gd name="connsiteY64" fmla="*/ 4708 h 10714"/>
              <a:gd name="connsiteX65" fmla="*/ 4879 w 10000"/>
              <a:gd name="connsiteY65" fmla="*/ 4934 h 10714"/>
              <a:gd name="connsiteX66" fmla="*/ 4917 w 10000"/>
              <a:gd name="connsiteY66" fmla="*/ 4988 h 10714"/>
              <a:gd name="connsiteX67" fmla="*/ 4950 w 10000"/>
              <a:gd name="connsiteY67" fmla="*/ 5054 h 10714"/>
              <a:gd name="connsiteX68" fmla="*/ 4996 w 10000"/>
              <a:gd name="connsiteY68" fmla="*/ 5125 h 10714"/>
              <a:gd name="connsiteX69" fmla="*/ 5038 w 10000"/>
              <a:gd name="connsiteY69" fmla="*/ 5200 h 10714"/>
              <a:gd name="connsiteX70" fmla="*/ 5092 w 10000"/>
              <a:gd name="connsiteY70" fmla="*/ 5271 h 10714"/>
              <a:gd name="connsiteX71" fmla="*/ 5154 w 10000"/>
              <a:gd name="connsiteY71" fmla="*/ 5331 h 10714"/>
              <a:gd name="connsiteX72" fmla="*/ 5229 w 10000"/>
              <a:gd name="connsiteY72" fmla="*/ 5384 h 10714"/>
              <a:gd name="connsiteX73" fmla="*/ 5313 w 10000"/>
              <a:gd name="connsiteY73" fmla="*/ 5423 h 10714"/>
              <a:gd name="connsiteX74" fmla="*/ 5413 w 10000"/>
              <a:gd name="connsiteY74" fmla="*/ 5438 h 10714"/>
              <a:gd name="connsiteX75" fmla="*/ 5517 w 10000"/>
              <a:gd name="connsiteY75" fmla="*/ 5435 h 10714"/>
              <a:gd name="connsiteX76" fmla="*/ 5704 w 10000"/>
              <a:gd name="connsiteY76" fmla="*/ 5390 h 10714"/>
              <a:gd name="connsiteX77" fmla="*/ 5871 w 10000"/>
              <a:gd name="connsiteY77" fmla="*/ 5316 h 10714"/>
              <a:gd name="connsiteX78" fmla="*/ 6033 w 10000"/>
              <a:gd name="connsiteY78" fmla="*/ 5223 h 10714"/>
              <a:gd name="connsiteX79" fmla="*/ 6167 w 10000"/>
              <a:gd name="connsiteY79" fmla="*/ 5113 h 10714"/>
              <a:gd name="connsiteX80" fmla="*/ 6296 w 10000"/>
              <a:gd name="connsiteY80" fmla="*/ 4994 h 10714"/>
              <a:gd name="connsiteX81" fmla="*/ 6417 w 10000"/>
              <a:gd name="connsiteY81" fmla="*/ 4869 h 10714"/>
              <a:gd name="connsiteX82" fmla="*/ 6525 w 10000"/>
              <a:gd name="connsiteY82" fmla="*/ 4750 h 10714"/>
              <a:gd name="connsiteX83" fmla="*/ 6617 w 10000"/>
              <a:gd name="connsiteY83" fmla="*/ 4636 h 10714"/>
              <a:gd name="connsiteX84" fmla="*/ 6821 w 10000"/>
              <a:gd name="connsiteY84" fmla="*/ 4377 h 10714"/>
              <a:gd name="connsiteX85" fmla="*/ 7017 w 10000"/>
              <a:gd name="connsiteY85" fmla="*/ 4085 h 10714"/>
              <a:gd name="connsiteX86" fmla="*/ 7213 w 10000"/>
              <a:gd name="connsiteY86" fmla="*/ 3766 h 10714"/>
              <a:gd name="connsiteX87" fmla="*/ 7396 w 10000"/>
              <a:gd name="connsiteY87" fmla="*/ 3418 h 10714"/>
              <a:gd name="connsiteX88" fmla="*/ 7563 w 10000"/>
              <a:gd name="connsiteY88" fmla="*/ 3051 h 10714"/>
              <a:gd name="connsiteX89" fmla="*/ 7713 w 10000"/>
              <a:gd name="connsiteY89" fmla="*/ 2661 h 10714"/>
              <a:gd name="connsiteX90" fmla="*/ 7850 w 10000"/>
              <a:gd name="connsiteY90" fmla="*/ 2253 h 10714"/>
              <a:gd name="connsiteX91" fmla="*/ 7950 w 10000"/>
              <a:gd name="connsiteY91" fmla="*/ 1830 h 10714"/>
              <a:gd name="connsiteX92" fmla="*/ 8025 w 10000"/>
              <a:gd name="connsiteY92" fmla="*/ 1397 h 10714"/>
              <a:gd name="connsiteX93" fmla="*/ 8071 w 10000"/>
              <a:gd name="connsiteY93" fmla="*/ 954 h 10714"/>
              <a:gd name="connsiteX94" fmla="*/ 8108 w 10000"/>
              <a:gd name="connsiteY94" fmla="*/ 974 h 10714"/>
              <a:gd name="connsiteX95" fmla="*/ 8138 w 10000"/>
              <a:gd name="connsiteY95" fmla="*/ 1025 h 10714"/>
              <a:gd name="connsiteX96" fmla="*/ 8163 w 10000"/>
              <a:gd name="connsiteY96" fmla="*/ 1100 h 10714"/>
              <a:gd name="connsiteX97" fmla="*/ 8175 w 10000"/>
              <a:gd name="connsiteY97" fmla="*/ 1198 h 10714"/>
              <a:gd name="connsiteX98" fmla="*/ 8183 w 10000"/>
              <a:gd name="connsiteY98" fmla="*/ 1311 h 10714"/>
              <a:gd name="connsiteX99" fmla="*/ 8183 w 10000"/>
              <a:gd name="connsiteY99" fmla="*/ 1442 h 10714"/>
              <a:gd name="connsiteX100" fmla="*/ 8183 w 10000"/>
              <a:gd name="connsiteY100" fmla="*/ 1582 h 10714"/>
              <a:gd name="connsiteX101" fmla="*/ 8175 w 10000"/>
              <a:gd name="connsiteY101" fmla="*/ 1734 h 10714"/>
              <a:gd name="connsiteX102" fmla="*/ 8163 w 10000"/>
              <a:gd name="connsiteY102" fmla="*/ 1889 h 10714"/>
              <a:gd name="connsiteX103" fmla="*/ 8146 w 10000"/>
              <a:gd name="connsiteY103" fmla="*/ 2047 h 10714"/>
              <a:gd name="connsiteX104" fmla="*/ 8121 w 10000"/>
              <a:gd name="connsiteY104" fmla="*/ 2205 h 10714"/>
              <a:gd name="connsiteX105" fmla="*/ 8108 w 10000"/>
              <a:gd name="connsiteY105" fmla="*/ 2357 h 10714"/>
              <a:gd name="connsiteX106" fmla="*/ 8083 w 10000"/>
              <a:gd name="connsiteY106" fmla="*/ 2497 h 10714"/>
              <a:gd name="connsiteX107" fmla="*/ 8063 w 10000"/>
              <a:gd name="connsiteY107" fmla="*/ 2628 h 10714"/>
              <a:gd name="connsiteX108" fmla="*/ 8038 w 10000"/>
              <a:gd name="connsiteY108" fmla="*/ 2741 h 10714"/>
              <a:gd name="connsiteX109" fmla="*/ 8017 w 10000"/>
              <a:gd name="connsiteY109" fmla="*/ 2834 h 10714"/>
              <a:gd name="connsiteX110" fmla="*/ 8000 w 10000"/>
              <a:gd name="connsiteY110" fmla="*/ 2908 h 10714"/>
              <a:gd name="connsiteX111" fmla="*/ 7700 w 10000"/>
              <a:gd name="connsiteY111" fmla="*/ 3754 h 10714"/>
              <a:gd name="connsiteX112" fmla="*/ 7942 w 10000"/>
              <a:gd name="connsiteY112" fmla="*/ 3737 h 10714"/>
              <a:gd name="connsiteX113" fmla="*/ 8167 w 10000"/>
              <a:gd name="connsiteY113" fmla="*/ 3695 h 10714"/>
              <a:gd name="connsiteX114" fmla="*/ 8379 w 10000"/>
              <a:gd name="connsiteY114" fmla="*/ 3635 h 10714"/>
              <a:gd name="connsiteX115" fmla="*/ 8583 w 10000"/>
              <a:gd name="connsiteY115" fmla="*/ 3558 h 10714"/>
              <a:gd name="connsiteX116" fmla="*/ 8767 w 10000"/>
              <a:gd name="connsiteY116" fmla="*/ 3471 h 10714"/>
              <a:gd name="connsiteX117" fmla="*/ 8933 w 10000"/>
              <a:gd name="connsiteY117" fmla="*/ 3376 h 10714"/>
              <a:gd name="connsiteX118" fmla="*/ 9092 w 10000"/>
              <a:gd name="connsiteY118" fmla="*/ 3278 h 10714"/>
              <a:gd name="connsiteX119" fmla="*/ 9238 w 10000"/>
              <a:gd name="connsiteY119" fmla="*/ 3185 h 10714"/>
              <a:gd name="connsiteX120" fmla="*/ 9250 w 10000"/>
              <a:gd name="connsiteY120" fmla="*/ 3230 h 10714"/>
              <a:gd name="connsiteX121" fmla="*/ 9117 w 10000"/>
              <a:gd name="connsiteY121" fmla="*/ 3376 h 10714"/>
              <a:gd name="connsiteX122" fmla="*/ 8954 w 10000"/>
              <a:gd name="connsiteY122" fmla="*/ 3516 h 10714"/>
              <a:gd name="connsiteX123" fmla="*/ 8758 w 10000"/>
              <a:gd name="connsiteY123" fmla="*/ 3641 h 10714"/>
              <a:gd name="connsiteX124" fmla="*/ 8538 w 10000"/>
              <a:gd name="connsiteY124" fmla="*/ 3754 h 10714"/>
              <a:gd name="connsiteX125" fmla="*/ 8304 w 10000"/>
              <a:gd name="connsiteY125" fmla="*/ 3856 h 10714"/>
              <a:gd name="connsiteX126" fmla="*/ 8054 w 10000"/>
              <a:gd name="connsiteY126" fmla="*/ 3945 h 10714"/>
              <a:gd name="connsiteX127" fmla="*/ 7796 w 10000"/>
              <a:gd name="connsiteY127" fmla="*/ 4014 h 10714"/>
              <a:gd name="connsiteX128" fmla="*/ 7533 w 10000"/>
              <a:gd name="connsiteY128" fmla="*/ 4064 h 10714"/>
              <a:gd name="connsiteX129" fmla="*/ 7479 w 10000"/>
              <a:gd name="connsiteY129" fmla="*/ 4184 h 10714"/>
              <a:gd name="connsiteX130" fmla="*/ 7404 w 10000"/>
              <a:gd name="connsiteY130" fmla="*/ 4324 h 10714"/>
              <a:gd name="connsiteX131" fmla="*/ 7321 w 10000"/>
              <a:gd name="connsiteY131" fmla="*/ 4470 h 10714"/>
              <a:gd name="connsiteX132" fmla="*/ 7213 w 10000"/>
              <a:gd name="connsiteY132" fmla="*/ 4628 h 10714"/>
              <a:gd name="connsiteX133" fmla="*/ 7100 w 10000"/>
              <a:gd name="connsiteY133" fmla="*/ 4794 h 10714"/>
              <a:gd name="connsiteX134" fmla="*/ 6979 w 10000"/>
              <a:gd name="connsiteY134" fmla="*/ 4958 h 10714"/>
              <a:gd name="connsiteX135" fmla="*/ 6850 w 10000"/>
              <a:gd name="connsiteY135" fmla="*/ 5113 h 10714"/>
              <a:gd name="connsiteX136" fmla="*/ 6721 w 10000"/>
              <a:gd name="connsiteY136" fmla="*/ 5265 h 10714"/>
              <a:gd name="connsiteX137" fmla="*/ 6600 w 10000"/>
              <a:gd name="connsiteY137" fmla="*/ 5405 h 10714"/>
              <a:gd name="connsiteX138" fmla="*/ 6471 w 10000"/>
              <a:gd name="connsiteY138" fmla="*/ 5530 h 10714"/>
              <a:gd name="connsiteX139" fmla="*/ 6358 w 10000"/>
              <a:gd name="connsiteY139" fmla="*/ 5641 h 10714"/>
              <a:gd name="connsiteX140" fmla="*/ 6250 w 10000"/>
              <a:gd name="connsiteY140" fmla="*/ 5721 h 10714"/>
              <a:gd name="connsiteX141" fmla="*/ 6267 w 10000"/>
              <a:gd name="connsiteY141" fmla="*/ 5781 h 10714"/>
              <a:gd name="connsiteX142" fmla="*/ 6296 w 10000"/>
              <a:gd name="connsiteY142" fmla="*/ 5793 h 10714"/>
              <a:gd name="connsiteX143" fmla="*/ 6479 w 10000"/>
              <a:gd name="connsiteY143" fmla="*/ 5754 h 10714"/>
              <a:gd name="connsiteX144" fmla="*/ 6663 w 10000"/>
              <a:gd name="connsiteY144" fmla="*/ 5736 h 10714"/>
              <a:gd name="connsiteX145" fmla="*/ 6858 w 10000"/>
              <a:gd name="connsiteY145" fmla="*/ 5736 h 10714"/>
              <a:gd name="connsiteX146" fmla="*/ 7046 w 10000"/>
              <a:gd name="connsiteY146" fmla="*/ 5742 h 10714"/>
              <a:gd name="connsiteX147" fmla="*/ 7246 w 10000"/>
              <a:gd name="connsiteY147" fmla="*/ 5748 h 10714"/>
              <a:gd name="connsiteX148" fmla="*/ 7425 w 10000"/>
              <a:gd name="connsiteY148" fmla="*/ 5748 h 10714"/>
              <a:gd name="connsiteX149" fmla="*/ 7600 w 10000"/>
              <a:gd name="connsiteY149" fmla="*/ 5733 h 10714"/>
              <a:gd name="connsiteX150" fmla="*/ 7950 w 10000"/>
              <a:gd name="connsiteY150" fmla="*/ 5673 h 10714"/>
              <a:gd name="connsiteX151" fmla="*/ 8275 w 10000"/>
              <a:gd name="connsiteY151" fmla="*/ 5596 h 10714"/>
              <a:gd name="connsiteX152" fmla="*/ 8579 w 10000"/>
              <a:gd name="connsiteY152" fmla="*/ 5504 h 10714"/>
              <a:gd name="connsiteX153" fmla="*/ 8858 w 10000"/>
              <a:gd name="connsiteY153" fmla="*/ 5390 h 10714"/>
              <a:gd name="connsiteX154" fmla="*/ 9117 w 10000"/>
              <a:gd name="connsiteY154" fmla="*/ 5265 h 10714"/>
              <a:gd name="connsiteX155" fmla="*/ 9350 w 10000"/>
              <a:gd name="connsiteY155" fmla="*/ 5119 h 10714"/>
              <a:gd name="connsiteX156" fmla="*/ 9563 w 10000"/>
              <a:gd name="connsiteY156" fmla="*/ 4967 h 10714"/>
              <a:gd name="connsiteX157" fmla="*/ 9758 w 10000"/>
              <a:gd name="connsiteY157" fmla="*/ 4794 h 10714"/>
              <a:gd name="connsiteX158" fmla="*/ 9933 w 10000"/>
              <a:gd name="connsiteY158" fmla="*/ 4610 h 10714"/>
              <a:gd name="connsiteX159" fmla="*/ 10000 w 10000"/>
              <a:gd name="connsiteY159" fmla="*/ 4648 h 10714"/>
              <a:gd name="connsiteX160" fmla="*/ 10000 w 10000"/>
              <a:gd name="connsiteY160" fmla="*/ 4660 h 10714"/>
              <a:gd name="connsiteX161" fmla="*/ 9904 w 10000"/>
              <a:gd name="connsiteY161" fmla="*/ 4827 h 10714"/>
              <a:gd name="connsiteX162" fmla="*/ 9767 w 10000"/>
              <a:gd name="connsiteY162" fmla="*/ 5000 h 10714"/>
              <a:gd name="connsiteX163" fmla="*/ 9600 w 10000"/>
              <a:gd name="connsiteY163" fmla="*/ 5173 h 10714"/>
              <a:gd name="connsiteX164" fmla="*/ 9404 w 10000"/>
              <a:gd name="connsiteY164" fmla="*/ 5343 h 10714"/>
              <a:gd name="connsiteX165" fmla="*/ 9183 w 10000"/>
              <a:gd name="connsiteY165" fmla="*/ 5504 h 10714"/>
              <a:gd name="connsiteX166" fmla="*/ 8950 w 10000"/>
              <a:gd name="connsiteY166" fmla="*/ 5662 h 10714"/>
              <a:gd name="connsiteX167" fmla="*/ 8704 w 10000"/>
              <a:gd name="connsiteY167" fmla="*/ 5802 h 10714"/>
              <a:gd name="connsiteX168" fmla="*/ 8463 w 10000"/>
              <a:gd name="connsiteY168" fmla="*/ 5927 h 10714"/>
              <a:gd name="connsiteX169" fmla="*/ 8229 w 10000"/>
              <a:gd name="connsiteY169" fmla="*/ 6025 h 10714"/>
              <a:gd name="connsiteX170" fmla="*/ 8000 w 10000"/>
              <a:gd name="connsiteY170" fmla="*/ 6105 h 10714"/>
              <a:gd name="connsiteX171" fmla="*/ 7879 w 10000"/>
              <a:gd name="connsiteY171" fmla="*/ 6132 h 10714"/>
              <a:gd name="connsiteX172" fmla="*/ 7729 w 10000"/>
              <a:gd name="connsiteY172" fmla="*/ 6153 h 10714"/>
              <a:gd name="connsiteX173" fmla="*/ 7563 w 10000"/>
              <a:gd name="connsiteY173" fmla="*/ 6177 h 10714"/>
              <a:gd name="connsiteX174" fmla="*/ 7388 w 10000"/>
              <a:gd name="connsiteY174" fmla="*/ 6198 h 10714"/>
              <a:gd name="connsiteX175" fmla="*/ 7204 w 10000"/>
              <a:gd name="connsiteY175" fmla="*/ 6219 h 10714"/>
              <a:gd name="connsiteX176" fmla="*/ 7017 w 10000"/>
              <a:gd name="connsiteY176" fmla="*/ 6240 h 10714"/>
              <a:gd name="connsiteX177" fmla="*/ 6842 w 10000"/>
              <a:gd name="connsiteY177" fmla="*/ 6263 h 10714"/>
              <a:gd name="connsiteX178" fmla="*/ 6675 w 10000"/>
              <a:gd name="connsiteY178" fmla="*/ 6290 h 10714"/>
              <a:gd name="connsiteX179" fmla="*/ 6517 w 10000"/>
              <a:gd name="connsiteY179" fmla="*/ 6329 h 10714"/>
              <a:gd name="connsiteX180" fmla="*/ 6388 w 10000"/>
              <a:gd name="connsiteY180" fmla="*/ 6365 h 10714"/>
              <a:gd name="connsiteX181" fmla="*/ 6288 w 10000"/>
              <a:gd name="connsiteY181" fmla="*/ 6415 h 10714"/>
              <a:gd name="connsiteX182" fmla="*/ 6213 w 10000"/>
              <a:gd name="connsiteY182" fmla="*/ 6475 h 10714"/>
              <a:gd name="connsiteX183" fmla="*/ 6092 w 10000"/>
              <a:gd name="connsiteY183" fmla="*/ 6648 h 10714"/>
              <a:gd name="connsiteX184" fmla="*/ 6008 w 10000"/>
              <a:gd name="connsiteY184" fmla="*/ 6836 h 10714"/>
              <a:gd name="connsiteX185" fmla="*/ 5942 w 10000"/>
              <a:gd name="connsiteY185" fmla="*/ 7032 h 10714"/>
              <a:gd name="connsiteX186" fmla="*/ 5904 w 10000"/>
              <a:gd name="connsiteY186" fmla="*/ 7232 h 10714"/>
              <a:gd name="connsiteX187" fmla="*/ 5888 w 10000"/>
              <a:gd name="connsiteY187" fmla="*/ 7443 h 10714"/>
              <a:gd name="connsiteX188" fmla="*/ 5879 w 10000"/>
              <a:gd name="connsiteY188" fmla="*/ 7655 h 10714"/>
              <a:gd name="connsiteX189" fmla="*/ 5888 w 10000"/>
              <a:gd name="connsiteY189" fmla="*/ 7867 h 10714"/>
              <a:gd name="connsiteX190" fmla="*/ 5904 w 10000"/>
              <a:gd name="connsiteY190" fmla="*/ 8084 h 10714"/>
              <a:gd name="connsiteX191" fmla="*/ 5925 w 10000"/>
              <a:gd name="connsiteY191" fmla="*/ 8299 h 10714"/>
              <a:gd name="connsiteX192" fmla="*/ 5950 w 10000"/>
              <a:gd name="connsiteY192" fmla="*/ 8510 h 10714"/>
              <a:gd name="connsiteX193" fmla="*/ 5954 w 10000"/>
              <a:gd name="connsiteY193" fmla="*/ 8820 h 10714"/>
              <a:gd name="connsiteX194" fmla="*/ 5933 w 10000"/>
              <a:gd name="connsiteY194" fmla="*/ 9130 h 10714"/>
              <a:gd name="connsiteX195" fmla="*/ 5896 w 10000"/>
              <a:gd name="connsiteY195" fmla="*/ 9428 h 10714"/>
              <a:gd name="connsiteX196" fmla="*/ 5850 w 10000"/>
              <a:gd name="connsiteY196" fmla="*/ 9720 h 10714"/>
              <a:gd name="connsiteX197" fmla="*/ 5756 w 10000"/>
              <a:gd name="connsiteY197" fmla="*/ 10714 h 10714"/>
              <a:gd name="connsiteX198" fmla="*/ 4117 w 10000"/>
              <a:gd name="connsiteY198" fmla="*/ 10686 h 10714"/>
              <a:gd name="connsiteX199" fmla="*/ 3043 w 10000"/>
              <a:gd name="connsiteY199" fmla="*/ 9881 h 10714"/>
              <a:gd name="connsiteX200" fmla="*/ 4546 w 10000"/>
              <a:gd name="connsiteY200" fmla="*/ 9848 h 10714"/>
              <a:gd name="connsiteX201" fmla="*/ 4629 w 10000"/>
              <a:gd name="connsiteY201" fmla="*/ 9687 h 10714"/>
              <a:gd name="connsiteX202" fmla="*/ 4700 w 10000"/>
              <a:gd name="connsiteY202" fmla="*/ 9508 h 10714"/>
              <a:gd name="connsiteX203" fmla="*/ 4767 w 10000"/>
              <a:gd name="connsiteY203" fmla="*/ 9309 h 10714"/>
              <a:gd name="connsiteX204" fmla="*/ 4829 w 10000"/>
              <a:gd name="connsiteY204" fmla="*/ 9097 h 10714"/>
              <a:gd name="connsiteX205" fmla="*/ 4879 w 10000"/>
              <a:gd name="connsiteY205" fmla="*/ 8868 h 10714"/>
              <a:gd name="connsiteX206" fmla="*/ 4917 w 10000"/>
              <a:gd name="connsiteY206" fmla="*/ 8635 h 10714"/>
              <a:gd name="connsiteX207" fmla="*/ 4954 w 10000"/>
              <a:gd name="connsiteY207" fmla="*/ 8391 h 10714"/>
              <a:gd name="connsiteX208" fmla="*/ 4979 w 10000"/>
              <a:gd name="connsiteY208" fmla="*/ 8144 h 10714"/>
              <a:gd name="connsiteX209" fmla="*/ 5000 w 10000"/>
              <a:gd name="connsiteY209" fmla="*/ 7887 h 10714"/>
              <a:gd name="connsiteX210" fmla="*/ 5000 w 10000"/>
              <a:gd name="connsiteY210" fmla="*/ 7634 h 10714"/>
              <a:gd name="connsiteX211" fmla="*/ 5000 w 10000"/>
              <a:gd name="connsiteY211" fmla="*/ 7384 h 10714"/>
              <a:gd name="connsiteX212" fmla="*/ 4979 w 10000"/>
              <a:gd name="connsiteY212" fmla="*/ 7133 h 10714"/>
              <a:gd name="connsiteX213" fmla="*/ 4950 w 10000"/>
              <a:gd name="connsiteY213" fmla="*/ 6892 h 10714"/>
              <a:gd name="connsiteX214" fmla="*/ 4913 w 10000"/>
              <a:gd name="connsiteY214" fmla="*/ 6657 h 10714"/>
              <a:gd name="connsiteX215" fmla="*/ 4858 w 10000"/>
              <a:gd name="connsiteY215" fmla="*/ 6430 h 10714"/>
              <a:gd name="connsiteX216" fmla="*/ 4783 w 10000"/>
              <a:gd name="connsiteY216" fmla="*/ 6219 h 10714"/>
              <a:gd name="connsiteX217" fmla="*/ 4700 w 10000"/>
              <a:gd name="connsiteY217" fmla="*/ 6019 h 10714"/>
              <a:gd name="connsiteX218" fmla="*/ 4600 w 10000"/>
              <a:gd name="connsiteY218" fmla="*/ 5840 h 10714"/>
              <a:gd name="connsiteX219" fmla="*/ 4488 w 10000"/>
              <a:gd name="connsiteY219" fmla="*/ 5682 h 10714"/>
              <a:gd name="connsiteX220" fmla="*/ 4358 w 10000"/>
              <a:gd name="connsiteY220" fmla="*/ 5542 h 10714"/>
              <a:gd name="connsiteX221" fmla="*/ 4213 w 10000"/>
              <a:gd name="connsiteY221" fmla="*/ 5429 h 10714"/>
              <a:gd name="connsiteX222" fmla="*/ 4046 w 10000"/>
              <a:gd name="connsiteY222" fmla="*/ 5343 h 10714"/>
              <a:gd name="connsiteX223" fmla="*/ 3904 w 10000"/>
              <a:gd name="connsiteY223" fmla="*/ 5292 h 10714"/>
              <a:gd name="connsiteX224" fmla="*/ 3746 w 10000"/>
              <a:gd name="connsiteY224" fmla="*/ 5271 h 10714"/>
              <a:gd name="connsiteX225" fmla="*/ 3583 w 10000"/>
              <a:gd name="connsiteY225" fmla="*/ 5271 h 10714"/>
              <a:gd name="connsiteX226" fmla="*/ 3413 w 10000"/>
              <a:gd name="connsiteY226" fmla="*/ 5286 h 10714"/>
              <a:gd name="connsiteX227" fmla="*/ 3246 w 10000"/>
              <a:gd name="connsiteY227" fmla="*/ 5310 h 10714"/>
              <a:gd name="connsiteX228" fmla="*/ 3079 w 10000"/>
              <a:gd name="connsiteY228" fmla="*/ 5343 h 10714"/>
              <a:gd name="connsiteX229" fmla="*/ 2913 w 10000"/>
              <a:gd name="connsiteY229" fmla="*/ 5369 h 10714"/>
              <a:gd name="connsiteX230" fmla="*/ 2750 w 10000"/>
              <a:gd name="connsiteY230" fmla="*/ 5396 h 10714"/>
              <a:gd name="connsiteX231" fmla="*/ 2600 w 10000"/>
              <a:gd name="connsiteY231" fmla="*/ 5411 h 10714"/>
              <a:gd name="connsiteX232" fmla="*/ 2258 w 10000"/>
              <a:gd name="connsiteY232" fmla="*/ 5423 h 10714"/>
              <a:gd name="connsiteX233" fmla="*/ 1925 w 10000"/>
              <a:gd name="connsiteY233" fmla="*/ 5411 h 10714"/>
              <a:gd name="connsiteX234" fmla="*/ 1617 w 10000"/>
              <a:gd name="connsiteY234" fmla="*/ 5384 h 10714"/>
              <a:gd name="connsiteX235" fmla="*/ 1321 w 10000"/>
              <a:gd name="connsiteY235" fmla="*/ 5346 h 10714"/>
              <a:gd name="connsiteX236" fmla="*/ 1033 w 10000"/>
              <a:gd name="connsiteY236" fmla="*/ 5298 h 10714"/>
              <a:gd name="connsiteX237" fmla="*/ 758 w 10000"/>
              <a:gd name="connsiteY237" fmla="*/ 5250 h 10714"/>
              <a:gd name="connsiteX238" fmla="*/ 500 w 10000"/>
              <a:gd name="connsiteY238" fmla="*/ 5197 h 10714"/>
              <a:gd name="connsiteX239" fmla="*/ 517 w 10000"/>
              <a:gd name="connsiteY239" fmla="*/ 5137 h 10714"/>
              <a:gd name="connsiteX240" fmla="*/ 871 w 10000"/>
              <a:gd name="connsiteY240" fmla="*/ 5173 h 10714"/>
              <a:gd name="connsiteX241" fmla="*/ 1221 w 10000"/>
              <a:gd name="connsiteY241" fmla="*/ 5197 h 10714"/>
              <a:gd name="connsiteX242" fmla="*/ 1563 w 10000"/>
              <a:gd name="connsiteY242" fmla="*/ 5206 h 10714"/>
              <a:gd name="connsiteX243" fmla="*/ 1896 w 10000"/>
              <a:gd name="connsiteY243" fmla="*/ 5197 h 10714"/>
              <a:gd name="connsiteX244" fmla="*/ 2221 w 10000"/>
              <a:gd name="connsiteY244" fmla="*/ 5164 h 10714"/>
              <a:gd name="connsiteX245" fmla="*/ 2538 w 10000"/>
              <a:gd name="connsiteY245" fmla="*/ 5113 h 10714"/>
              <a:gd name="connsiteX246" fmla="*/ 2842 w 10000"/>
              <a:gd name="connsiteY246" fmla="*/ 5045 h 10714"/>
              <a:gd name="connsiteX247" fmla="*/ 3129 w 10000"/>
              <a:gd name="connsiteY247" fmla="*/ 4946 h 10714"/>
              <a:gd name="connsiteX248" fmla="*/ 3500 w 10000"/>
              <a:gd name="connsiteY248" fmla="*/ 4815 h 10714"/>
              <a:gd name="connsiteX249" fmla="*/ 2821 w 10000"/>
              <a:gd name="connsiteY249" fmla="*/ 4389 h 10714"/>
              <a:gd name="connsiteX250" fmla="*/ 2213 w 10000"/>
              <a:gd name="connsiteY250" fmla="*/ 3912 h 10714"/>
              <a:gd name="connsiteX251" fmla="*/ 1879 w 10000"/>
              <a:gd name="connsiteY251" fmla="*/ 3939 h 10714"/>
              <a:gd name="connsiteX252" fmla="*/ 1554 w 10000"/>
              <a:gd name="connsiteY252" fmla="*/ 3939 h 10714"/>
              <a:gd name="connsiteX253" fmla="*/ 1258 w 10000"/>
              <a:gd name="connsiteY253" fmla="*/ 3912 h 10714"/>
              <a:gd name="connsiteX254" fmla="*/ 979 w 10000"/>
              <a:gd name="connsiteY254" fmla="*/ 3856 h 10714"/>
              <a:gd name="connsiteX255" fmla="*/ 721 w 10000"/>
              <a:gd name="connsiteY255" fmla="*/ 3775 h 10714"/>
              <a:gd name="connsiteX256" fmla="*/ 496 w 10000"/>
              <a:gd name="connsiteY256" fmla="*/ 3674 h 10714"/>
              <a:gd name="connsiteX257" fmla="*/ 296 w 10000"/>
              <a:gd name="connsiteY257" fmla="*/ 3549 h 10714"/>
              <a:gd name="connsiteX258" fmla="*/ 129 w 10000"/>
              <a:gd name="connsiteY258" fmla="*/ 3403 h 10714"/>
              <a:gd name="connsiteX259" fmla="*/ 0 w 10000"/>
              <a:gd name="connsiteY259" fmla="*/ 3245 h 10714"/>
              <a:gd name="connsiteX260" fmla="*/ 17 w 10000"/>
              <a:gd name="connsiteY260" fmla="*/ 3218 h 10714"/>
              <a:gd name="connsiteX261" fmla="*/ 71 w 10000"/>
              <a:gd name="connsiteY261" fmla="*/ 3245 h 10714"/>
              <a:gd name="connsiteX262" fmla="*/ 138 w 10000"/>
              <a:gd name="connsiteY262" fmla="*/ 3349 h 10714"/>
              <a:gd name="connsiteX263" fmla="*/ 246 w 10000"/>
              <a:gd name="connsiteY263" fmla="*/ 3439 h 10714"/>
              <a:gd name="connsiteX264" fmla="*/ 379 w 10000"/>
              <a:gd name="connsiteY264" fmla="*/ 3528 h 10714"/>
              <a:gd name="connsiteX265" fmla="*/ 538 w 10000"/>
              <a:gd name="connsiteY265" fmla="*/ 3597 h 10714"/>
              <a:gd name="connsiteX266" fmla="*/ 721 w 10000"/>
              <a:gd name="connsiteY266" fmla="*/ 3656 h 10714"/>
              <a:gd name="connsiteX267" fmla="*/ 913 w 10000"/>
              <a:gd name="connsiteY267" fmla="*/ 3701 h 10714"/>
              <a:gd name="connsiteX268" fmla="*/ 1117 w 10000"/>
              <a:gd name="connsiteY268" fmla="*/ 3728 h 10714"/>
              <a:gd name="connsiteX269" fmla="*/ 1329 w 10000"/>
              <a:gd name="connsiteY269" fmla="*/ 3737 h 10714"/>
              <a:gd name="connsiteX270" fmla="*/ 1533 w 10000"/>
              <a:gd name="connsiteY270" fmla="*/ 3734 h 10714"/>
              <a:gd name="connsiteX271" fmla="*/ 1646 w 10000"/>
              <a:gd name="connsiteY271" fmla="*/ 3722 h 10714"/>
              <a:gd name="connsiteX272" fmla="*/ 1746 w 10000"/>
              <a:gd name="connsiteY272" fmla="*/ 3722 h 10714"/>
              <a:gd name="connsiteX273" fmla="*/ 1833 w 10000"/>
              <a:gd name="connsiteY273" fmla="*/ 3710 h 10714"/>
              <a:gd name="connsiteX274" fmla="*/ 1917 w 10000"/>
              <a:gd name="connsiteY274" fmla="*/ 3695 h 10714"/>
              <a:gd name="connsiteX275" fmla="*/ 1988 w 10000"/>
              <a:gd name="connsiteY275" fmla="*/ 3662 h 10714"/>
              <a:gd name="connsiteX276" fmla="*/ 1788 w 10000"/>
              <a:gd name="connsiteY276" fmla="*/ 3391 h 10714"/>
              <a:gd name="connsiteX277" fmla="*/ 1617 w 10000"/>
              <a:gd name="connsiteY277" fmla="*/ 3126 h 10714"/>
              <a:gd name="connsiteX278" fmla="*/ 1454 w 10000"/>
              <a:gd name="connsiteY278" fmla="*/ 2849 h 10714"/>
              <a:gd name="connsiteX279" fmla="*/ 1313 w 10000"/>
              <a:gd name="connsiteY279" fmla="*/ 2563 h 10714"/>
              <a:gd name="connsiteX280" fmla="*/ 1175 w 10000"/>
              <a:gd name="connsiteY280" fmla="*/ 2253 h 10714"/>
              <a:gd name="connsiteX281" fmla="*/ 1046 w 10000"/>
              <a:gd name="connsiteY281" fmla="*/ 1919 h 10714"/>
              <a:gd name="connsiteX282" fmla="*/ 1033 w 10000"/>
              <a:gd name="connsiteY282" fmla="*/ 1859 h 10714"/>
              <a:gd name="connsiteX283" fmla="*/ 1000 w 10000"/>
              <a:gd name="connsiteY283" fmla="*/ 1776 h 10714"/>
              <a:gd name="connsiteX284" fmla="*/ 979 w 10000"/>
              <a:gd name="connsiteY284" fmla="*/ 1684 h 10714"/>
              <a:gd name="connsiteX285" fmla="*/ 950 w 10000"/>
              <a:gd name="connsiteY285" fmla="*/ 1591 h 10714"/>
              <a:gd name="connsiteX286" fmla="*/ 925 w 10000"/>
              <a:gd name="connsiteY286" fmla="*/ 1490 h 10714"/>
              <a:gd name="connsiteX287" fmla="*/ 917 w 10000"/>
              <a:gd name="connsiteY287" fmla="*/ 1397 h 10714"/>
              <a:gd name="connsiteX288" fmla="*/ 917 w 10000"/>
              <a:gd name="connsiteY288" fmla="*/ 1311 h 10714"/>
              <a:gd name="connsiteX289" fmla="*/ 933 w 10000"/>
              <a:gd name="connsiteY289" fmla="*/ 1234 h 10714"/>
              <a:gd name="connsiteX290" fmla="*/ 963 w 10000"/>
              <a:gd name="connsiteY290" fmla="*/ 1180 h 10714"/>
              <a:gd name="connsiteX291" fmla="*/ 1000 w 10000"/>
              <a:gd name="connsiteY291" fmla="*/ 1192 h 10714"/>
              <a:gd name="connsiteX292" fmla="*/ 1033 w 10000"/>
              <a:gd name="connsiteY292" fmla="*/ 1496 h 10714"/>
              <a:gd name="connsiteX293" fmla="*/ 1108 w 10000"/>
              <a:gd name="connsiteY293" fmla="*/ 1800 h 10714"/>
              <a:gd name="connsiteX294" fmla="*/ 1221 w 10000"/>
              <a:gd name="connsiteY294" fmla="*/ 2098 h 10714"/>
              <a:gd name="connsiteX295" fmla="*/ 1358 w 10000"/>
              <a:gd name="connsiteY295" fmla="*/ 2372 h 10714"/>
              <a:gd name="connsiteX296" fmla="*/ 1508 w 10000"/>
              <a:gd name="connsiteY296" fmla="*/ 2628 h 10714"/>
              <a:gd name="connsiteX297" fmla="*/ 1646 w 10000"/>
              <a:gd name="connsiteY297" fmla="*/ 2795 h 10714"/>
              <a:gd name="connsiteX298" fmla="*/ 1629 w 10000"/>
              <a:gd name="connsiteY298" fmla="*/ 2801 h 10714"/>
              <a:gd name="connsiteX299" fmla="*/ 1629 w 10000"/>
              <a:gd name="connsiteY299" fmla="*/ 2807 h 10714"/>
              <a:gd name="connsiteX300" fmla="*/ 1638 w 10000"/>
              <a:gd name="connsiteY300" fmla="*/ 2813 h 10714"/>
              <a:gd name="connsiteX301" fmla="*/ 1646 w 10000"/>
              <a:gd name="connsiteY301" fmla="*/ 2816 h 10714"/>
              <a:gd name="connsiteX302" fmla="*/ 1663 w 10000"/>
              <a:gd name="connsiteY302" fmla="*/ 2822 h 10714"/>
              <a:gd name="connsiteX303" fmla="*/ 1667 w 10000"/>
              <a:gd name="connsiteY303" fmla="*/ 2834 h 10714"/>
              <a:gd name="connsiteX304" fmla="*/ 1675 w 10000"/>
              <a:gd name="connsiteY304" fmla="*/ 2840 h 10714"/>
              <a:gd name="connsiteX305" fmla="*/ 1683 w 10000"/>
              <a:gd name="connsiteY305" fmla="*/ 2849 h 10714"/>
              <a:gd name="connsiteX306" fmla="*/ 1683 w 10000"/>
              <a:gd name="connsiteY306" fmla="*/ 2843 h 10714"/>
              <a:gd name="connsiteX307" fmla="*/ 1675 w 10000"/>
              <a:gd name="connsiteY307" fmla="*/ 2840 h 10714"/>
              <a:gd name="connsiteX308" fmla="*/ 1675 w 10000"/>
              <a:gd name="connsiteY308" fmla="*/ 2840 h 10714"/>
              <a:gd name="connsiteX309" fmla="*/ 1646 w 10000"/>
              <a:gd name="connsiteY309" fmla="*/ 2795 h 10714"/>
              <a:gd name="connsiteX310" fmla="*/ 1746 w 10000"/>
              <a:gd name="connsiteY310" fmla="*/ 2741 h 10714"/>
              <a:gd name="connsiteX311" fmla="*/ 1842 w 10000"/>
              <a:gd name="connsiteY311" fmla="*/ 2649 h 10714"/>
              <a:gd name="connsiteX312" fmla="*/ 1933 w 10000"/>
              <a:gd name="connsiteY312" fmla="*/ 2542 h 10714"/>
              <a:gd name="connsiteX313" fmla="*/ 2017 w 10000"/>
              <a:gd name="connsiteY313" fmla="*/ 2411 h 10714"/>
              <a:gd name="connsiteX314" fmla="*/ 2092 w 10000"/>
              <a:gd name="connsiteY314" fmla="*/ 2265 h 10714"/>
              <a:gd name="connsiteX315" fmla="*/ 2163 w 10000"/>
              <a:gd name="connsiteY315" fmla="*/ 2113 h 10714"/>
              <a:gd name="connsiteX316" fmla="*/ 2221 w 10000"/>
              <a:gd name="connsiteY316" fmla="*/ 1955 h 10714"/>
              <a:gd name="connsiteX317" fmla="*/ 2275 w 10000"/>
              <a:gd name="connsiteY317" fmla="*/ 1803 h 10714"/>
              <a:gd name="connsiteX318" fmla="*/ 2321 w 10000"/>
              <a:gd name="connsiteY318" fmla="*/ 1657 h 10714"/>
              <a:gd name="connsiteX319" fmla="*/ 2329 w 10000"/>
              <a:gd name="connsiteY319" fmla="*/ 1853 h 10714"/>
              <a:gd name="connsiteX320" fmla="*/ 2321 w 10000"/>
              <a:gd name="connsiteY320" fmla="*/ 2032 h 10714"/>
              <a:gd name="connsiteX321" fmla="*/ 2283 w 10000"/>
              <a:gd name="connsiteY321" fmla="*/ 2199 h 10714"/>
              <a:gd name="connsiteX322" fmla="*/ 2229 w 10000"/>
              <a:gd name="connsiteY322" fmla="*/ 2366 h 10714"/>
              <a:gd name="connsiteX323" fmla="*/ 2154 w 10000"/>
              <a:gd name="connsiteY323" fmla="*/ 2524 h 10714"/>
              <a:gd name="connsiteX324" fmla="*/ 2046 w 10000"/>
              <a:gd name="connsiteY324" fmla="*/ 2682 h 10714"/>
              <a:gd name="connsiteX325" fmla="*/ 1796 w 10000"/>
              <a:gd name="connsiteY325" fmla="*/ 3027 h 10714"/>
              <a:gd name="connsiteX326" fmla="*/ 2054 w 10000"/>
              <a:gd name="connsiteY326" fmla="*/ 3305 h 10714"/>
              <a:gd name="connsiteX327" fmla="*/ 2333 w 10000"/>
              <a:gd name="connsiteY327" fmla="*/ 3564 h 10714"/>
              <a:gd name="connsiteX328" fmla="*/ 2638 w 10000"/>
              <a:gd name="connsiteY328" fmla="*/ 3808 h 10714"/>
              <a:gd name="connsiteX329" fmla="*/ 2963 w 10000"/>
              <a:gd name="connsiteY329" fmla="*/ 4032 h 10714"/>
              <a:gd name="connsiteX330" fmla="*/ 4129 w 10000"/>
              <a:gd name="connsiteY330" fmla="*/ 4610 h 10714"/>
              <a:gd name="connsiteX331" fmla="*/ 4167 w 10000"/>
              <a:gd name="connsiteY331" fmla="*/ 4589 h 10714"/>
              <a:gd name="connsiteX332" fmla="*/ 4071 w 10000"/>
              <a:gd name="connsiteY332" fmla="*/ 4333 h 10714"/>
              <a:gd name="connsiteX333" fmla="*/ 3996 w 10000"/>
              <a:gd name="connsiteY333" fmla="*/ 4058 h 10714"/>
              <a:gd name="connsiteX334" fmla="*/ 3933 w 10000"/>
              <a:gd name="connsiteY334" fmla="*/ 3760 h 10714"/>
              <a:gd name="connsiteX335" fmla="*/ 3904 w 10000"/>
              <a:gd name="connsiteY335" fmla="*/ 3456 h 10714"/>
              <a:gd name="connsiteX336" fmla="*/ 3879 w 10000"/>
              <a:gd name="connsiteY336" fmla="*/ 3138 h 10714"/>
              <a:gd name="connsiteX337" fmla="*/ 3879 w 10000"/>
              <a:gd name="connsiteY337" fmla="*/ 2813 h 10714"/>
              <a:gd name="connsiteX338" fmla="*/ 3896 w 10000"/>
              <a:gd name="connsiteY338" fmla="*/ 2485 h 10714"/>
              <a:gd name="connsiteX339" fmla="*/ 3933 w 10000"/>
              <a:gd name="connsiteY339" fmla="*/ 2160 h 10714"/>
              <a:gd name="connsiteX340" fmla="*/ 3988 w 10000"/>
              <a:gd name="connsiteY340" fmla="*/ 1836 h 10714"/>
              <a:gd name="connsiteX341" fmla="*/ 4046 w 10000"/>
              <a:gd name="connsiteY341" fmla="*/ 1523 h 10714"/>
              <a:gd name="connsiteX342" fmla="*/ 4129 w 10000"/>
              <a:gd name="connsiteY342" fmla="*/ 1219 h 10714"/>
              <a:gd name="connsiteX343" fmla="*/ 4229 w 10000"/>
              <a:gd name="connsiteY343" fmla="*/ 933 h 10714"/>
              <a:gd name="connsiteX344" fmla="*/ 4333 w 10000"/>
              <a:gd name="connsiteY344" fmla="*/ 662 h 10714"/>
              <a:gd name="connsiteX345" fmla="*/ 4454 w 10000"/>
              <a:gd name="connsiteY345" fmla="*/ 417 h 10714"/>
              <a:gd name="connsiteX346" fmla="*/ 4583 w 10000"/>
              <a:gd name="connsiteY346" fmla="*/ 194 h 10714"/>
              <a:gd name="connsiteX347" fmla="*/ 4738 w 10000"/>
              <a:gd name="connsiteY347" fmla="*/ 0 h 10714"/>
              <a:gd name="connsiteX0" fmla="*/ 4738 w 10000"/>
              <a:gd name="connsiteY0" fmla="*/ 0 h 10714"/>
              <a:gd name="connsiteX1" fmla="*/ 4721 w 10000"/>
              <a:gd name="connsiteY1" fmla="*/ 48 h 10714"/>
              <a:gd name="connsiteX2" fmla="*/ 4713 w 10000"/>
              <a:gd name="connsiteY2" fmla="*/ 80 h 10714"/>
              <a:gd name="connsiteX3" fmla="*/ 4704 w 10000"/>
              <a:gd name="connsiteY3" fmla="*/ 101 h 10714"/>
              <a:gd name="connsiteX4" fmla="*/ 4704 w 10000"/>
              <a:gd name="connsiteY4" fmla="*/ 113 h 10714"/>
              <a:gd name="connsiteX5" fmla="*/ 4713 w 10000"/>
              <a:gd name="connsiteY5" fmla="*/ 119 h 10714"/>
              <a:gd name="connsiteX6" fmla="*/ 4713 w 10000"/>
              <a:gd name="connsiteY6" fmla="*/ 125 h 10714"/>
              <a:gd name="connsiteX7" fmla="*/ 4721 w 10000"/>
              <a:gd name="connsiteY7" fmla="*/ 125 h 10714"/>
              <a:gd name="connsiteX8" fmla="*/ 4721 w 10000"/>
              <a:gd name="connsiteY8" fmla="*/ 125 h 10714"/>
              <a:gd name="connsiteX9" fmla="*/ 4721 w 10000"/>
              <a:gd name="connsiteY9" fmla="*/ 134 h 10714"/>
              <a:gd name="connsiteX10" fmla="*/ 4713 w 10000"/>
              <a:gd name="connsiteY10" fmla="*/ 152 h 10714"/>
              <a:gd name="connsiteX11" fmla="*/ 4704 w 10000"/>
              <a:gd name="connsiteY11" fmla="*/ 179 h 10714"/>
              <a:gd name="connsiteX12" fmla="*/ 4692 w 10000"/>
              <a:gd name="connsiteY12" fmla="*/ 221 h 10714"/>
              <a:gd name="connsiteX13" fmla="*/ 4667 w 10000"/>
              <a:gd name="connsiteY13" fmla="*/ 280 h 10714"/>
              <a:gd name="connsiteX14" fmla="*/ 4629 w 10000"/>
              <a:gd name="connsiteY14" fmla="*/ 364 h 10714"/>
              <a:gd name="connsiteX15" fmla="*/ 4592 w 10000"/>
              <a:gd name="connsiteY15" fmla="*/ 465 h 10714"/>
              <a:gd name="connsiteX16" fmla="*/ 4533 w 10000"/>
              <a:gd name="connsiteY16" fmla="*/ 596 h 10714"/>
              <a:gd name="connsiteX17" fmla="*/ 4463 w 10000"/>
              <a:gd name="connsiteY17" fmla="*/ 754 h 10714"/>
              <a:gd name="connsiteX18" fmla="*/ 4379 w 10000"/>
              <a:gd name="connsiteY18" fmla="*/ 1001 h 10714"/>
              <a:gd name="connsiteX19" fmla="*/ 4321 w 10000"/>
              <a:gd name="connsiteY19" fmla="*/ 1266 h 10714"/>
              <a:gd name="connsiteX20" fmla="*/ 4275 w 10000"/>
              <a:gd name="connsiteY20" fmla="*/ 1538 h 10714"/>
              <a:gd name="connsiteX21" fmla="*/ 4213 w 10000"/>
              <a:gd name="connsiteY21" fmla="*/ 1827 h 10714"/>
              <a:gd name="connsiteX22" fmla="*/ 4204 w 10000"/>
              <a:gd name="connsiteY22" fmla="*/ 1889 h 10714"/>
              <a:gd name="connsiteX23" fmla="*/ 4192 w 10000"/>
              <a:gd name="connsiteY23" fmla="*/ 1982 h 10714"/>
              <a:gd name="connsiteX24" fmla="*/ 4183 w 10000"/>
              <a:gd name="connsiteY24" fmla="*/ 2080 h 10714"/>
              <a:gd name="connsiteX25" fmla="*/ 4175 w 10000"/>
              <a:gd name="connsiteY25" fmla="*/ 2187 h 10714"/>
              <a:gd name="connsiteX26" fmla="*/ 4175 w 10000"/>
              <a:gd name="connsiteY26" fmla="*/ 2297 h 10714"/>
              <a:gd name="connsiteX27" fmla="*/ 4192 w 10000"/>
              <a:gd name="connsiteY27" fmla="*/ 2396 h 10714"/>
              <a:gd name="connsiteX28" fmla="*/ 4213 w 10000"/>
              <a:gd name="connsiteY28" fmla="*/ 2482 h 10714"/>
              <a:gd name="connsiteX29" fmla="*/ 4250 w 10000"/>
              <a:gd name="connsiteY29" fmla="*/ 2542 h 10714"/>
              <a:gd name="connsiteX30" fmla="*/ 4450 w 10000"/>
              <a:gd name="connsiteY30" fmla="*/ 2530 h 10714"/>
              <a:gd name="connsiteX31" fmla="*/ 4646 w 10000"/>
              <a:gd name="connsiteY31" fmla="*/ 2482 h 10714"/>
              <a:gd name="connsiteX32" fmla="*/ 4833 w 10000"/>
              <a:gd name="connsiteY32" fmla="*/ 2405 h 10714"/>
              <a:gd name="connsiteX33" fmla="*/ 5025 w 10000"/>
              <a:gd name="connsiteY33" fmla="*/ 2297 h 10714"/>
              <a:gd name="connsiteX34" fmla="*/ 5200 w 10000"/>
              <a:gd name="connsiteY34" fmla="*/ 2172 h 10714"/>
              <a:gd name="connsiteX35" fmla="*/ 5371 w 10000"/>
              <a:gd name="connsiteY35" fmla="*/ 2020 h 10714"/>
              <a:gd name="connsiteX36" fmla="*/ 5533 w 10000"/>
              <a:gd name="connsiteY36" fmla="*/ 1859 h 10714"/>
              <a:gd name="connsiteX37" fmla="*/ 5683 w 10000"/>
              <a:gd name="connsiteY37" fmla="*/ 1690 h 10714"/>
              <a:gd name="connsiteX38" fmla="*/ 5829 w 10000"/>
              <a:gd name="connsiteY38" fmla="*/ 1511 h 10714"/>
              <a:gd name="connsiteX39" fmla="*/ 5954 w 10000"/>
              <a:gd name="connsiteY39" fmla="*/ 1326 h 10714"/>
              <a:gd name="connsiteX40" fmla="*/ 6071 w 10000"/>
              <a:gd name="connsiteY40" fmla="*/ 1147 h 10714"/>
              <a:gd name="connsiteX41" fmla="*/ 6167 w 10000"/>
              <a:gd name="connsiteY41" fmla="*/ 974 h 10714"/>
              <a:gd name="connsiteX42" fmla="*/ 6213 w 10000"/>
              <a:gd name="connsiteY42" fmla="*/ 974 h 10714"/>
              <a:gd name="connsiteX43" fmla="*/ 6213 w 10000"/>
              <a:gd name="connsiteY43" fmla="*/ 992 h 10714"/>
              <a:gd name="connsiteX44" fmla="*/ 6138 w 10000"/>
              <a:gd name="connsiteY44" fmla="*/ 1165 h 10714"/>
              <a:gd name="connsiteX45" fmla="*/ 6054 w 10000"/>
              <a:gd name="connsiteY45" fmla="*/ 1344 h 10714"/>
              <a:gd name="connsiteX46" fmla="*/ 5963 w 10000"/>
              <a:gd name="connsiteY46" fmla="*/ 1517 h 10714"/>
              <a:gd name="connsiteX47" fmla="*/ 5871 w 10000"/>
              <a:gd name="connsiteY47" fmla="*/ 1684 h 10714"/>
              <a:gd name="connsiteX48" fmla="*/ 5775 w 10000"/>
              <a:gd name="connsiteY48" fmla="*/ 1847 h 10714"/>
              <a:gd name="connsiteX49" fmla="*/ 5667 w 10000"/>
              <a:gd name="connsiteY49" fmla="*/ 1999 h 10714"/>
              <a:gd name="connsiteX50" fmla="*/ 5554 w 10000"/>
              <a:gd name="connsiteY50" fmla="*/ 2145 h 10714"/>
              <a:gd name="connsiteX51" fmla="*/ 5417 w 10000"/>
              <a:gd name="connsiteY51" fmla="*/ 2279 h 10714"/>
              <a:gd name="connsiteX52" fmla="*/ 5275 w 10000"/>
              <a:gd name="connsiteY52" fmla="*/ 2411 h 10714"/>
              <a:gd name="connsiteX53" fmla="*/ 5108 w 10000"/>
              <a:gd name="connsiteY53" fmla="*/ 2518 h 10714"/>
              <a:gd name="connsiteX54" fmla="*/ 4917 w 10000"/>
              <a:gd name="connsiteY54" fmla="*/ 2616 h 10714"/>
              <a:gd name="connsiteX55" fmla="*/ 4704 w 10000"/>
              <a:gd name="connsiteY55" fmla="*/ 2703 h 10714"/>
              <a:gd name="connsiteX56" fmla="*/ 4479 w 10000"/>
              <a:gd name="connsiteY56" fmla="*/ 2768 h 10714"/>
              <a:gd name="connsiteX57" fmla="*/ 4213 w 10000"/>
              <a:gd name="connsiteY57" fmla="*/ 2813 h 10714"/>
              <a:gd name="connsiteX58" fmla="*/ 4221 w 10000"/>
              <a:gd name="connsiteY58" fmla="*/ 3126 h 10714"/>
              <a:gd name="connsiteX59" fmla="*/ 4258 w 10000"/>
              <a:gd name="connsiteY59" fmla="*/ 3424 h 10714"/>
              <a:gd name="connsiteX60" fmla="*/ 4321 w 10000"/>
              <a:gd name="connsiteY60" fmla="*/ 3707 h 10714"/>
              <a:gd name="connsiteX61" fmla="*/ 4404 w 10000"/>
              <a:gd name="connsiteY61" fmla="*/ 3975 h 10714"/>
              <a:gd name="connsiteX62" fmla="*/ 4508 w 10000"/>
              <a:gd name="connsiteY62" fmla="*/ 4231 h 10714"/>
              <a:gd name="connsiteX63" fmla="*/ 4621 w 10000"/>
              <a:gd name="connsiteY63" fmla="*/ 4476 h 10714"/>
              <a:gd name="connsiteX64" fmla="*/ 4750 w 10000"/>
              <a:gd name="connsiteY64" fmla="*/ 4708 h 10714"/>
              <a:gd name="connsiteX65" fmla="*/ 4879 w 10000"/>
              <a:gd name="connsiteY65" fmla="*/ 4934 h 10714"/>
              <a:gd name="connsiteX66" fmla="*/ 4917 w 10000"/>
              <a:gd name="connsiteY66" fmla="*/ 4988 h 10714"/>
              <a:gd name="connsiteX67" fmla="*/ 4950 w 10000"/>
              <a:gd name="connsiteY67" fmla="*/ 5054 h 10714"/>
              <a:gd name="connsiteX68" fmla="*/ 4996 w 10000"/>
              <a:gd name="connsiteY68" fmla="*/ 5125 h 10714"/>
              <a:gd name="connsiteX69" fmla="*/ 5038 w 10000"/>
              <a:gd name="connsiteY69" fmla="*/ 5200 h 10714"/>
              <a:gd name="connsiteX70" fmla="*/ 5092 w 10000"/>
              <a:gd name="connsiteY70" fmla="*/ 5271 h 10714"/>
              <a:gd name="connsiteX71" fmla="*/ 5154 w 10000"/>
              <a:gd name="connsiteY71" fmla="*/ 5331 h 10714"/>
              <a:gd name="connsiteX72" fmla="*/ 5229 w 10000"/>
              <a:gd name="connsiteY72" fmla="*/ 5384 h 10714"/>
              <a:gd name="connsiteX73" fmla="*/ 5313 w 10000"/>
              <a:gd name="connsiteY73" fmla="*/ 5423 h 10714"/>
              <a:gd name="connsiteX74" fmla="*/ 5413 w 10000"/>
              <a:gd name="connsiteY74" fmla="*/ 5438 h 10714"/>
              <a:gd name="connsiteX75" fmla="*/ 5517 w 10000"/>
              <a:gd name="connsiteY75" fmla="*/ 5435 h 10714"/>
              <a:gd name="connsiteX76" fmla="*/ 5704 w 10000"/>
              <a:gd name="connsiteY76" fmla="*/ 5390 h 10714"/>
              <a:gd name="connsiteX77" fmla="*/ 5871 w 10000"/>
              <a:gd name="connsiteY77" fmla="*/ 5316 h 10714"/>
              <a:gd name="connsiteX78" fmla="*/ 6033 w 10000"/>
              <a:gd name="connsiteY78" fmla="*/ 5223 h 10714"/>
              <a:gd name="connsiteX79" fmla="*/ 6167 w 10000"/>
              <a:gd name="connsiteY79" fmla="*/ 5113 h 10714"/>
              <a:gd name="connsiteX80" fmla="*/ 6296 w 10000"/>
              <a:gd name="connsiteY80" fmla="*/ 4994 h 10714"/>
              <a:gd name="connsiteX81" fmla="*/ 6417 w 10000"/>
              <a:gd name="connsiteY81" fmla="*/ 4869 h 10714"/>
              <a:gd name="connsiteX82" fmla="*/ 6525 w 10000"/>
              <a:gd name="connsiteY82" fmla="*/ 4750 h 10714"/>
              <a:gd name="connsiteX83" fmla="*/ 6617 w 10000"/>
              <a:gd name="connsiteY83" fmla="*/ 4636 h 10714"/>
              <a:gd name="connsiteX84" fmla="*/ 6821 w 10000"/>
              <a:gd name="connsiteY84" fmla="*/ 4377 h 10714"/>
              <a:gd name="connsiteX85" fmla="*/ 7017 w 10000"/>
              <a:gd name="connsiteY85" fmla="*/ 4085 h 10714"/>
              <a:gd name="connsiteX86" fmla="*/ 7213 w 10000"/>
              <a:gd name="connsiteY86" fmla="*/ 3766 h 10714"/>
              <a:gd name="connsiteX87" fmla="*/ 7396 w 10000"/>
              <a:gd name="connsiteY87" fmla="*/ 3418 h 10714"/>
              <a:gd name="connsiteX88" fmla="*/ 7563 w 10000"/>
              <a:gd name="connsiteY88" fmla="*/ 3051 h 10714"/>
              <a:gd name="connsiteX89" fmla="*/ 7713 w 10000"/>
              <a:gd name="connsiteY89" fmla="*/ 2661 h 10714"/>
              <a:gd name="connsiteX90" fmla="*/ 7850 w 10000"/>
              <a:gd name="connsiteY90" fmla="*/ 2253 h 10714"/>
              <a:gd name="connsiteX91" fmla="*/ 7950 w 10000"/>
              <a:gd name="connsiteY91" fmla="*/ 1830 h 10714"/>
              <a:gd name="connsiteX92" fmla="*/ 8025 w 10000"/>
              <a:gd name="connsiteY92" fmla="*/ 1397 h 10714"/>
              <a:gd name="connsiteX93" fmla="*/ 8071 w 10000"/>
              <a:gd name="connsiteY93" fmla="*/ 954 h 10714"/>
              <a:gd name="connsiteX94" fmla="*/ 8108 w 10000"/>
              <a:gd name="connsiteY94" fmla="*/ 974 h 10714"/>
              <a:gd name="connsiteX95" fmla="*/ 8138 w 10000"/>
              <a:gd name="connsiteY95" fmla="*/ 1025 h 10714"/>
              <a:gd name="connsiteX96" fmla="*/ 8163 w 10000"/>
              <a:gd name="connsiteY96" fmla="*/ 1100 h 10714"/>
              <a:gd name="connsiteX97" fmla="*/ 8175 w 10000"/>
              <a:gd name="connsiteY97" fmla="*/ 1198 h 10714"/>
              <a:gd name="connsiteX98" fmla="*/ 8183 w 10000"/>
              <a:gd name="connsiteY98" fmla="*/ 1311 h 10714"/>
              <a:gd name="connsiteX99" fmla="*/ 8183 w 10000"/>
              <a:gd name="connsiteY99" fmla="*/ 1442 h 10714"/>
              <a:gd name="connsiteX100" fmla="*/ 8183 w 10000"/>
              <a:gd name="connsiteY100" fmla="*/ 1582 h 10714"/>
              <a:gd name="connsiteX101" fmla="*/ 8175 w 10000"/>
              <a:gd name="connsiteY101" fmla="*/ 1734 h 10714"/>
              <a:gd name="connsiteX102" fmla="*/ 8163 w 10000"/>
              <a:gd name="connsiteY102" fmla="*/ 1889 h 10714"/>
              <a:gd name="connsiteX103" fmla="*/ 8146 w 10000"/>
              <a:gd name="connsiteY103" fmla="*/ 2047 h 10714"/>
              <a:gd name="connsiteX104" fmla="*/ 8121 w 10000"/>
              <a:gd name="connsiteY104" fmla="*/ 2205 h 10714"/>
              <a:gd name="connsiteX105" fmla="*/ 8108 w 10000"/>
              <a:gd name="connsiteY105" fmla="*/ 2357 h 10714"/>
              <a:gd name="connsiteX106" fmla="*/ 8083 w 10000"/>
              <a:gd name="connsiteY106" fmla="*/ 2497 h 10714"/>
              <a:gd name="connsiteX107" fmla="*/ 8063 w 10000"/>
              <a:gd name="connsiteY107" fmla="*/ 2628 h 10714"/>
              <a:gd name="connsiteX108" fmla="*/ 8038 w 10000"/>
              <a:gd name="connsiteY108" fmla="*/ 2741 h 10714"/>
              <a:gd name="connsiteX109" fmla="*/ 8017 w 10000"/>
              <a:gd name="connsiteY109" fmla="*/ 2834 h 10714"/>
              <a:gd name="connsiteX110" fmla="*/ 8000 w 10000"/>
              <a:gd name="connsiteY110" fmla="*/ 2908 h 10714"/>
              <a:gd name="connsiteX111" fmla="*/ 7700 w 10000"/>
              <a:gd name="connsiteY111" fmla="*/ 3754 h 10714"/>
              <a:gd name="connsiteX112" fmla="*/ 7942 w 10000"/>
              <a:gd name="connsiteY112" fmla="*/ 3737 h 10714"/>
              <a:gd name="connsiteX113" fmla="*/ 8167 w 10000"/>
              <a:gd name="connsiteY113" fmla="*/ 3695 h 10714"/>
              <a:gd name="connsiteX114" fmla="*/ 8379 w 10000"/>
              <a:gd name="connsiteY114" fmla="*/ 3635 h 10714"/>
              <a:gd name="connsiteX115" fmla="*/ 8583 w 10000"/>
              <a:gd name="connsiteY115" fmla="*/ 3558 h 10714"/>
              <a:gd name="connsiteX116" fmla="*/ 8767 w 10000"/>
              <a:gd name="connsiteY116" fmla="*/ 3471 h 10714"/>
              <a:gd name="connsiteX117" fmla="*/ 8933 w 10000"/>
              <a:gd name="connsiteY117" fmla="*/ 3376 h 10714"/>
              <a:gd name="connsiteX118" fmla="*/ 9092 w 10000"/>
              <a:gd name="connsiteY118" fmla="*/ 3278 h 10714"/>
              <a:gd name="connsiteX119" fmla="*/ 9238 w 10000"/>
              <a:gd name="connsiteY119" fmla="*/ 3185 h 10714"/>
              <a:gd name="connsiteX120" fmla="*/ 9250 w 10000"/>
              <a:gd name="connsiteY120" fmla="*/ 3230 h 10714"/>
              <a:gd name="connsiteX121" fmla="*/ 9117 w 10000"/>
              <a:gd name="connsiteY121" fmla="*/ 3376 h 10714"/>
              <a:gd name="connsiteX122" fmla="*/ 8954 w 10000"/>
              <a:gd name="connsiteY122" fmla="*/ 3516 h 10714"/>
              <a:gd name="connsiteX123" fmla="*/ 8758 w 10000"/>
              <a:gd name="connsiteY123" fmla="*/ 3641 h 10714"/>
              <a:gd name="connsiteX124" fmla="*/ 8538 w 10000"/>
              <a:gd name="connsiteY124" fmla="*/ 3754 h 10714"/>
              <a:gd name="connsiteX125" fmla="*/ 8304 w 10000"/>
              <a:gd name="connsiteY125" fmla="*/ 3856 h 10714"/>
              <a:gd name="connsiteX126" fmla="*/ 8054 w 10000"/>
              <a:gd name="connsiteY126" fmla="*/ 3945 h 10714"/>
              <a:gd name="connsiteX127" fmla="*/ 7796 w 10000"/>
              <a:gd name="connsiteY127" fmla="*/ 4014 h 10714"/>
              <a:gd name="connsiteX128" fmla="*/ 7533 w 10000"/>
              <a:gd name="connsiteY128" fmla="*/ 4064 h 10714"/>
              <a:gd name="connsiteX129" fmla="*/ 7479 w 10000"/>
              <a:gd name="connsiteY129" fmla="*/ 4184 h 10714"/>
              <a:gd name="connsiteX130" fmla="*/ 7404 w 10000"/>
              <a:gd name="connsiteY130" fmla="*/ 4324 h 10714"/>
              <a:gd name="connsiteX131" fmla="*/ 7321 w 10000"/>
              <a:gd name="connsiteY131" fmla="*/ 4470 h 10714"/>
              <a:gd name="connsiteX132" fmla="*/ 7213 w 10000"/>
              <a:gd name="connsiteY132" fmla="*/ 4628 h 10714"/>
              <a:gd name="connsiteX133" fmla="*/ 7100 w 10000"/>
              <a:gd name="connsiteY133" fmla="*/ 4794 h 10714"/>
              <a:gd name="connsiteX134" fmla="*/ 6979 w 10000"/>
              <a:gd name="connsiteY134" fmla="*/ 4958 h 10714"/>
              <a:gd name="connsiteX135" fmla="*/ 6850 w 10000"/>
              <a:gd name="connsiteY135" fmla="*/ 5113 h 10714"/>
              <a:gd name="connsiteX136" fmla="*/ 6721 w 10000"/>
              <a:gd name="connsiteY136" fmla="*/ 5265 h 10714"/>
              <a:gd name="connsiteX137" fmla="*/ 6600 w 10000"/>
              <a:gd name="connsiteY137" fmla="*/ 5405 h 10714"/>
              <a:gd name="connsiteX138" fmla="*/ 6471 w 10000"/>
              <a:gd name="connsiteY138" fmla="*/ 5530 h 10714"/>
              <a:gd name="connsiteX139" fmla="*/ 6358 w 10000"/>
              <a:gd name="connsiteY139" fmla="*/ 5641 h 10714"/>
              <a:gd name="connsiteX140" fmla="*/ 6250 w 10000"/>
              <a:gd name="connsiteY140" fmla="*/ 5721 h 10714"/>
              <a:gd name="connsiteX141" fmla="*/ 6267 w 10000"/>
              <a:gd name="connsiteY141" fmla="*/ 5781 h 10714"/>
              <a:gd name="connsiteX142" fmla="*/ 6296 w 10000"/>
              <a:gd name="connsiteY142" fmla="*/ 5793 h 10714"/>
              <a:gd name="connsiteX143" fmla="*/ 6479 w 10000"/>
              <a:gd name="connsiteY143" fmla="*/ 5754 h 10714"/>
              <a:gd name="connsiteX144" fmla="*/ 6663 w 10000"/>
              <a:gd name="connsiteY144" fmla="*/ 5736 h 10714"/>
              <a:gd name="connsiteX145" fmla="*/ 6858 w 10000"/>
              <a:gd name="connsiteY145" fmla="*/ 5736 h 10714"/>
              <a:gd name="connsiteX146" fmla="*/ 7046 w 10000"/>
              <a:gd name="connsiteY146" fmla="*/ 5742 h 10714"/>
              <a:gd name="connsiteX147" fmla="*/ 7246 w 10000"/>
              <a:gd name="connsiteY147" fmla="*/ 5748 h 10714"/>
              <a:gd name="connsiteX148" fmla="*/ 7425 w 10000"/>
              <a:gd name="connsiteY148" fmla="*/ 5748 h 10714"/>
              <a:gd name="connsiteX149" fmla="*/ 7600 w 10000"/>
              <a:gd name="connsiteY149" fmla="*/ 5733 h 10714"/>
              <a:gd name="connsiteX150" fmla="*/ 7950 w 10000"/>
              <a:gd name="connsiteY150" fmla="*/ 5673 h 10714"/>
              <a:gd name="connsiteX151" fmla="*/ 8275 w 10000"/>
              <a:gd name="connsiteY151" fmla="*/ 5596 h 10714"/>
              <a:gd name="connsiteX152" fmla="*/ 8579 w 10000"/>
              <a:gd name="connsiteY152" fmla="*/ 5504 h 10714"/>
              <a:gd name="connsiteX153" fmla="*/ 8858 w 10000"/>
              <a:gd name="connsiteY153" fmla="*/ 5390 h 10714"/>
              <a:gd name="connsiteX154" fmla="*/ 9117 w 10000"/>
              <a:gd name="connsiteY154" fmla="*/ 5265 h 10714"/>
              <a:gd name="connsiteX155" fmla="*/ 9350 w 10000"/>
              <a:gd name="connsiteY155" fmla="*/ 5119 h 10714"/>
              <a:gd name="connsiteX156" fmla="*/ 9563 w 10000"/>
              <a:gd name="connsiteY156" fmla="*/ 4967 h 10714"/>
              <a:gd name="connsiteX157" fmla="*/ 9758 w 10000"/>
              <a:gd name="connsiteY157" fmla="*/ 4794 h 10714"/>
              <a:gd name="connsiteX158" fmla="*/ 9933 w 10000"/>
              <a:gd name="connsiteY158" fmla="*/ 4610 h 10714"/>
              <a:gd name="connsiteX159" fmla="*/ 10000 w 10000"/>
              <a:gd name="connsiteY159" fmla="*/ 4648 h 10714"/>
              <a:gd name="connsiteX160" fmla="*/ 10000 w 10000"/>
              <a:gd name="connsiteY160" fmla="*/ 4660 h 10714"/>
              <a:gd name="connsiteX161" fmla="*/ 9904 w 10000"/>
              <a:gd name="connsiteY161" fmla="*/ 4827 h 10714"/>
              <a:gd name="connsiteX162" fmla="*/ 9767 w 10000"/>
              <a:gd name="connsiteY162" fmla="*/ 5000 h 10714"/>
              <a:gd name="connsiteX163" fmla="*/ 9600 w 10000"/>
              <a:gd name="connsiteY163" fmla="*/ 5173 h 10714"/>
              <a:gd name="connsiteX164" fmla="*/ 9404 w 10000"/>
              <a:gd name="connsiteY164" fmla="*/ 5343 h 10714"/>
              <a:gd name="connsiteX165" fmla="*/ 9183 w 10000"/>
              <a:gd name="connsiteY165" fmla="*/ 5504 h 10714"/>
              <a:gd name="connsiteX166" fmla="*/ 8950 w 10000"/>
              <a:gd name="connsiteY166" fmla="*/ 5662 h 10714"/>
              <a:gd name="connsiteX167" fmla="*/ 8704 w 10000"/>
              <a:gd name="connsiteY167" fmla="*/ 5802 h 10714"/>
              <a:gd name="connsiteX168" fmla="*/ 8463 w 10000"/>
              <a:gd name="connsiteY168" fmla="*/ 5927 h 10714"/>
              <a:gd name="connsiteX169" fmla="*/ 8229 w 10000"/>
              <a:gd name="connsiteY169" fmla="*/ 6025 h 10714"/>
              <a:gd name="connsiteX170" fmla="*/ 8000 w 10000"/>
              <a:gd name="connsiteY170" fmla="*/ 6105 h 10714"/>
              <a:gd name="connsiteX171" fmla="*/ 7879 w 10000"/>
              <a:gd name="connsiteY171" fmla="*/ 6132 h 10714"/>
              <a:gd name="connsiteX172" fmla="*/ 7729 w 10000"/>
              <a:gd name="connsiteY172" fmla="*/ 6153 h 10714"/>
              <a:gd name="connsiteX173" fmla="*/ 7563 w 10000"/>
              <a:gd name="connsiteY173" fmla="*/ 6177 h 10714"/>
              <a:gd name="connsiteX174" fmla="*/ 7388 w 10000"/>
              <a:gd name="connsiteY174" fmla="*/ 6198 h 10714"/>
              <a:gd name="connsiteX175" fmla="*/ 7204 w 10000"/>
              <a:gd name="connsiteY175" fmla="*/ 6219 h 10714"/>
              <a:gd name="connsiteX176" fmla="*/ 7017 w 10000"/>
              <a:gd name="connsiteY176" fmla="*/ 6240 h 10714"/>
              <a:gd name="connsiteX177" fmla="*/ 6842 w 10000"/>
              <a:gd name="connsiteY177" fmla="*/ 6263 h 10714"/>
              <a:gd name="connsiteX178" fmla="*/ 6675 w 10000"/>
              <a:gd name="connsiteY178" fmla="*/ 6290 h 10714"/>
              <a:gd name="connsiteX179" fmla="*/ 6517 w 10000"/>
              <a:gd name="connsiteY179" fmla="*/ 6329 h 10714"/>
              <a:gd name="connsiteX180" fmla="*/ 6388 w 10000"/>
              <a:gd name="connsiteY180" fmla="*/ 6365 h 10714"/>
              <a:gd name="connsiteX181" fmla="*/ 6288 w 10000"/>
              <a:gd name="connsiteY181" fmla="*/ 6415 h 10714"/>
              <a:gd name="connsiteX182" fmla="*/ 6213 w 10000"/>
              <a:gd name="connsiteY182" fmla="*/ 6475 h 10714"/>
              <a:gd name="connsiteX183" fmla="*/ 6092 w 10000"/>
              <a:gd name="connsiteY183" fmla="*/ 6648 h 10714"/>
              <a:gd name="connsiteX184" fmla="*/ 6008 w 10000"/>
              <a:gd name="connsiteY184" fmla="*/ 6836 h 10714"/>
              <a:gd name="connsiteX185" fmla="*/ 5942 w 10000"/>
              <a:gd name="connsiteY185" fmla="*/ 7032 h 10714"/>
              <a:gd name="connsiteX186" fmla="*/ 5904 w 10000"/>
              <a:gd name="connsiteY186" fmla="*/ 7232 h 10714"/>
              <a:gd name="connsiteX187" fmla="*/ 5888 w 10000"/>
              <a:gd name="connsiteY187" fmla="*/ 7443 h 10714"/>
              <a:gd name="connsiteX188" fmla="*/ 5879 w 10000"/>
              <a:gd name="connsiteY188" fmla="*/ 7655 h 10714"/>
              <a:gd name="connsiteX189" fmla="*/ 5888 w 10000"/>
              <a:gd name="connsiteY189" fmla="*/ 7867 h 10714"/>
              <a:gd name="connsiteX190" fmla="*/ 5904 w 10000"/>
              <a:gd name="connsiteY190" fmla="*/ 8084 h 10714"/>
              <a:gd name="connsiteX191" fmla="*/ 5925 w 10000"/>
              <a:gd name="connsiteY191" fmla="*/ 8299 h 10714"/>
              <a:gd name="connsiteX192" fmla="*/ 5950 w 10000"/>
              <a:gd name="connsiteY192" fmla="*/ 8510 h 10714"/>
              <a:gd name="connsiteX193" fmla="*/ 5954 w 10000"/>
              <a:gd name="connsiteY193" fmla="*/ 8820 h 10714"/>
              <a:gd name="connsiteX194" fmla="*/ 5933 w 10000"/>
              <a:gd name="connsiteY194" fmla="*/ 9130 h 10714"/>
              <a:gd name="connsiteX195" fmla="*/ 5896 w 10000"/>
              <a:gd name="connsiteY195" fmla="*/ 9428 h 10714"/>
              <a:gd name="connsiteX196" fmla="*/ 5850 w 10000"/>
              <a:gd name="connsiteY196" fmla="*/ 9720 h 10714"/>
              <a:gd name="connsiteX197" fmla="*/ 5756 w 10000"/>
              <a:gd name="connsiteY197" fmla="*/ 10714 h 10714"/>
              <a:gd name="connsiteX198" fmla="*/ 4117 w 10000"/>
              <a:gd name="connsiteY198" fmla="*/ 10686 h 10714"/>
              <a:gd name="connsiteX199" fmla="*/ 4309 w 10000"/>
              <a:gd name="connsiteY199" fmla="*/ 10293 h 10714"/>
              <a:gd name="connsiteX200" fmla="*/ 4546 w 10000"/>
              <a:gd name="connsiteY200" fmla="*/ 9848 h 10714"/>
              <a:gd name="connsiteX201" fmla="*/ 4629 w 10000"/>
              <a:gd name="connsiteY201" fmla="*/ 9687 h 10714"/>
              <a:gd name="connsiteX202" fmla="*/ 4700 w 10000"/>
              <a:gd name="connsiteY202" fmla="*/ 9508 h 10714"/>
              <a:gd name="connsiteX203" fmla="*/ 4767 w 10000"/>
              <a:gd name="connsiteY203" fmla="*/ 9309 h 10714"/>
              <a:gd name="connsiteX204" fmla="*/ 4829 w 10000"/>
              <a:gd name="connsiteY204" fmla="*/ 9097 h 10714"/>
              <a:gd name="connsiteX205" fmla="*/ 4879 w 10000"/>
              <a:gd name="connsiteY205" fmla="*/ 8868 h 10714"/>
              <a:gd name="connsiteX206" fmla="*/ 4917 w 10000"/>
              <a:gd name="connsiteY206" fmla="*/ 8635 h 10714"/>
              <a:gd name="connsiteX207" fmla="*/ 4954 w 10000"/>
              <a:gd name="connsiteY207" fmla="*/ 8391 h 10714"/>
              <a:gd name="connsiteX208" fmla="*/ 4979 w 10000"/>
              <a:gd name="connsiteY208" fmla="*/ 8144 h 10714"/>
              <a:gd name="connsiteX209" fmla="*/ 5000 w 10000"/>
              <a:gd name="connsiteY209" fmla="*/ 7887 h 10714"/>
              <a:gd name="connsiteX210" fmla="*/ 5000 w 10000"/>
              <a:gd name="connsiteY210" fmla="*/ 7634 h 10714"/>
              <a:gd name="connsiteX211" fmla="*/ 5000 w 10000"/>
              <a:gd name="connsiteY211" fmla="*/ 7384 h 10714"/>
              <a:gd name="connsiteX212" fmla="*/ 4979 w 10000"/>
              <a:gd name="connsiteY212" fmla="*/ 7133 h 10714"/>
              <a:gd name="connsiteX213" fmla="*/ 4950 w 10000"/>
              <a:gd name="connsiteY213" fmla="*/ 6892 h 10714"/>
              <a:gd name="connsiteX214" fmla="*/ 4913 w 10000"/>
              <a:gd name="connsiteY214" fmla="*/ 6657 h 10714"/>
              <a:gd name="connsiteX215" fmla="*/ 4858 w 10000"/>
              <a:gd name="connsiteY215" fmla="*/ 6430 h 10714"/>
              <a:gd name="connsiteX216" fmla="*/ 4783 w 10000"/>
              <a:gd name="connsiteY216" fmla="*/ 6219 h 10714"/>
              <a:gd name="connsiteX217" fmla="*/ 4700 w 10000"/>
              <a:gd name="connsiteY217" fmla="*/ 6019 h 10714"/>
              <a:gd name="connsiteX218" fmla="*/ 4600 w 10000"/>
              <a:gd name="connsiteY218" fmla="*/ 5840 h 10714"/>
              <a:gd name="connsiteX219" fmla="*/ 4488 w 10000"/>
              <a:gd name="connsiteY219" fmla="*/ 5682 h 10714"/>
              <a:gd name="connsiteX220" fmla="*/ 4358 w 10000"/>
              <a:gd name="connsiteY220" fmla="*/ 5542 h 10714"/>
              <a:gd name="connsiteX221" fmla="*/ 4213 w 10000"/>
              <a:gd name="connsiteY221" fmla="*/ 5429 h 10714"/>
              <a:gd name="connsiteX222" fmla="*/ 4046 w 10000"/>
              <a:gd name="connsiteY222" fmla="*/ 5343 h 10714"/>
              <a:gd name="connsiteX223" fmla="*/ 3904 w 10000"/>
              <a:gd name="connsiteY223" fmla="*/ 5292 h 10714"/>
              <a:gd name="connsiteX224" fmla="*/ 3746 w 10000"/>
              <a:gd name="connsiteY224" fmla="*/ 5271 h 10714"/>
              <a:gd name="connsiteX225" fmla="*/ 3583 w 10000"/>
              <a:gd name="connsiteY225" fmla="*/ 5271 h 10714"/>
              <a:gd name="connsiteX226" fmla="*/ 3413 w 10000"/>
              <a:gd name="connsiteY226" fmla="*/ 5286 h 10714"/>
              <a:gd name="connsiteX227" fmla="*/ 3246 w 10000"/>
              <a:gd name="connsiteY227" fmla="*/ 5310 h 10714"/>
              <a:gd name="connsiteX228" fmla="*/ 3079 w 10000"/>
              <a:gd name="connsiteY228" fmla="*/ 5343 h 10714"/>
              <a:gd name="connsiteX229" fmla="*/ 2913 w 10000"/>
              <a:gd name="connsiteY229" fmla="*/ 5369 h 10714"/>
              <a:gd name="connsiteX230" fmla="*/ 2750 w 10000"/>
              <a:gd name="connsiteY230" fmla="*/ 5396 h 10714"/>
              <a:gd name="connsiteX231" fmla="*/ 2600 w 10000"/>
              <a:gd name="connsiteY231" fmla="*/ 5411 h 10714"/>
              <a:gd name="connsiteX232" fmla="*/ 2258 w 10000"/>
              <a:gd name="connsiteY232" fmla="*/ 5423 h 10714"/>
              <a:gd name="connsiteX233" fmla="*/ 1925 w 10000"/>
              <a:gd name="connsiteY233" fmla="*/ 5411 h 10714"/>
              <a:gd name="connsiteX234" fmla="*/ 1617 w 10000"/>
              <a:gd name="connsiteY234" fmla="*/ 5384 h 10714"/>
              <a:gd name="connsiteX235" fmla="*/ 1321 w 10000"/>
              <a:gd name="connsiteY235" fmla="*/ 5346 h 10714"/>
              <a:gd name="connsiteX236" fmla="*/ 1033 w 10000"/>
              <a:gd name="connsiteY236" fmla="*/ 5298 h 10714"/>
              <a:gd name="connsiteX237" fmla="*/ 758 w 10000"/>
              <a:gd name="connsiteY237" fmla="*/ 5250 h 10714"/>
              <a:gd name="connsiteX238" fmla="*/ 500 w 10000"/>
              <a:gd name="connsiteY238" fmla="*/ 5197 h 10714"/>
              <a:gd name="connsiteX239" fmla="*/ 517 w 10000"/>
              <a:gd name="connsiteY239" fmla="*/ 5137 h 10714"/>
              <a:gd name="connsiteX240" fmla="*/ 871 w 10000"/>
              <a:gd name="connsiteY240" fmla="*/ 5173 h 10714"/>
              <a:gd name="connsiteX241" fmla="*/ 1221 w 10000"/>
              <a:gd name="connsiteY241" fmla="*/ 5197 h 10714"/>
              <a:gd name="connsiteX242" fmla="*/ 1563 w 10000"/>
              <a:gd name="connsiteY242" fmla="*/ 5206 h 10714"/>
              <a:gd name="connsiteX243" fmla="*/ 1896 w 10000"/>
              <a:gd name="connsiteY243" fmla="*/ 5197 h 10714"/>
              <a:gd name="connsiteX244" fmla="*/ 2221 w 10000"/>
              <a:gd name="connsiteY244" fmla="*/ 5164 h 10714"/>
              <a:gd name="connsiteX245" fmla="*/ 2538 w 10000"/>
              <a:gd name="connsiteY245" fmla="*/ 5113 h 10714"/>
              <a:gd name="connsiteX246" fmla="*/ 2842 w 10000"/>
              <a:gd name="connsiteY246" fmla="*/ 5045 h 10714"/>
              <a:gd name="connsiteX247" fmla="*/ 3129 w 10000"/>
              <a:gd name="connsiteY247" fmla="*/ 4946 h 10714"/>
              <a:gd name="connsiteX248" fmla="*/ 3500 w 10000"/>
              <a:gd name="connsiteY248" fmla="*/ 4815 h 10714"/>
              <a:gd name="connsiteX249" fmla="*/ 2821 w 10000"/>
              <a:gd name="connsiteY249" fmla="*/ 4389 h 10714"/>
              <a:gd name="connsiteX250" fmla="*/ 2213 w 10000"/>
              <a:gd name="connsiteY250" fmla="*/ 3912 h 10714"/>
              <a:gd name="connsiteX251" fmla="*/ 1879 w 10000"/>
              <a:gd name="connsiteY251" fmla="*/ 3939 h 10714"/>
              <a:gd name="connsiteX252" fmla="*/ 1554 w 10000"/>
              <a:gd name="connsiteY252" fmla="*/ 3939 h 10714"/>
              <a:gd name="connsiteX253" fmla="*/ 1258 w 10000"/>
              <a:gd name="connsiteY253" fmla="*/ 3912 h 10714"/>
              <a:gd name="connsiteX254" fmla="*/ 979 w 10000"/>
              <a:gd name="connsiteY254" fmla="*/ 3856 h 10714"/>
              <a:gd name="connsiteX255" fmla="*/ 721 w 10000"/>
              <a:gd name="connsiteY255" fmla="*/ 3775 h 10714"/>
              <a:gd name="connsiteX256" fmla="*/ 496 w 10000"/>
              <a:gd name="connsiteY256" fmla="*/ 3674 h 10714"/>
              <a:gd name="connsiteX257" fmla="*/ 296 w 10000"/>
              <a:gd name="connsiteY257" fmla="*/ 3549 h 10714"/>
              <a:gd name="connsiteX258" fmla="*/ 129 w 10000"/>
              <a:gd name="connsiteY258" fmla="*/ 3403 h 10714"/>
              <a:gd name="connsiteX259" fmla="*/ 0 w 10000"/>
              <a:gd name="connsiteY259" fmla="*/ 3245 h 10714"/>
              <a:gd name="connsiteX260" fmla="*/ 17 w 10000"/>
              <a:gd name="connsiteY260" fmla="*/ 3218 h 10714"/>
              <a:gd name="connsiteX261" fmla="*/ 71 w 10000"/>
              <a:gd name="connsiteY261" fmla="*/ 3245 h 10714"/>
              <a:gd name="connsiteX262" fmla="*/ 138 w 10000"/>
              <a:gd name="connsiteY262" fmla="*/ 3349 h 10714"/>
              <a:gd name="connsiteX263" fmla="*/ 246 w 10000"/>
              <a:gd name="connsiteY263" fmla="*/ 3439 h 10714"/>
              <a:gd name="connsiteX264" fmla="*/ 379 w 10000"/>
              <a:gd name="connsiteY264" fmla="*/ 3528 h 10714"/>
              <a:gd name="connsiteX265" fmla="*/ 538 w 10000"/>
              <a:gd name="connsiteY265" fmla="*/ 3597 h 10714"/>
              <a:gd name="connsiteX266" fmla="*/ 721 w 10000"/>
              <a:gd name="connsiteY266" fmla="*/ 3656 h 10714"/>
              <a:gd name="connsiteX267" fmla="*/ 913 w 10000"/>
              <a:gd name="connsiteY267" fmla="*/ 3701 h 10714"/>
              <a:gd name="connsiteX268" fmla="*/ 1117 w 10000"/>
              <a:gd name="connsiteY268" fmla="*/ 3728 h 10714"/>
              <a:gd name="connsiteX269" fmla="*/ 1329 w 10000"/>
              <a:gd name="connsiteY269" fmla="*/ 3737 h 10714"/>
              <a:gd name="connsiteX270" fmla="*/ 1533 w 10000"/>
              <a:gd name="connsiteY270" fmla="*/ 3734 h 10714"/>
              <a:gd name="connsiteX271" fmla="*/ 1646 w 10000"/>
              <a:gd name="connsiteY271" fmla="*/ 3722 h 10714"/>
              <a:gd name="connsiteX272" fmla="*/ 1746 w 10000"/>
              <a:gd name="connsiteY272" fmla="*/ 3722 h 10714"/>
              <a:gd name="connsiteX273" fmla="*/ 1833 w 10000"/>
              <a:gd name="connsiteY273" fmla="*/ 3710 h 10714"/>
              <a:gd name="connsiteX274" fmla="*/ 1917 w 10000"/>
              <a:gd name="connsiteY274" fmla="*/ 3695 h 10714"/>
              <a:gd name="connsiteX275" fmla="*/ 1988 w 10000"/>
              <a:gd name="connsiteY275" fmla="*/ 3662 h 10714"/>
              <a:gd name="connsiteX276" fmla="*/ 1788 w 10000"/>
              <a:gd name="connsiteY276" fmla="*/ 3391 h 10714"/>
              <a:gd name="connsiteX277" fmla="*/ 1617 w 10000"/>
              <a:gd name="connsiteY277" fmla="*/ 3126 h 10714"/>
              <a:gd name="connsiteX278" fmla="*/ 1454 w 10000"/>
              <a:gd name="connsiteY278" fmla="*/ 2849 h 10714"/>
              <a:gd name="connsiteX279" fmla="*/ 1313 w 10000"/>
              <a:gd name="connsiteY279" fmla="*/ 2563 h 10714"/>
              <a:gd name="connsiteX280" fmla="*/ 1175 w 10000"/>
              <a:gd name="connsiteY280" fmla="*/ 2253 h 10714"/>
              <a:gd name="connsiteX281" fmla="*/ 1046 w 10000"/>
              <a:gd name="connsiteY281" fmla="*/ 1919 h 10714"/>
              <a:gd name="connsiteX282" fmla="*/ 1033 w 10000"/>
              <a:gd name="connsiteY282" fmla="*/ 1859 h 10714"/>
              <a:gd name="connsiteX283" fmla="*/ 1000 w 10000"/>
              <a:gd name="connsiteY283" fmla="*/ 1776 h 10714"/>
              <a:gd name="connsiteX284" fmla="*/ 979 w 10000"/>
              <a:gd name="connsiteY284" fmla="*/ 1684 h 10714"/>
              <a:gd name="connsiteX285" fmla="*/ 950 w 10000"/>
              <a:gd name="connsiteY285" fmla="*/ 1591 h 10714"/>
              <a:gd name="connsiteX286" fmla="*/ 925 w 10000"/>
              <a:gd name="connsiteY286" fmla="*/ 1490 h 10714"/>
              <a:gd name="connsiteX287" fmla="*/ 917 w 10000"/>
              <a:gd name="connsiteY287" fmla="*/ 1397 h 10714"/>
              <a:gd name="connsiteX288" fmla="*/ 917 w 10000"/>
              <a:gd name="connsiteY288" fmla="*/ 1311 h 10714"/>
              <a:gd name="connsiteX289" fmla="*/ 933 w 10000"/>
              <a:gd name="connsiteY289" fmla="*/ 1234 h 10714"/>
              <a:gd name="connsiteX290" fmla="*/ 963 w 10000"/>
              <a:gd name="connsiteY290" fmla="*/ 1180 h 10714"/>
              <a:gd name="connsiteX291" fmla="*/ 1000 w 10000"/>
              <a:gd name="connsiteY291" fmla="*/ 1192 h 10714"/>
              <a:gd name="connsiteX292" fmla="*/ 1033 w 10000"/>
              <a:gd name="connsiteY292" fmla="*/ 1496 h 10714"/>
              <a:gd name="connsiteX293" fmla="*/ 1108 w 10000"/>
              <a:gd name="connsiteY293" fmla="*/ 1800 h 10714"/>
              <a:gd name="connsiteX294" fmla="*/ 1221 w 10000"/>
              <a:gd name="connsiteY294" fmla="*/ 2098 h 10714"/>
              <a:gd name="connsiteX295" fmla="*/ 1358 w 10000"/>
              <a:gd name="connsiteY295" fmla="*/ 2372 h 10714"/>
              <a:gd name="connsiteX296" fmla="*/ 1508 w 10000"/>
              <a:gd name="connsiteY296" fmla="*/ 2628 h 10714"/>
              <a:gd name="connsiteX297" fmla="*/ 1646 w 10000"/>
              <a:gd name="connsiteY297" fmla="*/ 2795 h 10714"/>
              <a:gd name="connsiteX298" fmla="*/ 1629 w 10000"/>
              <a:gd name="connsiteY298" fmla="*/ 2801 h 10714"/>
              <a:gd name="connsiteX299" fmla="*/ 1629 w 10000"/>
              <a:gd name="connsiteY299" fmla="*/ 2807 h 10714"/>
              <a:gd name="connsiteX300" fmla="*/ 1638 w 10000"/>
              <a:gd name="connsiteY300" fmla="*/ 2813 h 10714"/>
              <a:gd name="connsiteX301" fmla="*/ 1646 w 10000"/>
              <a:gd name="connsiteY301" fmla="*/ 2816 h 10714"/>
              <a:gd name="connsiteX302" fmla="*/ 1663 w 10000"/>
              <a:gd name="connsiteY302" fmla="*/ 2822 h 10714"/>
              <a:gd name="connsiteX303" fmla="*/ 1667 w 10000"/>
              <a:gd name="connsiteY303" fmla="*/ 2834 h 10714"/>
              <a:gd name="connsiteX304" fmla="*/ 1675 w 10000"/>
              <a:gd name="connsiteY304" fmla="*/ 2840 h 10714"/>
              <a:gd name="connsiteX305" fmla="*/ 1683 w 10000"/>
              <a:gd name="connsiteY305" fmla="*/ 2849 h 10714"/>
              <a:gd name="connsiteX306" fmla="*/ 1683 w 10000"/>
              <a:gd name="connsiteY306" fmla="*/ 2843 h 10714"/>
              <a:gd name="connsiteX307" fmla="*/ 1675 w 10000"/>
              <a:gd name="connsiteY307" fmla="*/ 2840 h 10714"/>
              <a:gd name="connsiteX308" fmla="*/ 1675 w 10000"/>
              <a:gd name="connsiteY308" fmla="*/ 2840 h 10714"/>
              <a:gd name="connsiteX309" fmla="*/ 1646 w 10000"/>
              <a:gd name="connsiteY309" fmla="*/ 2795 h 10714"/>
              <a:gd name="connsiteX310" fmla="*/ 1746 w 10000"/>
              <a:gd name="connsiteY310" fmla="*/ 2741 h 10714"/>
              <a:gd name="connsiteX311" fmla="*/ 1842 w 10000"/>
              <a:gd name="connsiteY311" fmla="*/ 2649 h 10714"/>
              <a:gd name="connsiteX312" fmla="*/ 1933 w 10000"/>
              <a:gd name="connsiteY312" fmla="*/ 2542 h 10714"/>
              <a:gd name="connsiteX313" fmla="*/ 2017 w 10000"/>
              <a:gd name="connsiteY313" fmla="*/ 2411 h 10714"/>
              <a:gd name="connsiteX314" fmla="*/ 2092 w 10000"/>
              <a:gd name="connsiteY314" fmla="*/ 2265 h 10714"/>
              <a:gd name="connsiteX315" fmla="*/ 2163 w 10000"/>
              <a:gd name="connsiteY315" fmla="*/ 2113 h 10714"/>
              <a:gd name="connsiteX316" fmla="*/ 2221 w 10000"/>
              <a:gd name="connsiteY316" fmla="*/ 1955 h 10714"/>
              <a:gd name="connsiteX317" fmla="*/ 2275 w 10000"/>
              <a:gd name="connsiteY317" fmla="*/ 1803 h 10714"/>
              <a:gd name="connsiteX318" fmla="*/ 2321 w 10000"/>
              <a:gd name="connsiteY318" fmla="*/ 1657 h 10714"/>
              <a:gd name="connsiteX319" fmla="*/ 2329 w 10000"/>
              <a:gd name="connsiteY319" fmla="*/ 1853 h 10714"/>
              <a:gd name="connsiteX320" fmla="*/ 2321 w 10000"/>
              <a:gd name="connsiteY320" fmla="*/ 2032 h 10714"/>
              <a:gd name="connsiteX321" fmla="*/ 2283 w 10000"/>
              <a:gd name="connsiteY321" fmla="*/ 2199 h 10714"/>
              <a:gd name="connsiteX322" fmla="*/ 2229 w 10000"/>
              <a:gd name="connsiteY322" fmla="*/ 2366 h 10714"/>
              <a:gd name="connsiteX323" fmla="*/ 2154 w 10000"/>
              <a:gd name="connsiteY323" fmla="*/ 2524 h 10714"/>
              <a:gd name="connsiteX324" fmla="*/ 2046 w 10000"/>
              <a:gd name="connsiteY324" fmla="*/ 2682 h 10714"/>
              <a:gd name="connsiteX325" fmla="*/ 1796 w 10000"/>
              <a:gd name="connsiteY325" fmla="*/ 3027 h 10714"/>
              <a:gd name="connsiteX326" fmla="*/ 2054 w 10000"/>
              <a:gd name="connsiteY326" fmla="*/ 3305 h 10714"/>
              <a:gd name="connsiteX327" fmla="*/ 2333 w 10000"/>
              <a:gd name="connsiteY327" fmla="*/ 3564 h 10714"/>
              <a:gd name="connsiteX328" fmla="*/ 2638 w 10000"/>
              <a:gd name="connsiteY328" fmla="*/ 3808 h 10714"/>
              <a:gd name="connsiteX329" fmla="*/ 2963 w 10000"/>
              <a:gd name="connsiteY329" fmla="*/ 4032 h 10714"/>
              <a:gd name="connsiteX330" fmla="*/ 4129 w 10000"/>
              <a:gd name="connsiteY330" fmla="*/ 4610 h 10714"/>
              <a:gd name="connsiteX331" fmla="*/ 4167 w 10000"/>
              <a:gd name="connsiteY331" fmla="*/ 4589 h 10714"/>
              <a:gd name="connsiteX332" fmla="*/ 4071 w 10000"/>
              <a:gd name="connsiteY332" fmla="*/ 4333 h 10714"/>
              <a:gd name="connsiteX333" fmla="*/ 3996 w 10000"/>
              <a:gd name="connsiteY333" fmla="*/ 4058 h 10714"/>
              <a:gd name="connsiteX334" fmla="*/ 3933 w 10000"/>
              <a:gd name="connsiteY334" fmla="*/ 3760 h 10714"/>
              <a:gd name="connsiteX335" fmla="*/ 3904 w 10000"/>
              <a:gd name="connsiteY335" fmla="*/ 3456 h 10714"/>
              <a:gd name="connsiteX336" fmla="*/ 3879 w 10000"/>
              <a:gd name="connsiteY336" fmla="*/ 3138 h 10714"/>
              <a:gd name="connsiteX337" fmla="*/ 3879 w 10000"/>
              <a:gd name="connsiteY337" fmla="*/ 2813 h 10714"/>
              <a:gd name="connsiteX338" fmla="*/ 3896 w 10000"/>
              <a:gd name="connsiteY338" fmla="*/ 2485 h 10714"/>
              <a:gd name="connsiteX339" fmla="*/ 3933 w 10000"/>
              <a:gd name="connsiteY339" fmla="*/ 2160 h 10714"/>
              <a:gd name="connsiteX340" fmla="*/ 3988 w 10000"/>
              <a:gd name="connsiteY340" fmla="*/ 1836 h 10714"/>
              <a:gd name="connsiteX341" fmla="*/ 4046 w 10000"/>
              <a:gd name="connsiteY341" fmla="*/ 1523 h 10714"/>
              <a:gd name="connsiteX342" fmla="*/ 4129 w 10000"/>
              <a:gd name="connsiteY342" fmla="*/ 1219 h 10714"/>
              <a:gd name="connsiteX343" fmla="*/ 4229 w 10000"/>
              <a:gd name="connsiteY343" fmla="*/ 933 h 10714"/>
              <a:gd name="connsiteX344" fmla="*/ 4333 w 10000"/>
              <a:gd name="connsiteY344" fmla="*/ 662 h 10714"/>
              <a:gd name="connsiteX345" fmla="*/ 4454 w 10000"/>
              <a:gd name="connsiteY345" fmla="*/ 417 h 10714"/>
              <a:gd name="connsiteX346" fmla="*/ 4583 w 10000"/>
              <a:gd name="connsiteY346" fmla="*/ 194 h 10714"/>
              <a:gd name="connsiteX347" fmla="*/ 4738 w 10000"/>
              <a:gd name="connsiteY347" fmla="*/ 0 h 10714"/>
              <a:gd name="connsiteX0" fmla="*/ 4738 w 10000"/>
              <a:gd name="connsiteY0" fmla="*/ 0 h 10741"/>
              <a:gd name="connsiteX1" fmla="*/ 4721 w 10000"/>
              <a:gd name="connsiteY1" fmla="*/ 48 h 10741"/>
              <a:gd name="connsiteX2" fmla="*/ 4713 w 10000"/>
              <a:gd name="connsiteY2" fmla="*/ 80 h 10741"/>
              <a:gd name="connsiteX3" fmla="*/ 4704 w 10000"/>
              <a:gd name="connsiteY3" fmla="*/ 101 h 10741"/>
              <a:gd name="connsiteX4" fmla="*/ 4704 w 10000"/>
              <a:gd name="connsiteY4" fmla="*/ 113 h 10741"/>
              <a:gd name="connsiteX5" fmla="*/ 4713 w 10000"/>
              <a:gd name="connsiteY5" fmla="*/ 119 h 10741"/>
              <a:gd name="connsiteX6" fmla="*/ 4713 w 10000"/>
              <a:gd name="connsiteY6" fmla="*/ 125 h 10741"/>
              <a:gd name="connsiteX7" fmla="*/ 4721 w 10000"/>
              <a:gd name="connsiteY7" fmla="*/ 125 h 10741"/>
              <a:gd name="connsiteX8" fmla="*/ 4721 w 10000"/>
              <a:gd name="connsiteY8" fmla="*/ 125 h 10741"/>
              <a:gd name="connsiteX9" fmla="*/ 4721 w 10000"/>
              <a:gd name="connsiteY9" fmla="*/ 134 h 10741"/>
              <a:gd name="connsiteX10" fmla="*/ 4713 w 10000"/>
              <a:gd name="connsiteY10" fmla="*/ 152 h 10741"/>
              <a:gd name="connsiteX11" fmla="*/ 4704 w 10000"/>
              <a:gd name="connsiteY11" fmla="*/ 179 h 10741"/>
              <a:gd name="connsiteX12" fmla="*/ 4692 w 10000"/>
              <a:gd name="connsiteY12" fmla="*/ 221 h 10741"/>
              <a:gd name="connsiteX13" fmla="*/ 4667 w 10000"/>
              <a:gd name="connsiteY13" fmla="*/ 280 h 10741"/>
              <a:gd name="connsiteX14" fmla="*/ 4629 w 10000"/>
              <a:gd name="connsiteY14" fmla="*/ 364 h 10741"/>
              <a:gd name="connsiteX15" fmla="*/ 4592 w 10000"/>
              <a:gd name="connsiteY15" fmla="*/ 465 h 10741"/>
              <a:gd name="connsiteX16" fmla="*/ 4533 w 10000"/>
              <a:gd name="connsiteY16" fmla="*/ 596 h 10741"/>
              <a:gd name="connsiteX17" fmla="*/ 4463 w 10000"/>
              <a:gd name="connsiteY17" fmla="*/ 754 h 10741"/>
              <a:gd name="connsiteX18" fmla="*/ 4379 w 10000"/>
              <a:gd name="connsiteY18" fmla="*/ 1001 h 10741"/>
              <a:gd name="connsiteX19" fmla="*/ 4321 w 10000"/>
              <a:gd name="connsiteY19" fmla="*/ 1266 h 10741"/>
              <a:gd name="connsiteX20" fmla="*/ 4275 w 10000"/>
              <a:gd name="connsiteY20" fmla="*/ 1538 h 10741"/>
              <a:gd name="connsiteX21" fmla="*/ 4213 w 10000"/>
              <a:gd name="connsiteY21" fmla="*/ 1827 h 10741"/>
              <a:gd name="connsiteX22" fmla="*/ 4204 w 10000"/>
              <a:gd name="connsiteY22" fmla="*/ 1889 h 10741"/>
              <a:gd name="connsiteX23" fmla="*/ 4192 w 10000"/>
              <a:gd name="connsiteY23" fmla="*/ 1982 h 10741"/>
              <a:gd name="connsiteX24" fmla="*/ 4183 w 10000"/>
              <a:gd name="connsiteY24" fmla="*/ 2080 h 10741"/>
              <a:gd name="connsiteX25" fmla="*/ 4175 w 10000"/>
              <a:gd name="connsiteY25" fmla="*/ 2187 h 10741"/>
              <a:gd name="connsiteX26" fmla="*/ 4175 w 10000"/>
              <a:gd name="connsiteY26" fmla="*/ 2297 h 10741"/>
              <a:gd name="connsiteX27" fmla="*/ 4192 w 10000"/>
              <a:gd name="connsiteY27" fmla="*/ 2396 h 10741"/>
              <a:gd name="connsiteX28" fmla="*/ 4213 w 10000"/>
              <a:gd name="connsiteY28" fmla="*/ 2482 h 10741"/>
              <a:gd name="connsiteX29" fmla="*/ 4250 w 10000"/>
              <a:gd name="connsiteY29" fmla="*/ 2542 h 10741"/>
              <a:gd name="connsiteX30" fmla="*/ 4450 w 10000"/>
              <a:gd name="connsiteY30" fmla="*/ 2530 h 10741"/>
              <a:gd name="connsiteX31" fmla="*/ 4646 w 10000"/>
              <a:gd name="connsiteY31" fmla="*/ 2482 h 10741"/>
              <a:gd name="connsiteX32" fmla="*/ 4833 w 10000"/>
              <a:gd name="connsiteY32" fmla="*/ 2405 h 10741"/>
              <a:gd name="connsiteX33" fmla="*/ 5025 w 10000"/>
              <a:gd name="connsiteY33" fmla="*/ 2297 h 10741"/>
              <a:gd name="connsiteX34" fmla="*/ 5200 w 10000"/>
              <a:gd name="connsiteY34" fmla="*/ 2172 h 10741"/>
              <a:gd name="connsiteX35" fmla="*/ 5371 w 10000"/>
              <a:gd name="connsiteY35" fmla="*/ 2020 h 10741"/>
              <a:gd name="connsiteX36" fmla="*/ 5533 w 10000"/>
              <a:gd name="connsiteY36" fmla="*/ 1859 h 10741"/>
              <a:gd name="connsiteX37" fmla="*/ 5683 w 10000"/>
              <a:gd name="connsiteY37" fmla="*/ 1690 h 10741"/>
              <a:gd name="connsiteX38" fmla="*/ 5829 w 10000"/>
              <a:gd name="connsiteY38" fmla="*/ 1511 h 10741"/>
              <a:gd name="connsiteX39" fmla="*/ 5954 w 10000"/>
              <a:gd name="connsiteY39" fmla="*/ 1326 h 10741"/>
              <a:gd name="connsiteX40" fmla="*/ 6071 w 10000"/>
              <a:gd name="connsiteY40" fmla="*/ 1147 h 10741"/>
              <a:gd name="connsiteX41" fmla="*/ 6167 w 10000"/>
              <a:gd name="connsiteY41" fmla="*/ 974 h 10741"/>
              <a:gd name="connsiteX42" fmla="*/ 6213 w 10000"/>
              <a:gd name="connsiteY42" fmla="*/ 974 h 10741"/>
              <a:gd name="connsiteX43" fmla="*/ 6213 w 10000"/>
              <a:gd name="connsiteY43" fmla="*/ 992 h 10741"/>
              <a:gd name="connsiteX44" fmla="*/ 6138 w 10000"/>
              <a:gd name="connsiteY44" fmla="*/ 1165 h 10741"/>
              <a:gd name="connsiteX45" fmla="*/ 6054 w 10000"/>
              <a:gd name="connsiteY45" fmla="*/ 1344 h 10741"/>
              <a:gd name="connsiteX46" fmla="*/ 5963 w 10000"/>
              <a:gd name="connsiteY46" fmla="*/ 1517 h 10741"/>
              <a:gd name="connsiteX47" fmla="*/ 5871 w 10000"/>
              <a:gd name="connsiteY47" fmla="*/ 1684 h 10741"/>
              <a:gd name="connsiteX48" fmla="*/ 5775 w 10000"/>
              <a:gd name="connsiteY48" fmla="*/ 1847 h 10741"/>
              <a:gd name="connsiteX49" fmla="*/ 5667 w 10000"/>
              <a:gd name="connsiteY49" fmla="*/ 1999 h 10741"/>
              <a:gd name="connsiteX50" fmla="*/ 5554 w 10000"/>
              <a:gd name="connsiteY50" fmla="*/ 2145 h 10741"/>
              <a:gd name="connsiteX51" fmla="*/ 5417 w 10000"/>
              <a:gd name="connsiteY51" fmla="*/ 2279 h 10741"/>
              <a:gd name="connsiteX52" fmla="*/ 5275 w 10000"/>
              <a:gd name="connsiteY52" fmla="*/ 2411 h 10741"/>
              <a:gd name="connsiteX53" fmla="*/ 5108 w 10000"/>
              <a:gd name="connsiteY53" fmla="*/ 2518 h 10741"/>
              <a:gd name="connsiteX54" fmla="*/ 4917 w 10000"/>
              <a:gd name="connsiteY54" fmla="*/ 2616 h 10741"/>
              <a:gd name="connsiteX55" fmla="*/ 4704 w 10000"/>
              <a:gd name="connsiteY55" fmla="*/ 2703 h 10741"/>
              <a:gd name="connsiteX56" fmla="*/ 4479 w 10000"/>
              <a:gd name="connsiteY56" fmla="*/ 2768 h 10741"/>
              <a:gd name="connsiteX57" fmla="*/ 4213 w 10000"/>
              <a:gd name="connsiteY57" fmla="*/ 2813 h 10741"/>
              <a:gd name="connsiteX58" fmla="*/ 4221 w 10000"/>
              <a:gd name="connsiteY58" fmla="*/ 3126 h 10741"/>
              <a:gd name="connsiteX59" fmla="*/ 4258 w 10000"/>
              <a:gd name="connsiteY59" fmla="*/ 3424 h 10741"/>
              <a:gd name="connsiteX60" fmla="*/ 4321 w 10000"/>
              <a:gd name="connsiteY60" fmla="*/ 3707 h 10741"/>
              <a:gd name="connsiteX61" fmla="*/ 4404 w 10000"/>
              <a:gd name="connsiteY61" fmla="*/ 3975 h 10741"/>
              <a:gd name="connsiteX62" fmla="*/ 4508 w 10000"/>
              <a:gd name="connsiteY62" fmla="*/ 4231 h 10741"/>
              <a:gd name="connsiteX63" fmla="*/ 4621 w 10000"/>
              <a:gd name="connsiteY63" fmla="*/ 4476 h 10741"/>
              <a:gd name="connsiteX64" fmla="*/ 4750 w 10000"/>
              <a:gd name="connsiteY64" fmla="*/ 4708 h 10741"/>
              <a:gd name="connsiteX65" fmla="*/ 4879 w 10000"/>
              <a:gd name="connsiteY65" fmla="*/ 4934 h 10741"/>
              <a:gd name="connsiteX66" fmla="*/ 4917 w 10000"/>
              <a:gd name="connsiteY66" fmla="*/ 4988 h 10741"/>
              <a:gd name="connsiteX67" fmla="*/ 4950 w 10000"/>
              <a:gd name="connsiteY67" fmla="*/ 5054 h 10741"/>
              <a:gd name="connsiteX68" fmla="*/ 4996 w 10000"/>
              <a:gd name="connsiteY68" fmla="*/ 5125 h 10741"/>
              <a:gd name="connsiteX69" fmla="*/ 5038 w 10000"/>
              <a:gd name="connsiteY69" fmla="*/ 5200 h 10741"/>
              <a:gd name="connsiteX70" fmla="*/ 5092 w 10000"/>
              <a:gd name="connsiteY70" fmla="*/ 5271 h 10741"/>
              <a:gd name="connsiteX71" fmla="*/ 5154 w 10000"/>
              <a:gd name="connsiteY71" fmla="*/ 5331 h 10741"/>
              <a:gd name="connsiteX72" fmla="*/ 5229 w 10000"/>
              <a:gd name="connsiteY72" fmla="*/ 5384 h 10741"/>
              <a:gd name="connsiteX73" fmla="*/ 5313 w 10000"/>
              <a:gd name="connsiteY73" fmla="*/ 5423 h 10741"/>
              <a:gd name="connsiteX74" fmla="*/ 5413 w 10000"/>
              <a:gd name="connsiteY74" fmla="*/ 5438 h 10741"/>
              <a:gd name="connsiteX75" fmla="*/ 5517 w 10000"/>
              <a:gd name="connsiteY75" fmla="*/ 5435 h 10741"/>
              <a:gd name="connsiteX76" fmla="*/ 5704 w 10000"/>
              <a:gd name="connsiteY76" fmla="*/ 5390 h 10741"/>
              <a:gd name="connsiteX77" fmla="*/ 5871 w 10000"/>
              <a:gd name="connsiteY77" fmla="*/ 5316 h 10741"/>
              <a:gd name="connsiteX78" fmla="*/ 6033 w 10000"/>
              <a:gd name="connsiteY78" fmla="*/ 5223 h 10741"/>
              <a:gd name="connsiteX79" fmla="*/ 6167 w 10000"/>
              <a:gd name="connsiteY79" fmla="*/ 5113 h 10741"/>
              <a:gd name="connsiteX80" fmla="*/ 6296 w 10000"/>
              <a:gd name="connsiteY80" fmla="*/ 4994 h 10741"/>
              <a:gd name="connsiteX81" fmla="*/ 6417 w 10000"/>
              <a:gd name="connsiteY81" fmla="*/ 4869 h 10741"/>
              <a:gd name="connsiteX82" fmla="*/ 6525 w 10000"/>
              <a:gd name="connsiteY82" fmla="*/ 4750 h 10741"/>
              <a:gd name="connsiteX83" fmla="*/ 6617 w 10000"/>
              <a:gd name="connsiteY83" fmla="*/ 4636 h 10741"/>
              <a:gd name="connsiteX84" fmla="*/ 6821 w 10000"/>
              <a:gd name="connsiteY84" fmla="*/ 4377 h 10741"/>
              <a:gd name="connsiteX85" fmla="*/ 7017 w 10000"/>
              <a:gd name="connsiteY85" fmla="*/ 4085 h 10741"/>
              <a:gd name="connsiteX86" fmla="*/ 7213 w 10000"/>
              <a:gd name="connsiteY86" fmla="*/ 3766 h 10741"/>
              <a:gd name="connsiteX87" fmla="*/ 7396 w 10000"/>
              <a:gd name="connsiteY87" fmla="*/ 3418 h 10741"/>
              <a:gd name="connsiteX88" fmla="*/ 7563 w 10000"/>
              <a:gd name="connsiteY88" fmla="*/ 3051 h 10741"/>
              <a:gd name="connsiteX89" fmla="*/ 7713 w 10000"/>
              <a:gd name="connsiteY89" fmla="*/ 2661 h 10741"/>
              <a:gd name="connsiteX90" fmla="*/ 7850 w 10000"/>
              <a:gd name="connsiteY90" fmla="*/ 2253 h 10741"/>
              <a:gd name="connsiteX91" fmla="*/ 7950 w 10000"/>
              <a:gd name="connsiteY91" fmla="*/ 1830 h 10741"/>
              <a:gd name="connsiteX92" fmla="*/ 8025 w 10000"/>
              <a:gd name="connsiteY92" fmla="*/ 1397 h 10741"/>
              <a:gd name="connsiteX93" fmla="*/ 8071 w 10000"/>
              <a:gd name="connsiteY93" fmla="*/ 954 h 10741"/>
              <a:gd name="connsiteX94" fmla="*/ 8108 w 10000"/>
              <a:gd name="connsiteY94" fmla="*/ 974 h 10741"/>
              <a:gd name="connsiteX95" fmla="*/ 8138 w 10000"/>
              <a:gd name="connsiteY95" fmla="*/ 1025 h 10741"/>
              <a:gd name="connsiteX96" fmla="*/ 8163 w 10000"/>
              <a:gd name="connsiteY96" fmla="*/ 1100 h 10741"/>
              <a:gd name="connsiteX97" fmla="*/ 8175 w 10000"/>
              <a:gd name="connsiteY97" fmla="*/ 1198 h 10741"/>
              <a:gd name="connsiteX98" fmla="*/ 8183 w 10000"/>
              <a:gd name="connsiteY98" fmla="*/ 1311 h 10741"/>
              <a:gd name="connsiteX99" fmla="*/ 8183 w 10000"/>
              <a:gd name="connsiteY99" fmla="*/ 1442 h 10741"/>
              <a:gd name="connsiteX100" fmla="*/ 8183 w 10000"/>
              <a:gd name="connsiteY100" fmla="*/ 1582 h 10741"/>
              <a:gd name="connsiteX101" fmla="*/ 8175 w 10000"/>
              <a:gd name="connsiteY101" fmla="*/ 1734 h 10741"/>
              <a:gd name="connsiteX102" fmla="*/ 8163 w 10000"/>
              <a:gd name="connsiteY102" fmla="*/ 1889 h 10741"/>
              <a:gd name="connsiteX103" fmla="*/ 8146 w 10000"/>
              <a:gd name="connsiteY103" fmla="*/ 2047 h 10741"/>
              <a:gd name="connsiteX104" fmla="*/ 8121 w 10000"/>
              <a:gd name="connsiteY104" fmla="*/ 2205 h 10741"/>
              <a:gd name="connsiteX105" fmla="*/ 8108 w 10000"/>
              <a:gd name="connsiteY105" fmla="*/ 2357 h 10741"/>
              <a:gd name="connsiteX106" fmla="*/ 8083 w 10000"/>
              <a:gd name="connsiteY106" fmla="*/ 2497 h 10741"/>
              <a:gd name="connsiteX107" fmla="*/ 8063 w 10000"/>
              <a:gd name="connsiteY107" fmla="*/ 2628 h 10741"/>
              <a:gd name="connsiteX108" fmla="*/ 8038 w 10000"/>
              <a:gd name="connsiteY108" fmla="*/ 2741 h 10741"/>
              <a:gd name="connsiteX109" fmla="*/ 8017 w 10000"/>
              <a:gd name="connsiteY109" fmla="*/ 2834 h 10741"/>
              <a:gd name="connsiteX110" fmla="*/ 8000 w 10000"/>
              <a:gd name="connsiteY110" fmla="*/ 2908 h 10741"/>
              <a:gd name="connsiteX111" fmla="*/ 7700 w 10000"/>
              <a:gd name="connsiteY111" fmla="*/ 3754 h 10741"/>
              <a:gd name="connsiteX112" fmla="*/ 7942 w 10000"/>
              <a:gd name="connsiteY112" fmla="*/ 3737 h 10741"/>
              <a:gd name="connsiteX113" fmla="*/ 8167 w 10000"/>
              <a:gd name="connsiteY113" fmla="*/ 3695 h 10741"/>
              <a:gd name="connsiteX114" fmla="*/ 8379 w 10000"/>
              <a:gd name="connsiteY114" fmla="*/ 3635 h 10741"/>
              <a:gd name="connsiteX115" fmla="*/ 8583 w 10000"/>
              <a:gd name="connsiteY115" fmla="*/ 3558 h 10741"/>
              <a:gd name="connsiteX116" fmla="*/ 8767 w 10000"/>
              <a:gd name="connsiteY116" fmla="*/ 3471 h 10741"/>
              <a:gd name="connsiteX117" fmla="*/ 8933 w 10000"/>
              <a:gd name="connsiteY117" fmla="*/ 3376 h 10741"/>
              <a:gd name="connsiteX118" fmla="*/ 9092 w 10000"/>
              <a:gd name="connsiteY118" fmla="*/ 3278 h 10741"/>
              <a:gd name="connsiteX119" fmla="*/ 9238 w 10000"/>
              <a:gd name="connsiteY119" fmla="*/ 3185 h 10741"/>
              <a:gd name="connsiteX120" fmla="*/ 9250 w 10000"/>
              <a:gd name="connsiteY120" fmla="*/ 3230 h 10741"/>
              <a:gd name="connsiteX121" fmla="*/ 9117 w 10000"/>
              <a:gd name="connsiteY121" fmla="*/ 3376 h 10741"/>
              <a:gd name="connsiteX122" fmla="*/ 8954 w 10000"/>
              <a:gd name="connsiteY122" fmla="*/ 3516 h 10741"/>
              <a:gd name="connsiteX123" fmla="*/ 8758 w 10000"/>
              <a:gd name="connsiteY123" fmla="*/ 3641 h 10741"/>
              <a:gd name="connsiteX124" fmla="*/ 8538 w 10000"/>
              <a:gd name="connsiteY124" fmla="*/ 3754 h 10741"/>
              <a:gd name="connsiteX125" fmla="*/ 8304 w 10000"/>
              <a:gd name="connsiteY125" fmla="*/ 3856 h 10741"/>
              <a:gd name="connsiteX126" fmla="*/ 8054 w 10000"/>
              <a:gd name="connsiteY126" fmla="*/ 3945 h 10741"/>
              <a:gd name="connsiteX127" fmla="*/ 7796 w 10000"/>
              <a:gd name="connsiteY127" fmla="*/ 4014 h 10741"/>
              <a:gd name="connsiteX128" fmla="*/ 7533 w 10000"/>
              <a:gd name="connsiteY128" fmla="*/ 4064 h 10741"/>
              <a:gd name="connsiteX129" fmla="*/ 7479 w 10000"/>
              <a:gd name="connsiteY129" fmla="*/ 4184 h 10741"/>
              <a:gd name="connsiteX130" fmla="*/ 7404 w 10000"/>
              <a:gd name="connsiteY130" fmla="*/ 4324 h 10741"/>
              <a:gd name="connsiteX131" fmla="*/ 7321 w 10000"/>
              <a:gd name="connsiteY131" fmla="*/ 4470 h 10741"/>
              <a:gd name="connsiteX132" fmla="*/ 7213 w 10000"/>
              <a:gd name="connsiteY132" fmla="*/ 4628 h 10741"/>
              <a:gd name="connsiteX133" fmla="*/ 7100 w 10000"/>
              <a:gd name="connsiteY133" fmla="*/ 4794 h 10741"/>
              <a:gd name="connsiteX134" fmla="*/ 6979 w 10000"/>
              <a:gd name="connsiteY134" fmla="*/ 4958 h 10741"/>
              <a:gd name="connsiteX135" fmla="*/ 6850 w 10000"/>
              <a:gd name="connsiteY135" fmla="*/ 5113 h 10741"/>
              <a:gd name="connsiteX136" fmla="*/ 6721 w 10000"/>
              <a:gd name="connsiteY136" fmla="*/ 5265 h 10741"/>
              <a:gd name="connsiteX137" fmla="*/ 6600 w 10000"/>
              <a:gd name="connsiteY137" fmla="*/ 5405 h 10741"/>
              <a:gd name="connsiteX138" fmla="*/ 6471 w 10000"/>
              <a:gd name="connsiteY138" fmla="*/ 5530 h 10741"/>
              <a:gd name="connsiteX139" fmla="*/ 6358 w 10000"/>
              <a:gd name="connsiteY139" fmla="*/ 5641 h 10741"/>
              <a:gd name="connsiteX140" fmla="*/ 6250 w 10000"/>
              <a:gd name="connsiteY140" fmla="*/ 5721 h 10741"/>
              <a:gd name="connsiteX141" fmla="*/ 6267 w 10000"/>
              <a:gd name="connsiteY141" fmla="*/ 5781 h 10741"/>
              <a:gd name="connsiteX142" fmla="*/ 6296 w 10000"/>
              <a:gd name="connsiteY142" fmla="*/ 5793 h 10741"/>
              <a:gd name="connsiteX143" fmla="*/ 6479 w 10000"/>
              <a:gd name="connsiteY143" fmla="*/ 5754 h 10741"/>
              <a:gd name="connsiteX144" fmla="*/ 6663 w 10000"/>
              <a:gd name="connsiteY144" fmla="*/ 5736 h 10741"/>
              <a:gd name="connsiteX145" fmla="*/ 6858 w 10000"/>
              <a:gd name="connsiteY145" fmla="*/ 5736 h 10741"/>
              <a:gd name="connsiteX146" fmla="*/ 7046 w 10000"/>
              <a:gd name="connsiteY146" fmla="*/ 5742 h 10741"/>
              <a:gd name="connsiteX147" fmla="*/ 7246 w 10000"/>
              <a:gd name="connsiteY147" fmla="*/ 5748 h 10741"/>
              <a:gd name="connsiteX148" fmla="*/ 7425 w 10000"/>
              <a:gd name="connsiteY148" fmla="*/ 5748 h 10741"/>
              <a:gd name="connsiteX149" fmla="*/ 7600 w 10000"/>
              <a:gd name="connsiteY149" fmla="*/ 5733 h 10741"/>
              <a:gd name="connsiteX150" fmla="*/ 7950 w 10000"/>
              <a:gd name="connsiteY150" fmla="*/ 5673 h 10741"/>
              <a:gd name="connsiteX151" fmla="*/ 8275 w 10000"/>
              <a:gd name="connsiteY151" fmla="*/ 5596 h 10741"/>
              <a:gd name="connsiteX152" fmla="*/ 8579 w 10000"/>
              <a:gd name="connsiteY152" fmla="*/ 5504 h 10741"/>
              <a:gd name="connsiteX153" fmla="*/ 8858 w 10000"/>
              <a:gd name="connsiteY153" fmla="*/ 5390 h 10741"/>
              <a:gd name="connsiteX154" fmla="*/ 9117 w 10000"/>
              <a:gd name="connsiteY154" fmla="*/ 5265 h 10741"/>
              <a:gd name="connsiteX155" fmla="*/ 9350 w 10000"/>
              <a:gd name="connsiteY155" fmla="*/ 5119 h 10741"/>
              <a:gd name="connsiteX156" fmla="*/ 9563 w 10000"/>
              <a:gd name="connsiteY156" fmla="*/ 4967 h 10741"/>
              <a:gd name="connsiteX157" fmla="*/ 9758 w 10000"/>
              <a:gd name="connsiteY157" fmla="*/ 4794 h 10741"/>
              <a:gd name="connsiteX158" fmla="*/ 9933 w 10000"/>
              <a:gd name="connsiteY158" fmla="*/ 4610 h 10741"/>
              <a:gd name="connsiteX159" fmla="*/ 10000 w 10000"/>
              <a:gd name="connsiteY159" fmla="*/ 4648 h 10741"/>
              <a:gd name="connsiteX160" fmla="*/ 10000 w 10000"/>
              <a:gd name="connsiteY160" fmla="*/ 4660 h 10741"/>
              <a:gd name="connsiteX161" fmla="*/ 9904 w 10000"/>
              <a:gd name="connsiteY161" fmla="*/ 4827 h 10741"/>
              <a:gd name="connsiteX162" fmla="*/ 9767 w 10000"/>
              <a:gd name="connsiteY162" fmla="*/ 5000 h 10741"/>
              <a:gd name="connsiteX163" fmla="*/ 9600 w 10000"/>
              <a:gd name="connsiteY163" fmla="*/ 5173 h 10741"/>
              <a:gd name="connsiteX164" fmla="*/ 9404 w 10000"/>
              <a:gd name="connsiteY164" fmla="*/ 5343 h 10741"/>
              <a:gd name="connsiteX165" fmla="*/ 9183 w 10000"/>
              <a:gd name="connsiteY165" fmla="*/ 5504 h 10741"/>
              <a:gd name="connsiteX166" fmla="*/ 8950 w 10000"/>
              <a:gd name="connsiteY166" fmla="*/ 5662 h 10741"/>
              <a:gd name="connsiteX167" fmla="*/ 8704 w 10000"/>
              <a:gd name="connsiteY167" fmla="*/ 5802 h 10741"/>
              <a:gd name="connsiteX168" fmla="*/ 8463 w 10000"/>
              <a:gd name="connsiteY168" fmla="*/ 5927 h 10741"/>
              <a:gd name="connsiteX169" fmla="*/ 8229 w 10000"/>
              <a:gd name="connsiteY169" fmla="*/ 6025 h 10741"/>
              <a:gd name="connsiteX170" fmla="*/ 8000 w 10000"/>
              <a:gd name="connsiteY170" fmla="*/ 6105 h 10741"/>
              <a:gd name="connsiteX171" fmla="*/ 7879 w 10000"/>
              <a:gd name="connsiteY171" fmla="*/ 6132 h 10741"/>
              <a:gd name="connsiteX172" fmla="*/ 7729 w 10000"/>
              <a:gd name="connsiteY172" fmla="*/ 6153 h 10741"/>
              <a:gd name="connsiteX173" fmla="*/ 7563 w 10000"/>
              <a:gd name="connsiteY173" fmla="*/ 6177 h 10741"/>
              <a:gd name="connsiteX174" fmla="*/ 7388 w 10000"/>
              <a:gd name="connsiteY174" fmla="*/ 6198 h 10741"/>
              <a:gd name="connsiteX175" fmla="*/ 7204 w 10000"/>
              <a:gd name="connsiteY175" fmla="*/ 6219 h 10741"/>
              <a:gd name="connsiteX176" fmla="*/ 7017 w 10000"/>
              <a:gd name="connsiteY176" fmla="*/ 6240 h 10741"/>
              <a:gd name="connsiteX177" fmla="*/ 6842 w 10000"/>
              <a:gd name="connsiteY177" fmla="*/ 6263 h 10741"/>
              <a:gd name="connsiteX178" fmla="*/ 6675 w 10000"/>
              <a:gd name="connsiteY178" fmla="*/ 6290 h 10741"/>
              <a:gd name="connsiteX179" fmla="*/ 6517 w 10000"/>
              <a:gd name="connsiteY179" fmla="*/ 6329 h 10741"/>
              <a:gd name="connsiteX180" fmla="*/ 6388 w 10000"/>
              <a:gd name="connsiteY180" fmla="*/ 6365 h 10741"/>
              <a:gd name="connsiteX181" fmla="*/ 6288 w 10000"/>
              <a:gd name="connsiteY181" fmla="*/ 6415 h 10741"/>
              <a:gd name="connsiteX182" fmla="*/ 6213 w 10000"/>
              <a:gd name="connsiteY182" fmla="*/ 6475 h 10741"/>
              <a:gd name="connsiteX183" fmla="*/ 6092 w 10000"/>
              <a:gd name="connsiteY183" fmla="*/ 6648 h 10741"/>
              <a:gd name="connsiteX184" fmla="*/ 6008 w 10000"/>
              <a:gd name="connsiteY184" fmla="*/ 6836 h 10741"/>
              <a:gd name="connsiteX185" fmla="*/ 5942 w 10000"/>
              <a:gd name="connsiteY185" fmla="*/ 7032 h 10741"/>
              <a:gd name="connsiteX186" fmla="*/ 5904 w 10000"/>
              <a:gd name="connsiteY186" fmla="*/ 7232 h 10741"/>
              <a:gd name="connsiteX187" fmla="*/ 5888 w 10000"/>
              <a:gd name="connsiteY187" fmla="*/ 7443 h 10741"/>
              <a:gd name="connsiteX188" fmla="*/ 5879 w 10000"/>
              <a:gd name="connsiteY188" fmla="*/ 7655 h 10741"/>
              <a:gd name="connsiteX189" fmla="*/ 5888 w 10000"/>
              <a:gd name="connsiteY189" fmla="*/ 7867 h 10741"/>
              <a:gd name="connsiteX190" fmla="*/ 5904 w 10000"/>
              <a:gd name="connsiteY190" fmla="*/ 8084 h 10741"/>
              <a:gd name="connsiteX191" fmla="*/ 5925 w 10000"/>
              <a:gd name="connsiteY191" fmla="*/ 8299 h 10741"/>
              <a:gd name="connsiteX192" fmla="*/ 5950 w 10000"/>
              <a:gd name="connsiteY192" fmla="*/ 8510 h 10741"/>
              <a:gd name="connsiteX193" fmla="*/ 5954 w 10000"/>
              <a:gd name="connsiteY193" fmla="*/ 8820 h 10741"/>
              <a:gd name="connsiteX194" fmla="*/ 5933 w 10000"/>
              <a:gd name="connsiteY194" fmla="*/ 9130 h 10741"/>
              <a:gd name="connsiteX195" fmla="*/ 5896 w 10000"/>
              <a:gd name="connsiteY195" fmla="*/ 9428 h 10741"/>
              <a:gd name="connsiteX196" fmla="*/ 5850 w 10000"/>
              <a:gd name="connsiteY196" fmla="*/ 9720 h 10741"/>
              <a:gd name="connsiteX197" fmla="*/ 5909 w 10000"/>
              <a:gd name="connsiteY197" fmla="*/ 10741 h 10741"/>
              <a:gd name="connsiteX198" fmla="*/ 4117 w 10000"/>
              <a:gd name="connsiteY198" fmla="*/ 10686 h 10741"/>
              <a:gd name="connsiteX199" fmla="*/ 4309 w 10000"/>
              <a:gd name="connsiteY199" fmla="*/ 10293 h 10741"/>
              <a:gd name="connsiteX200" fmla="*/ 4546 w 10000"/>
              <a:gd name="connsiteY200" fmla="*/ 9848 h 10741"/>
              <a:gd name="connsiteX201" fmla="*/ 4629 w 10000"/>
              <a:gd name="connsiteY201" fmla="*/ 9687 h 10741"/>
              <a:gd name="connsiteX202" fmla="*/ 4700 w 10000"/>
              <a:gd name="connsiteY202" fmla="*/ 9508 h 10741"/>
              <a:gd name="connsiteX203" fmla="*/ 4767 w 10000"/>
              <a:gd name="connsiteY203" fmla="*/ 9309 h 10741"/>
              <a:gd name="connsiteX204" fmla="*/ 4829 w 10000"/>
              <a:gd name="connsiteY204" fmla="*/ 9097 h 10741"/>
              <a:gd name="connsiteX205" fmla="*/ 4879 w 10000"/>
              <a:gd name="connsiteY205" fmla="*/ 8868 h 10741"/>
              <a:gd name="connsiteX206" fmla="*/ 4917 w 10000"/>
              <a:gd name="connsiteY206" fmla="*/ 8635 h 10741"/>
              <a:gd name="connsiteX207" fmla="*/ 4954 w 10000"/>
              <a:gd name="connsiteY207" fmla="*/ 8391 h 10741"/>
              <a:gd name="connsiteX208" fmla="*/ 4979 w 10000"/>
              <a:gd name="connsiteY208" fmla="*/ 8144 h 10741"/>
              <a:gd name="connsiteX209" fmla="*/ 5000 w 10000"/>
              <a:gd name="connsiteY209" fmla="*/ 7887 h 10741"/>
              <a:gd name="connsiteX210" fmla="*/ 5000 w 10000"/>
              <a:gd name="connsiteY210" fmla="*/ 7634 h 10741"/>
              <a:gd name="connsiteX211" fmla="*/ 5000 w 10000"/>
              <a:gd name="connsiteY211" fmla="*/ 7384 h 10741"/>
              <a:gd name="connsiteX212" fmla="*/ 4979 w 10000"/>
              <a:gd name="connsiteY212" fmla="*/ 7133 h 10741"/>
              <a:gd name="connsiteX213" fmla="*/ 4950 w 10000"/>
              <a:gd name="connsiteY213" fmla="*/ 6892 h 10741"/>
              <a:gd name="connsiteX214" fmla="*/ 4913 w 10000"/>
              <a:gd name="connsiteY214" fmla="*/ 6657 h 10741"/>
              <a:gd name="connsiteX215" fmla="*/ 4858 w 10000"/>
              <a:gd name="connsiteY215" fmla="*/ 6430 h 10741"/>
              <a:gd name="connsiteX216" fmla="*/ 4783 w 10000"/>
              <a:gd name="connsiteY216" fmla="*/ 6219 h 10741"/>
              <a:gd name="connsiteX217" fmla="*/ 4700 w 10000"/>
              <a:gd name="connsiteY217" fmla="*/ 6019 h 10741"/>
              <a:gd name="connsiteX218" fmla="*/ 4600 w 10000"/>
              <a:gd name="connsiteY218" fmla="*/ 5840 h 10741"/>
              <a:gd name="connsiteX219" fmla="*/ 4488 w 10000"/>
              <a:gd name="connsiteY219" fmla="*/ 5682 h 10741"/>
              <a:gd name="connsiteX220" fmla="*/ 4358 w 10000"/>
              <a:gd name="connsiteY220" fmla="*/ 5542 h 10741"/>
              <a:gd name="connsiteX221" fmla="*/ 4213 w 10000"/>
              <a:gd name="connsiteY221" fmla="*/ 5429 h 10741"/>
              <a:gd name="connsiteX222" fmla="*/ 4046 w 10000"/>
              <a:gd name="connsiteY222" fmla="*/ 5343 h 10741"/>
              <a:gd name="connsiteX223" fmla="*/ 3904 w 10000"/>
              <a:gd name="connsiteY223" fmla="*/ 5292 h 10741"/>
              <a:gd name="connsiteX224" fmla="*/ 3746 w 10000"/>
              <a:gd name="connsiteY224" fmla="*/ 5271 h 10741"/>
              <a:gd name="connsiteX225" fmla="*/ 3583 w 10000"/>
              <a:gd name="connsiteY225" fmla="*/ 5271 h 10741"/>
              <a:gd name="connsiteX226" fmla="*/ 3413 w 10000"/>
              <a:gd name="connsiteY226" fmla="*/ 5286 h 10741"/>
              <a:gd name="connsiteX227" fmla="*/ 3246 w 10000"/>
              <a:gd name="connsiteY227" fmla="*/ 5310 h 10741"/>
              <a:gd name="connsiteX228" fmla="*/ 3079 w 10000"/>
              <a:gd name="connsiteY228" fmla="*/ 5343 h 10741"/>
              <a:gd name="connsiteX229" fmla="*/ 2913 w 10000"/>
              <a:gd name="connsiteY229" fmla="*/ 5369 h 10741"/>
              <a:gd name="connsiteX230" fmla="*/ 2750 w 10000"/>
              <a:gd name="connsiteY230" fmla="*/ 5396 h 10741"/>
              <a:gd name="connsiteX231" fmla="*/ 2600 w 10000"/>
              <a:gd name="connsiteY231" fmla="*/ 5411 h 10741"/>
              <a:gd name="connsiteX232" fmla="*/ 2258 w 10000"/>
              <a:gd name="connsiteY232" fmla="*/ 5423 h 10741"/>
              <a:gd name="connsiteX233" fmla="*/ 1925 w 10000"/>
              <a:gd name="connsiteY233" fmla="*/ 5411 h 10741"/>
              <a:gd name="connsiteX234" fmla="*/ 1617 w 10000"/>
              <a:gd name="connsiteY234" fmla="*/ 5384 h 10741"/>
              <a:gd name="connsiteX235" fmla="*/ 1321 w 10000"/>
              <a:gd name="connsiteY235" fmla="*/ 5346 h 10741"/>
              <a:gd name="connsiteX236" fmla="*/ 1033 w 10000"/>
              <a:gd name="connsiteY236" fmla="*/ 5298 h 10741"/>
              <a:gd name="connsiteX237" fmla="*/ 758 w 10000"/>
              <a:gd name="connsiteY237" fmla="*/ 5250 h 10741"/>
              <a:gd name="connsiteX238" fmla="*/ 500 w 10000"/>
              <a:gd name="connsiteY238" fmla="*/ 5197 h 10741"/>
              <a:gd name="connsiteX239" fmla="*/ 517 w 10000"/>
              <a:gd name="connsiteY239" fmla="*/ 5137 h 10741"/>
              <a:gd name="connsiteX240" fmla="*/ 871 w 10000"/>
              <a:gd name="connsiteY240" fmla="*/ 5173 h 10741"/>
              <a:gd name="connsiteX241" fmla="*/ 1221 w 10000"/>
              <a:gd name="connsiteY241" fmla="*/ 5197 h 10741"/>
              <a:gd name="connsiteX242" fmla="*/ 1563 w 10000"/>
              <a:gd name="connsiteY242" fmla="*/ 5206 h 10741"/>
              <a:gd name="connsiteX243" fmla="*/ 1896 w 10000"/>
              <a:gd name="connsiteY243" fmla="*/ 5197 h 10741"/>
              <a:gd name="connsiteX244" fmla="*/ 2221 w 10000"/>
              <a:gd name="connsiteY244" fmla="*/ 5164 h 10741"/>
              <a:gd name="connsiteX245" fmla="*/ 2538 w 10000"/>
              <a:gd name="connsiteY245" fmla="*/ 5113 h 10741"/>
              <a:gd name="connsiteX246" fmla="*/ 2842 w 10000"/>
              <a:gd name="connsiteY246" fmla="*/ 5045 h 10741"/>
              <a:gd name="connsiteX247" fmla="*/ 3129 w 10000"/>
              <a:gd name="connsiteY247" fmla="*/ 4946 h 10741"/>
              <a:gd name="connsiteX248" fmla="*/ 3500 w 10000"/>
              <a:gd name="connsiteY248" fmla="*/ 4815 h 10741"/>
              <a:gd name="connsiteX249" fmla="*/ 2821 w 10000"/>
              <a:gd name="connsiteY249" fmla="*/ 4389 h 10741"/>
              <a:gd name="connsiteX250" fmla="*/ 2213 w 10000"/>
              <a:gd name="connsiteY250" fmla="*/ 3912 h 10741"/>
              <a:gd name="connsiteX251" fmla="*/ 1879 w 10000"/>
              <a:gd name="connsiteY251" fmla="*/ 3939 h 10741"/>
              <a:gd name="connsiteX252" fmla="*/ 1554 w 10000"/>
              <a:gd name="connsiteY252" fmla="*/ 3939 h 10741"/>
              <a:gd name="connsiteX253" fmla="*/ 1258 w 10000"/>
              <a:gd name="connsiteY253" fmla="*/ 3912 h 10741"/>
              <a:gd name="connsiteX254" fmla="*/ 979 w 10000"/>
              <a:gd name="connsiteY254" fmla="*/ 3856 h 10741"/>
              <a:gd name="connsiteX255" fmla="*/ 721 w 10000"/>
              <a:gd name="connsiteY255" fmla="*/ 3775 h 10741"/>
              <a:gd name="connsiteX256" fmla="*/ 496 w 10000"/>
              <a:gd name="connsiteY256" fmla="*/ 3674 h 10741"/>
              <a:gd name="connsiteX257" fmla="*/ 296 w 10000"/>
              <a:gd name="connsiteY257" fmla="*/ 3549 h 10741"/>
              <a:gd name="connsiteX258" fmla="*/ 129 w 10000"/>
              <a:gd name="connsiteY258" fmla="*/ 3403 h 10741"/>
              <a:gd name="connsiteX259" fmla="*/ 0 w 10000"/>
              <a:gd name="connsiteY259" fmla="*/ 3245 h 10741"/>
              <a:gd name="connsiteX260" fmla="*/ 17 w 10000"/>
              <a:gd name="connsiteY260" fmla="*/ 3218 h 10741"/>
              <a:gd name="connsiteX261" fmla="*/ 71 w 10000"/>
              <a:gd name="connsiteY261" fmla="*/ 3245 h 10741"/>
              <a:gd name="connsiteX262" fmla="*/ 138 w 10000"/>
              <a:gd name="connsiteY262" fmla="*/ 3349 h 10741"/>
              <a:gd name="connsiteX263" fmla="*/ 246 w 10000"/>
              <a:gd name="connsiteY263" fmla="*/ 3439 h 10741"/>
              <a:gd name="connsiteX264" fmla="*/ 379 w 10000"/>
              <a:gd name="connsiteY264" fmla="*/ 3528 h 10741"/>
              <a:gd name="connsiteX265" fmla="*/ 538 w 10000"/>
              <a:gd name="connsiteY265" fmla="*/ 3597 h 10741"/>
              <a:gd name="connsiteX266" fmla="*/ 721 w 10000"/>
              <a:gd name="connsiteY266" fmla="*/ 3656 h 10741"/>
              <a:gd name="connsiteX267" fmla="*/ 913 w 10000"/>
              <a:gd name="connsiteY267" fmla="*/ 3701 h 10741"/>
              <a:gd name="connsiteX268" fmla="*/ 1117 w 10000"/>
              <a:gd name="connsiteY268" fmla="*/ 3728 h 10741"/>
              <a:gd name="connsiteX269" fmla="*/ 1329 w 10000"/>
              <a:gd name="connsiteY269" fmla="*/ 3737 h 10741"/>
              <a:gd name="connsiteX270" fmla="*/ 1533 w 10000"/>
              <a:gd name="connsiteY270" fmla="*/ 3734 h 10741"/>
              <a:gd name="connsiteX271" fmla="*/ 1646 w 10000"/>
              <a:gd name="connsiteY271" fmla="*/ 3722 h 10741"/>
              <a:gd name="connsiteX272" fmla="*/ 1746 w 10000"/>
              <a:gd name="connsiteY272" fmla="*/ 3722 h 10741"/>
              <a:gd name="connsiteX273" fmla="*/ 1833 w 10000"/>
              <a:gd name="connsiteY273" fmla="*/ 3710 h 10741"/>
              <a:gd name="connsiteX274" fmla="*/ 1917 w 10000"/>
              <a:gd name="connsiteY274" fmla="*/ 3695 h 10741"/>
              <a:gd name="connsiteX275" fmla="*/ 1988 w 10000"/>
              <a:gd name="connsiteY275" fmla="*/ 3662 h 10741"/>
              <a:gd name="connsiteX276" fmla="*/ 1788 w 10000"/>
              <a:gd name="connsiteY276" fmla="*/ 3391 h 10741"/>
              <a:gd name="connsiteX277" fmla="*/ 1617 w 10000"/>
              <a:gd name="connsiteY277" fmla="*/ 3126 h 10741"/>
              <a:gd name="connsiteX278" fmla="*/ 1454 w 10000"/>
              <a:gd name="connsiteY278" fmla="*/ 2849 h 10741"/>
              <a:gd name="connsiteX279" fmla="*/ 1313 w 10000"/>
              <a:gd name="connsiteY279" fmla="*/ 2563 h 10741"/>
              <a:gd name="connsiteX280" fmla="*/ 1175 w 10000"/>
              <a:gd name="connsiteY280" fmla="*/ 2253 h 10741"/>
              <a:gd name="connsiteX281" fmla="*/ 1046 w 10000"/>
              <a:gd name="connsiteY281" fmla="*/ 1919 h 10741"/>
              <a:gd name="connsiteX282" fmla="*/ 1033 w 10000"/>
              <a:gd name="connsiteY282" fmla="*/ 1859 h 10741"/>
              <a:gd name="connsiteX283" fmla="*/ 1000 w 10000"/>
              <a:gd name="connsiteY283" fmla="*/ 1776 h 10741"/>
              <a:gd name="connsiteX284" fmla="*/ 979 w 10000"/>
              <a:gd name="connsiteY284" fmla="*/ 1684 h 10741"/>
              <a:gd name="connsiteX285" fmla="*/ 950 w 10000"/>
              <a:gd name="connsiteY285" fmla="*/ 1591 h 10741"/>
              <a:gd name="connsiteX286" fmla="*/ 925 w 10000"/>
              <a:gd name="connsiteY286" fmla="*/ 1490 h 10741"/>
              <a:gd name="connsiteX287" fmla="*/ 917 w 10000"/>
              <a:gd name="connsiteY287" fmla="*/ 1397 h 10741"/>
              <a:gd name="connsiteX288" fmla="*/ 917 w 10000"/>
              <a:gd name="connsiteY288" fmla="*/ 1311 h 10741"/>
              <a:gd name="connsiteX289" fmla="*/ 933 w 10000"/>
              <a:gd name="connsiteY289" fmla="*/ 1234 h 10741"/>
              <a:gd name="connsiteX290" fmla="*/ 963 w 10000"/>
              <a:gd name="connsiteY290" fmla="*/ 1180 h 10741"/>
              <a:gd name="connsiteX291" fmla="*/ 1000 w 10000"/>
              <a:gd name="connsiteY291" fmla="*/ 1192 h 10741"/>
              <a:gd name="connsiteX292" fmla="*/ 1033 w 10000"/>
              <a:gd name="connsiteY292" fmla="*/ 1496 h 10741"/>
              <a:gd name="connsiteX293" fmla="*/ 1108 w 10000"/>
              <a:gd name="connsiteY293" fmla="*/ 1800 h 10741"/>
              <a:gd name="connsiteX294" fmla="*/ 1221 w 10000"/>
              <a:gd name="connsiteY294" fmla="*/ 2098 h 10741"/>
              <a:gd name="connsiteX295" fmla="*/ 1358 w 10000"/>
              <a:gd name="connsiteY295" fmla="*/ 2372 h 10741"/>
              <a:gd name="connsiteX296" fmla="*/ 1508 w 10000"/>
              <a:gd name="connsiteY296" fmla="*/ 2628 h 10741"/>
              <a:gd name="connsiteX297" fmla="*/ 1646 w 10000"/>
              <a:gd name="connsiteY297" fmla="*/ 2795 h 10741"/>
              <a:gd name="connsiteX298" fmla="*/ 1629 w 10000"/>
              <a:gd name="connsiteY298" fmla="*/ 2801 h 10741"/>
              <a:gd name="connsiteX299" fmla="*/ 1629 w 10000"/>
              <a:gd name="connsiteY299" fmla="*/ 2807 h 10741"/>
              <a:gd name="connsiteX300" fmla="*/ 1638 w 10000"/>
              <a:gd name="connsiteY300" fmla="*/ 2813 h 10741"/>
              <a:gd name="connsiteX301" fmla="*/ 1646 w 10000"/>
              <a:gd name="connsiteY301" fmla="*/ 2816 h 10741"/>
              <a:gd name="connsiteX302" fmla="*/ 1663 w 10000"/>
              <a:gd name="connsiteY302" fmla="*/ 2822 h 10741"/>
              <a:gd name="connsiteX303" fmla="*/ 1667 w 10000"/>
              <a:gd name="connsiteY303" fmla="*/ 2834 h 10741"/>
              <a:gd name="connsiteX304" fmla="*/ 1675 w 10000"/>
              <a:gd name="connsiteY304" fmla="*/ 2840 h 10741"/>
              <a:gd name="connsiteX305" fmla="*/ 1683 w 10000"/>
              <a:gd name="connsiteY305" fmla="*/ 2849 h 10741"/>
              <a:gd name="connsiteX306" fmla="*/ 1683 w 10000"/>
              <a:gd name="connsiteY306" fmla="*/ 2843 h 10741"/>
              <a:gd name="connsiteX307" fmla="*/ 1675 w 10000"/>
              <a:gd name="connsiteY307" fmla="*/ 2840 h 10741"/>
              <a:gd name="connsiteX308" fmla="*/ 1675 w 10000"/>
              <a:gd name="connsiteY308" fmla="*/ 2840 h 10741"/>
              <a:gd name="connsiteX309" fmla="*/ 1646 w 10000"/>
              <a:gd name="connsiteY309" fmla="*/ 2795 h 10741"/>
              <a:gd name="connsiteX310" fmla="*/ 1746 w 10000"/>
              <a:gd name="connsiteY310" fmla="*/ 2741 h 10741"/>
              <a:gd name="connsiteX311" fmla="*/ 1842 w 10000"/>
              <a:gd name="connsiteY311" fmla="*/ 2649 h 10741"/>
              <a:gd name="connsiteX312" fmla="*/ 1933 w 10000"/>
              <a:gd name="connsiteY312" fmla="*/ 2542 h 10741"/>
              <a:gd name="connsiteX313" fmla="*/ 2017 w 10000"/>
              <a:gd name="connsiteY313" fmla="*/ 2411 h 10741"/>
              <a:gd name="connsiteX314" fmla="*/ 2092 w 10000"/>
              <a:gd name="connsiteY314" fmla="*/ 2265 h 10741"/>
              <a:gd name="connsiteX315" fmla="*/ 2163 w 10000"/>
              <a:gd name="connsiteY315" fmla="*/ 2113 h 10741"/>
              <a:gd name="connsiteX316" fmla="*/ 2221 w 10000"/>
              <a:gd name="connsiteY316" fmla="*/ 1955 h 10741"/>
              <a:gd name="connsiteX317" fmla="*/ 2275 w 10000"/>
              <a:gd name="connsiteY317" fmla="*/ 1803 h 10741"/>
              <a:gd name="connsiteX318" fmla="*/ 2321 w 10000"/>
              <a:gd name="connsiteY318" fmla="*/ 1657 h 10741"/>
              <a:gd name="connsiteX319" fmla="*/ 2329 w 10000"/>
              <a:gd name="connsiteY319" fmla="*/ 1853 h 10741"/>
              <a:gd name="connsiteX320" fmla="*/ 2321 w 10000"/>
              <a:gd name="connsiteY320" fmla="*/ 2032 h 10741"/>
              <a:gd name="connsiteX321" fmla="*/ 2283 w 10000"/>
              <a:gd name="connsiteY321" fmla="*/ 2199 h 10741"/>
              <a:gd name="connsiteX322" fmla="*/ 2229 w 10000"/>
              <a:gd name="connsiteY322" fmla="*/ 2366 h 10741"/>
              <a:gd name="connsiteX323" fmla="*/ 2154 w 10000"/>
              <a:gd name="connsiteY323" fmla="*/ 2524 h 10741"/>
              <a:gd name="connsiteX324" fmla="*/ 2046 w 10000"/>
              <a:gd name="connsiteY324" fmla="*/ 2682 h 10741"/>
              <a:gd name="connsiteX325" fmla="*/ 1796 w 10000"/>
              <a:gd name="connsiteY325" fmla="*/ 3027 h 10741"/>
              <a:gd name="connsiteX326" fmla="*/ 2054 w 10000"/>
              <a:gd name="connsiteY326" fmla="*/ 3305 h 10741"/>
              <a:gd name="connsiteX327" fmla="*/ 2333 w 10000"/>
              <a:gd name="connsiteY327" fmla="*/ 3564 h 10741"/>
              <a:gd name="connsiteX328" fmla="*/ 2638 w 10000"/>
              <a:gd name="connsiteY328" fmla="*/ 3808 h 10741"/>
              <a:gd name="connsiteX329" fmla="*/ 2963 w 10000"/>
              <a:gd name="connsiteY329" fmla="*/ 4032 h 10741"/>
              <a:gd name="connsiteX330" fmla="*/ 4129 w 10000"/>
              <a:gd name="connsiteY330" fmla="*/ 4610 h 10741"/>
              <a:gd name="connsiteX331" fmla="*/ 4167 w 10000"/>
              <a:gd name="connsiteY331" fmla="*/ 4589 h 10741"/>
              <a:gd name="connsiteX332" fmla="*/ 4071 w 10000"/>
              <a:gd name="connsiteY332" fmla="*/ 4333 h 10741"/>
              <a:gd name="connsiteX333" fmla="*/ 3996 w 10000"/>
              <a:gd name="connsiteY333" fmla="*/ 4058 h 10741"/>
              <a:gd name="connsiteX334" fmla="*/ 3933 w 10000"/>
              <a:gd name="connsiteY334" fmla="*/ 3760 h 10741"/>
              <a:gd name="connsiteX335" fmla="*/ 3904 w 10000"/>
              <a:gd name="connsiteY335" fmla="*/ 3456 h 10741"/>
              <a:gd name="connsiteX336" fmla="*/ 3879 w 10000"/>
              <a:gd name="connsiteY336" fmla="*/ 3138 h 10741"/>
              <a:gd name="connsiteX337" fmla="*/ 3879 w 10000"/>
              <a:gd name="connsiteY337" fmla="*/ 2813 h 10741"/>
              <a:gd name="connsiteX338" fmla="*/ 3896 w 10000"/>
              <a:gd name="connsiteY338" fmla="*/ 2485 h 10741"/>
              <a:gd name="connsiteX339" fmla="*/ 3933 w 10000"/>
              <a:gd name="connsiteY339" fmla="*/ 2160 h 10741"/>
              <a:gd name="connsiteX340" fmla="*/ 3988 w 10000"/>
              <a:gd name="connsiteY340" fmla="*/ 1836 h 10741"/>
              <a:gd name="connsiteX341" fmla="*/ 4046 w 10000"/>
              <a:gd name="connsiteY341" fmla="*/ 1523 h 10741"/>
              <a:gd name="connsiteX342" fmla="*/ 4129 w 10000"/>
              <a:gd name="connsiteY342" fmla="*/ 1219 h 10741"/>
              <a:gd name="connsiteX343" fmla="*/ 4229 w 10000"/>
              <a:gd name="connsiteY343" fmla="*/ 933 h 10741"/>
              <a:gd name="connsiteX344" fmla="*/ 4333 w 10000"/>
              <a:gd name="connsiteY344" fmla="*/ 662 h 10741"/>
              <a:gd name="connsiteX345" fmla="*/ 4454 w 10000"/>
              <a:gd name="connsiteY345" fmla="*/ 417 h 10741"/>
              <a:gd name="connsiteX346" fmla="*/ 4583 w 10000"/>
              <a:gd name="connsiteY346" fmla="*/ 194 h 10741"/>
              <a:gd name="connsiteX347" fmla="*/ 4738 w 10000"/>
              <a:gd name="connsiteY347" fmla="*/ 0 h 10741"/>
              <a:gd name="connsiteX0" fmla="*/ 4738 w 10000"/>
              <a:gd name="connsiteY0" fmla="*/ 0 h 10686"/>
              <a:gd name="connsiteX1" fmla="*/ 4721 w 10000"/>
              <a:gd name="connsiteY1" fmla="*/ 48 h 10686"/>
              <a:gd name="connsiteX2" fmla="*/ 4713 w 10000"/>
              <a:gd name="connsiteY2" fmla="*/ 80 h 10686"/>
              <a:gd name="connsiteX3" fmla="*/ 4704 w 10000"/>
              <a:gd name="connsiteY3" fmla="*/ 101 h 10686"/>
              <a:gd name="connsiteX4" fmla="*/ 4704 w 10000"/>
              <a:gd name="connsiteY4" fmla="*/ 113 h 10686"/>
              <a:gd name="connsiteX5" fmla="*/ 4713 w 10000"/>
              <a:gd name="connsiteY5" fmla="*/ 119 h 10686"/>
              <a:gd name="connsiteX6" fmla="*/ 4713 w 10000"/>
              <a:gd name="connsiteY6" fmla="*/ 125 h 10686"/>
              <a:gd name="connsiteX7" fmla="*/ 4721 w 10000"/>
              <a:gd name="connsiteY7" fmla="*/ 125 h 10686"/>
              <a:gd name="connsiteX8" fmla="*/ 4721 w 10000"/>
              <a:gd name="connsiteY8" fmla="*/ 125 h 10686"/>
              <a:gd name="connsiteX9" fmla="*/ 4721 w 10000"/>
              <a:gd name="connsiteY9" fmla="*/ 134 h 10686"/>
              <a:gd name="connsiteX10" fmla="*/ 4713 w 10000"/>
              <a:gd name="connsiteY10" fmla="*/ 152 h 10686"/>
              <a:gd name="connsiteX11" fmla="*/ 4704 w 10000"/>
              <a:gd name="connsiteY11" fmla="*/ 179 h 10686"/>
              <a:gd name="connsiteX12" fmla="*/ 4692 w 10000"/>
              <a:gd name="connsiteY12" fmla="*/ 221 h 10686"/>
              <a:gd name="connsiteX13" fmla="*/ 4667 w 10000"/>
              <a:gd name="connsiteY13" fmla="*/ 280 h 10686"/>
              <a:gd name="connsiteX14" fmla="*/ 4629 w 10000"/>
              <a:gd name="connsiteY14" fmla="*/ 364 h 10686"/>
              <a:gd name="connsiteX15" fmla="*/ 4592 w 10000"/>
              <a:gd name="connsiteY15" fmla="*/ 465 h 10686"/>
              <a:gd name="connsiteX16" fmla="*/ 4533 w 10000"/>
              <a:gd name="connsiteY16" fmla="*/ 596 h 10686"/>
              <a:gd name="connsiteX17" fmla="*/ 4463 w 10000"/>
              <a:gd name="connsiteY17" fmla="*/ 754 h 10686"/>
              <a:gd name="connsiteX18" fmla="*/ 4379 w 10000"/>
              <a:gd name="connsiteY18" fmla="*/ 1001 h 10686"/>
              <a:gd name="connsiteX19" fmla="*/ 4321 w 10000"/>
              <a:gd name="connsiteY19" fmla="*/ 1266 h 10686"/>
              <a:gd name="connsiteX20" fmla="*/ 4275 w 10000"/>
              <a:gd name="connsiteY20" fmla="*/ 1538 h 10686"/>
              <a:gd name="connsiteX21" fmla="*/ 4213 w 10000"/>
              <a:gd name="connsiteY21" fmla="*/ 1827 h 10686"/>
              <a:gd name="connsiteX22" fmla="*/ 4204 w 10000"/>
              <a:gd name="connsiteY22" fmla="*/ 1889 h 10686"/>
              <a:gd name="connsiteX23" fmla="*/ 4192 w 10000"/>
              <a:gd name="connsiteY23" fmla="*/ 1982 h 10686"/>
              <a:gd name="connsiteX24" fmla="*/ 4183 w 10000"/>
              <a:gd name="connsiteY24" fmla="*/ 2080 h 10686"/>
              <a:gd name="connsiteX25" fmla="*/ 4175 w 10000"/>
              <a:gd name="connsiteY25" fmla="*/ 2187 h 10686"/>
              <a:gd name="connsiteX26" fmla="*/ 4175 w 10000"/>
              <a:gd name="connsiteY26" fmla="*/ 2297 h 10686"/>
              <a:gd name="connsiteX27" fmla="*/ 4192 w 10000"/>
              <a:gd name="connsiteY27" fmla="*/ 2396 h 10686"/>
              <a:gd name="connsiteX28" fmla="*/ 4213 w 10000"/>
              <a:gd name="connsiteY28" fmla="*/ 2482 h 10686"/>
              <a:gd name="connsiteX29" fmla="*/ 4250 w 10000"/>
              <a:gd name="connsiteY29" fmla="*/ 2542 h 10686"/>
              <a:gd name="connsiteX30" fmla="*/ 4450 w 10000"/>
              <a:gd name="connsiteY30" fmla="*/ 2530 h 10686"/>
              <a:gd name="connsiteX31" fmla="*/ 4646 w 10000"/>
              <a:gd name="connsiteY31" fmla="*/ 2482 h 10686"/>
              <a:gd name="connsiteX32" fmla="*/ 4833 w 10000"/>
              <a:gd name="connsiteY32" fmla="*/ 2405 h 10686"/>
              <a:gd name="connsiteX33" fmla="*/ 5025 w 10000"/>
              <a:gd name="connsiteY33" fmla="*/ 2297 h 10686"/>
              <a:gd name="connsiteX34" fmla="*/ 5200 w 10000"/>
              <a:gd name="connsiteY34" fmla="*/ 2172 h 10686"/>
              <a:gd name="connsiteX35" fmla="*/ 5371 w 10000"/>
              <a:gd name="connsiteY35" fmla="*/ 2020 h 10686"/>
              <a:gd name="connsiteX36" fmla="*/ 5533 w 10000"/>
              <a:gd name="connsiteY36" fmla="*/ 1859 h 10686"/>
              <a:gd name="connsiteX37" fmla="*/ 5683 w 10000"/>
              <a:gd name="connsiteY37" fmla="*/ 1690 h 10686"/>
              <a:gd name="connsiteX38" fmla="*/ 5829 w 10000"/>
              <a:gd name="connsiteY38" fmla="*/ 1511 h 10686"/>
              <a:gd name="connsiteX39" fmla="*/ 5954 w 10000"/>
              <a:gd name="connsiteY39" fmla="*/ 1326 h 10686"/>
              <a:gd name="connsiteX40" fmla="*/ 6071 w 10000"/>
              <a:gd name="connsiteY40" fmla="*/ 1147 h 10686"/>
              <a:gd name="connsiteX41" fmla="*/ 6167 w 10000"/>
              <a:gd name="connsiteY41" fmla="*/ 974 h 10686"/>
              <a:gd name="connsiteX42" fmla="*/ 6213 w 10000"/>
              <a:gd name="connsiteY42" fmla="*/ 974 h 10686"/>
              <a:gd name="connsiteX43" fmla="*/ 6213 w 10000"/>
              <a:gd name="connsiteY43" fmla="*/ 992 h 10686"/>
              <a:gd name="connsiteX44" fmla="*/ 6138 w 10000"/>
              <a:gd name="connsiteY44" fmla="*/ 1165 h 10686"/>
              <a:gd name="connsiteX45" fmla="*/ 6054 w 10000"/>
              <a:gd name="connsiteY45" fmla="*/ 1344 h 10686"/>
              <a:gd name="connsiteX46" fmla="*/ 5963 w 10000"/>
              <a:gd name="connsiteY46" fmla="*/ 1517 h 10686"/>
              <a:gd name="connsiteX47" fmla="*/ 5871 w 10000"/>
              <a:gd name="connsiteY47" fmla="*/ 1684 h 10686"/>
              <a:gd name="connsiteX48" fmla="*/ 5775 w 10000"/>
              <a:gd name="connsiteY48" fmla="*/ 1847 h 10686"/>
              <a:gd name="connsiteX49" fmla="*/ 5667 w 10000"/>
              <a:gd name="connsiteY49" fmla="*/ 1999 h 10686"/>
              <a:gd name="connsiteX50" fmla="*/ 5554 w 10000"/>
              <a:gd name="connsiteY50" fmla="*/ 2145 h 10686"/>
              <a:gd name="connsiteX51" fmla="*/ 5417 w 10000"/>
              <a:gd name="connsiteY51" fmla="*/ 2279 h 10686"/>
              <a:gd name="connsiteX52" fmla="*/ 5275 w 10000"/>
              <a:gd name="connsiteY52" fmla="*/ 2411 h 10686"/>
              <a:gd name="connsiteX53" fmla="*/ 5108 w 10000"/>
              <a:gd name="connsiteY53" fmla="*/ 2518 h 10686"/>
              <a:gd name="connsiteX54" fmla="*/ 4917 w 10000"/>
              <a:gd name="connsiteY54" fmla="*/ 2616 h 10686"/>
              <a:gd name="connsiteX55" fmla="*/ 4704 w 10000"/>
              <a:gd name="connsiteY55" fmla="*/ 2703 h 10686"/>
              <a:gd name="connsiteX56" fmla="*/ 4479 w 10000"/>
              <a:gd name="connsiteY56" fmla="*/ 2768 h 10686"/>
              <a:gd name="connsiteX57" fmla="*/ 4213 w 10000"/>
              <a:gd name="connsiteY57" fmla="*/ 2813 h 10686"/>
              <a:gd name="connsiteX58" fmla="*/ 4221 w 10000"/>
              <a:gd name="connsiteY58" fmla="*/ 3126 h 10686"/>
              <a:gd name="connsiteX59" fmla="*/ 4258 w 10000"/>
              <a:gd name="connsiteY59" fmla="*/ 3424 h 10686"/>
              <a:gd name="connsiteX60" fmla="*/ 4321 w 10000"/>
              <a:gd name="connsiteY60" fmla="*/ 3707 h 10686"/>
              <a:gd name="connsiteX61" fmla="*/ 4404 w 10000"/>
              <a:gd name="connsiteY61" fmla="*/ 3975 h 10686"/>
              <a:gd name="connsiteX62" fmla="*/ 4508 w 10000"/>
              <a:gd name="connsiteY62" fmla="*/ 4231 h 10686"/>
              <a:gd name="connsiteX63" fmla="*/ 4621 w 10000"/>
              <a:gd name="connsiteY63" fmla="*/ 4476 h 10686"/>
              <a:gd name="connsiteX64" fmla="*/ 4750 w 10000"/>
              <a:gd name="connsiteY64" fmla="*/ 4708 h 10686"/>
              <a:gd name="connsiteX65" fmla="*/ 4879 w 10000"/>
              <a:gd name="connsiteY65" fmla="*/ 4934 h 10686"/>
              <a:gd name="connsiteX66" fmla="*/ 4917 w 10000"/>
              <a:gd name="connsiteY66" fmla="*/ 4988 h 10686"/>
              <a:gd name="connsiteX67" fmla="*/ 4950 w 10000"/>
              <a:gd name="connsiteY67" fmla="*/ 5054 h 10686"/>
              <a:gd name="connsiteX68" fmla="*/ 4996 w 10000"/>
              <a:gd name="connsiteY68" fmla="*/ 5125 h 10686"/>
              <a:gd name="connsiteX69" fmla="*/ 5038 w 10000"/>
              <a:gd name="connsiteY69" fmla="*/ 5200 h 10686"/>
              <a:gd name="connsiteX70" fmla="*/ 5092 w 10000"/>
              <a:gd name="connsiteY70" fmla="*/ 5271 h 10686"/>
              <a:gd name="connsiteX71" fmla="*/ 5154 w 10000"/>
              <a:gd name="connsiteY71" fmla="*/ 5331 h 10686"/>
              <a:gd name="connsiteX72" fmla="*/ 5229 w 10000"/>
              <a:gd name="connsiteY72" fmla="*/ 5384 h 10686"/>
              <a:gd name="connsiteX73" fmla="*/ 5313 w 10000"/>
              <a:gd name="connsiteY73" fmla="*/ 5423 h 10686"/>
              <a:gd name="connsiteX74" fmla="*/ 5413 w 10000"/>
              <a:gd name="connsiteY74" fmla="*/ 5438 h 10686"/>
              <a:gd name="connsiteX75" fmla="*/ 5517 w 10000"/>
              <a:gd name="connsiteY75" fmla="*/ 5435 h 10686"/>
              <a:gd name="connsiteX76" fmla="*/ 5704 w 10000"/>
              <a:gd name="connsiteY76" fmla="*/ 5390 h 10686"/>
              <a:gd name="connsiteX77" fmla="*/ 5871 w 10000"/>
              <a:gd name="connsiteY77" fmla="*/ 5316 h 10686"/>
              <a:gd name="connsiteX78" fmla="*/ 6033 w 10000"/>
              <a:gd name="connsiteY78" fmla="*/ 5223 h 10686"/>
              <a:gd name="connsiteX79" fmla="*/ 6167 w 10000"/>
              <a:gd name="connsiteY79" fmla="*/ 5113 h 10686"/>
              <a:gd name="connsiteX80" fmla="*/ 6296 w 10000"/>
              <a:gd name="connsiteY80" fmla="*/ 4994 h 10686"/>
              <a:gd name="connsiteX81" fmla="*/ 6417 w 10000"/>
              <a:gd name="connsiteY81" fmla="*/ 4869 h 10686"/>
              <a:gd name="connsiteX82" fmla="*/ 6525 w 10000"/>
              <a:gd name="connsiteY82" fmla="*/ 4750 h 10686"/>
              <a:gd name="connsiteX83" fmla="*/ 6617 w 10000"/>
              <a:gd name="connsiteY83" fmla="*/ 4636 h 10686"/>
              <a:gd name="connsiteX84" fmla="*/ 6821 w 10000"/>
              <a:gd name="connsiteY84" fmla="*/ 4377 h 10686"/>
              <a:gd name="connsiteX85" fmla="*/ 7017 w 10000"/>
              <a:gd name="connsiteY85" fmla="*/ 4085 h 10686"/>
              <a:gd name="connsiteX86" fmla="*/ 7213 w 10000"/>
              <a:gd name="connsiteY86" fmla="*/ 3766 h 10686"/>
              <a:gd name="connsiteX87" fmla="*/ 7396 w 10000"/>
              <a:gd name="connsiteY87" fmla="*/ 3418 h 10686"/>
              <a:gd name="connsiteX88" fmla="*/ 7563 w 10000"/>
              <a:gd name="connsiteY88" fmla="*/ 3051 h 10686"/>
              <a:gd name="connsiteX89" fmla="*/ 7713 w 10000"/>
              <a:gd name="connsiteY89" fmla="*/ 2661 h 10686"/>
              <a:gd name="connsiteX90" fmla="*/ 7850 w 10000"/>
              <a:gd name="connsiteY90" fmla="*/ 2253 h 10686"/>
              <a:gd name="connsiteX91" fmla="*/ 7950 w 10000"/>
              <a:gd name="connsiteY91" fmla="*/ 1830 h 10686"/>
              <a:gd name="connsiteX92" fmla="*/ 8025 w 10000"/>
              <a:gd name="connsiteY92" fmla="*/ 1397 h 10686"/>
              <a:gd name="connsiteX93" fmla="*/ 8071 w 10000"/>
              <a:gd name="connsiteY93" fmla="*/ 954 h 10686"/>
              <a:gd name="connsiteX94" fmla="*/ 8108 w 10000"/>
              <a:gd name="connsiteY94" fmla="*/ 974 h 10686"/>
              <a:gd name="connsiteX95" fmla="*/ 8138 w 10000"/>
              <a:gd name="connsiteY95" fmla="*/ 1025 h 10686"/>
              <a:gd name="connsiteX96" fmla="*/ 8163 w 10000"/>
              <a:gd name="connsiteY96" fmla="*/ 1100 h 10686"/>
              <a:gd name="connsiteX97" fmla="*/ 8175 w 10000"/>
              <a:gd name="connsiteY97" fmla="*/ 1198 h 10686"/>
              <a:gd name="connsiteX98" fmla="*/ 8183 w 10000"/>
              <a:gd name="connsiteY98" fmla="*/ 1311 h 10686"/>
              <a:gd name="connsiteX99" fmla="*/ 8183 w 10000"/>
              <a:gd name="connsiteY99" fmla="*/ 1442 h 10686"/>
              <a:gd name="connsiteX100" fmla="*/ 8183 w 10000"/>
              <a:gd name="connsiteY100" fmla="*/ 1582 h 10686"/>
              <a:gd name="connsiteX101" fmla="*/ 8175 w 10000"/>
              <a:gd name="connsiteY101" fmla="*/ 1734 h 10686"/>
              <a:gd name="connsiteX102" fmla="*/ 8163 w 10000"/>
              <a:gd name="connsiteY102" fmla="*/ 1889 h 10686"/>
              <a:gd name="connsiteX103" fmla="*/ 8146 w 10000"/>
              <a:gd name="connsiteY103" fmla="*/ 2047 h 10686"/>
              <a:gd name="connsiteX104" fmla="*/ 8121 w 10000"/>
              <a:gd name="connsiteY104" fmla="*/ 2205 h 10686"/>
              <a:gd name="connsiteX105" fmla="*/ 8108 w 10000"/>
              <a:gd name="connsiteY105" fmla="*/ 2357 h 10686"/>
              <a:gd name="connsiteX106" fmla="*/ 8083 w 10000"/>
              <a:gd name="connsiteY106" fmla="*/ 2497 h 10686"/>
              <a:gd name="connsiteX107" fmla="*/ 8063 w 10000"/>
              <a:gd name="connsiteY107" fmla="*/ 2628 h 10686"/>
              <a:gd name="connsiteX108" fmla="*/ 8038 w 10000"/>
              <a:gd name="connsiteY108" fmla="*/ 2741 h 10686"/>
              <a:gd name="connsiteX109" fmla="*/ 8017 w 10000"/>
              <a:gd name="connsiteY109" fmla="*/ 2834 h 10686"/>
              <a:gd name="connsiteX110" fmla="*/ 8000 w 10000"/>
              <a:gd name="connsiteY110" fmla="*/ 2908 h 10686"/>
              <a:gd name="connsiteX111" fmla="*/ 7700 w 10000"/>
              <a:gd name="connsiteY111" fmla="*/ 3754 h 10686"/>
              <a:gd name="connsiteX112" fmla="*/ 7942 w 10000"/>
              <a:gd name="connsiteY112" fmla="*/ 3737 h 10686"/>
              <a:gd name="connsiteX113" fmla="*/ 8167 w 10000"/>
              <a:gd name="connsiteY113" fmla="*/ 3695 h 10686"/>
              <a:gd name="connsiteX114" fmla="*/ 8379 w 10000"/>
              <a:gd name="connsiteY114" fmla="*/ 3635 h 10686"/>
              <a:gd name="connsiteX115" fmla="*/ 8583 w 10000"/>
              <a:gd name="connsiteY115" fmla="*/ 3558 h 10686"/>
              <a:gd name="connsiteX116" fmla="*/ 8767 w 10000"/>
              <a:gd name="connsiteY116" fmla="*/ 3471 h 10686"/>
              <a:gd name="connsiteX117" fmla="*/ 8933 w 10000"/>
              <a:gd name="connsiteY117" fmla="*/ 3376 h 10686"/>
              <a:gd name="connsiteX118" fmla="*/ 9092 w 10000"/>
              <a:gd name="connsiteY118" fmla="*/ 3278 h 10686"/>
              <a:gd name="connsiteX119" fmla="*/ 9238 w 10000"/>
              <a:gd name="connsiteY119" fmla="*/ 3185 h 10686"/>
              <a:gd name="connsiteX120" fmla="*/ 9250 w 10000"/>
              <a:gd name="connsiteY120" fmla="*/ 3230 h 10686"/>
              <a:gd name="connsiteX121" fmla="*/ 9117 w 10000"/>
              <a:gd name="connsiteY121" fmla="*/ 3376 h 10686"/>
              <a:gd name="connsiteX122" fmla="*/ 8954 w 10000"/>
              <a:gd name="connsiteY122" fmla="*/ 3516 h 10686"/>
              <a:gd name="connsiteX123" fmla="*/ 8758 w 10000"/>
              <a:gd name="connsiteY123" fmla="*/ 3641 h 10686"/>
              <a:gd name="connsiteX124" fmla="*/ 8538 w 10000"/>
              <a:gd name="connsiteY124" fmla="*/ 3754 h 10686"/>
              <a:gd name="connsiteX125" fmla="*/ 8304 w 10000"/>
              <a:gd name="connsiteY125" fmla="*/ 3856 h 10686"/>
              <a:gd name="connsiteX126" fmla="*/ 8054 w 10000"/>
              <a:gd name="connsiteY126" fmla="*/ 3945 h 10686"/>
              <a:gd name="connsiteX127" fmla="*/ 7796 w 10000"/>
              <a:gd name="connsiteY127" fmla="*/ 4014 h 10686"/>
              <a:gd name="connsiteX128" fmla="*/ 7533 w 10000"/>
              <a:gd name="connsiteY128" fmla="*/ 4064 h 10686"/>
              <a:gd name="connsiteX129" fmla="*/ 7479 w 10000"/>
              <a:gd name="connsiteY129" fmla="*/ 4184 h 10686"/>
              <a:gd name="connsiteX130" fmla="*/ 7404 w 10000"/>
              <a:gd name="connsiteY130" fmla="*/ 4324 h 10686"/>
              <a:gd name="connsiteX131" fmla="*/ 7321 w 10000"/>
              <a:gd name="connsiteY131" fmla="*/ 4470 h 10686"/>
              <a:gd name="connsiteX132" fmla="*/ 7213 w 10000"/>
              <a:gd name="connsiteY132" fmla="*/ 4628 h 10686"/>
              <a:gd name="connsiteX133" fmla="*/ 7100 w 10000"/>
              <a:gd name="connsiteY133" fmla="*/ 4794 h 10686"/>
              <a:gd name="connsiteX134" fmla="*/ 6979 w 10000"/>
              <a:gd name="connsiteY134" fmla="*/ 4958 h 10686"/>
              <a:gd name="connsiteX135" fmla="*/ 6850 w 10000"/>
              <a:gd name="connsiteY135" fmla="*/ 5113 h 10686"/>
              <a:gd name="connsiteX136" fmla="*/ 6721 w 10000"/>
              <a:gd name="connsiteY136" fmla="*/ 5265 h 10686"/>
              <a:gd name="connsiteX137" fmla="*/ 6600 w 10000"/>
              <a:gd name="connsiteY137" fmla="*/ 5405 h 10686"/>
              <a:gd name="connsiteX138" fmla="*/ 6471 w 10000"/>
              <a:gd name="connsiteY138" fmla="*/ 5530 h 10686"/>
              <a:gd name="connsiteX139" fmla="*/ 6358 w 10000"/>
              <a:gd name="connsiteY139" fmla="*/ 5641 h 10686"/>
              <a:gd name="connsiteX140" fmla="*/ 6250 w 10000"/>
              <a:gd name="connsiteY140" fmla="*/ 5721 h 10686"/>
              <a:gd name="connsiteX141" fmla="*/ 6267 w 10000"/>
              <a:gd name="connsiteY141" fmla="*/ 5781 h 10686"/>
              <a:gd name="connsiteX142" fmla="*/ 6296 w 10000"/>
              <a:gd name="connsiteY142" fmla="*/ 5793 h 10686"/>
              <a:gd name="connsiteX143" fmla="*/ 6479 w 10000"/>
              <a:gd name="connsiteY143" fmla="*/ 5754 h 10686"/>
              <a:gd name="connsiteX144" fmla="*/ 6663 w 10000"/>
              <a:gd name="connsiteY144" fmla="*/ 5736 h 10686"/>
              <a:gd name="connsiteX145" fmla="*/ 6858 w 10000"/>
              <a:gd name="connsiteY145" fmla="*/ 5736 h 10686"/>
              <a:gd name="connsiteX146" fmla="*/ 7046 w 10000"/>
              <a:gd name="connsiteY146" fmla="*/ 5742 h 10686"/>
              <a:gd name="connsiteX147" fmla="*/ 7246 w 10000"/>
              <a:gd name="connsiteY147" fmla="*/ 5748 h 10686"/>
              <a:gd name="connsiteX148" fmla="*/ 7425 w 10000"/>
              <a:gd name="connsiteY148" fmla="*/ 5748 h 10686"/>
              <a:gd name="connsiteX149" fmla="*/ 7600 w 10000"/>
              <a:gd name="connsiteY149" fmla="*/ 5733 h 10686"/>
              <a:gd name="connsiteX150" fmla="*/ 7950 w 10000"/>
              <a:gd name="connsiteY150" fmla="*/ 5673 h 10686"/>
              <a:gd name="connsiteX151" fmla="*/ 8275 w 10000"/>
              <a:gd name="connsiteY151" fmla="*/ 5596 h 10686"/>
              <a:gd name="connsiteX152" fmla="*/ 8579 w 10000"/>
              <a:gd name="connsiteY152" fmla="*/ 5504 h 10686"/>
              <a:gd name="connsiteX153" fmla="*/ 8858 w 10000"/>
              <a:gd name="connsiteY153" fmla="*/ 5390 h 10686"/>
              <a:gd name="connsiteX154" fmla="*/ 9117 w 10000"/>
              <a:gd name="connsiteY154" fmla="*/ 5265 h 10686"/>
              <a:gd name="connsiteX155" fmla="*/ 9350 w 10000"/>
              <a:gd name="connsiteY155" fmla="*/ 5119 h 10686"/>
              <a:gd name="connsiteX156" fmla="*/ 9563 w 10000"/>
              <a:gd name="connsiteY156" fmla="*/ 4967 h 10686"/>
              <a:gd name="connsiteX157" fmla="*/ 9758 w 10000"/>
              <a:gd name="connsiteY157" fmla="*/ 4794 h 10686"/>
              <a:gd name="connsiteX158" fmla="*/ 9933 w 10000"/>
              <a:gd name="connsiteY158" fmla="*/ 4610 h 10686"/>
              <a:gd name="connsiteX159" fmla="*/ 10000 w 10000"/>
              <a:gd name="connsiteY159" fmla="*/ 4648 h 10686"/>
              <a:gd name="connsiteX160" fmla="*/ 10000 w 10000"/>
              <a:gd name="connsiteY160" fmla="*/ 4660 h 10686"/>
              <a:gd name="connsiteX161" fmla="*/ 9904 w 10000"/>
              <a:gd name="connsiteY161" fmla="*/ 4827 h 10686"/>
              <a:gd name="connsiteX162" fmla="*/ 9767 w 10000"/>
              <a:gd name="connsiteY162" fmla="*/ 5000 h 10686"/>
              <a:gd name="connsiteX163" fmla="*/ 9600 w 10000"/>
              <a:gd name="connsiteY163" fmla="*/ 5173 h 10686"/>
              <a:gd name="connsiteX164" fmla="*/ 9404 w 10000"/>
              <a:gd name="connsiteY164" fmla="*/ 5343 h 10686"/>
              <a:gd name="connsiteX165" fmla="*/ 9183 w 10000"/>
              <a:gd name="connsiteY165" fmla="*/ 5504 h 10686"/>
              <a:gd name="connsiteX166" fmla="*/ 8950 w 10000"/>
              <a:gd name="connsiteY166" fmla="*/ 5662 h 10686"/>
              <a:gd name="connsiteX167" fmla="*/ 8704 w 10000"/>
              <a:gd name="connsiteY167" fmla="*/ 5802 h 10686"/>
              <a:gd name="connsiteX168" fmla="*/ 8463 w 10000"/>
              <a:gd name="connsiteY168" fmla="*/ 5927 h 10686"/>
              <a:gd name="connsiteX169" fmla="*/ 8229 w 10000"/>
              <a:gd name="connsiteY169" fmla="*/ 6025 h 10686"/>
              <a:gd name="connsiteX170" fmla="*/ 8000 w 10000"/>
              <a:gd name="connsiteY170" fmla="*/ 6105 h 10686"/>
              <a:gd name="connsiteX171" fmla="*/ 7879 w 10000"/>
              <a:gd name="connsiteY171" fmla="*/ 6132 h 10686"/>
              <a:gd name="connsiteX172" fmla="*/ 7729 w 10000"/>
              <a:gd name="connsiteY172" fmla="*/ 6153 h 10686"/>
              <a:gd name="connsiteX173" fmla="*/ 7563 w 10000"/>
              <a:gd name="connsiteY173" fmla="*/ 6177 h 10686"/>
              <a:gd name="connsiteX174" fmla="*/ 7388 w 10000"/>
              <a:gd name="connsiteY174" fmla="*/ 6198 h 10686"/>
              <a:gd name="connsiteX175" fmla="*/ 7204 w 10000"/>
              <a:gd name="connsiteY175" fmla="*/ 6219 h 10686"/>
              <a:gd name="connsiteX176" fmla="*/ 7017 w 10000"/>
              <a:gd name="connsiteY176" fmla="*/ 6240 h 10686"/>
              <a:gd name="connsiteX177" fmla="*/ 6842 w 10000"/>
              <a:gd name="connsiteY177" fmla="*/ 6263 h 10686"/>
              <a:gd name="connsiteX178" fmla="*/ 6675 w 10000"/>
              <a:gd name="connsiteY178" fmla="*/ 6290 h 10686"/>
              <a:gd name="connsiteX179" fmla="*/ 6517 w 10000"/>
              <a:gd name="connsiteY179" fmla="*/ 6329 h 10686"/>
              <a:gd name="connsiteX180" fmla="*/ 6388 w 10000"/>
              <a:gd name="connsiteY180" fmla="*/ 6365 h 10686"/>
              <a:gd name="connsiteX181" fmla="*/ 6288 w 10000"/>
              <a:gd name="connsiteY181" fmla="*/ 6415 h 10686"/>
              <a:gd name="connsiteX182" fmla="*/ 6213 w 10000"/>
              <a:gd name="connsiteY182" fmla="*/ 6475 h 10686"/>
              <a:gd name="connsiteX183" fmla="*/ 6092 w 10000"/>
              <a:gd name="connsiteY183" fmla="*/ 6648 h 10686"/>
              <a:gd name="connsiteX184" fmla="*/ 6008 w 10000"/>
              <a:gd name="connsiteY184" fmla="*/ 6836 h 10686"/>
              <a:gd name="connsiteX185" fmla="*/ 5942 w 10000"/>
              <a:gd name="connsiteY185" fmla="*/ 7032 h 10686"/>
              <a:gd name="connsiteX186" fmla="*/ 5904 w 10000"/>
              <a:gd name="connsiteY186" fmla="*/ 7232 h 10686"/>
              <a:gd name="connsiteX187" fmla="*/ 5888 w 10000"/>
              <a:gd name="connsiteY187" fmla="*/ 7443 h 10686"/>
              <a:gd name="connsiteX188" fmla="*/ 5879 w 10000"/>
              <a:gd name="connsiteY188" fmla="*/ 7655 h 10686"/>
              <a:gd name="connsiteX189" fmla="*/ 5888 w 10000"/>
              <a:gd name="connsiteY189" fmla="*/ 7867 h 10686"/>
              <a:gd name="connsiteX190" fmla="*/ 5904 w 10000"/>
              <a:gd name="connsiteY190" fmla="*/ 8084 h 10686"/>
              <a:gd name="connsiteX191" fmla="*/ 5925 w 10000"/>
              <a:gd name="connsiteY191" fmla="*/ 8299 h 10686"/>
              <a:gd name="connsiteX192" fmla="*/ 5950 w 10000"/>
              <a:gd name="connsiteY192" fmla="*/ 8510 h 10686"/>
              <a:gd name="connsiteX193" fmla="*/ 5954 w 10000"/>
              <a:gd name="connsiteY193" fmla="*/ 8820 h 10686"/>
              <a:gd name="connsiteX194" fmla="*/ 5933 w 10000"/>
              <a:gd name="connsiteY194" fmla="*/ 9130 h 10686"/>
              <a:gd name="connsiteX195" fmla="*/ 5896 w 10000"/>
              <a:gd name="connsiteY195" fmla="*/ 9428 h 10686"/>
              <a:gd name="connsiteX196" fmla="*/ 5850 w 10000"/>
              <a:gd name="connsiteY196" fmla="*/ 9720 h 10686"/>
              <a:gd name="connsiteX197" fmla="*/ 5794 w 10000"/>
              <a:gd name="connsiteY197" fmla="*/ 10686 h 10686"/>
              <a:gd name="connsiteX198" fmla="*/ 4117 w 10000"/>
              <a:gd name="connsiteY198" fmla="*/ 10686 h 10686"/>
              <a:gd name="connsiteX199" fmla="*/ 4309 w 10000"/>
              <a:gd name="connsiteY199" fmla="*/ 10293 h 10686"/>
              <a:gd name="connsiteX200" fmla="*/ 4546 w 10000"/>
              <a:gd name="connsiteY200" fmla="*/ 9848 h 10686"/>
              <a:gd name="connsiteX201" fmla="*/ 4629 w 10000"/>
              <a:gd name="connsiteY201" fmla="*/ 9687 h 10686"/>
              <a:gd name="connsiteX202" fmla="*/ 4700 w 10000"/>
              <a:gd name="connsiteY202" fmla="*/ 9508 h 10686"/>
              <a:gd name="connsiteX203" fmla="*/ 4767 w 10000"/>
              <a:gd name="connsiteY203" fmla="*/ 9309 h 10686"/>
              <a:gd name="connsiteX204" fmla="*/ 4829 w 10000"/>
              <a:gd name="connsiteY204" fmla="*/ 9097 h 10686"/>
              <a:gd name="connsiteX205" fmla="*/ 4879 w 10000"/>
              <a:gd name="connsiteY205" fmla="*/ 8868 h 10686"/>
              <a:gd name="connsiteX206" fmla="*/ 4917 w 10000"/>
              <a:gd name="connsiteY206" fmla="*/ 8635 h 10686"/>
              <a:gd name="connsiteX207" fmla="*/ 4954 w 10000"/>
              <a:gd name="connsiteY207" fmla="*/ 8391 h 10686"/>
              <a:gd name="connsiteX208" fmla="*/ 4979 w 10000"/>
              <a:gd name="connsiteY208" fmla="*/ 8144 h 10686"/>
              <a:gd name="connsiteX209" fmla="*/ 5000 w 10000"/>
              <a:gd name="connsiteY209" fmla="*/ 7887 h 10686"/>
              <a:gd name="connsiteX210" fmla="*/ 5000 w 10000"/>
              <a:gd name="connsiteY210" fmla="*/ 7634 h 10686"/>
              <a:gd name="connsiteX211" fmla="*/ 5000 w 10000"/>
              <a:gd name="connsiteY211" fmla="*/ 7384 h 10686"/>
              <a:gd name="connsiteX212" fmla="*/ 4979 w 10000"/>
              <a:gd name="connsiteY212" fmla="*/ 7133 h 10686"/>
              <a:gd name="connsiteX213" fmla="*/ 4950 w 10000"/>
              <a:gd name="connsiteY213" fmla="*/ 6892 h 10686"/>
              <a:gd name="connsiteX214" fmla="*/ 4913 w 10000"/>
              <a:gd name="connsiteY214" fmla="*/ 6657 h 10686"/>
              <a:gd name="connsiteX215" fmla="*/ 4858 w 10000"/>
              <a:gd name="connsiteY215" fmla="*/ 6430 h 10686"/>
              <a:gd name="connsiteX216" fmla="*/ 4783 w 10000"/>
              <a:gd name="connsiteY216" fmla="*/ 6219 h 10686"/>
              <a:gd name="connsiteX217" fmla="*/ 4700 w 10000"/>
              <a:gd name="connsiteY217" fmla="*/ 6019 h 10686"/>
              <a:gd name="connsiteX218" fmla="*/ 4600 w 10000"/>
              <a:gd name="connsiteY218" fmla="*/ 5840 h 10686"/>
              <a:gd name="connsiteX219" fmla="*/ 4488 w 10000"/>
              <a:gd name="connsiteY219" fmla="*/ 5682 h 10686"/>
              <a:gd name="connsiteX220" fmla="*/ 4358 w 10000"/>
              <a:gd name="connsiteY220" fmla="*/ 5542 h 10686"/>
              <a:gd name="connsiteX221" fmla="*/ 4213 w 10000"/>
              <a:gd name="connsiteY221" fmla="*/ 5429 h 10686"/>
              <a:gd name="connsiteX222" fmla="*/ 4046 w 10000"/>
              <a:gd name="connsiteY222" fmla="*/ 5343 h 10686"/>
              <a:gd name="connsiteX223" fmla="*/ 3904 w 10000"/>
              <a:gd name="connsiteY223" fmla="*/ 5292 h 10686"/>
              <a:gd name="connsiteX224" fmla="*/ 3746 w 10000"/>
              <a:gd name="connsiteY224" fmla="*/ 5271 h 10686"/>
              <a:gd name="connsiteX225" fmla="*/ 3583 w 10000"/>
              <a:gd name="connsiteY225" fmla="*/ 5271 h 10686"/>
              <a:gd name="connsiteX226" fmla="*/ 3413 w 10000"/>
              <a:gd name="connsiteY226" fmla="*/ 5286 h 10686"/>
              <a:gd name="connsiteX227" fmla="*/ 3246 w 10000"/>
              <a:gd name="connsiteY227" fmla="*/ 5310 h 10686"/>
              <a:gd name="connsiteX228" fmla="*/ 3079 w 10000"/>
              <a:gd name="connsiteY228" fmla="*/ 5343 h 10686"/>
              <a:gd name="connsiteX229" fmla="*/ 2913 w 10000"/>
              <a:gd name="connsiteY229" fmla="*/ 5369 h 10686"/>
              <a:gd name="connsiteX230" fmla="*/ 2750 w 10000"/>
              <a:gd name="connsiteY230" fmla="*/ 5396 h 10686"/>
              <a:gd name="connsiteX231" fmla="*/ 2600 w 10000"/>
              <a:gd name="connsiteY231" fmla="*/ 5411 h 10686"/>
              <a:gd name="connsiteX232" fmla="*/ 2258 w 10000"/>
              <a:gd name="connsiteY232" fmla="*/ 5423 h 10686"/>
              <a:gd name="connsiteX233" fmla="*/ 1925 w 10000"/>
              <a:gd name="connsiteY233" fmla="*/ 5411 h 10686"/>
              <a:gd name="connsiteX234" fmla="*/ 1617 w 10000"/>
              <a:gd name="connsiteY234" fmla="*/ 5384 h 10686"/>
              <a:gd name="connsiteX235" fmla="*/ 1321 w 10000"/>
              <a:gd name="connsiteY235" fmla="*/ 5346 h 10686"/>
              <a:gd name="connsiteX236" fmla="*/ 1033 w 10000"/>
              <a:gd name="connsiteY236" fmla="*/ 5298 h 10686"/>
              <a:gd name="connsiteX237" fmla="*/ 758 w 10000"/>
              <a:gd name="connsiteY237" fmla="*/ 5250 h 10686"/>
              <a:gd name="connsiteX238" fmla="*/ 500 w 10000"/>
              <a:gd name="connsiteY238" fmla="*/ 5197 h 10686"/>
              <a:gd name="connsiteX239" fmla="*/ 517 w 10000"/>
              <a:gd name="connsiteY239" fmla="*/ 5137 h 10686"/>
              <a:gd name="connsiteX240" fmla="*/ 871 w 10000"/>
              <a:gd name="connsiteY240" fmla="*/ 5173 h 10686"/>
              <a:gd name="connsiteX241" fmla="*/ 1221 w 10000"/>
              <a:gd name="connsiteY241" fmla="*/ 5197 h 10686"/>
              <a:gd name="connsiteX242" fmla="*/ 1563 w 10000"/>
              <a:gd name="connsiteY242" fmla="*/ 5206 h 10686"/>
              <a:gd name="connsiteX243" fmla="*/ 1896 w 10000"/>
              <a:gd name="connsiteY243" fmla="*/ 5197 h 10686"/>
              <a:gd name="connsiteX244" fmla="*/ 2221 w 10000"/>
              <a:gd name="connsiteY244" fmla="*/ 5164 h 10686"/>
              <a:gd name="connsiteX245" fmla="*/ 2538 w 10000"/>
              <a:gd name="connsiteY245" fmla="*/ 5113 h 10686"/>
              <a:gd name="connsiteX246" fmla="*/ 2842 w 10000"/>
              <a:gd name="connsiteY246" fmla="*/ 5045 h 10686"/>
              <a:gd name="connsiteX247" fmla="*/ 3129 w 10000"/>
              <a:gd name="connsiteY247" fmla="*/ 4946 h 10686"/>
              <a:gd name="connsiteX248" fmla="*/ 3500 w 10000"/>
              <a:gd name="connsiteY248" fmla="*/ 4815 h 10686"/>
              <a:gd name="connsiteX249" fmla="*/ 2821 w 10000"/>
              <a:gd name="connsiteY249" fmla="*/ 4389 h 10686"/>
              <a:gd name="connsiteX250" fmla="*/ 2213 w 10000"/>
              <a:gd name="connsiteY250" fmla="*/ 3912 h 10686"/>
              <a:gd name="connsiteX251" fmla="*/ 1879 w 10000"/>
              <a:gd name="connsiteY251" fmla="*/ 3939 h 10686"/>
              <a:gd name="connsiteX252" fmla="*/ 1554 w 10000"/>
              <a:gd name="connsiteY252" fmla="*/ 3939 h 10686"/>
              <a:gd name="connsiteX253" fmla="*/ 1258 w 10000"/>
              <a:gd name="connsiteY253" fmla="*/ 3912 h 10686"/>
              <a:gd name="connsiteX254" fmla="*/ 979 w 10000"/>
              <a:gd name="connsiteY254" fmla="*/ 3856 h 10686"/>
              <a:gd name="connsiteX255" fmla="*/ 721 w 10000"/>
              <a:gd name="connsiteY255" fmla="*/ 3775 h 10686"/>
              <a:gd name="connsiteX256" fmla="*/ 496 w 10000"/>
              <a:gd name="connsiteY256" fmla="*/ 3674 h 10686"/>
              <a:gd name="connsiteX257" fmla="*/ 296 w 10000"/>
              <a:gd name="connsiteY257" fmla="*/ 3549 h 10686"/>
              <a:gd name="connsiteX258" fmla="*/ 129 w 10000"/>
              <a:gd name="connsiteY258" fmla="*/ 3403 h 10686"/>
              <a:gd name="connsiteX259" fmla="*/ 0 w 10000"/>
              <a:gd name="connsiteY259" fmla="*/ 3245 h 10686"/>
              <a:gd name="connsiteX260" fmla="*/ 17 w 10000"/>
              <a:gd name="connsiteY260" fmla="*/ 3218 h 10686"/>
              <a:gd name="connsiteX261" fmla="*/ 71 w 10000"/>
              <a:gd name="connsiteY261" fmla="*/ 3245 h 10686"/>
              <a:gd name="connsiteX262" fmla="*/ 138 w 10000"/>
              <a:gd name="connsiteY262" fmla="*/ 3349 h 10686"/>
              <a:gd name="connsiteX263" fmla="*/ 246 w 10000"/>
              <a:gd name="connsiteY263" fmla="*/ 3439 h 10686"/>
              <a:gd name="connsiteX264" fmla="*/ 379 w 10000"/>
              <a:gd name="connsiteY264" fmla="*/ 3528 h 10686"/>
              <a:gd name="connsiteX265" fmla="*/ 538 w 10000"/>
              <a:gd name="connsiteY265" fmla="*/ 3597 h 10686"/>
              <a:gd name="connsiteX266" fmla="*/ 721 w 10000"/>
              <a:gd name="connsiteY266" fmla="*/ 3656 h 10686"/>
              <a:gd name="connsiteX267" fmla="*/ 913 w 10000"/>
              <a:gd name="connsiteY267" fmla="*/ 3701 h 10686"/>
              <a:gd name="connsiteX268" fmla="*/ 1117 w 10000"/>
              <a:gd name="connsiteY268" fmla="*/ 3728 h 10686"/>
              <a:gd name="connsiteX269" fmla="*/ 1329 w 10000"/>
              <a:gd name="connsiteY269" fmla="*/ 3737 h 10686"/>
              <a:gd name="connsiteX270" fmla="*/ 1533 w 10000"/>
              <a:gd name="connsiteY270" fmla="*/ 3734 h 10686"/>
              <a:gd name="connsiteX271" fmla="*/ 1646 w 10000"/>
              <a:gd name="connsiteY271" fmla="*/ 3722 h 10686"/>
              <a:gd name="connsiteX272" fmla="*/ 1746 w 10000"/>
              <a:gd name="connsiteY272" fmla="*/ 3722 h 10686"/>
              <a:gd name="connsiteX273" fmla="*/ 1833 w 10000"/>
              <a:gd name="connsiteY273" fmla="*/ 3710 h 10686"/>
              <a:gd name="connsiteX274" fmla="*/ 1917 w 10000"/>
              <a:gd name="connsiteY274" fmla="*/ 3695 h 10686"/>
              <a:gd name="connsiteX275" fmla="*/ 1988 w 10000"/>
              <a:gd name="connsiteY275" fmla="*/ 3662 h 10686"/>
              <a:gd name="connsiteX276" fmla="*/ 1788 w 10000"/>
              <a:gd name="connsiteY276" fmla="*/ 3391 h 10686"/>
              <a:gd name="connsiteX277" fmla="*/ 1617 w 10000"/>
              <a:gd name="connsiteY277" fmla="*/ 3126 h 10686"/>
              <a:gd name="connsiteX278" fmla="*/ 1454 w 10000"/>
              <a:gd name="connsiteY278" fmla="*/ 2849 h 10686"/>
              <a:gd name="connsiteX279" fmla="*/ 1313 w 10000"/>
              <a:gd name="connsiteY279" fmla="*/ 2563 h 10686"/>
              <a:gd name="connsiteX280" fmla="*/ 1175 w 10000"/>
              <a:gd name="connsiteY280" fmla="*/ 2253 h 10686"/>
              <a:gd name="connsiteX281" fmla="*/ 1046 w 10000"/>
              <a:gd name="connsiteY281" fmla="*/ 1919 h 10686"/>
              <a:gd name="connsiteX282" fmla="*/ 1033 w 10000"/>
              <a:gd name="connsiteY282" fmla="*/ 1859 h 10686"/>
              <a:gd name="connsiteX283" fmla="*/ 1000 w 10000"/>
              <a:gd name="connsiteY283" fmla="*/ 1776 h 10686"/>
              <a:gd name="connsiteX284" fmla="*/ 979 w 10000"/>
              <a:gd name="connsiteY284" fmla="*/ 1684 h 10686"/>
              <a:gd name="connsiteX285" fmla="*/ 950 w 10000"/>
              <a:gd name="connsiteY285" fmla="*/ 1591 h 10686"/>
              <a:gd name="connsiteX286" fmla="*/ 925 w 10000"/>
              <a:gd name="connsiteY286" fmla="*/ 1490 h 10686"/>
              <a:gd name="connsiteX287" fmla="*/ 917 w 10000"/>
              <a:gd name="connsiteY287" fmla="*/ 1397 h 10686"/>
              <a:gd name="connsiteX288" fmla="*/ 917 w 10000"/>
              <a:gd name="connsiteY288" fmla="*/ 1311 h 10686"/>
              <a:gd name="connsiteX289" fmla="*/ 933 w 10000"/>
              <a:gd name="connsiteY289" fmla="*/ 1234 h 10686"/>
              <a:gd name="connsiteX290" fmla="*/ 963 w 10000"/>
              <a:gd name="connsiteY290" fmla="*/ 1180 h 10686"/>
              <a:gd name="connsiteX291" fmla="*/ 1000 w 10000"/>
              <a:gd name="connsiteY291" fmla="*/ 1192 h 10686"/>
              <a:gd name="connsiteX292" fmla="*/ 1033 w 10000"/>
              <a:gd name="connsiteY292" fmla="*/ 1496 h 10686"/>
              <a:gd name="connsiteX293" fmla="*/ 1108 w 10000"/>
              <a:gd name="connsiteY293" fmla="*/ 1800 h 10686"/>
              <a:gd name="connsiteX294" fmla="*/ 1221 w 10000"/>
              <a:gd name="connsiteY294" fmla="*/ 2098 h 10686"/>
              <a:gd name="connsiteX295" fmla="*/ 1358 w 10000"/>
              <a:gd name="connsiteY295" fmla="*/ 2372 h 10686"/>
              <a:gd name="connsiteX296" fmla="*/ 1508 w 10000"/>
              <a:gd name="connsiteY296" fmla="*/ 2628 h 10686"/>
              <a:gd name="connsiteX297" fmla="*/ 1646 w 10000"/>
              <a:gd name="connsiteY297" fmla="*/ 2795 h 10686"/>
              <a:gd name="connsiteX298" fmla="*/ 1629 w 10000"/>
              <a:gd name="connsiteY298" fmla="*/ 2801 h 10686"/>
              <a:gd name="connsiteX299" fmla="*/ 1629 w 10000"/>
              <a:gd name="connsiteY299" fmla="*/ 2807 h 10686"/>
              <a:gd name="connsiteX300" fmla="*/ 1638 w 10000"/>
              <a:gd name="connsiteY300" fmla="*/ 2813 h 10686"/>
              <a:gd name="connsiteX301" fmla="*/ 1646 w 10000"/>
              <a:gd name="connsiteY301" fmla="*/ 2816 h 10686"/>
              <a:gd name="connsiteX302" fmla="*/ 1663 w 10000"/>
              <a:gd name="connsiteY302" fmla="*/ 2822 h 10686"/>
              <a:gd name="connsiteX303" fmla="*/ 1667 w 10000"/>
              <a:gd name="connsiteY303" fmla="*/ 2834 h 10686"/>
              <a:gd name="connsiteX304" fmla="*/ 1675 w 10000"/>
              <a:gd name="connsiteY304" fmla="*/ 2840 h 10686"/>
              <a:gd name="connsiteX305" fmla="*/ 1683 w 10000"/>
              <a:gd name="connsiteY305" fmla="*/ 2849 h 10686"/>
              <a:gd name="connsiteX306" fmla="*/ 1683 w 10000"/>
              <a:gd name="connsiteY306" fmla="*/ 2843 h 10686"/>
              <a:gd name="connsiteX307" fmla="*/ 1675 w 10000"/>
              <a:gd name="connsiteY307" fmla="*/ 2840 h 10686"/>
              <a:gd name="connsiteX308" fmla="*/ 1675 w 10000"/>
              <a:gd name="connsiteY308" fmla="*/ 2840 h 10686"/>
              <a:gd name="connsiteX309" fmla="*/ 1646 w 10000"/>
              <a:gd name="connsiteY309" fmla="*/ 2795 h 10686"/>
              <a:gd name="connsiteX310" fmla="*/ 1746 w 10000"/>
              <a:gd name="connsiteY310" fmla="*/ 2741 h 10686"/>
              <a:gd name="connsiteX311" fmla="*/ 1842 w 10000"/>
              <a:gd name="connsiteY311" fmla="*/ 2649 h 10686"/>
              <a:gd name="connsiteX312" fmla="*/ 1933 w 10000"/>
              <a:gd name="connsiteY312" fmla="*/ 2542 h 10686"/>
              <a:gd name="connsiteX313" fmla="*/ 2017 w 10000"/>
              <a:gd name="connsiteY313" fmla="*/ 2411 h 10686"/>
              <a:gd name="connsiteX314" fmla="*/ 2092 w 10000"/>
              <a:gd name="connsiteY314" fmla="*/ 2265 h 10686"/>
              <a:gd name="connsiteX315" fmla="*/ 2163 w 10000"/>
              <a:gd name="connsiteY315" fmla="*/ 2113 h 10686"/>
              <a:gd name="connsiteX316" fmla="*/ 2221 w 10000"/>
              <a:gd name="connsiteY316" fmla="*/ 1955 h 10686"/>
              <a:gd name="connsiteX317" fmla="*/ 2275 w 10000"/>
              <a:gd name="connsiteY317" fmla="*/ 1803 h 10686"/>
              <a:gd name="connsiteX318" fmla="*/ 2321 w 10000"/>
              <a:gd name="connsiteY318" fmla="*/ 1657 h 10686"/>
              <a:gd name="connsiteX319" fmla="*/ 2329 w 10000"/>
              <a:gd name="connsiteY319" fmla="*/ 1853 h 10686"/>
              <a:gd name="connsiteX320" fmla="*/ 2321 w 10000"/>
              <a:gd name="connsiteY320" fmla="*/ 2032 h 10686"/>
              <a:gd name="connsiteX321" fmla="*/ 2283 w 10000"/>
              <a:gd name="connsiteY321" fmla="*/ 2199 h 10686"/>
              <a:gd name="connsiteX322" fmla="*/ 2229 w 10000"/>
              <a:gd name="connsiteY322" fmla="*/ 2366 h 10686"/>
              <a:gd name="connsiteX323" fmla="*/ 2154 w 10000"/>
              <a:gd name="connsiteY323" fmla="*/ 2524 h 10686"/>
              <a:gd name="connsiteX324" fmla="*/ 2046 w 10000"/>
              <a:gd name="connsiteY324" fmla="*/ 2682 h 10686"/>
              <a:gd name="connsiteX325" fmla="*/ 1796 w 10000"/>
              <a:gd name="connsiteY325" fmla="*/ 3027 h 10686"/>
              <a:gd name="connsiteX326" fmla="*/ 2054 w 10000"/>
              <a:gd name="connsiteY326" fmla="*/ 3305 h 10686"/>
              <a:gd name="connsiteX327" fmla="*/ 2333 w 10000"/>
              <a:gd name="connsiteY327" fmla="*/ 3564 h 10686"/>
              <a:gd name="connsiteX328" fmla="*/ 2638 w 10000"/>
              <a:gd name="connsiteY328" fmla="*/ 3808 h 10686"/>
              <a:gd name="connsiteX329" fmla="*/ 2963 w 10000"/>
              <a:gd name="connsiteY329" fmla="*/ 4032 h 10686"/>
              <a:gd name="connsiteX330" fmla="*/ 4129 w 10000"/>
              <a:gd name="connsiteY330" fmla="*/ 4610 h 10686"/>
              <a:gd name="connsiteX331" fmla="*/ 4167 w 10000"/>
              <a:gd name="connsiteY331" fmla="*/ 4589 h 10686"/>
              <a:gd name="connsiteX332" fmla="*/ 4071 w 10000"/>
              <a:gd name="connsiteY332" fmla="*/ 4333 h 10686"/>
              <a:gd name="connsiteX333" fmla="*/ 3996 w 10000"/>
              <a:gd name="connsiteY333" fmla="*/ 4058 h 10686"/>
              <a:gd name="connsiteX334" fmla="*/ 3933 w 10000"/>
              <a:gd name="connsiteY334" fmla="*/ 3760 h 10686"/>
              <a:gd name="connsiteX335" fmla="*/ 3904 w 10000"/>
              <a:gd name="connsiteY335" fmla="*/ 3456 h 10686"/>
              <a:gd name="connsiteX336" fmla="*/ 3879 w 10000"/>
              <a:gd name="connsiteY336" fmla="*/ 3138 h 10686"/>
              <a:gd name="connsiteX337" fmla="*/ 3879 w 10000"/>
              <a:gd name="connsiteY337" fmla="*/ 2813 h 10686"/>
              <a:gd name="connsiteX338" fmla="*/ 3896 w 10000"/>
              <a:gd name="connsiteY338" fmla="*/ 2485 h 10686"/>
              <a:gd name="connsiteX339" fmla="*/ 3933 w 10000"/>
              <a:gd name="connsiteY339" fmla="*/ 2160 h 10686"/>
              <a:gd name="connsiteX340" fmla="*/ 3988 w 10000"/>
              <a:gd name="connsiteY340" fmla="*/ 1836 h 10686"/>
              <a:gd name="connsiteX341" fmla="*/ 4046 w 10000"/>
              <a:gd name="connsiteY341" fmla="*/ 1523 h 10686"/>
              <a:gd name="connsiteX342" fmla="*/ 4129 w 10000"/>
              <a:gd name="connsiteY342" fmla="*/ 1219 h 10686"/>
              <a:gd name="connsiteX343" fmla="*/ 4229 w 10000"/>
              <a:gd name="connsiteY343" fmla="*/ 933 h 10686"/>
              <a:gd name="connsiteX344" fmla="*/ 4333 w 10000"/>
              <a:gd name="connsiteY344" fmla="*/ 662 h 10686"/>
              <a:gd name="connsiteX345" fmla="*/ 4454 w 10000"/>
              <a:gd name="connsiteY345" fmla="*/ 417 h 10686"/>
              <a:gd name="connsiteX346" fmla="*/ 4583 w 10000"/>
              <a:gd name="connsiteY346" fmla="*/ 194 h 10686"/>
              <a:gd name="connsiteX347" fmla="*/ 4738 w 10000"/>
              <a:gd name="connsiteY347" fmla="*/ 0 h 1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Lst>
            <a:rect l="l" t="t" r="r" b="b"/>
            <a:pathLst>
              <a:path w="10000" h="10686">
                <a:moveTo>
                  <a:pt x="4738" y="0"/>
                </a:moveTo>
                <a:cubicBezTo>
                  <a:pt x="4732" y="16"/>
                  <a:pt x="4727" y="32"/>
                  <a:pt x="4721" y="48"/>
                </a:cubicBezTo>
                <a:cubicBezTo>
                  <a:pt x="4718" y="59"/>
                  <a:pt x="4716" y="69"/>
                  <a:pt x="4713" y="80"/>
                </a:cubicBezTo>
                <a:lnTo>
                  <a:pt x="4704" y="101"/>
                </a:lnTo>
                <a:lnTo>
                  <a:pt x="4704" y="113"/>
                </a:lnTo>
                <a:lnTo>
                  <a:pt x="4713" y="119"/>
                </a:lnTo>
                <a:lnTo>
                  <a:pt x="4713" y="125"/>
                </a:lnTo>
                <a:lnTo>
                  <a:pt x="4721" y="125"/>
                </a:lnTo>
                <a:lnTo>
                  <a:pt x="4721" y="125"/>
                </a:lnTo>
                <a:lnTo>
                  <a:pt x="4721" y="134"/>
                </a:lnTo>
                <a:cubicBezTo>
                  <a:pt x="4718" y="140"/>
                  <a:pt x="4716" y="146"/>
                  <a:pt x="4713" y="152"/>
                </a:cubicBezTo>
                <a:lnTo>
                  <a:pt x="4704" y="179"/>
                </a:lnTo>
                <a:lnTo>
                  <a:pt x="4692" y="221"/>
                </a:lnTo>
                <a:cubicBezTo>
                  <a:pt x="4684" y="241"/>
                  <a:pt x="4675" y="260"/>
                  <a:pt x="4667" y="280"/>
                </a:cubicBezTo>
                <a:cubicBezTo>
                  <a:pt x="4654" y="308"/>
                  <a:pt x="4642" y="336"/>
                  <a:pt x="4629" y="364"/>
                </a:cubicBezTo>
                <a:cubicBezTo>
                  <a:pt x="4617" y="398"/>
                  <a:pt x="4604" y="431"/>
                  <a:pt x="4592" y="465"/>
                </a:cubicBezTo>
                <a:cubicBezTo>
                  <a:pt x="4572" y="509"/>
                  <a:pt x="4553" y="552"/>
                  <a:pt x="4533" y="596"/>
                </a:cubicBezTo>
                <a:cubicBezTo>
                  <a:pt x="4510" y="649"/>
                  <a:pt x="4486" y="701"/>
                  <a:pt x="4463" y="754"/>
                </a:cubicBezTo>
                <a:cubicBezTo>
                  <a:pt x="4435" y="836"/>
                  <a:pt x="4407" y="919"/>
                  <a:pt x="4379" y="1001"/>
                </a:cubicBezTo>
                <a:cubicBezTo>
                  <a:pt x="4360" y="1089"/>
                  <a:pt x="4340" y="1178"/>
                  <a:pt x="4321" y="1266"/>
                </a:cubicBezTo>
                <a:cubicBezTo>
                  <a:pt x="4306" y="1357"/>
                  <a:pt x="4290" y="1447"/>
                  <a:pt x="4275" y="1538"/>
                </a:cubicBezTo>
                <a:cubicBezTo>
                  <a:pt x="4254" y="1634"/>
                  <a:pt x="4234" y="1731"/>
                  <a:pt x="4213" y="1827"/>
                </a:cubicBezTo>
                <a:cubicBezTo>
                  <a:pt x="4210" y="1848"/>
                  <a:pt x="4207" y="1868"/>
                  <a:pt x="4204" y="1889"/>
                </a:cubicBezTo>
                <a:lnTo>
                  <a:pt x="4192" y="1982"/>
                </a:lnTo>
                <a:cubicBezTo>
                  <a:pt x="4189" y="2015"/>
                  <a:pt x="4186" y="2047"/>
                  <a:pt x="4183" y="2080"/>
                </a:cubicBezTo>
                <a:cubicBezTo>
                  <a:pt x="4180" y="2116"/>
                  <a:pt x="4178" y="2151"/>
                  <a:pt x="4175" y="2187"/>
                </a:cubicBezTo>
                <a:lnTo>
                  <a:pt x="4175" y="2297"/>
                </a:lnTo>
                <a:cubicBezTo>
                  <a:pt x="4181" y="2330"/>
                  <a:pt x="4186" y="2363"/>
                  <a:pt x="4192" y="2396"/>
                </a:cubicBezTo>
                <a:cubicBezTo>
                  <a:pt x="4199" y="2425"/>
                  <a:pt x="4206" y="2453"/>
                  <a:pt x="4213" y="2482"/>
                </a:cubicBezTo>
                <a:cubicBezTo>
                  <a:pt x="4225" y="2502"/>
                  <a:pt x="4238" y="2522"/>
                  <a:pt x="4250" y="2542"/>
                </a:cubicBezTo>
                <a:lnTo>
                  <a:pt x="4450" y="2530"/>
                </a:lnTo>
                <a:lnTo>
                  <a:pt x="4646" y="2482"/>
                </a:lnTo>
                <a:lnTo>
                  <a:pt x="4833" y="2405"/>
                </a:lnTo>
                <a:lnTo>
                  <a:pt x="5025" y="2297"/>
                </a:lnTo>
                <a:lnTo>
                  <a:pt x="5200" y="2172"/>
                </a:lnTo>
                <a:lnTo>
                  <a:pt x="5371" y="2020"/>
                </a:lnTo>
                <a:lnTo>
                  <a:pt x="5533" y="1859"/>
                </a:lnTo>
                <a:lnTo>
                  <a:pt x="5683" y="1690"/>
                </a:lnTo>
                <a:lnTo>
                  <a:pt x="5829" y="1511"/>
                </a:lnTo>
                <a:lnTo>
                  <a:pt x="5954" y="1326"/>
                </a:lnTo>
                <a:lnTo>
                  <a:pt x="6071" y="1147"/>
                </a:lnTo>
                <a:cubicBezTo>
                  <a:pt x="6103" y="1089"/>
                  <a:pt x="6135" y="1032"/>
                  <a:pt x="6167" y="974"/>
                </a:cubicBezTo>
                <a:lnTo>
                  <a:pt x="6213" y="974"/>
                </a:lnTo>
                <a:lnTo>
                  <a:pt x="6213" y="992"/>
                </a:lnTo>
                <a:cubicBezTo>
                  <a:pt x="6188" y="1050"/>
                  <a:pt x="6163" y="1107"/>
                  <a:pt x="6138" y="1165"/>
                </a:cubicBezTo>
                <a:cubicBezTo>
                  <a:pt x="6110" y="1225"/>
                  <a:pt x="6082" y="1284"/>
                  <a:pt x="6054" y="1344"/>
                </a:cubicBezTo>
                <a:cubicBezTo>
                  <a:pt x="6024" y="1402"/>
                  <a:pt x="5993" y="1459"/>
                  <a:pt x="5963" y="1517"/>
                </a:cubicBezTo>
                <a:lnTo>
                  <a:pt x="5871" y="1684"/>
                </a:lnTo>
                <a:cubicBezTo>
                  <a:pt x="5839" y="1738"/>
                  <a:pt x="5807" y="1793"/>
                  <a:pt x="5775" y="1847"/>
                </a:cubicBezTo>
                <a:lnTo>
                  <a:pt x="5667" y="1999"/>
                </a:lnTo>
                <a:lnTo>
                  <a:pt x="5554" y="2145"/>
                </a:lnTo>
                <a:lnTo>
                  <a:pt x="5417" y="2279"/>
                </a:lnTo>
                <a:lnTo>
                  <a:pt x="5275" y="2411"/>
                </a:lnTo>
                <a:lnTo>
                  <a:pt x="5108" y="2518"/>
                </a:lnTo>
                <a:lnTo>
                  <a:pt x="4917" y="2616"/>
                </a:lnTo>
                <a:lnTo>
                  <a:pt x="4704" y="2703"/>
                </a:lnTo>
                <a:lnTo>
                  <a:pt x="4479" y="2768"/>
                </a:lnTo>
                <a:lnTo>
                  <a:pt x="4213" y="2813"/>
                </a:lnTo>
                <a:cubicBezTo>
                  <a:pt x="4216" y="2917"/>
                  <a:pt x="4218" y="3022"/>
                  <a:pt x="4221" y="3126"/>
                </a:cubicBezTo>
                <a:cubicBezTo>
                  <a:pt x="4233" y="3225"/>
                  <a:pt x="4246" y="3325"/>
                  <a:pt x="4258" y="3424"/>
                </a:cubicBezTo>
                <a:cubicBezTo>
                  <a:pt x="4279" y="3518"/>
                  <a:pt x="4300" y="3613"/>
                  <a:pt x="4321" y="3707"/>
                </a:cubicBezTo>
                <a:cubicBezTo>
                  <a:pt x="4349" y="3796"/>
                  <a:pt x="4376" y="3886"/>
                  <a:pt x="4404" y="3975"/>
                </a:cubicBezTo>
                <a:cubicBezTo>
                  <a:pt x="4439" y="4060"/>
                  <a:pt x="4473" y="4146"/>
                  <a:pt x="4508" y="4231"/>
                </a:cubicBezTo>
                <a:cubicBezTo>
                  <a:pt x="4546" y="4313"/>
                  <a:pt x="4583" y="4394"/>
                  <a:pt x="4621" y="4476"/>
                </a:cubicBezTo>
                <a:lnTo>
                  <a:pt x="4750" y="4708"/>
                </a:lnTo>
                <a:lnTo>
                  <a:pt x="4879" y="4934"/>
                </a:lnTo>
                <a:cubicBezTo>
                  <a:pt x="4892" y="4952"/>
                  <a:pt x="4904" y="4970"/>
                  <a:pt x="4917" y="4988"/>
                </a:cubicBezTo>
                <a:lnTo>
                  <a:pt x="4950" y="5054"/>
                </a:lnTo>
                <a:cubicBezTo>
                  <a:pt x="4965" y="5078"/>
                  <a:pt x="4981" y="5101"/>
                  <a:pt x="4996" y="5125"/>
                </a:cubicBezTo>
                <a:lnTo>
                  <a:pt x="5038" y="5200"/>
                </a:lnTo>
                <a:cubicBezTo>
                  <a:pt x="5056" y="5224"/>
                  <a:pt x="5074" y="5247"/>
                  <a:pt x="5092" y="5271"/>
                </a:cubicBezTo>
                <a:cubicBezTo>
                  <a:pt x="5113" y="5291"/>
                  <a:pt x="5133" y="5311"/>
                  <a:pt x="5154" y="5331"/>
                </a:cubicBezTo>
                <a:cubicBezTo>
                  <a:pt x="5179" y="5349"/>
                  <a:pt x="5204" y="5366"/>
                  <a:pt x="5229" y="5384"/>
                </a:cubicBezTo>
                <a:lnTo>
                  <a:pt x="5313" y="5423"/>
                </a:lnTo>
                <a:lnTo>
                  <a:pt x="5413" y="5438"/>
                </a:lnTo>
                <a:lnTo>
                  <a:pt x="5517" y="5435"/>
                </a:lnTo>
                <a:lnTo>
                  <a:pt x="5704" y="5390"/>
                </a:lnTo>
                <a:lnTo>
                  <a:pt x="5871" y="5316"/>
                </a:lnTo>
                <a:lnTo>
                  <a:pt x="6033" y="5223"/>
                </a:lnTo>
                <a:lnTo>
                  <a:pt x="6167" y="5113"/>
                </a:lnTo>
                <a:lnTo>
                  <a:pt x="6296" y="4994"/>
                </a:lnTo>
                <a:cubicBezTo>
                  <a:pt x="6336" y="4952"/>
                  <a:pt x="6377" y="4911"/>
                  <a:pt x="6417" y="4869"/>
                </a:cubicBezTo>
                <a:lnTo>
                  <a:pt x="6525" y="4750"/>
                </a:lnTo>
                <a:cubicBezTo>
                  <a:pt x="6556" y="4712"/>
                  <a:pt x="6586" y="4674"/>
                  <a:pt x="6617" y="4636"/>
                </a:cubicBezTo>
                <a:lnTo>
                  <a:pt x="6821" y="4377"/>
                </a:lnTo>
                <a:lnTo>
                  <a:pt x="7017" y="4085"/>
                </a:lnTo>
                <a:lnTo>
                  <a:pt x="7213" y="3766"/>
                </a:lnTo>
                <a:lnTo>
                  <a:pt x="7396" y="3418"/>
                </a:lnTo>
                <a:cubicBezTo>
                  <a:pt x="7452" y="3296"/>
                  <a:pt x="7507" y="3173"/>
                  <a:pt x="7563" y="3051"/>
                </a:cubicBezTo>
                <a:lnTo>
                  <a:pt x="7713" y="2661"/>
                </a:lnTo>
                <a:cubicBezTo>
                  <a:pt x="7759" y="2525"/>
                  <a:pt x="7804" y="2389"/>
                  <a:pt x="7850" y="2253"/>
                </a:cubicBezTo>
                <a:cubicBezTo>
                  <a:pt x="7883" y="2112"/>
                  <a:pt x="7917" y="1971"/>
                  <a:pt x="7950" y="1830"/>
                </a:cubicBezTo>
                <a:cubicBezTo>
                  <a:pt x="7975" y="1686"/>
                  <a:pt x="8000" y="1541"/>
                  <a:pt x="8025" y="1397"/>
                </a:cubicBezTo>
                <a:cubicBezTo>
                  <a:pt x="8040" y="1249"/>
                  <a:pt x="8056" y="1102"/>
                  <a:pt x="8071" y="954"/>
                </a:cubicBezTo>
                <a:cubicBezTo>
                  <a:pt x="8083" y="961"/>
                  <a:pt x="8096" y="967"/>
                  <a:pt x="8108" y="974"/>
                </a:cubicBezTo>
                <a:lnTo>
                  <a:pt x="8138" y="1025"/>
                </a:lnTo>
                <a:cubicBezTo>
                  <a:pt x="8146" y="1050"/>
                  <a:pt x="8155" y="1075"/>
                  <a:pt x="8163" y="1100"/>
                </a:cubicBezTo>
                <a:cubicBezTo>
                  <a:pt x="8167" y="1133"/>
                  <a:pt x="8171" y="1165"/>
                  <a:pt x="8175" y="1198"/>
                </a:cubicBezTo>
                <a:cubicBezTo>
                  <a:pt x="8178" y="1236"/>
                  <a:pt x="8180" y="1273"/>
                  <a:pt x="8183" y="1311"/>
                </a:cubicBezTo>
                <a:lnTo>
                  <a:pt x="8183" y="1442"/>
                </a:lnTo>
                <a:lnTo>
                  <a:pt x="8183" y="1582"/>
                </a:lnTo>
                <a:cubicBezTo>
                  <a:pt x="8180" y="1633"/>
                  <a:pt x="8178" y="1683"/>
                  <a:pt x="8175" y="1734"/>
                </a:cubicBezTo>
                <a:cubicBezTo>
                  <a:pt x="8171" y="1786"/>
                  <a:pt x="8167" y="1837"/>
                  <a:pt x="8163" y="1889"/>
                </a:cubicBezTo>
                <a:cubicBezTo>
                  <a:pt x="8157" y="1942"/>
                  <a:pt x="8152" y="1994"/>
                  <a:pt x="8146" y="2047"/>
                </a:cubicBezTo>
                <a:cubicBezTo>
                  <a:pt x="8138" y="2100"/>
                  <a:pt x="8129" y="2152"/>
                  <a:pt x="8121" y="2205"/>
                </a:cubicBezTo>
                <a:cubicBezTo>
                  <a:pt x="8117" y="2256"/>
                  <a:pt x="8112" y="2306"/>
                  <a:pt x="8108" y="2357"/>
                </a:cubicBezTo>
                <a:cubicBezTo>
                  <a:pt x="8100" y="2404"/>
                  <a:pt x="8091" y="2450"/>
                  <a:pt x="8083" y="2497"/>
                </a:cubicBezTo>
                <a:cubicBezTo>
                  <a:pt x="8076" y="2541"/>
                  <a:pt x="8070" y="2584"/>
                  <a:pt x="8063" y="2628"/>
                </a:cubicBezTo>
                <a:cubicBezTo>
                  <a:pt x="8055" y="2666"/>
                  <a:pt x="8046" y="2703"/>
                  <a:pt x="8038" y="2741"/>
                </a:cubicBezTo>
                <a:lnTo>
                  <a:pt x="8017" y="2834"/>
                </a:lnTo>
                <a:cubicBezTo>
                  <a:pt x="8011" y="2859"/>
                  <a:pt x="8006" y="2883"/>
                  <a:pt x="8000" y="2908"/>
                </a:cubicBezTo>
                <a:lnTo>
                  <a:pt x="7700" y="3754"/>
                </a:lnTo>
                <a:lnTo>
                  <a:pt x="7942" y="3737"/>
                </a:lnTo>
                <a:lnTo>
                  <a:pt x="8167" y="3695"/>
                </a:lnTo>
                <a:lnTo>
                  <a:pt x="8379" y="3635"/>
                </a:lnTo>
                <a:lnTo>
                  <a:pt x="8583" y="3558"/>
                </a:lnTo>
                <a:lnTo>
                  <a:pt x="8767" y="3471"/>
                </a:lnTo>
                <a:lnTo>
                  <a:pt x="8933" y="3376"/>
                </a:lnTo>
                <a:lnTo>
                  <a:pt x="9092" y="3278"/>
                </a:lnTo>
                <a:lnTo>
                  <a:pt x="9238" y="3185"/>
                </a:lnTo>
                <a:lnTo>
                  <a:pt x="9250" y="3230"/>
                </a:lnTo>
                <a:cubicBezTo>
                  <a:pt x="9206" y="3279"/>
                  <a:pt x="9161" y="3327"/>
                  <a:pt x="9117" y="3376"/>
                </a:cubicBezTo>
                <a:cubicBezTo>
                  <a:pt x="9063" y="3423"/>
                  <a:pt x="9008" y="3469"/>
                  <a:pt x="8954" y="3516"/>
                </a:cubicBezTo>
                <a:lnTo>
                  <a:pt x="8758" y="3641"/>
                </a:lnTo>
                <a:lnTo>
                  <a:pt x="8538" y="3754"/>
                </a:lnTo>
                <a:lnTo>
                  <a:pt x="8304" y="3856"/>
                </a:lnTo>
                <a:lnTo>
                  <a:pt x="8054" y="3945"/>
                </a:lnTo>
                <a:lnTo>
                  <a:pt x="7796" y="4014"/>
                </a:lnTo>
                <a:lnTo>
                  <a:pt x="7533" y="4064"/>
                </a:lnTo>
                <a:lnTo>
                  <a:pt x="7479" y="4184"/>
                </a:lnTo>
                <a:cubicBezTo>
                  <a:pt x="7454" y="4231"/>
                  <a:pt x="7429" y="4277"/>
                  <a:pt x="7404" y="4324"/>
                </a:cubicBezTo>
                <a:lnTo>
                  <a:pt x="7321" y="4470"/>
                </a:lnTo>
                <a:lnTo>
                  <a:pt x="7213" y="4628"/>
                </a:lnTo>
                <a:cubicBezTo>
                  <a:pt x="7175" y="4683"/>
                  <a:pt x="7138" y="4739"/>
                  <a:pt x="7100" y="4794"/>
                </a:cubicBezTo>
                <a:cubicBezTo>
                  <a:pt x="7060" y="4849"/>
                  <a:pt x="7019" y="4903"/>
                  <a:pt x="6979" y="4958"/>
                </a:cubicBezTo>
                <a:lnTo>
                  <a:pt x="6850" y="5113"/>
                </a:lnTo>
                <a:lnTo>
                  <a:pt x="6721" y="5265"/>
                </a:lnTo>
                <a:cubicBezTo>
                  <a:pt x="6681" y="5312"/>
                  <a:pt x="6640" y="5358"/>
                  <a:pt x="6600" y="5405"/>
                </a:cubicBezTo>
                <a:lnTo>
                  <a:pt x="6471" y="5530"/>
                </a:lnTo>
                <a:lnTo>
                  <a:pt x="6358" y="5641"/>
                </a:lnTo>
                <a:lnTo>
                  <a:pt x="6250" y="5721"/>
                </a:lnTo>
                <a:cubicBezTo>
                  <a:pt x="6256" y="5741"/>
                  <a:pt x="6261" y="5761"/>
                  <a:pt x="6267" y="5781"/>
                </a:cubicBezTo>
                <a:cubicBezTo>
                  <a:pt x="6277" y="5785"/>
                  <a:pt x="6286" y="5789"/>
                  <a:pt x="6296" y="5793"/>
                </a:cubicBezTo>
                <a:lnTo>
                  <a:pt x="6479" y="5754"/>
                </a:lnTo>
                <a:lnTo>
                  <a:pt x="6663" y="5736"/>
                </a:lnTo>
                <a:lnTo>
                  <a:pt x="6858" y="5736"/>
                </a:lnTo>
                <a:lnTo>
                  <a:pt x="7046" y="5742"/>
                </a:lnTo>
                <a:lnTo>
                  <a:pt x="7246" y="5748"/>
                </a:lnTo>
                <a:lnTo>
                  <a:pt x="7425" y="5748"/>
                </a:lnTo>
                <a:lnTo>
                  <a:pt x="7600" y="5733"/>
                </a:lnTo>
                <a:lnTo>
                  <a:pt x="7950" y="5673"/>
                </a:lnTo>
                <a:lnTo>
                  <a:pt x="8275" y="5596"/>
                </a:lnTo>
                <a:lnTo>
                  <a:pt x="8579" y="5504"/>
                </a:lnTo>
                <a:lnTo>
                  <a:pt x="8858" y="5390"/>
                </a:lnTo>
                <a:lnTo>
                  <a:pt x="9117" y="5265"/>
                </a:lnTo>
                <a:lnTo>
                  <a:pt x="9350" y="5119"/>
                </a:lnTo>
                <a:lnTo>
                  <a:pt x="9563" y="4967"/>
                </a:lnTo>
                <a:lnTo>
                  <a:pt x="9758" y="4794"/>
                </a:lnTo>
                <a:lnTo>
                  <a:pt x="9933" y="4610"/>
                </a:lnTo>
                <a:cubicBezTo>
                  <a:pt x="9955" y="4623"/>
                  <a:pt x="9978" y="4635"/>
                  <a:pt x="10000" y="4648"/>
                </a:cubicBezTo>
                <a:lnTo>
                  <a:pt x="10000" y="4660"/>
                </a:lnTo>
                <a:cubicBezTo>
                  <a:pt x="9968" y="4716"/>
                  <a:pt x="9936" y="4771"/>
                  <a:pt x="9904" y="4827"/>
                </a:cubicBezTo>
                <a:lnTo>
                  <a:pt x="9767" y="5000"/>
                </a:lnTo>
                <a:lnTo>
                  <a:pt x="9600" y="5173"/>
                </a:lnTo>
                <a:lnTo>
                  <a:pt x="9404" y="5343"/>
                </a:lnTo>
                <a:lnTo>
                  <a:pt x="9183" y="5504"/>
                </a:lnTo>
                <a:lnTo>
                  <a:pt x="8950" y="5662"/>
                </a:lnTo>
                <a:lnTo>
                  <a:pt x="8704" y="5802"/>
                </a:lnTo>
                <a:lnTo>
                  <a:pt x="8463" y="5927"/>
                </a:lnTo>
                <a:lnTo>
                  <a:pt x="8229" y="6025"/>
                </a:lnTo>
                <a:lnTo>
                  <a:pt x="8000" y="6105"/>
                </a:lnTo>
                <a:lnTo>
                  <a:pt x="7879" y="6132"/>
                </a:lnTo>
                <a:lnTo>
                  <a:pt x="7729" y="6153"/>
                </a:lnTo>
                <a:lnTo>
                  <a:pt x="7563" y="6177"/>
                </a:lnTo>
                <a:lnTo>
                  <a:pt x="7388" y="6198"/>
                </a:lnTo>
                <a:lnTo>
                  <a:pt x="7204" y="6219"/>
                </a:lnTo>
                <a:lnTo>
                  <a:pt x="7017" y="6240"/>
                </a:lnTo>
                <a:lnTo>
                  <a:pt x="6842" y="6263"/>
                </a:lnTo>
                <a:lnTo>
                  <a:pt x="6675" y="6290"/>
                </a:lnTo>
                <a:lnTo>
                  <a:pt x="6517" y="6329"/>
                </a:lnTo>
                <a:lnTo>
                  <a:pt x="6388" y="6365"/>
                </a:lnTo>
                <a:cubicBezTo>
                  <a:pt x="6355" y="6382"/>
                  <a:pt x="6321" y="6398"/>
                  <a:pt x="6288" y="6415"/>
                </a:cubicBezTo>
                <a:lnTo>
                  <a:pt x="6213" y="6475"/>
                </a:lnTo>
                <a:cubicBezTo>
                  <a:pt x="6173" y="6533"/>
                  <a:pt x="6132" y="6590"/>
                  <a:pt x="6092" y="6648"/>
                </a:cubicBezTo>
                <a:cubicBezTo>
                  <a:pt x="6064" y="6711"/>
                  <a:pt x="6036" y="6773"/>
                  <a:pt x="6008" y="6836"/>
                </a:cubicBezTo>
                <a:cubicBezTo>
                  <a:pt x="5986" y="6901"/>
                  <a:pt x="5964" y="6967"/>
                  <a:pt x="5942" y="7032"/>
                </a:cubicBezTo>
                <a:cubicBezTo>
                  <a:pt x="5929" y="7099"/>
                  <a:pt x="5917" y="7165"/>
                  <a:pt x="5904" y="7232"/>
                </a:cubicBezTo>
                <a:cubicBezTo>
                  <a:pt x="5899" y="7302"/>
                  <a:pt x="5893" y="7373"/>
                  <a:pt x="5888" y="7443"/>
                </a:cubicBezTo>
                <a:cubicBezTo>
                  <a:pt x="5885" y="7514"/>
                  <a:pt x="5882" y="7584"/>
                  <a:pt x="5879" y="7655"/>
                </a:cubicBezTo>
                <a:cubicBezTo>
                  <a:pt x="5882" y="7726"/>
                  <a:pt x="5885" y="7796"/>
                  <a:pt x="5888" y="7867"/>
                </a:cubicBezTo>
                <a:cubicBezTo>
                  <a:pt x="5893" y="7939"/>
                  <a:pt x="5899" y="8012"/>
                  <a:pt x="5904" y="8084"/>
                </a:cubicBezTo>
                <a:cubicBezTo>
                  <a:pt x="5911" y="8156"/>
                  <a:pt x="5918" y="8227"/>
                  <a:pt x="5925" y="8299"/>
                </a:cubicBezTo>
                <a:cubicBezTo>
                  <a:pt x="5933" y="8369"/>
                  <a:pt x="5942" y="8440"/>
                  <a:pt x="5950" y="8510"/>
                </a:cubicBezTo>
                <a:cubicBezTo>
                  <a:pt x="5951" y="8613"/>
                  <a:pt x="5953" y="8717"/>
                  <a:pt x="5954" y="8820"/>
                </a:cubicBezTo>
                <a:cubicBezTo>
                  <a:pt x="5947" y="8923"/>
                  <a:pt x="5940" y="9027"/>
                  <a:pt x="5933" y="9130"/>
                </a:cubicBezTo>
                <a:cubicBezTo>
                  <a:pt x="5921" y="9229"/>
                  <a:pt x="5908" y="9329"/>
                  <a:pt x="5896" y="9428"/>
                </a:cubicBezTo>
                <a:cubicBezTo>
                  <a:pt x="5881" y="9525"/>
                  <a:pt x="5865" y="9623"/>
                  <a:pt x="5850" y="9720"/>
                </a:cubicBezTo>
                <a:cubicBezTo>
                  <a:pt x="5819" y="10051"/>
                  <a:pt x="5825" y="10355"/>
                  <a:pt x="5794" y="10686"/>
                </a:cubicBezTo>
                <a:lnTo>
                  <a:pt x="4117" y="10686"/>
                </a:lnTo>
                <a:lnTo>
                  <a:pt x="4309" y="10293"/>
                </a:lnTo>
                <a:lnTo>
                  <a:pt x="4546" y="9848"/>
                </a:lnTo>
                <a:cubicBezTo>
                  <a:pt x="4574" y="9794"/>
                  <a:pt x="4601" y="9741"/>
                  <a:pt x="4629" y="9687"/>
                </a:cubicBezTo>
                <a:cubicBezTo>
                  <a:pt x="4653" y="9627"/>
                  <a:pt x="4676" y="9568"/>
                  <a:pt x="4700" y="9508"/>
                </a:cubicBezTo>
                <a:cubicBezTo>
                  <a:pt x="4722" y="9442"/>
                  <a:pt x="4745" y="9375"/>
                  <a:pt x="4767" y="9309"/>
                </a:cubicBezTo>
                <a:cubicBezTo>
                  <a:pt x="4788" y="9238"/>
                  <a:pt x="4808" y="9168"/>
                  <a:pt x="4829" y="9097"/>
                </a:cubicBezTo>
                <a:cubicBezTo>
                  <a:pt x="4846" y="9021"/>
                  <a:pt x="4862" y="8944"/>
                  <a:pt x="4879" y="8868"/>
                </a:cubicBezTo>
                <a:cubicBezTo>
                  <a:pt x="4892" y="8790"/>
                  <a:pt x="4904" y="8713"/>
                  <a:pt x="4917" y="8635"/>
                </a:cubicBezTo>
                <a:cubicBezTo>
                  <a:pt x="4929" y="8554"/>
                  <a:pt x="4942" y="8472"/>
                  <a:pt x="4954" y="8391"/>
                </a:cubicBezTo>
                <a:cubicBezTo>
                  <a:pt x="4962" y="8309"/>
                  <a:pt x="4971" y="8226"/>
                  <a:pt x="4979" y="8144"/>
                </a:cubicBezTo>
                <a:cubicBezTo>
                  <a:pt x="4986" y="8058"/>
                  <a:pt x="4993" y="7973"/>
                  <a:pt x="5000" y="7887"/>
                </a:cubicBezTo>
                <a:lnTo>
                  <a:pt x="5000" y="7634"/>
                </a:lnTo>
                <a:lnTo>
                  <a:pt x="5000" y="7384"/>
                </a:lnTo>
                <a:cubicBezTo>
                  <a:pt x="4993" y="7300"/>
                  <a:pt x="4986" y="7217"/>
                  <a:pt x="4979" y="7133"/>
                </a:cubicBezTo>
                <a:cubicBezTo>
                  <a:pt x="4969" y="7053"/>
                  <a:pt x="4960" y="6972"/>
                  <a:pt x="4950" y="6892"/>
                </a:cubicBezTo>
                <a:cubicBezTo>
                  <a:pt x="4938" y="6814"/>
                  <a:pt x="4925" y="6735"/>
                  <a:pt x="4913" y="6657"/>
                </a:cubicBezTo>
                <a:cubicBezTo>
                  <a:pt x="4895" y="6581"/>
                  <a:pt x="4876" y="6506"/>
                  <a:pt x="4858" y="6430"/>
                </a:cubicBezTo>
                <a:cubicBezTo>
                  <a:pt x="4833" y="6360"/>
                  <a:pt x="4808" y="6289"/>
                  <a:pt x="4783" y="6219"/>
                </a:cubicBezTo>
                <a:cubicBezTo>
                  <a:pt x="4755" y="6152"/>
                  <a:pt x="4728" y="6086"/>
                  <a:pt x="4700" y="6019"/>
                </a:cubicBezTo>
                <a:cubicBezTo>
                  <a:pt x="4667" y="5959"/>
                  <a:pt x="4633" y="5900"/>
                  <a:pt x="4600" y="5840"/>
                </a:cubicBezTo>
                <a:cubicBezTo>
                  <a:pt x="4563" y="5787"/>
                  <a:pt x="4525" y="5735"/>
                  <a:pt x="4488" y="5682"/>
                </a:cubicBezTo>
                <a:cubicBezTo>
                  <a:pt x="4445" y="5635"/>
                  <a:pt x="4401" y="5589"/>
                  <a:pt x="4358" y="5542"/>
                </a:cubicBezTo>
                <a:cubicBezTo>
                  <a:pt x="4310" y="5504"/>
                  <a:pt x="4261" y="5467"/>
                  <a:pt x="4213" y="5429"/>
                </a:cubicBezTo>
                <a:lnTo>
                  <a:pt x="4046" y="5343"/>
                </a:lnTo>
                <a:lnTo>
                  <a:pt x="3904" y="5292"/>
                </a:lnTo>
                <a:lnTo>
                  <a:pt x="3746" y="5271"/>
                </a:lnTo>
                <a:lnTo>
                  <a:pt x="3583" y="5271"/>
                </a:lnTo>
                <a:lnTo>
                  <a:pt x="3413" y="5286"/>
                </a:lnTo>
                <a:lnTo>
                  <a:pt x="3246" y="5310"/>
                </a:lnTo>
                <a:lnTo>
                  <a:pt x="3079" y="5343"/>
                </a:lnTo>
                <a:lnTo>
                  <a:pt x="2913" y="5369"/>
                </a:lnTo>
                <a:lnTo>
                  <a:pt x="2750" y="5396"/>
                </a:lnTo>
                <a:lnTo>
                  <a:pt x="2600" y="5411"/>
                </a:lnTo>
                <a:lnTo>
                  <a:pt x="2258" y="5423"/>
                </a:lnTo>
                <a:lnTo>
                  <a:pt x="1925" y="5411"/>
                </a:lnTo>
                <a:lnTo>
                  <a:pt x="1617" y="5384"/>
                </a:lnTo>
                <a:lnTo>
                  <a:pt x="1321" y="5346"/>
                </a:lnTo>
                <a:lnTo>
                  <a:pt x="1033" y="5298"/>
                </a:lnTo>
                <a:lnTo>
                  <a:pt x="758" y="5250"/>
                </a:lnTo>
                <a:lnTo>
                  <a:pt x="500" y="5197"/>
                </a:lnTo>
                <a:cubicBezTo>
                  <a:pt x="506" y="5177"/>
                  <a:pt x="511" y="5157"/>
                  <a:pt x="517" y="5137"/>
                </a:cubicBezTo>
                <a:lnTo>
                  <a:pt x="871" y="5173"/>
                </a:lnTo>
                <a:lnTo>
                  <a:pt x="1221" y="5197"/>
                </a:lnTo>
                <a:lnTo>
                  <a:pt x="1563" y="5206"/>
                </a:lnTo>
                <a:lnTo>
                  <a:pt x="1896" y="5197"/>
                </a:lnTo>
                <a:lnTo>
                  <a:pt x="2221" y="5164"/>
                </a:lnTo>
                <a:lnTo>
                  <a:pt x="2538" y="5113"/>
                </a:lnTo>
                <a:lnTo>
                  <a:pt x="2842" y="5045"/>
                </a:lnTo>
                <a:lnTo>
                  <a:pt x="3129" y="4946"/>
                </a:lnTo>
                <a:lnTo>
                  <a:pt x="3500" y="4815"/>
                </a:lnTo>
                <a:lnTo>
                  <a:pt x="2821" y="4389"/>
                </a:lnTo>
                <a:lnTo>
                  <a:pt x="2213" y="3912"/>
                </a:lnTo>
                <a:lnTo>
                  <a:pt x="1879" y="3939"/>
                </a:lnTo>
                <a:lnTo>
                  <a:pt x="1554" y="3939"/>
                </a:lnTo>
                <a:lnTo>
                  <a:pt x="1258" y="3912"/>
                </a:lnTo>
                <a:lnTo>
                  <a:pt x="979" y="3856"/>
                </a:lnTo>
                <a:lnTo>
                  <a:pt x="721" y="3775"/>
                </a:lnTo>
                <a:lnTo>
                  <a:pt x="496" y="3674"/>
                </a:lnTo>
                <a:lnTo>
                  <a:pt x="296" y="3549"/>
                </a:lnTo>
                <a:lnTo>
                  <a:pt x="129" y="3403"/>
                </a:lnTo>
                <a:lnTo>
                  <a:pt x="0" y="3245"/>
                </a:lnTo>
                <a:cubicBezTo>
                  <a:pt x="6" y="3236"/>
                  <a:pt x="11" y="3227"/>
                  <a:pt x="17" y="3218"/>
                </a:cubicBezTo>
                <a:lnTo>
                  <a:pt x="71" y="3245"/>
                </a:lnTo>
                <a:cubicBezTo>
                  <a:pt x="93" y="3280"/>
                  <a:pt x="116" y="3314"/>
                  <a:pt x="138" y="3349"/>
                </a:cubicBezTo>
                <a:lnTo>
                  <a:pt x="246" y="3439"/>
                </a:lnTo>
                <a:cubicBezTo>
                  <a:pt x="290" y="3469"/>
                  <a:pt x="335" y="3498"/>
                  <a:pt x="379" y="3528"/>
                </a:cubicBezTo>
                <a:lnTo>
                  <a:pt x="538" y="3597"/>
                </a:lnTo>
                <a:lnTo>
                  <a:pt x="721" y="3656"/>
                </a:lnTo>
                <a:lnTo>
                  <a:pt x="913" y="3701"/>
                </a:lnTo>
                <a:lnTo>
                  <a:pt x="1117" y="3728"/>
                </a:lnTo>
                <a:lnTo>
                  <a:pt x="1329" y="3737"/>
                </a:lnTo>
                <a:lnTo>
                  <a:pt x="1533" y="3734"/>
                </a:lnTo>
                <a:lnTo>
                  <a:pt x="1646" y="3722"/>
                </a:lnTo>
                <a:lnTo>
                  <a:pt x="1746" y="3722"/>
                </a:lnTo>
                <a:lnTo>
                  <a:pt x="1833" y="3710"/>
                </a:lnTo>
                <a:lnTo>
                  <a:pt x="1917" y="3695"/>
                </a:lnTo>
                <a:lnTo>
                  <a:pt x="1988" y="3662"/>
                </a:lnTo>
                <a:cubicBezTo>
                  <a:pt x="1921" y="3572"/>
                  <a:pt x="1855" y="3481"/>
                  <a:pt x="1788" y="3391"/>
                </a:cubicBezTo>
                <a:lnTo>
                  <a:pt x="1617" y="3126"/>
                </a:lnTo>
                <a:lnTo>
                  <a:pt x="1454" y="2849"/>
                </a:lnTo>
                <a:lnTo>
                  <a:pt x="1313" y="2563"/>
                </a:lnTo>
                <a:lnTo>
                  <a:pt x="1175" y="2253"/>
                </a:lnTo>
                <a:lnTo>
                  <a:pt x="1046" y="1919"/>
                </a:lnTo>
                <a:cubicBezTo>
                  <a:pt x="1042" y="1899"/>
                  <a:pt x="1037" y="1879"/>
                  <a:pt x="1033" y="1859"/>
                </a:cubicBezTo>
                <a:cubicBezTo>
                  <a:pt x="1022" y="1831"/>
                  <a:pt x="1011" y="1804"/>
                  <a:pt x="1000" y="1776"/>
                </a:cubicBezTo>
                <a:cubicBezTo>
                  <a:pt x="993" y="1745"/>
                  <a:pt x="986" y="1715"/>
                  <a:pt x="979" y="1684"/>
                </a:cubicBezTo>
                <a:cubicBezTo>
                  <a:pt x="969" y="1653"/>
                  <a:pt x="960" y="1622"/>
                  <a:pt x="950" y="1591"/>
                </a:cubicBezTo>
                <a:cubicBezTo>
                  <a:pt x="942" y="1557"/>
                  <a:pt x="933" y="1524"/>
                  <a:pt x="925" y="1490"/>
                </a:cubicBezTo>
                <a:cubicBezTo>
                  <a:pt x="922" y="1459"/>
                  <a:pt x="920" y="1428"/>
                  <a:pt x="917" y="1397"/>
                </a:cubicBezTo>
                <a:lnTo>
                  <a:pt x="917" y="1311"/>
                </a:lnTo>
                <a:cubicBezTo>
                  <a:pt x="922" y="1285"/>
                  <a:pt x="928" y="1260"/>
                  <a:pt x="933" y="1234"/>
                </a:cubicBezTo>
                <a:lnTo>
                  <a:pt x="963" y="1180"/>
                </a:lnTo>
                <a:lnTo>
                  <a:pt x="1000" y="1192"/>
                </a:lnTo>
                <a:cubicBezTo>
                  <a:pt x="1011" y="1293"/>
                  <a:pt x="1022" y="1395"/>
                  <a:pt x="1033" y="1496"/>
                </a:cubicBezTo>
                <a:cubicBezTo>
                  <a:pt x="1058" y="1597"/>
                  <a:pt x="1083" y="1699"/>
                  <a:pt x="1108" y="1800"/>
                </a:cubicBezTo>
                <a:cubicBezTo>
                  <a:pt x="1146" y="1899"/>
                  <a:pt x="1183" y="1999"/>
                  <a:pt x="1221" y="2098"/>
                </a:cubicBezTo>
                <a:cubicBezTo>
                  <a:pt x="1267" y="2189"/>
                  <a:pt x="1312" y="2281"/>
                  <a:pt x="1358" y="2372"/>
                </a:cubicBezTo>
                <a:lnTo>
                  <a:pt x="1508" y="2628"/>
                </a:lnTo>
                <a:lnTo>
                  <a:pt x="1646" y="2795"/>
                </a:lnTo>
                <a:cubicBezTo>
                  <a:pt x="1640" y="2797"/>
                  <a:pt x="1635" y="2799"/>
                  <a:pt x="1629" y="2801"/>
                </a:cubicBezTo>
                <a:lnTo>
                  <a:pt x="1629" y="2807"/>
                </a:lnTo>
                <a:lnTo>
                  <a:pt x="1638" y="2813"/>
                </a:lnTo>
                <a:cubicBezTo>
                  <a:pt x="1641" y="2814"/>
                  <a:pt x="1643" y="2815"/>
                  <a:pt x="1646" y="2816"/>
                </a:cubicBezTo>
                <a:cubicBezTo>
                  <a:pt x="1652" y="2818"/>
                  <a:pt x="1657" y="2820"/>
                  <a:pt x="1663" y="2822"/>
                </a:cubicBezTo>
                <a:cubicBezTo>
                  <a:pt x="1664" y="2826"/>
                  <a:pt x="1666" y="2830"/>
                  <a:pt x="1667" y="2834"/>
                </a:cubicBezTo>
                <a:cubicBezTo>
                  <a:pt x="1670" y="2836"/>
                  <a:pt x="1672" y="2838"/>
                  <a:pt x="1675" y="2840"/>
                </a:cubicBezTo>
                <a:cubicBezTo>
                  <a:pt x="1678" y="2843"/>
                  <a:pt x="1680" y="2846"/>
                  <a:pt x="1683" y="2849"/>
                </a:cubicBezTo>
                <a:lnTo>
                  <a:pt x="1683" y="2843"/>
                </a:lnTo>
                <a:cubicBezTo>
                  <a:pt x="1680" y="2842"/>
                  <a:pt x="1678" y="2841"/>
                  <a:pt x="1675" y="2840"/>
                </a:cubicBezTo>
                <a:lnTo>
                  <a:pt x="1675" y="2840"/>
                </a:lnTo>
                <a:cubicBezTo>
                  <a:pt x="1665" y="2825"/>
                  <a:pt x="1656" y="2810"/>
                  <a:pt x="1646" y="2795"/>
                </a:cubicBezTo>
                <a:lnTo>
                  <a:pt x="1746" y="2741"/>
                </a:lnTo>
                <a:cubicBezTo>
                  <a:pt x="1778" y="2710"/>
                  <a:pt x="1810" y="2680"/>
                  <a:pt x="1842" y="2649"/>
                </a:cubicBezTo>
                <a:cubicBezTo>
                  <a:pt x="1872" y="2613"/>
                  <a:pt x="1903" y="2578"/>
                  <a:pt x="1933" y="2542"/>
                </a:cubicBezTo>
                <a:cubicBezTo>
                  <a:pt x="1961" y="2498"/>
                  <a:pt x="1989" y="2455"/>
                  <a:pt x="2017" y="2411"/>
                </a:cubicBezTo>
                <a:cubicBezTo>
                  <a:pt x="2042" y="2362"/>
                  <a:pt x="2067" y="2314"/>
                  <a:pt x="2092" y="2265"/>
                </a:cubicBezTo>
                <a:cubicBezTo>
                  <a:pt x="2116" y="2214"/>
                  <a:pt x="2139" y="2164"/>
                  <a:pt x="2163" y="2113"/>
                </a:cubicBezTo>
                <a:cubicBezTo>
                  <a:pt x="2182" y="2060"/>
                  <a:pt x="2202" y="2008"/>
                  <a:pt x="2221" y="1955"/>
                </a:cubicBezTo>
                <a:cubicBezTo>
                  <a:pt x="2239" y="1904"/>
                  <a:pt x="2257" y="1854"/>
                  <a:pt x="2275" y="1803"/>
                </a:cubicBezTo>
                <a:cubicBezTo>
                  <a:pt x="2290" y="1754"/>
                  <a:pt x="2306" y="1706"/>
                  <a:pt x="2321" y="1657"/>
                </a:cubicBezTo>
                <a:cubicBezTo>
                  <a:pt x="2324" y="1722"/>
                  <a:pt x="2326" y="1788"/>
                  <a:pt x="2329" y="1853"/>
                </a:cubicBezTo>
                <a:cubicBezTo>
                  <a:pt x="2326" y="1913"/>
                  <a:pt x="2324" y="1972"/>
                  <a:pt x="2321" y="2032"/>
                </a:cubicBezTo>
                <a:cubicBezTo>
                  <a:pt x="2308" y="2088"/>
                  <a:pt x="2296" y="2143"/>
                  <a:pt x="2283" y="2199"/>
                </a:cubicBezTo>
                <a:cubicBezTo>
                  <a:pt x="2265" y="2255"/>
                  <a:pt x="2247" y="2310"/>
                  <a:pt x="2229" y="2366"/>
                </a:cubicBezTo>
                <a:cubicBezTo>
                  <a:pt x="2204" y="2419"/>
                  <a:pt x="2179" y="2471"/>
                  <a:pt x="2154" y="2524"/>
                </a:cubicBezTo>
                <a:lnTo>
                  <a:pt x="2046" y="2682"/>
                </a:lnTo>
                <a:lnTo>
                  <a:pt x="1796" y="3027"/>
                </a:lnTo>
                <a:lnTo>
                  <a:pt x="2054" y="3305"/>
                </a:lnTo>
                <a:lnTo>
                  <a:pt x="2333" y="3564"/>
                </a:lnTo>
                <a:lnTo>
                  <a:pt x="2638" y="3808"/>
                </a:lnTo>
                <a:lnTo>
                  <a:pt x="2963" y="4032"/>
                </a:lnTo>
                <a:lnTo>
                  <a:pt x="4129" y="4610"/>
                </a:lnTo>
                <a:cubicBezTo>
                  <a:pt x="4142" y="4603"/>
                  <a:pt x="4154" y="4596"/>
                  <a:pt x="4167" y="4589"/>
                </a:cubicBezTo>
                <a:cubicBezTo>
                  <a:pt x="4135" y="4504"/>
                  <a:pt x="4103" y="4418"/>
                  <a:pt x="4071" y="4333"/>
                </a:cubicBezTo>
                <a:cubicBezTo>
                  <a:pt x="4046" y="4241"/>
                  <a:pt x="4021" y="4150"/>
                  <a:pt x="3996" y="4058"/>
                </a:cubicBezTo>
                <a:cubicBezTo>
                  <a:pt x="3975" y="3959"/>
                  <a:pt x="3954" y="3859"/>
                  <a:pt x="3933" y="3760"/>
                </a:cubicBezTo>
                <a:cubicBezTo>
                  <a:pt x="3923" y="3659"/>
                  <a:pt x="3914" y="3557"/>
                  <a:pt x="3904" y="3456"/>
                </a:cubicBezTo>
                <a:cubicBezTo>
                  <a:pt x="3896" y="3350"/>
                  <a:pt x="3887" y="3244"/>
                  <a:pt x="3879" y="3138"/>
                </a:cubicBezTo>
                <a:lnTo>
                  <a:pt x="3879" y="2813"/>
                </a:lnTo>
                <a:cubicBezTo>
                  <a:pt x="3885" y="2704"/>
                  <a:pt x="3890" y="2594"/>
                  <a:pt x="3896" y="2485"/>
                </a:cubicBezTo>
                <a:cubicBezTo>
                  <a:pt x="3908" y="2377"/>
                  <a:pt x="3921" y="2268"/>
                  <a:pt x="3933" y="2160"/>
                </a:cubicBezTo>
                <a:cubicBezTo>
                  <a:pt x="3951" y="2052"/>
                  <a:pt x="3970" y="1944"/>
                  <a:pt x="3988" y="1836"/>
                </a:cubicBezTo>
                <a:cubicBezTo>
                  <a:pt x="4007" y="1732"/>
                  <a:pt x="4027" y="1627"/>
                  <a:pt x="4046" y="1523"/>
                </a:cubicBezTo>
                <a:cubicBezTo>
                  <a:pt x="4074" y="1422"/>
                  <a:pt x="4101" y="1320"/>
                  <a:pt x="4129" y="1219"/>
                </a:cubicBezTo>
                <a:cubicBezTo>
                  <a:pt x="4162" y="1124"/>
                  <a:pt x="4196" y="1028"/>
                  <a:pt x="4229" y="933"/>
                </a:cubicBezTo>
                <a:cubicBezTo>
                  <a:pt x="4264" y="843"/>
                  <a:pt x="4298" y="752"/>
                  <a:pt x="4333" y="662"/>
                </a:cubicBezTo>
                <a:cubicBezTo>
                  <a:pt x="4373" y="580"/>
                  <a:pt x="4414" y="499"/>
                  <a:pt x="4454" y="417"/>
                </a:cubicBezTo>
                <a:lnTo>
                  <a:pt x="4583" y="194"/>
                </a:lnTo>
                <a:lnTo>
                  <a:pt x="4738"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ko-KR" altLang="en-US" sz="1800"/>
          </a:p>
        </p:txBody>
      </p:sp>
      <p:sp>
        <p:nvSpPr>
          <p:cNvPr id="6" name="Oval 5">
            <a:extLst>
              <a:ext uri="{FF2B5EF4-FFF2-40B4-BE49-F238E27FC236}">
                <a16:creationId xmlns:a16="http://schemas.microsoft.com/office/drawing/2014/main" id="{EDF25BCB-EC83-4BE6-A4E0-70366C263D8D}"/>
              </a:ext>
            </a:extLst>
          </p:cNvPr>
          <p:cNvSpPr/>
          <p:nvPr/>
        </p:nvSpPr>
        <p:spPr>
          <a:xfrm>
            <a:off x="5256200" y="3354250"/>
            <a:ext cx="348146" cy="34814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 name="Oval 6">
            <a:extLst>
              <a:ext uri="{FF2B5EF4-FFF2-40B4-BE49-F238E27FC236}">
                <a16:creationId xmlns:a16="http://schemas.microsoft.com/office/drawing/2014/main" id="{56797D45-097D-4FDE-B1BC-FE241FC06B8D}"/>
              </a:ext>
            </a:extLst>
          </p:cNvPr>
          <p:cNvSpPr/>
          <p:nvPr/>
        </p:nvSpPr>
        <p:spPr>
          <a:xfrm>
            <a:off x="5920972" y="1761241"/>
            <a:ext cx="756085" cy="756085"/>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8" name="Oval 7">
            <a:extLst>
              <a:ext uri="{FF2B5EF4-FFF2-40B4-BE49-F238E27FC236}">
                <a16:creationId xmlns:a16="http://schemas.microsoft.com/office/drawing/2014/main" id="{B570D948-C13A-4B03-A33F-E139DCF26739}"/>
              </a:ext>
            </a:extLst>
          </p:cNvPr>
          <p:cNvSpPr/>
          <p:nvPr/>
        </p:nvSpPr>
        <p:spPr>
          <a:xfrm>
            <a:off x="4031212" y="3449358"/>
            <a:ext cx="378042" cy="378042"/>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9" name="Oval 8">
            <a:extLst>
              <a:ext uri="{FF2B5EF4-FFF2-40B4-BE49-F238E27FC236}">
                <a16:creationId xmlns:a16="http://schemas.microsoft.com/office/drawing/2014/main" id="{823724B2-CB4F-4097-BB1B-C4FBBF39BDC0}"/>
              </a:ext>
            </a:extLst>
          </p:cNvPr>
          <p:cNvSpPr/>
          <p:nvPr/>
        </p:nvSpPr>
        <p:spPr>
          <a:xfrm>
            <a:off x="7826837" y="3332691"/>
            <a:ext cx="621680" cy="62168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0" name="Oval 9">
            <a:extLst>
              <a:ext uri="{FF2B5EF4-FFF2-40B4-BE49-F238E27FC236}">
                <a16:creationId xmlns:a16="http://schemas.microsoft.com/office/drawing/2014/main" id="{68A938DE-9135-4A5A-A9C4-791A00BA0176}"/>
              </a:ext>
            </a:extLst>
          </p:cNvPr>
          <p:cNvSpPr/>
          <p:nvPr/>
        </p:nvSpPr>
        <p:spPr>
          <a:xfrm>
            <a:off x="7389732" y="4035766"/>
            <a:ext cx="952157" cy="9521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1" name="Oval 10">
            <a:extLst>
              <a:ext uri="{FF2B5EF4-FFF2-40B4-BE49-F238E27FC236}">
                <a16:creationId xmlns:a16="http://schemas.microsoft.com/office/drawing/2014/main" id="{5D618F8D-D977-4900-99F2-94CAE24109E6}"/>
              </a:ext>
            </a:extLst>
          </p:cNvPr>
          <p:cNvSpPr/>
          <p:nvPr/>
        </p:nvSpPr>
        <p:spPr>
          <a:xfrm>
            <a:off x="6688346" y="1700475"/>
            <a:ext cx="1748880" cy="17488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2" name="Oval 11">
            <a:extLst>
              <a:ext uri="{FF2B5EF4-FFF2-40B4-BE49-F238E27FC236}">
                <a16:creationId xmlns:a16="http://schemas.microsoft.com/office/drawing/2014/main" id="{EB878B4E-3A5A-4ADB-970F-7226A4886592}"/>
              </a:ext>
            </a:extLst>
          </p:cNvPr>
          <p:cNvSpPr/>
          <p:nvPr/>
        </p:nvSpPr>
        <p:spPr>
          <a:xfrm>
            <a:off x="3977069" y="1861346"/>
            <a:ext cx="1268288" cy="12682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3" name="Oval 12">
            <a:extLst>
              <a:ext uri="{FF2B5EF4-FFF2-40B4-BE49-F238E27FC236}">
                <a16:creationId xmlns:a16="http://schemas.microsoft.com/office/drawing/2014/main" id="{1E68825D-6B12-4645-81DA-C303DF55F25F}"/>
              </a:ext>
            </a:extLst>
          </p:cNvPr>
          <p:cNvSpPr/>
          <p:nvPr/>
        </p:nvSpPr>
        <p:spPr>
          <a:xfrm>
            <a:off x="4356259" y="4124350"/>
            <a:ext cx="1421600" cy="1421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4" name="Oval 13">
            <a:extLst>
              <a:ext uri="{FF2B5EF4-FFF2-40B4-BE49-F238E27FC236}">
                <a16:creationId xmlns:a16="http://schemas.microsoft.com/office/drawing/2014/main" id="{317C2D9E-0C71-496C-985C-B6237D1B8D50}"/>
              </a:ext>
            </a:extLst>
          </p:cNvPr>
          <p:cNvSpPr/>
          <p:nvPr/>
        </p:nvSpPr>
        <p:spPr>
          <a:xfrm>
            <a:off x="6221733" y="3643531"/>
            <a:ext cx="621680" cy="62168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5" name="Oval 14">
            <a:extLst>
              <a:ext uri="{FF2B5EF4-FFF2-40B4-BE49-F238E27FC236}">
                <a16:creationId xmlns:a16="http://schemas.microsoft.com/office/drawing/2014/main" id="{AD763EA1-2342-4528-AAC5-5E3F61B6F1D9}"/>
              </a:ext>
            </a:extLst>
          </p:cNvPr>
          <p:cNvSpPr/>
          <p:nvPr/>
        </p:nvSpPr>
        <p:spPr>
          <a:xfrm>
            <a:off x="6075990" y="2961510"/>
            <a:ext cx="265330" cy="26533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6" name="Oval 15">
            <a:extLst>
              <a:ext uri="{FF2B5EF4-FFF2-40B4-BE49-F238E27FC236}">
                <a16:creationId xmlns:a16="http://schemas.microsoft.com/office/drawing/2014/main" id="{CA22266C-88C4-4AC9-A330-60527AD4F6CB}"/>
              </a:ext>
            </a:extLst>
          </p:cNvPr>
          <p:cNvSpPr/>
          <p:nvPr/>
        </p:nvSpPr>
        <p:spPr>
          <a:xfrm>
            <a:off x="6766515" y="1964259"/>
            <a:ext cx="1296144" cy="1296144"/>
          </a:xfrm>
          <a:prstGeom prst="ellipse">
            <a:avLst/>
          </a:prstGeom>
          <a:solidFill>
            <a:schemeClr val="bg1"/>
          </a:solidFill>
          <a:ln>
            <a:noFill/>
          </a:ln>
          <a:effectLst>
            <a:outerShdw blurRad="76200" dist="508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 name="Oval 16">
            <a:extLst>
              <a:ext uri="{FF2B5EF4-FFF2-40B4-BE49-F238E27FC236}">
                <a16:creationId xmlns:a16="http://schemas.microsoft.com/office/drawing/2014/main" id="{CC3E423D-1D4F-4858-B681-A38E669C006C}"/>
              </a:ext>
            </a:extLst>
          </p:cNvPr>
          <p:cNvSpPr/>
          <p:nvPr/>
        </p:nvSpPr>
        <p:spPr>
          <a:xfrm>
            <a:off x="4076108" y="2097023"/>
            <a:ext cx="968618" cy="968618"/>
          </a:xfrm>
          <a:prstGeom prst="ellipse">
            <a:avLst/>
          </a:prstGeom>
          <a:solidFill>
            <a:schemeClr val="bg1"/>
          </a:solidFill>
          <a:ln>
            <a:noFill/>
          </a:ln>
          <a:effectLst>
            <a:outerShdw blurRad="76200" dist="508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8" name="Oval 17">
            <a:extLst>
              <a:ext uri="{FF2B5EF4-FFF2-40B4-BE49-F238E27FC236}">
                <a16:creationId xmlns:a16="http://schemas.microsoft.com/office/drawing/2014/main" id="{CCC3C9A3-5CB0-489A-B0E0-676A05FDF162}"/>
              </a:ext>
            </a:extLst>
          </p:cNvPr>
          <p:cNvSpPr/>
          <p:nvPr/>
        </p:nvSpPr>
        <p:spPr>
          <a:xfrm>
            <a:off x="4624802" y="4223346"/>
            <a:ext cx="1080120" cy="1080120"/>
          </a:xfrm>
          <a:prstGeom prst="ellipse">
            <a:avLst/>
          </a:prstGeom>
          <a:solidFill>
            <a:schemeClr val="bg1"/>
          </a:solidFill>
          <a:ln>
            <a:noFill/>
          </a:ln>
          <a:effectLst>
            <a:outerShdw blurRad="76200" dist="508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9" name="Oval 18">
            <a:extLst>
              <a:ext uri="{FF2B5EF4-FFF2-40B4-BE49-F238E27FC236}">
                <a16:creationId xmlns:a16="http://schemas.microsoft.com/office/drawing/2014/main" id="{171A1B5F-8A05-4C47-B50A-6601F1C15992}"/>
              </a:ext>
            </a:extLst>
          </p:cNvPr>
          <p:cNvSpPr/>
          <p:nvPr/>
        </p:nvSpPr>
        <p:spPr>
          <a:xfrm>
            <a:off x="7452860" y="4102948"/>
            <a:ext cx="747965" cy="747965"/>
          </a:xfrm>
          <a:prstGeom prst="ellipse">
            <a:avLst/>
          </a:prstGeom>
          <a:solidFill>
            <a:schemeClr val="bg1"/>
          </a:solidFill>
          <a:ln>
            <a:noFill/>
          </a:ln>
          <a:effectLst>
            <a:outerShdw blurRad="76200" dist="508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1" name="TextBox 20">
            <a:extLst>
              <a:ext uri="{FF2B5EF4-FFF2-40B4-BE49-F238E27FC236}">
                <a16:creationId xmlns:a16="http://schemas.microsoft.com/office/drawing/2014/main" id="{02AACAA4-2953-4FC5-8777-92FDA5E9A91A}"/>
              </a:ext>
            </a:extLst>
          </p:cNvPr>
          <p:cNvSpPr txBox="1"/>
          <p:nvPr/>
        </p:nvSpPr>
        <p:spPr>
          <a:xfrm>
            <a:off x="8763764" y="1862798"/>
            <a:ext cx="3218885" cy="1631216"/>
          </a:xfrm>
          <a:prstGeom prst="rect">
            <a:avLst/>
          </a:prstGeom>
          <a:noFill/>
        </p:spPr>
        <p:txBody>
          <a:bodyPr wrap="square" rtlCol="0">
            <a:spAutoFit/>
          </a:bodyPr>
          <a:lstStyle/>
          <a:p>
            <a:r>
              <a:rPr lang="en-US" sz="2000" b="1" dirty="0">
                <a:solidFill>
                  <a:schemeClr val="accent2">
                    <a:lumMod val="75000"/>
                  </a:schemeClr>
                </a:solidFill>
                <a:latin typeface="Andalus" panose="02020603050405020304" pitchFamily="18" charset="-78"/>
                <a:cs typeface="Andalus" panose="02020603050405020304" pitchFamily="18" charset="-78"/>
              </a:rPr>
              <a:t>3. Providing a means to familiarize farmers with the common types of diseases and modern treatment methods for them constantly.</a:t>
            </a:r>
          </a:p>
        </p:txBody>
      </p:sp>
      <p:sp>
        <p:nvSpPr>
          <p:cNvPr id="24" name="TextBox 23">
            <a:extLst>
              <a:ext uri="{FF2B5EF4-FFF2-40B4-BE49-F238E27FC236}">
                <a16:creationId xmlns:a16="http://schemas.microsoft.com/office/drawing/2014/main" id="{CD7863B4-D31F-477C-8190-9BC14520D3B5}"/>
              </a:ext>
            </a:extLst>
          </p:cNvPr>
          <p:cNvSpPr txBox="1"/>
          <p:nvPr/>
        </p:nvSpPr>
        <p:spPr>
          <a:xfrm>
            <a:off x="8758774" y="4141039"/>
            <a:ext cx="3218884" cy="1323439"/>
          </a:xfrm>
          <a:prstGeom prst="rect">
            <a:avLst/>
          </a:prstGeom>
          <a:noFill/>
        </p:spPr>
        <p:txBody>
          <a:bodyPr wrap="square" rtlCol="0">
            <a:spAutoFit/>
          </a:bodyPr>
          <a:lstStyle/>
          <a:p>
            <a:r>
              <a:rPr lang="en-US" sz="2000" b="1" dirty="0">
                <a:solidFill>
                  <a:schemeClr val="accent3">
                    <a:lumMod val="75000"/>
                  </a:schemeClr>
                </a:solidFill>
                <a:latin typeface="Andalus" panose="02020603050405020304" pitchFamily="18" charset="-78"/>
                <a:cs typeface="Andalus" panose="02020603050405020304" pitchFamily="18" charset="-78"/>
              </a:rPr>
              <a:t>4. Providing an easy way for farmers to classify rice plant diseases through a mobile application.</a:t>
            </a:r>
          </a:p>
        </p:txBody>
      </p:sp>
      <p:sp>
        <p:nvSpPr>
          <p:cNvPr id="27" name="TextBox 26">
            <a:extLst>
              <a:ext uri="{FF2B5EF4-FFF2-40B4-BE49-F238E27FC236}">
                <a16:creationId xmlns:a16="http://schemas.microsoft.com/office/drawing/2014/main" id="{A352AA20-0C5D-45CF-907A-5D3A3FF01491}"/>
              </a:ext>
            </a:extLst>
          </p:cNvPr>
          <p:cNvSpPr txBox="1"/>
          <p:nvPr/>
        </p:nvSpPr>
        <p:spPr>
          <a:xfrm>
            <a:off x="253065" y="1900868"/>
            <a:ext cx="3725651" cy="1631216"/>
          </a:xfrm>
          <a:prstGeom prst="rect">
            <a:avLst/>
          </a:prstGeom>
          <a:noFill/>
        </p:spPr>
        <p:txBody>
          <a:bodyPr wrap="square" rtlCol="0">
            <a:spAutoFit/>
          </a:bodyPr>
          <a:lstStyle/>
          <a:p>
            <a:r>
              <a:rPr lang="en-US" sz="2000" b="1" dirty="0">
                <a:solidFill>
                  <a:schemeClr val="accent1">
                    <a:lumMod val="50000"/>
                  </a:schemeClr>
                </a:solidFill>
                <a:latin typeface="Andalus" panose="02020603050405020304" pitchFamily="18" charset="-78"/>
                <a:cs typeface="Andalus" panose="02020603050405020304" pitchFamily="18" charset="-78"/>
              </a:rPr>
              <a:t>1. Saving a large amount of the crop early to increase the productivity of the crop and the national income returned from it, thus achieving self-sufficiency.</a:t>
            </a:r>
          </a:p>
        </p:txBody>
      </p:sp>
      <p:sp>
        <p:nvSpPr>
          <p:cNvPr id="30" name="TextBox 29">
            <a:extLst>
              <a:ext uri="{FF2B5EF4-FFF2-40B4-BE49-F238E27FC236}">
                <a16:creationId xmlns:a16="http://schemas.microsoft.com/office/drawing/2014/main" id="{1375ACC0-0D1D-4ABF-B483-33979FEEE550}"/>
              </a:ext>
            </a:extLst>
          </p:cNvPr>
          <p:cNvSpPr txBox="1"/>
          <p:nvPr/>
        </p:nvSpPr>
        <p:spPr>
          <a:xfrm>
            <a:off x="362521" y="4265211"/>
            <a:ext cx="3255861" cy="707886"/>
          </a:xfrm>
          <a:prstGeom prst="rect">
            <a:avLst/>
          </a:prstGeom>
          <a:noFill/>
        </p:spPr>
        <p:txBody>
          <a:bodyPr wrap="square" rtlCol="0">
            <a:spAutoFit/>
          </a:bodyPr>
          <a:lstStyle/>
          <a:p>
            <a:r>
              <a:rPr lang="en-US" sz="2000" b="1" dirty="0">
                <a:solidFill>
                  <a:schemeClr val="accent4">
                    <a:lumMod val="75000"/>
                  </a:schemeClr>
                </a:solidFill>
                <a:latin typeface="Andalus" panose="02020603050405020304" pitchFamily="18" charset="-78"/>
                <a:cs typeface="Andalus" panose="02020603050405020304" pitchFamily="18" charset="-78"/>
              </a:rPr>
              <a:t>2. Providing a means for early detection of these diseases.</a:t>
            </a:r>
          </a:p>
        </p:txBody>
      </p:sp>
      <p:sp>
        <p:nvSpPr>
          <p:cNvPr id="32" name="Oval 28">
            <a:extLst>
              <a:ext uri="{FF2B5EF4-FFF2-40B4-BE49-F238E27FC236}">
                <a16:creationId xmlns:a16="http://schemas.microsoft.com/office/drawing/2014/main" id="{55D0A805-7419-4109-81EE-8CBEFE8F6B19}"/>
              </a:ext>
            </a:extLst>
          </p:cNvPr>
          <p:cNvSpPr/>
          <p:nvPr/>
        </p:nvSpPr>
        <p:spPr>
          <a:xfrm>
            <a:off x="5074838" y="2945596"/>
            <a:ext cx="265330" cy="26533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0" name="Graphic 38">
            <a:extLst>
              <a:ext uri="{FF2B5EF4-FFF2-40B4-BE49-F238E27FC236}">
                <a16:creationId xmlns:a16="http://schemas.microsoft.com/office/drawing/2014/main" id="{22C16165-14D8-475F-B72E-C982048DFD1D}"/>
              </a:ext>
            </a:extLst>
          </p:cNvPr>
          <p:cNvSpPr/>
          <p:nvPr/>
        </p:nvSpPr>
        <p:spPr>
          <a:xfrm>
            <a:off x="-15946" y="5566601"/>
            <a:ext cx="12226787" cy="1333064"/>
          </a:xfrm>
          <a:custGeom>
            <a:avLst/>
            <a:gdLst>
              <a:gd name="connsiteX0" fmla="*/ 9763444 w 12183871"/>
              <a:gd name="connsiteY0" fmla="*/ 899860 h 1328385"/>
              <a:gd name="connsiteX1" fmla="*/ 9763444 w 12183871"/>
              <a:gd name="connsiteY1" fmla="*/ 940500 h 1328385"/>
              <a:gd name="connsiteX2" fmla="*/ 9775635 w 12183871"/>
              <a:gd name="connsiteY2" fmla="*/ 940500 h 1328385"/>
              <a:gd name="connsiteX3" fmla="*/ 9775635 w 12183871"/>
              <a:gd name="connsiteY3" fmla="*/ 899860 h 1328385"/>
              <a:gd name="connsiteX4" fmla="*/ 9763444 w 12183871"/>
              <a:gd name="connsiteY4" fmla="*/ 899860 h 1328385"/>
              <a:gd name="connsiteX5" fmla="*/ 9763444 w 12183871"/>
              <a:gd name="connsiteY5" fmla="*/ 899860 h 1328385"/>
              <a:gd name="connsiteX6" fmla="*/ 9763444 w 12183871"/>
              <a:gd name="connsiteY6" fmla="*/ 899860 h 1328385"/>
              <a:gd name="connsiteX7" fmla="*/ 2204675 w 12183871"/>
              <a:gd name="connsiteY7" fmla="*/ 899860 h 1328385"/>
              <a:gd name="connsiteX8" fmla="*/ 2204675 w 12183871"/>
              <a:gd name="connsiteY8" fmla="*/ 940500 h 1328385"/>
              <a:gd name="connsiteX9" fmla="*/ 2216867 w 12183871"/>
              <a:gd name="connsiteY9" fmla="*/ 940500 h 1328385"/>
              <a:gd name="connsiteX10" fmla="*/ 2216867 w 12183871"/>
              <a:gd name="connsiteY10" fmla="*/ 899860 h 1328385"/>
              <a:gd name="connsiteX11" fmla="*/ 2204675 w 12183871"/>
              <a:gd name="connsiteY11" fmla="*/ 899860 h 1328385"/>
              <a:gd name="connsiteX12" fmla="*/ 2204675 w 12183871"/>
              <a:gd name="connsiteY12" fmla="*/ 899860 h 1328385"/>
              <a:gd name="connsiteX13" fmla="*/ 2204675 w 12183871"/>
              <a:gd name="connsiteY13" fmla="*/ 899860 h 1328385"/>
              <a:gd name="connsiteX14" fmla="*/ 77216 w 12183871"/>
              <a:gd name="connsiteY14" fmla="*/ 893719 h 1328385"/>
              <a:gd name="connsiteX15" fmla="*/ 77216 w 12183871"/>
              <a:gd name="connsiteY15" fmla="*/ 940409 h 1328385"/>
              <a:gd name="connsiteX16" fmla="*/ 85344 w 12183871"/>
              <a:gd name="connsiteY16" fmla="*/ 940409 h 1328385"/>
              <a:gd name="connsiteX17" fmla="*/ 85344 w 12183871"/>
              <a:gd name="connsiteY17" fmla="*/ 893719 h 1328385"/>
              <a:gd name="connsiteX18" fmla="*/ 77216 w 12183871"/>
              <a:gd name="connsiteY18" fmla="*/ 893719 h 1328385"/>
              <a:gd name="connsiteX19" fmla="*/ 77216 w 12183871"/>
              <a:gd name="connsiteY19" fmla="*/ 893719 h 1328385"/>
              <a:gd name="connsiteX20" fmla="*/ 77216 w 12183871"/>
              <a:gd name="connsiteY20" fmla="*/ 893719 h 1328385"/>
              <a:gd name="connsiteX21" fmla="*/ 11732407 w 12183871"/>
              <a:gd name="connsiteY21" fmla="*/ 881527 h 1328385"/>
              <a:gd name="connsiteX22" fmla="*/ 11732407 w 12183871"/>
              <a:gd name="connsiteY22" fmla="*/ 934359 h 1328385"/>
              <a:gd name="connsiteX23" fmla="*/ 11740535 w 12183871"/>
              <a:gd name="connsiteY23" fmla="*/ 934359 h 1328385"/>
              <a:gd name="connsiteX24" fmla="*/ 11740535 w 12183871"/>
              <a:gd name="connsiteY24" fmla="*/ 881527 h 1328385"/>
              <a:gd name="connsiteX25" fmla="*/ 11732407 w 12183871"/>
              <a:gd name="connsiteY25" fmla="*/ 881527 h 1328385"/>
              <a:gd name="connsiteX26" fmla="*/ 11732407 w 12183871"/>
              <a:gd name="connsiteY26" fmla="*/ 881527 h 1328385"/>
              <a:gd name="connsiteX27" fmla="*/ 11732407 w 12183871"/>
              <a:gd name="connsiteY27" fmla="*/ 881527 h 1328385"/>
              <a:gd name="connsiteX28" fmla="*/ 4173638 w 12183871"/>
              <a:gd name="connsiteY28" fmla="*/ 881527 h 1328385"/>
              <a:gd name="connsiteX29" fmla="*/ 4173638 w 12183871"/>
              <a:gd name="connsiteY29" fmla="*/ 934359 h 1328385"/>
              <a:gd name="connsiteX30" fmla="*/ 4181766 w 12183871"/>
              <a:gd name="connsiteY30" fmla="*/ 934359 h 1328385"/>
              <a:gd name="connsiteX31" fmla="*/ 4181766 w 12183871"/>
              <a:gd name="connsiteY31" fmla="*/ 881527 h 1328385"/>
              <a:gd name="connsiteX32" fmla="*/ 4173638 w 12183871"/>
              <a:gd name="connsiteY32" fmla="*/ 881527 h 1328385"/>
              <a:gd name="connsiteX33" fmla="*/ 4173638 w 12183871"/>
              <a:gd name="connsiteY33" fmla="*/ 881527 h 1328385"/>
              <a:gd name="connsiteX34" fmla="*/ 4173638 w 12183871"/>
              <a:gd name="connsiteY34" fmla="*/ 881527 h 1328385"/>
              <a:gd name="connsiteX35" fmla="*/ 10895223 w 12183871"/>
              <a:gd name="connsiteY35" fmla="*/ 875476 h 1328385"/>
              <a:gd name="connsiteX36" fmla="*/ 10891158 w 12183871"/>
              <a:gd name="connsiteY36" fmla="*/ 899860 h 1328385"/>
              <a:gd name="connsiteX37" fmla="*/ 10891158 w 12183871"/>
              <a:gd name="connsiteY37" fmla="*/ 918103 h 1328385"/>
              <a:gd name="connsiteX38" fmla="*/ 10895223 w 12183871"/>
              <a:gd name="connsiteY38" fmla="*/ 940409 h 1328385"/>
              <a:gd name="connsiteX39" fmla="*/ 10901273 w 12183871"/>
              <a:gd name="connsiteY39" fmla="*/ 940409 h 1328385"/>
              <a:gd name="connsiteX40" fmla="*/ 10901273 w 12183871"/>
              <a:gd name="connsiteY40" fmla="*/ 875385 h 1328385"/>
              <a:gd name="connsiteX41" fmla="*/ 10895223 w 12183871"/>
              <a:gd name="connsiteY41" fmla="*/ 875385 h 1328385"/>
              <a:gd name="connsiteX42" fmla="*/ 10895223 w 12183871"/>
              <a:gd name="connsiteY42" fmla="*/ 875476 h 1328385"/>
              <a:gd name="connsiteX43" fmla="*/ 10895223 w 12183871"/>
              <a:gd name="connsiteY43" fmla="*/ 875476 h 1328385"/>
              <a:gd name="connsiteX44" fmla="*/ 3336454 w 12183871"/>
              <a:gd name="connsiteY44" fmla="*/ 875476 h 1328385"/>
              <a:gd name="connsiteX45" fmla="*/ 3332390 w 12183871"/>
              <a:gd name="connsiteY45" fmla="*/ 899860 h 1328385"/>
              <a:gd name="connsiteX46" fmla="*/ 3332390 w 12183871"/>
              <a:gd name="connsiteY46" fmla="*/ 918103 h 1328385"/>
              <a:gd name="connsiteX47" fmla="*/ 3336454 w 12183871"/>
              <a:gd name="connsiteY47" fmla="*/ 940409 h 1328385"/>
              <a:gd name="connsiteX48" fmla="*/ 3342505 w 12183871"/>
              <a:gd name="connsiteY48" fmla="*/ 940409 h 1328385"/>
              <a:gd name="connsiteX49" fmla="*/ 3342505 w 12183871"/>
              <a:gd name="connsiteY49" fmla="*/ 875385 h 1328385"/>
              <a:gd name="connsiteX50" fmla="*/ 3336454 w 12183871"/>
              <a:gd name="connsiteY50" fmla="*/ 875385 h 1328385"/>
              <a:gd name="connsiteX51" fmla="*/ 3336454 w 12183871"/>
              <a:gd name="connsiteY51" fmla="*/ 875476 h 1328385"/>
              <a:gd name="connsiteX52" fmla="*/ 3336454 w 12183871"/>
              <a:gd name="connsiteY52" fmla="*/ 875476 h 1328385"/>
              <a:gd name="connsiteX53" fmla="*/ 5183497 w 12183871"/>
              <a:gd name="connsiteY53" fmla="*/ 867348 h 1328385"/>
              <a:gd name="connsiteX54" fmla="*/ 5183497 w 12183871"/>
              <a:gd name="connsiteY54" fmla="*/ 899860 h 1328385"/>
              <a:gd name="connsiteX55" fmla="*/ 5189548 w 12183871"/>
              <a:gd name="connsiteY55" fmla="*/ 899860 h 1328385"/>
              <a:gd name="connsiteX56" fmla="*/ 5189548 w 12183871"/>
              <a:gd name="connsiteY56" fmla="*/ 867348 h 1328385"/>
              <a:gd name="connsiteX57" fmla="*/ 5183497 w 12183871"/>
              <a:gd name="connsiteY57" fmla="*/ 867348 h 1328385"/>
              <a:gd name="connsiteX58" fmla="*/ 5183497 w 12183871"/>
              <a:gd name="connsiteY58" fmla="*/ 867348 h 1328385"/>
              <a:gd name="connsiteX59" fmla="*/ 5183497 w 12183871"/>
              <a:gd name="connsiteY59" fmla="*/ 867348 h 1328385"/>
              <a:gd name="connsiteX60" fmla="*/ 8684497 w 12183871"/>
              <a:gd name="connsiteY60" fmla="*/ 859220 h 1328385"/>
              <a:gd name="connsiteX61" fmla="*/ 8684497 w 12183871"/>
              <a:gd name="connsiteY61" fmla="*/ 899860 h 1328385"/>
              <a:gd name="connsiteX62" fmla="*/ 8692625 w 12183871"/>
              <a:gd name="connsiteY62" fmla="*/ 899860 h 1328385"/>
              <a:gd name="connsiteX63" fmla="*/ 8692625 w 12183871"/>
              <a:gd name="connsiteY63" fmla="*/ 859220 h 1328385"/>
              <a:gd name="connsiteX64" fmla="*/ 8684497 w 12183871"/>
              <a:gd name="connsiteY64" fmla="*/ 859220 h 1328385"/>
              <a:gd name="connsiteX65" fmla="*/ 8684497 w 12183871"/>
              <a:gd name="connsiteY65" fmla="*/ 859220 h 1328385"/>
              <a:gd name="connsiteX66" fmla="*/ 8684497 w 12183871"/>
              <a:gd name="connsiteY66" fmla="*/ 859220 h 1328385"/>
              <a:gd name="connsiteX67" fmla="*/ 1125728 w 12183871"/>
              <a:gd name="connsiteY67" fmla="*/ 859220 h 1328385"/>
              <a:gd name="connsiteX68" fmla="*/ 1125728 w 12183871"/>
              <a:gd name="connsiteY68" fmla="*/ 899860 h 1328385"/>
              <a:gd name="connsiteX69" fmla="*/ 1133856 w 12183871"/>
              <a:gd name="connsiteY69" fmla="*/ 899860 h 1328385"/>
              <a:gd name="connsiteX70" fmla="*/ 1133856 w 12183871"/>
              <a:gd name="connsiteY70" fmla="*/ 859220 h 1328385"/>
              <a:gd name="connsiteX71" fmla="*/ 1125728 w 12183871"/>
              <a:gd name="connsiteY71" fmla="*/ 859220 h 1328385"/>
              <a:gd name="connsiteX72" fmla="*/ 1125728 w 12183871"/>
              <a:gd name="connsiteY72" fmla="*/ 859220 h 1328385"/>
              <a:gd name="connsiteX73" fmla="*/ 1125728 w 12183871"/>
              <a:gd name="connsiteY73" fmla="*/ 859220 h 1328385"/>
              <a:gd name="connsiteX74" fmla="*/ 10901364 w 12183871"/>
              <a:gd name="connsiteY74" fmla="*/ 845041 h 1328385"/>
              <a:gd name="connsiteX75" fmla="*/ 10901364 w 12183871"/>
              <a:gd name="connsiteY75" fmla="*/ 867348 h 1328385"/>
              <a:gd name="connsiteX76" fmla="*/ 10913555 w 12183871"/>
              <a:gd name="connsiteY76" fmla="*/ 867348 h 1328385"/>
              <a:gd name="connsiteX77" fmla="*/ 10913555 w 12183871"/>
              <a:gd name="connsiteY77" fmla="*/ 845041 h 1328385"/>
              <a:gd name="connsiteX78" fmla="*/ 10901364 w 12183871"/>
              <a:gd name="connsiteY78" fmla="*/ 845041 h 1328385"/>
              <a:gd name="connsiteX79" fmla="*/ 10901364 w 12183871"/>
              <a:gd name="connsiteY79" fmla="*/ 845041 h 1328385"/>
              <a:gd name="connsiteX80" fmla="*/ 10901364 w 12183871"/>
              <a:gd name="connsiteY80" fmla="*/ 845041 h 1328385"/>
              <a:gd name="connsiteX81" fmla="*/ 3342505 w 12183871"/>
              <a:gd name="connsiteY81" fmla="*/ 845041 h 1328385"/>
              <a:gd name="connsiteX82" fmla="*/ 3342505 w 12183871"/>
              <a:gd name="connsiteY82" fmla="*/ 867348 h 1328385"/>
              <a:gd name="connsiteX83" fmla="*/ 3354697 w 12183871"/>
              <a:gd name="connsiteY83" fmla="*/ 867348 h 1328385"/>
              <a:gd name="connsiteX84" fmla="*/ 3354697 w 12183871"/>
              <a:gd name="connsiteY84" fmla="*/ 845041 h 1328385"/>
              <a:gd name="connsiteX85" fmla="*/ 3342505 w 12183871"/>
              <a:gd name="connsiteY85" fmla="*/ 845041 h 1328385"/>
              <a:gd name="connsiteX86" fmla="*/ 3342505 w 12183871"/>
              <a:gd name="connsiteY86" fmla="*/ 845041 h 1328385"/>
              <a:gd name="connsiteX87" fmla="*/ 3342505 w 12183871"/>
              <a:gd name="connsiteY87" fmla="*/ 845041 h 1328385"/>
              <a:gd name="connsiteX88" fmla="*/ 9099025 w 12183871"/>
              <a:gd name="connsiteY88" fmla="*/ 826708 h 1328385"/>
              <a:gd name="connsiteX89" fmla="*/ 9099025 w 12183871"/>
              <a:gd name="connsiteY89" fmla="*/ 853079 h 1328385"/>
              <a:gd name="connsiteX90" fmla="*/ 9107153 w 12183871"/>
              <a:gd name="connsiteY90" fmla="*/ 853079 h 1328385"/>
              <a:gd name="connsiteX91" fmla="*/ 9107153 w 12183871"/>
              <a:gd name="connsiteY91" fmla="*/ 826708 h 1328385"/>
              <a:gd name="connsiteX92" fmla="*/ 9099025 w 12183871"/>
              <a:gd name="connsiteY92" fmla="*/ 826708 h 1328385"/>
              <a:gd name="connsiteX93" fmla="*/ 9099025 w 12183871"/>
              <a:gd name="connsiteY93" fmla="*/ 826708 h 1328385"/>
              <a:gd name="connsiteX94" fmla="*/ 9099025 w 12183871"/>
              <a:gd name="connsiteY94" fmla="*/ 826708 h 1328385"/>
              <a:gd name="connsiteX95" fmla="*/ 1540166 w 12183871"/>
              <a:gd name="connsiteY95" fmla="*/ 826708 h 1328385"/>
              <a:gd name="connsiteX96" fmla="*/ 1540166 w 12183871"/>
              <a:gd name="connsiteY96" fmla="*/ 853079 h 1328385"/>
              <a:gd name="connsiteX97" fmla="*/ 1548294 w 12183871"/>
              <a:gd name="connsiteY97" fmla="*/ 853079 h 1328385"/>
              <a:gd name="connsiteX98" fmla="*/ 1548294 w 12183871"/>
              <a:gd name="connsiteY98" fmla="*/ 826708 h 1328385"/>
              <a:gd name="connsiteX99" fmla="*/ 1540166 w 12183871"/>
              <a:gd name="connsiteY99" fmla="*/ 826708 h 1328385"/>
              <a:gd name="connsiteX100" fmla="*/ 1540166 w 12183871"/>
              <a:gd name="connsiteY100" fmla="*/ 826708 h 1328385"/>
              <a:gd name="connsiteX101" fmla="*/ 1540166 w 12183871"/>
              <a:gd name="connsiteY101" fmla="*/ 826708 h 1328385"/>
              <a:gd name="connsiteX102" fmla="*/ 10901364 w 12183871"/>
              <a:gd name="connsiteY102" fmla="*/ 771889 h 1328385"/>
              <a:gd name="connsiteX103" fmla="*/ 10901364 w 12183871"/>
              <a:gd name="connsiteY103" fmla="*/ 826708 h 1328385"/>
              <a:gd name="connsiteX104" fmla="*/ 10913555 w 12183871"/>
              <a:gd name="connsiteY104" fmla="*/ 826708 h 1328385"/>
              <a:gd name="connsiteX105" fmla="*/ 10913555 w 12183871"/>
              <a:gd name="connsiteY105" fmla="*/ 771889 h 1328385"/>
              <a:gd name="connsiteX106" fmla="*/ 10901364 w 12183871"/>
              <a:gd name="connsiteY106" fmla="*/ 771889 h 1328385"/>
              <a:gd name="connsiteX107" fmla="*/ 10901364 w 12183871"/>
              <a:gd name="connsiteY107" fmla="*/ 771889 h 1328385"/>
              <a:gd name="connsiteX108" fmla="*/ 10901364 w 12183871"/>
              <a:gd name="connsiteY108" fmla="*/ 771889 h 1328385"/>
              <a:gd name="connsiteX109" fmla="*/ 3342505 w 12183871"/>
              <a:gd name="connsiteY109" fmla="*/ 771889 h 1328385"/>
              <a:gd name="connsiteX110" fmla="*/ 3342505 w 12183871"/>
              <a:gd name="connsiteY110" fmla="*/ 826708 h 1328385"/>
              <a:gd name="connsiteX111" fmla="*/ 3354697 w 12183871"/>
              <a:gd name="connsiteY111" fmla="*/ 826708 h 1328385"/>
              <a:gd name="connsiteX112" fmla="*/ 3354697 w 12183871"/>
              <a:gd name="connsiteY112" fmla="*/ 771889 h 1328385"/>
              <a:gd name="connsiteX113" fmla="*/ 3342505 w 12183871"/>
              <a:gd name="connsiteY113" fmla="*/ 771889 h 1328385"/>
              <a:gd name="connsiteX114" fmla="*/ 3342505 w 12183871"/>
              <a:gd name="connsiteY114" fmla="*/ 771889 h 1328385"/>
              <a:gd name="connsiteX115" fmla="*/ 3342505 w 12183871"/>
              <a:gd name="connsiteY115" fmla="*/ 771889 h 1328385"/>
              <a:gd name="connsiteX116" fmla="*/ 11185753 w 12183871"/>
              <a:gd name="connsiteY116" fmla="*/ 753556 h 1328385"/>
              <a:gd name="connsiteX117" fmla="*/ 11185753 w 12183871"/>
              <a:gd name="connsiteY117" fmla="*/ 782004 h 1328385"/>
              <a:gd name="connsiteX118" fmla="*/ 11181690 w 12183871"/>
              <a:gd name="connsiteY118" fmla="*/ 812439 h 1328385"/>
              <a:gd name="connsiteX119" fmla="*/ 11185753 w 12183871"/>
              <a:gd name="connsiteY119" fmla="*/ 836823 h 1328385"/>
              <a:gd name="connsiteX120" fmla="*/ 11197946 w 12183871"/>
              <a:gd name="connsiteY120" fmla="*/ 859129 h 1328385"/>
              <a:gd name="connsiteX121" fmla="*/ 11197946 w 12183871"/>
              <a:gd name="connsiteY121" fmla="*/ 834745 h 1328385"/>
              <a:gd name="connsiteX122" fmla="*/ 11197946 w 12183871"/>
              <a:gd name="connsiteY122" fmla="*/ 800247 h 1328385"/>
              <a:gd name="connsiteX123" fmla="*/ 11197946 w 12183871"/>
              <a:gd name="connsiteY123" fmla="*/ 773876 h 1328385"/>
              <a:gd name="connsiteX124" fmla="*/ 11185753 w 12183871"/>
              <a:gd name="connsiteY124" fmla="*/ 753556 h 1328385"/>
              <a:gd name="connsiteX125" fmla="*/ 11185753 w 12183871"/>
              <a:gd name="connsiteY125" fmla="*/ 753556 h 1328385"/>
              <a:gd name="connsiteX126" fmla="*/ 11185753 w 12183871"/>
              <a:gd name="connsiteY126" fmla="*/ 753556 h 1328385"/>
              <a:gd name="connsiteX127" fmla="*/ 3626985 w 12183871"/>
              <a:gd name="connsiteY127" fmla="*/ 753556 h 1328385"/>
              <a:gd name="connsiteX128" fmla="*/ 3626985 w 12183871"/>
              <a:gd name="connsiteY128" fmla="*/ 782004 h 1328385"/>
              <a:gd name="connsiteX129" fmla="*/ 3622921 w 12183871"/>
              <a:gd name="connsiteY129" fmla="*/ 812439 h 1328385"/>
              <a:gd name="connsiteX130" fmla="*/ 3626985 w 12183871"/>
              <a:gd name="connsiteY130" fmla="*/ 836823 h 1328385"/>
              <a:gd name="connsiteX131" fmla="*/ 3639177 w 12183871"/>
              <a:gd name="connsiteY131" fmla="*/ 859129 h 1328385"/>
              <a:gd name="connsiteX132" fmla="*/ 3639177 w 12183871"/>
              <a:gd name="connsiteY132" fmla="*/ 834745 h 1328385"/>
              <a:gd name="connsiteX133" fmla="*/ 3639177 w 12183871"/>
              <a:gd name="connsiteY133" fmla="*/ 800247 h 1328385"/>
              <a:gd name="connsiteX134" fmla="*/ 3639177 w 12183871"/>
              <a:gd name="connsiteY134" fmla="*/ 773876 h 1328385"/>
              <a:gd name="connsiteX135" fmla="*/ 3626985 w 12183871"/>
              <a:gd name="connsiteY135" fmla="*/ 753556 h 1328385"/>
              <a:gd name="connsiteX136" fmla="*/ 3626985 w 12183871"/>
              <a:gd name="connsiteY136" fmla="*/ 753556 h 1328385"/>
              <a:gd name="connsiteX137" fmla="*/ 3626985 w 12183871"/>
              <a:gd name="connsiteY137" fmla="*/ 753556 h 1328385"/>
              <a:gd name="connsiteX138" fmla="*/ 4777097 w 12183871"/>
              <a:gd name="connsiteY138" fmla="*/ 745428 h 1328385"/>
              <a:gd name="connsiteX139" fmla="*/ 4773033 w 12183871"/>
              <a:gd name="connsiteY139" fmla="*/ 771799 h 1328385"/>
              <a:gd name="connsiteX140" fmla="*/ 4773033 w 12183871"/>
              <a:gd name="connsiteY140" fmla="*/ 804311 h 1328385"/>
              <a:gd name="connsiteX141" fmla="*/ 4777097 w 12183871"/>
              <a:gd name="connsiteY141" fmla="*/ 830681 h 1328385"/>
              <a:gd name="connsiteX142" fmla="*/ 4783148 w 12183871"/>
              <a:gd name="connsiteY142" fmla="*/ 852988 h 1328385"/>
              <a:gd name="connsiteX143" fmla="*/ 4783148 w 12183871"/>
              <a:gd name="connsiteY143" fmla="*/ 822553 h 1328385"/>
              <a:gd name="connsiteX144" fmla="*/ 4783148 w 12183871"/>
              <a:gd name="connsiteY144" fmla="*/ 794105 h 1328385"/>
              <a:gd name="connsiteX145" fmla="*/ 4783148 w 12183871"/>
              <a:gd name="connsiteY145" fmla="*/ 763671 h 1328385"/>
              <a:gd name="connsiteX146" fmla="*/ 4777097 w 12183871"/>
              <a:gd name="connsiteY146" fmla="*/ 745428 h 1328385"/>
              <a:gd name="connsiteX147" fmla="*/ 4777097 w 12183871"/>
              <a:gd name="connsiteY147" fmla="*/ 745428 h 1328385"/>
              <a:gd name="connsiteX148" fmla="*/ 4777097 w 12183871"/>
              <a:gd name="connsiteY148" fmla="*/ 745428 h 1328385"/>
              <a:gd name="connsiteX149" fmla="*/ 4683625 w 12183871"/>
              <a:gd name="connsiteY149" fmla="*/ 737390 h 1328385"/>
              <a:gd name="connsiteX150" fmla="*/ 4683625 w 12183871"/>
              <a:gd name="connsiteY150" fmla="*/ 759697 h 1328385"/>
              <a:gd name="connsiteX151" fmla="*/ 4695817 w 12183871"/>
              <a:gd name="connsiteY151" fmla="*/ 759697 h 1328385"/>
              <a:gd name="connsiteX152" fmla="*/ 4695817 w 12183871"/>
              <a:gd name="connsiteY152" fmla="*/ 737390 h 1328385"/>
              <a:gd name="connsiteX153" fmla="*/ 4683625 w 12183871"/>
              <a:gd name="connsiteY153" fmla="*/ 737390 h 1328385"/>
              <a:gd name="connsiteX154" fmla="*/ 4683625 w 12183871"/>
              <a:gd name="connsiteY154" fmla="*/ 737390 h 1328385"/>
              <a:gd name="connsiteX155" fmla="*/ 4683625 w 12183871"/>
              <a:gd name="connsiteY155" fmla="*/ 737390 h 1328385"/>
              <a:gd name="connsiteX156" fmla="*/ 11197946 w 12183871"/>
              <a:gd name="connsiteY156" fmla="*/ 731249 h 1328385"/>
              <a:gd name="connsiteX157" fmla="*/ 11197946 w 12183871"/>
              <a:gd name="connsiteY157" fmla="*/ 745428 h 1328385"/>
              <a:gd name="connsiteX158" fmla="*/ 11203996 w 12183871"/>
              <a:gd name="connsiteY158" fmla="*/ 745428 h 1328385"/>
              <a:gd name="connsiteX159" fmla="*/ 11203996 w 12183871"/>
              <a:gd name="connsiteY159" fmla="*/ 731249 h 1328385"/>
              <a:gd name="connsiteX160" fmla="*/ 11197946 w 12183871"/>
              <a:gd name="connsiteY160" fmla="*/ 731249 h 1328385"/>
              <a:gd name="connsiteX161" fmla="*/ 11197946 w 12183871"/>
              <a:gd name="connsiteY161" fmla="*/ 731249 h 1328385"/>
              <a:gd name="connsiteX162" fmla="*/ 11197946 w 12183871"/>
              <a:gd name="connsiteY162" fmla="*/ 731249 h 1328385"/>
              <a:gd name="connsiteX163" fmla="*/ 10602615 w 12183871"/>
              <a:gd name="connsiteY163" fmla="*/ 731249 h 1328385"/>
              <a:gd name="connsiteX164" fmla="*/ 10602615 w 12183871"/>
              <a:gd name="connsiteY164" fmla="*/ 786068 h 1328385"/>
              <a:gd name="connsiteX165" fmla="*/ 10610743 w 12183871"/>
              <a:gd name="connsiteY165" fmla="*/ 786068 h 1328385"/>
              <a:gd name="connsiteX166" fmla="*/ 10610743 w 12183871"/>
              <a:gd name="connsiteY166" fmla="*/ 731249 h 1328385"/>
              <a:gd name="connsiteX167" fmla="*/ 10602615 w 12183871"/>
              <a:gd name="connsiteY167" fmla="*/ 731249 h 1328385"/>
              <a:gd name="connsiteX168" fmla="*/ 10602615 w 12183871"/>
              <a:gd name="connsiteY168" fmla="*/ 731249 h 1328385"/>
              <a:gd name="connsiteX169" fmla="*/ 10602615 w 12183871"/>
              <a:gd name="connsiteY169" fmla="*/ 731249 h 1328385"/>
              <a:gd name="connsiteX170" fmla="*/ 8887697 w 12183871"/>
              <a:gd name="connsiteY170" fmla="*/ 731249 h 1328385"/>
              <a:gd name="connsiteX171" fmla="*/ 8887697 w 12183871"/>
              <a:gd name="connsiteY171" fmla="*/ 777940 h 1328385"/>
              <a:gd name="connsiteX172" fmla="*/ 8895825 w 12183871"/>
              <a:gd name="connsiteY172" fmla="*/ 777940 h 1328385"/>
              <a:gd name="connsiteX173" fmla="*/ 8895825 w 12183871"/>
              <a:gd name="connsiteY173" fmla="*/ 731249 h 1328385"/>
              <a:gd name="connsiteX174" fmla="*/ 8887697 w 12183871"/>
              <a:gd name="connsiteY174" fmla="*/ 731249 h 1328385"/>
              <a:gd name="connsiteX175" fmla="*/ 8887697 w 12183871"/>
              <a:gd name="connsiteY175" fmla="*/ 731249 h 1328385"/>
              <a:gd name="connsiteX176" fmla="*/ 8887697 w 12183871"/>
              <a:gd name="connsiteY176" fmla="*/ 731249 h 1328385"/>
              <a:gd name="connsiteX177" fmla="*/ 7081294 w 12183871"/>
              <a:gd name="connsiteY177" fmla="*/ 731249 h 1328385"/>
              <a:gd name="connsiteX178" fmla="*/ 7081294 w 12183871"/>
              <a:gd name="connsiteY178" fmla="*/ 745428 h 1328385"/>
              <a:gd name="connsiteX179" fmla="*/ 7093487 w 12183871"/>
              <a:gd name="connsiteY179" fmla="*/ 745428 h 1328385"/>
              <a:gd name="connsiteX180" fmla="*/ 7093487 w 12183871"/>
              <a:gd name="connsiteY180" fmla="*/ 731249 h 1328385"/>
              <a:gd name="connsiteX181" fmla="*/ 7081294 w 12183871"/>
              <a:gd name="connsiteY181" fmla="*/ 731249 h 1328385"/>
              <a:gd name="connsiteX182" fmla="*/ 7081294 w 12183871"/>
              <a:gd name="connsiteY182" fmla="*/ 731249 h 1328385"/>
              <a:gd name="connsiteX183" fmla="*/ 7081294 w 12183871"/>
              <a:gd name="connsiteY183" fmla="*/ 731249 h 1328385"/>
              <a:gd name="connsiteX184" fmla="*/ 3639177 w 12183871"/>
              <a:gd name="connsiteY184" fmla="*/ 731249 h 1328385"/>
              <a:gd name="connsiteX185" fmla="*/ 3639177 w 12183871"/>
              <a:gd name="connsiteY185" fmla="*/ 745428 h 1328385"/>
              <a:gd name="connsiteX186" fmla="*/ 3645228 w 12183871"/>
              <a:gd name="connsiteY186" fmla="*/ 745428 h 1328385"/>
              <a:gd name="connsiteX187" fmla="*/ 3645228 w 12183871"/>
              <a:gd name="connsiteY187" fmla="*/ 731249 h 1328385"/>
              <a:gd name="connsiteX188" fmla="*/ 3639177 w 12183871"/>
              <a:gd name="connsiteY188" fmla="*/ 731249 h 1328385"/>
              <a:gd name="connsiteX189" fmla="*/ 3639177 w 12183871"/>
              <a:gd name="connsiteY189" fmla="*/ 731249 h 1328385"/>
              <a:gd name="connsiteX190" fmla="*/ 3639177 w 12183871"/>
              <a:gd name="connsiteY190" fmla="*/ 731249 h 1328385"/>
              <a:gd name="connsiteX191" fmla="*/ 3043846 w 12183871"/>
              <a:gd name="connsiteY191" fmla="*/ 731249 h 1328385"/>
              <a:gd name="connsiteX192" fmla="*/ 3043846 w 12183871"/>
              <a:gd name="connsiteY192" fmla="*/ 786068 h 1328385"/>
              <a:gd name="connsiteX193" fmla="*/ 3051974 w 12183871"/>
              <a:gd name="connsiteY193" fmla="*/ 786068 h 1328385"/>
              <a:gd name="connsiteX194" fmla="*/ 3051974 w 12183871"/>
              <a:gd name="connsiteY194" fmla="*/ 731249 h 1328385"/>
              <a:gd name="connsiteX195" fmla="*/ 3043846 w 12183871"/>
              <a:gd name="connsiteY195" fmla="*/ 731249 h 1328385"/>
              <a:gd name="connsiteX196" fmla="*/ 3043846 w 12183871"/>
              <a:gd name="connsiteY196" fmla="*/ 731249 h 1328385"/>
              <a:gd name="connsiteX197" fmla="*/ 3043846 w 12183871"/>
              <a:gd name="connsiteY197" fmla="*/ 731249 h 1328385"/>
              <a:gd name="connsiteX198" fmla="*/ 1328928 w 12183871"/>
              <a:gd name="connsiteY198" fmla="*/ 731249 h 1328385"/>
              <a:gd name="connsiteX199" fmla="*/ 1328928 w 12183871"/>
              <a:gd name="connsiteY199" fmla="*/ 777940 h 1328385"/>
              <a:gd name="connsiteX200" fmla="*/ 1337056 w 12183871"/>
              <a:gd name="connsiteY200" fmla="*/ 777940 h 1328385"/>
              <a:gd name="connsiteX201" fmla="*/ 1337056 w 12183871"/>
              <a:gd name="connsiteY201" fmla="*/ 731249 h 1328385"/>
              <a:gd name="connsiteX202" fmla="*/ 1328928 w 12183871"/>
              <a:gd name="connsiteY202" fmla="*/ 731249 h 1328385"/>
              <a:gd name="connsiteX203" fmla="*/ 1328928 w 12183871"/>
              <a:gd name="connsiteY203" fmla="*/ 731249 h 1328385"/>
              <a:gd name="connsiteX204" fmla="*/ 1328928 w 12183871"/>
              <a:gd name="connsiteY204" fmla="*/ 731249 h 1328385"/>
              <a:gd name="connsiteX205" fmla="*/ 12132666 w 12183871"/>
              <a:gd name="connsiteY205" fmla="*/ 723121 h 1328385"/>
              <a:gd name="connsiteX206" fmla="*/ 12132666 w 12183871"/>
              <a:gd name="connsiteY206" fmla="*/ 771889 h 1328385"/>
              <a:gd name="connsiteX207" fmla="*/ 12138807 w 12183871"/>
              <a:gd name="connsiteY207" fmla="*/ 771889 h 1328385"/>
              <a:gd name="connsiteX208" fmla="*/ 12138807 w 12183871"/>
              <a:gd name="connsiteY208" fmla="*/ 723121 h 1328385"/>
              <a:gd name="connsiteX209" fmla="*/ 12132666 w 12183871"/>
              <a:gd name="connsiteY209" fmla="*/ 723121 h 1328385"/>
              <a:gd name="connsiteX210" fmla="*/ 12132666 w 12183871"/>
              <a:gd name="connsiteY210" fmla="*/ 723121 h 1328385"/>
              <a:gd name="connsiteX211" fmla="*/ 12132666 w 12183871"/>
              <a:gd name="connsiteY211" fmla="*/ 723121 h 1328385"/>
              <a:gd name="connsiteX212" fmla="*/ 9952375 w 12183871"/>
              <a:gd name="connsiteY212" fmla="*/ 723121 h 1328385"/>
              <a:gd name="connsiteX213" fmla="*/ 9952375 w 12183871"/>
              <a:gd name="connsiteY213" fmla="*/ 777940 h 1328385"/>
              <a:gd name="connsiteX214" fmla="*/ 9960503 w 12183871"/>
              <a:gd name="connsiteY214" fmla="*/ 777940 h 1328385"/>
              <a:gd name="connsiteX215" fmla="*/ 9960503 w 12183871"/>
              <a:gd name="connsiteY215" fmla="*/ 723121 h 1328385"/>
              <a:gd name="connsiteX216" fmla="*/ 9952375 w 12183871"/>
              <a:gd name="connsiteY216" fmla="*/ 723121 h 1328385"/>
              <a:gd name="connsiteX217" fmla="*/ 9952375 w 12183871"/>
              <a:gd name="connsiteY217" fmla="*/ 723121 h 1328385"/>
              <a:gd name="connsiteX218" fmla="*/ 9952375 w 12183871"/>
              <a:gd name="connsiteY218" fmla="*/ 723121 h 1328385"/>
              <a:gd name="connsiteX219" fmla="*/ 9478964 w 12183871"/>
              <a:gd name="connsiteY219" fmla="*/ 723121 h 1328385"/>
              <a:gd name="connsiteX220" fmla="*/ 9478964 w 12183871"/>
              <a:gd name="connsiteY220" fmla="*/ 759697 h 1328385"/>
              <a:gd name="connsiteX221" fmla="*/ 9491155 w 12183871"/>
              <a:gd name="connsiteY221" fmla="*/ 759697 h 1328385"/>
              <a:gd name="connsiteX222" fmla="*/ 9491155 w 12183871"/>
              <a:gd name="connsiteY222" fmla="*/ 723121 h 1328385"/>
              <a:gd name="connsiteX223" fmla="*/ 9478964 w 12183871"/>
              <a:gd name="connsiteY223" fmla="*/ 723121 h 1328385"/>
              <a:gd name="connsiteX224" fmla="*/ 9478964 w 12183871"/>
              <a:gd name="connsiteY224" fmla="*/ 723121 h 1328385"/>
              <a:gd name="connsiteX225" fmla="*/ 9478964 w 12183871"/>
              <a:gd name="connsiteY225" fmla="*/ 723121 h 1328385"/>
              <a:gd name="connsiteX226" fmla="*/ 4573897 w 12183871"/>
              <a:gd name="connsiteY226" fmla="*/ 723121 h 1328385"/>
              <a:gd name="connsiteX227" fmla="*/ 4573897 w 12183871"/>
              <a:gd name="connsiteY227" fmla="*/ 771889 h 1328385"/>
              <a:gd name="connsiteX228" fmla="*/ 4579948 w 12183871"/>
              <a:gd name="connsiteY228" fmla="*/ 771889 h 1328385"/>
              <a:gd name="connsiteX229" fmla="*/ 4579948 w 12183871"/>
              <a:gd name="connsiteY229" fmla="*/ 723121 h 1328385"/>
              <a:gd name="connsiteX230" fmla="*/ 4573897 w 12183871"/>
              <a:gd name="connsiteY230" fmla="*/ 723121 h 1328385"/>
              <a:gd name="connsiteX231" fmla="*/ 4573897 w 12183871"/>
              <a:gd name="connsiteY231" fmla="*/ 723121 h 1328385"/>
              <a:gd name="connsiteX232" fmla="*/ 4573897 w 12183871"/>
              <a:gd name="connsiteY232" fmla="*/ 723121 h 1328385"/>
              <a:gd name="connsiteX233" fmla="*/ 2393606 w 12183871"/>
              <a:gd name="connsiteY233" fmla="*/ 723121 h 1328385"/>
              <a:gd name="connsiteX234" fmla="*/ 2393606 w 12183871"/>
              <a:gd name="connsiteY234" fmla="*/ 777940 h 1328385"/>
              <a:gd name="connsiteX235" fmla="*/ 2401734 w 12183871"/>
              <a:gd name="connsiteY235" fmla="*/ 777940 h 1328385"/>
              <a:gd name="connsiteX236" fmla="*/ 2401734 w 12183871"/>
              <a:gd name="connsiteY236" fmla="*/ 723121 h 1328385"/>
              <a:gd name="connsiteX237" fmla="*/ 2393606 w 12183871"/>
              <a:gd name="connsiteY237" fmla="*/ 723121 h 1328385"/>
              <a:gd name="connsiteX238" fmla="*/ 2393606 w 12183871"/>
              <a:gd name="connsiteY238" fmla="*/ 723121 h 1328385"/>
              <a:gd name="connsiteX239" fmla="*/ 2393606 w 12183871"/>
              <a:gd name="connsiteY239" fmla="*/ 723121 h 1328385"/>
              <a:gd name="connsiteX240" fmla="*/ 1920195 w 12183871"/>
              <a:gd name="connsiteY240" fmla="*/ 723121 h 1328385"/>
              <a:gd name="connsiteX241" fmla="*/ 1920195 w 12183871"/>
              <a:gd name="connsiteY241" fmla="*/ 759697 h 1328385"/>
              <a:gd name="connsiteX242" fmla="*/ 1932387 w 12183871"/>
              <a:gd name="connsiteY242" fmla="*/ 759697 h 1328385"/>
              <a:gd name="connsiteX243" fmla="*/ 1932387 w 12183871"/>
              <a:gd name="connsiteY243" fmla="*/ 723121 h 1328385"/>
              <a:gd name="connsiteX244" fmla="*/ 1920195 w 12183871"/>
              <a:gd name="connsiteY244" fmla="*/ 723121 h 1328385"/>
              <a:gd name="connsiteX245" fmla="*/ 1920195 w 12183871"/>
              <a:gd name="connsiteY245" fmla="*/ 723121 h 1328385"/>
              <a:gd name="connsiteX246" fmla="*/ 1920195 w 12183871"/>
              <a:gd name="connsiteY246" fmla="*/ 723121 h 1328385"/>
              <a:gd name="connsiteX247" fmla="*/ 11726266 w 12183871"/>
              <a:gd name="connsiteY247" fmla="*/ 704878 h 1328385"/>
              <a:gd name="connsiteX248" fmla="*/ 11722201 w 12183871"/>
              <a:gd name="connsiteY248" fmla="*/ 733326 h 1328385"/>
              <a:gd name="connsiteX249" fmla="*/ 11722201 w 12183871"/>
              <a:gd name="connsiteY249" fmla="*/ 773966 h 1328385"/>
              <a:gd name="connsiteX250" fmla="*/ 11722201 w 12183871"/>
              <a:gd name="connsiteY250" fmla="*/ 818670 h 1328385"/>
              <a:gd name="connsiteX251" fmla="*/ 11726266 w 12183871"/>
              <a:gd name="connsiteY251" fmla="*/ 855246 h 1328385"/>
              <a:gd name="connsiteX252" fmla="*/ 11732316 w 12183871"/>
              <a:gd name="connsiteY252" fmla="*/ 875566 h 1328385"/>
              <a:gd name="connsiteX253" fmla="*/ 11732316 w 12183871"/>
              <a:gd name="connsiteY253" fmla="*/ 845131 h 1328385"/>
              <a:gd name="connsiteX254" fmla="*/ 11732316 w 12183871"/>
              <a:gd name="connsiteY254" fmla="*/ 804491 h 1328385"/>
              <a:gd name="connsiteX255" fmla="*/ 11732316 w 12183871"/>
              <a:gd name="connsiteY255" fmla="*/ 763851 h 1328385"/>
              <a:gd name="connsiteX256" fmla="*/ 11732316 w 12183871"/>
              <a:gd name="connsiteY256" fmla="*/ 727275 h 1328385"/>
              <a:gd name="connsiteX257" fmla="*/ 11726266 w 12183871"/>
              <a:gd name="connsiteY257" fmla="*/ 704878 h 1328385"/>
              <a:gd name="connsiteX258" fmla="*/ 11726266 w 12183871"/>
              <a:gd name="connsiteY258" fmla="*/ 704878 h 1328385"/>
              <a:gd name="connsiteX259" fmla="*/ 11726266 w 12183871"/>
              <a:gd name="connsiteY259" fmla="*/ 704878 h 1328385"/>
              <a:gd name="connsiteX260" fmla="*/ 9708625 w 12183871"/>
              <a:gd name="connsiteY260" fmla="*/ 704878 h 1328385"/>
              <a:gd name="connsiteX261" fmla="*/ 9716753 w 12183871"/>
              <a:gd name="connsiteY261" fmla="*/ 719057 h 1328385"/>
              <a:gd name="connsiteX262" fmla="*/ 9718740 w 12183871"/>
              <a:gd name="connsiteY262" fmla="*/ 733236 h 1328385"/>
              <a:gd name="connsiteX263" fmla="*/ 9726868 w 12183871"/>
              <a:gd name="connsiteY263" fmla="*/ 749492 h 1328385"/>
              <a:gd name="connsiteX264" fmla="*/ 9734995 w 12183871"/>
              <a:gd name="connsiteY264" fmla="*/ 759607 h 1328385"/>
              <a:gd name="connsiteX265" fmla="*/ 9734995 w 12183871"/>
              <a:gd name="connsiteY265" fmla="*/ 794105 h 1328385"/>
              <a:gd name="connsiteX266" fmla="*/ 9741047 w 12183871"/>
              <a:gd name="connsiteY266" fmla="*/ 794105 h 1328385"/>
              <a:gd name="connsiteX267" fmla="*/ 9745111 w 12183871"/>
              <a:gd name="connsiteY267" fmla="*/ 818489 h 1328385"/>
              <a:gd name="connsiteX268" fmla="*/ 9749175 w 12183871"/>
              <a:gd name="connsiteY268" fmla="*/ 840796 h 1328385"/>
              <a:gd name="connsiteX269" fmla="*/ 9757303 w 12183871"/>
              <a:gd name="connsiteY269" fmla="*/ 859039 h 1328385"/>
              <a:gd name="connsiteX270" fmla="*/ 9759290 w 12183871"/>
              <a:gd name="connsiteY270" fmla="*/ 852988 h 1328385"/>
              <a:gd name="connsiteX271" fmla="*/ 9767418 w 12183871"/>
              <a:gd name="connsiteY271" fmla="*/ 844860 h 1328385"/>
              <a:gd name="connsiteX272" fmla="*/ 9767418 w 12183871"/>
              <a:gd name="connsiteY272" fmla="*/ 840796 h 1328385"/>
              <a:gd name="connsiteX273" fmla="*/ 9771481 w 12183871"/>
              <a:gd name="connsiteY273" fmla="*/ 830681 h 1328385"/>
              <a:gd name="connsiteX274" fmla="*/ 9775546 w 12183871"/>
              <a:gd name="connsiteY274" fmla="*/ 818489 h 1328385"/>
              <a:gd name="connsiteX275" fmla="*/ 9763353 w 12183871"/>
              <a:gd name="connsiteY275" fmla="*/ 818489 h 1328385"/>
              <a:gd name="connsiteX276" fmla="*/ 9757213 w 12183871"/>
              <a:gd name="connsiteY276" fmla="*/ 777849 h 1328385"/>
              <a:gd name="connsiteX277" fmla="*/ 9749084 w 12183871"/>
              <a:gd name="connsiteY277" fmla="*/ 777849 h 1328385"/>
              <a:gd name="connsiteX278" fmla="*/ 9749084 w 12183871"/>
              <a:gd name="connsiteY278" fmla="*/ 745337 h 1328385"/>
              <a:gd name="connsiteX279" fmla="*/ 9734906 w 12183871"/>
              <a:gd name="connsiteY279" fmla="*/ 737209 h 1328385"/>
              <a:gd name="connsiteX280" fmla="*/ 9734906 w 12183871"/>
              <a:gd name="connsiteY280" fmla="*/ 723031 h 1328385"/>
              <a:gd name="connsiteX281" fmla="*/ 9708625 w 12183871"/>
              <a:gd name="connsiteY281" fmla="*/ 704878 h 1328385"/>
              <a:gd name="connsiteX282" fmla="*/ 9708625 w 12183871"/>
              <a:gd name="connsiteY282" fmla="*/ 704878 h 1328385"/>
              <a:gd name="connsiteX283" fmla="*/ 9708625 w 12183871"/>
              <a:gd name="connsiteY283" fmla="*/ 704878 h 1328385"/>
              <a:gd name="connsiteX284" fmla="*/ 4167497 w 12183871"/>
              <a:gd name="connsiteY284" fmla="*/ 704878 h 1328385"/>
              <a:gd name="connsiteX285" fmla="*/ 4163433 w 12183871"/>
              <a:gd name="connsiteY285" fmla="*/ 733326 h 1328385"/>
              <a:gd name="connsiteX286" fmla="*/ 4163433 w 12183871"/>
              <a:gd name="connsiteY286" fmla="*/ 773966 h 1328385"/>
              <a:gd name="connsiteX287" fmla="*/ 4163433 w 12183871"/>
              <a:gd name="connsiteY287" fmla="*/ 818670 h 1328385"/>
              <a:gd name="connsiteX288" fmla="*/ 4167497 w 12183871"/>
              <a:gd name="connsiteY288" fmla="*/ 855246 h 1328385"/>
              <a:gd name="connsiteX289" fmla="*/ 4173548 w 12183871"/>
              <a:gd name="connsiteY289" fmla="*/ 875566 h 1328385"/>
              <a:gd name="connsiteX290" fmla="*/ 4173548 w 12183871"/>
              <a:gd name="connsiteY290" fmla="*/ 845131 h 1328385"/>
              <a:gd name="connsiteX291" fmla="*/ 4173548 w 12183871"/>
              <a:gd name="connsiteY291" fmla="*/ 804491 h 1328385"/>
              <a:gd name="connsiteX292" fmla="*/ 4173548 w 12183871"/>
              <a:gd name="connsiteY292" fmla="*/ 763851 h 1328385"/>
              <a:gd name="connsiteX293" fmla="*/ 4173548 w 12183871"/>
              <a:gd name="connsiteY293" fmla="*/ 727275 h 1328385"/>
              <a:gd name="connsiteX294" fmla="*/ 4167497 w 12183871"/>
              <a:gd name="connsiteY294" fmla="*/ 704878 h 1328385"/>
              <a:gd name="connsiteX295" fmla="*/ 4167497 w 12183871"/>
              <a:gd name="connsiteY295" fmla="*/ 704878 h 1328385"/>
              <a:gd name="connsiteX296" fmla="*/ 4167497 w 12183871"/>
              <a:gd name="connsiteY296" fmla="*/ 704878 h 1328385"/>
              <a:gd name="connsiteX297" fmla="*/ 2149766 w 12183871"/>
              <a:gd name="connsiteY297" fmla="*/ 704878 h 1328385"/>
              <a:gd name="connsiteX298" fmla="*/ 2157894 w 12183871"/>
              <a:gd name="connsiteY298" fmla="*/ 719057 h 1328385"/>
              <a:gd name="connsiteX299" fmla="*/ 2159881 w 12183871"/>
              <a:gd name="connsiteY299" fmla="*/ 733236 h 1328385"/>
              <a:gd name="connsiteX300" fmla="*/ 2168009 w 12183871"/>
              <a:gd name="connsiteY300" fmla="*/ 749492 h 1328385"/>
              <a:gd name="connsiteX301" fmla="*/ 2176137 w 12183871"/>
              <a:gd name="connsiteY301" fmla="*/ 759607 h 1328385"/>
              <a:gd name="connsiteX302" fmla="*/ 2176137 w 12183871"/>
              <a:gd name="connsiteY302" fmla="*/ 794105 h 1328385"/>
              <a:gd name="connsiteX303" fmla="*/ 2182188 w 12183871"/>
              <a:gd name="connsiteY303" fmla="*/ 794105 h 1328385"/>
              <a:gd name="connsiteX304" fmla="*/ 2186252 w 12183871"/>
              <a:gd name="connsiteY304" fmla="*/ 818489 h 1328385"/>
              <a:gd name="connsiteX305" fmla="*/ 2190315 w 12183871"/>
              <a:gd name="connsiteY305" fmla="*/ 840796 h 1328385"/>
              <a:gd name="connsiteX306" fmla="*/ 2198443 w 12183871"/>
              <a:gd name="connsiteY306" fmla="*/ 859039 h 1328385"/>
              <a:gd name="connsiteX307" fmla="*/ 2204494 w 12183871"/>
              <a:gd name="connsiteY307" fmla="*/ 852988 h 1328385"/>
              <a:gd name="connsiteX308" fmla="*/ 2208558 w 12183871"/>
              <a:gd name="connsiteY308" fmla="*/ 844860 h 1328385"/>
              <a:gd name="connsiteX309" fmla="*/ 2208558 w 12183871"/>
              <a:gd name="connsiteY309" fmla="*/ 840796 h 1328385"/>
              <a:gd name="connsiteX310" fmla="*/ 2212622 w 12183871"/>
              <a:gd name="connsiteY310" fmla="*/ 830681 h 1328385"/>
              <a:gd name="connsiteX311" fmla="*/ 2216686 w 12183871"/>
              <a:gd name="connsiteY311" fmla="*/ 818489 h 1328385"/>
              <a:gd name="connsiteX312" fmla="*/ 2204494 w 12183871"/>
              <a:gd name="connsiteY312" fmla="*/ 818489 h 1328385"/>
              <a:gd name="connsiteX313" fmla="*/ 2198443 w 12183871"/>
              <a:gd name="connsiteY313" fmla="*/ 777849 h 1328385"/>
              <a:gd name="connsiteX314" fmla="*/ 2190315 w 12183871"/>
              <a:gd name="connsiteY314" fmla="*/ 777849 h 1328385"/>
              <a:gd name="connsiteX315" fmla="*/ 2190315 w 12183871"/>
              <a:gd name="connsiteY315" fmla="*/ 745337 h 1328385"/>
              <a:gd name="connsiteX316" fmla="*/ 2176137 w 12183871"/>
              <a:gd name="connsiteY316" fmla="*/ 737209 h 1328385"/>
              <a:gd name="connsiteX317" fmla="*/ 2176137 w 12183871"/>
              <a:gd name="connsiteY317" fmla="*/ 723031 h 1328385"/>
              <a:gd name="connsiteX318" fmla="*/ 2149766 w 12183871"/>
              <a:gd name="connsiteY318" fmla="*/ 704878 h 1328385"/>
              <a:gd name="connsiteX319" fmla="*/ 2149766 w 12183871"/>
              <a:gd name="connsiteY319" fmla="*/ 704878 h 1328385"/>
              <a:gd name="connsiteX320" fmla="*/ 2149766 w 12183871"/>
              <a:gd name="connsiteY320" fmla="*/ 704878 h 1328385"/>
              <a:gd name="connsiteX321" fmla="*/ 10163703 w 12183871"/>
              <a:gd name="connsiteY321" fmla="*/ 696750 h 1328385"/>
              <a:gd name="connsiteX322" fmla="*/ 10155575 w 12183871"/>
              <a:gd name="connsiteY322" fmla="*/ 723121 h 1328385"/>
              <a:gd name="connsiteX323" fmla="*/ 10147447 w 12183871"/>
              <a:gd name="connsiteY323" fmla="*/ 723121 h 1328385"/>
              <a:gd name="connsiteX324" fmla="*/ 10155575 w 12183871"/>
              <a:gd name="connsiteY324" fmla="*/ 834836 h 1328385"/>
              <a:gd name="connsiteX325" fmla="*/ 10163703 w 12183871"/>
              <a:gd name="connsiteY325" fmla="*/ 834836 h 1328385"/>
              <a:gd name="connsiteX326" fmla="*/ 10163703 w 12183871"/>
              <a:gd name="connsiteY326" fmla="*/ 893719 h 1328385"/>
              <a:gd name="connsiteX327" fmla="*/ 10169844 w 12183871"/>
              <a:gd name="connsiteY327" fmla="*/ 893719 h 1328385"/>
              <a:gd name="connsiteX328" fmla="*/ 10173908 w 12183871"/>
              <a:gd name="connsiteY328" fmla="*/ 863284 h 1328385"/>
              <a:gd name="connsiteX329" fmla="*/ 10173908 w 12183871"/>
              <a:gd name="connsiteY329" fmla="*/ 826708 h 1328385"/>
              <a:gd name="connsiteX330" fmla="*/ 10173908 w 12183871"/>
              <a:gd name="connsiteY330" fmla="*/ 786068 h 1328385"/>
              <a:gd name="connsiteX331" fmla="*/ 10173908 w 12183871"/>
              <a:gd name="connsiteY331" fmla="*/ 745428 h 1328385"/>
              <a:gd name="connsiteX332" fmla="*/ 10169844 w 12183871"/>
              <a:gd name="connsiteY332" fmla="*/ 714993 h 1328385"/>
              <a:gd name="connsiteX333" fmla="*/ 10163703 w 12183871"/>
              <a:gd name="connsiteY333" fmla="*/ 696750 h 1328385"/>
              <a:gd name="connsiteX334" fmla="*/ 10163703 w 12183871"/>
              <a:gd name="connsiteY334" fmla="*/ 696750 h 1328385"/>
              <a:gd name="connsiteX335" fmla="*/ 10163703 w 12183871"/>
              <a:gd name="connsiteY335" fmla="*/ 696750 h 1328385"/>
              <a:gd name="connsiteX336" fmla="*/ 10074295 w 12183871"/>
              <a:gd name="connsiteY336" fmla="*/ 696750 h 1328385"/>
              <a:gd name="connsiteX337" fmla="*/ 10074295 w 12183871"/>
              <a:gd name="connsiteY337" fmla="*/ 713006 h 1328385"/>
              <a:gd name="connsiteX338" fmla="*/ 10060115 w 12183871"/>
              <a:gd name="connsiteY338" fmla="*/ 723121 h 1328385"/>
              <a:gd name="connsiteX339" fmla="*/ 10066167 w 12183871"/>
              <a:gd name="connsiteY339" fmla="*/ 812529 h 1328385"/>
              <a:gd name="connsiteX340" fmla="*/ 10074295 w 12183871"/>
              <a:gd name="connsiteY340" fmla="*/ 812529 h 1328385"/>
              <a:gd name="connsiteX341" fmla="*/ 10078358 w 12183871"/>
              <a:gd name="connsiteY341" fmla="*/ 834836 h 1328385"/>
              <a:gd name="connsiteX342" fmla="*/ 10074295 w 12183871"/>
              <a:gd name="connsiteY342" fmla="*/ 855156 h 1328385"/>
              <a:gd name="connsiteX343" fmla="*/ 10074295 w 12183871"/>
              <a:gd name="connsiteY343" fmla="*/ 875476 h 1328385"/>
              <a:gd name="connsiteX344" fmla="*/ 10082423 w 12183871"/>
              <a:gd name="connsiteY344" fmla="*/ 893719 h 1328385"/>
              <a:gd name="connsiteX345" fmla="*/ 10082423 w 12183871"/>
              <a:gd name="connsiteY345" fmla="*/ 863284 h 1328385"/>
              <a:gd name="connsiteX346" fmla="*/ 10084500 w 12183871"/>
              <a:gd name="connsiteY346" fmla="*/ 826708 h 1328385"/>
              <a:gd name="connsiteX347" fmla="*/ 10084500 w 12183871"/>
              <a:gd name="connsiteY347" fmla="*/ 786068 h 1328385"/>
              <a:gd name="connsiteX348" fmla="*/ 10084500 w 12183871"/>
              <a:gd name="connsiteY348" fmla="*/ 745428 h 1328385"/>
              <a:gd name="connsiteX349" fmla="*/ 10082423 w 12183871"/>
              <a:gd name="connsiteY349" fmla="*/ 714993 h 1328385"/>
              <a:gd name="connsiteX350" fmla="*/ 10074295 w 12183871"/>
              <a:gd name="connsiteY350" fmla="*/ 696750 h 1328385"/>
              <a:gd name="connsiteX351" fmla="*/ 10074295 w 12183871"/>
              <a:gd name="connsiteY351" fmla="*/ 696750 h 1328385"/>
              <a:gd name="connsiteX352" fmla="*/ 10074295 w 12183871"/>
              <a:gd name="connsiteY352" fmla="*/ 696750 h 1328385"/>
              <a:gd name="connsiteX353" fmla="*/ 6425004 w 12183871"/>
              <a:gd name="connsiteY353" fmla="*/ 696750 h 1328385"/>
              <a:gd name="connsiteX354" fmla="*/ 6408748 w 12183871"/>
              <a:gd name="connsiteY354" fmla="*/ 771889 h 1328385"/>
              <a:gd name="connsiteX355" fmla="*/ 6402607 w 12183871"/>
              <a:gd name="connsiteY355" fmla="*/ 771889 h 1328385"/>
              <a:gd name="connsiteX356" fmla="*/ 6402607 w 12183871"/>
              <a:gd name="connsiteY356" fmla="*/ 794196 h 1328385"/>
              <a:gd name="connsiteX357" fmla="*/ 6390414 w 12183871"/>
              <a:gd name="connsiteY357" fmla="*/ 794196 h 1328385"/>
              <a:gd name="connsiteX358" fmla="*/ 6390414 w 12183871"/>
              <a:gd name="connsiteY358" fmla="*/ 804311 h 1328385"/>
              <a:gd name="connsiteX359" fmla="*/ 6402607 w 12183871"/>
              <a:gd name="connsiteY359" fmla="*/ 804311 h 1328385"/>
              <a:gd name="connsiteX360" fmla="*/ 6402607 w 12183871"/>
              <a:gd name="connsiteY360" fmla="*/ 853079 h 1328385"/>
              <a:gd name="connsiteX361" fmla="*/ 6408748 w 12183871"/>
              <a:gd name="connsiteY361" fmla="*/ 853079 h 1328385"/>
              <a:gd name="connsiteX362" fmla="*/ 6408748 w 12183871"/>
              <a:gd name="connsiteY362" fmla="*/ 940409 h 1328385"/>
              <a:gd name="connsiteX363" fmla="*/ 6416876 w 12183871"/>
              <a:gd name="connsiteY363" fmla="*/ 940409 h 1328385"/>
              <a:gd name="connsiteX364" fmla="*/ 6416876 w 12183871"/>
              <a:gd name="connsiteY364" fmla="*/ 934359 h 1328385"/>
              <a:gd name="connsiteX365" fmla="*/ 6425004 w 12183871"/>
              <a:gd name="connsiteY365" fmla="*/ 912052 h 1328385"/>
              <a:gd name="connsiteX366" fmla="*/ 6427081 w 12183871"/>
              <a:gd name="connsiteY366" fmla="*/ 885681 h 1328385"/>
              <a:gd name="connsiteX367" fmla="*/ 6425004 w 12183871"/>
              <a:gd name="connsiteY367" fmla="*/ 849105 h 1328385"/>
              <a:gd name="connsiteX368" fmla="*/ 6425004 w 12183871"/>
              <a:gd name="connsiteY368" fmla="*/ 814606 h 1328385"/>
              <a:gd name="connsiteX369" fmla="*/ 6420939 w 12183871"/>
              <a:gd name="connsiteY369" fmla="*/ 782094 h 1328385"/>
              <a:gd name="connsiteX370" fmla="*/ 6425004 w 12183871"/>
              <a:gd name="connsiteY370" fmla="*/ 753646 h 1328385"/>
              <a:gd name="connsiteX371" fmla="*/ 6431054 w 12183871"/>
              <a:gd name="connsiteY371" fmla="*/ 753646 h 1328385"/>
              <a:gd name="connsiteX372" fmla="*/ 6431054 w 12183871"/>
              <a:gd name="connsiteY372" fmla="*/ 696750 h 1328385"/>
              <a:gd name="connsiteX373" fmla="*/ 6425004 w 12183871"/>
              <a:gd name="connsiteY373" fmla="*/ 696750 h 1328385"/>
              <a:gd name="connsiteX374" fmla="*/ 6425004 w 12183871"/>
              <a:gd name="connsiteY374" fmla="*/ 696750 h 1328385"/>
              <a:gd name="connsiteX375" fmla="*/ 6425004 w 12183871"/>
              <a:gd name="connsiteY375" fmla="*/ 696750 h 1328385"/>
              <a:gd name="connsiteX376" fmla="*/ 2604934 w 12183871"/>
              <a:gd name="connsiteY376" fmla="*/ 696750 h 1328385"/>
              <a:gd name="connsiteX377" fmla="*/ 2596806 w 12183871"/>
              <a:gd name="connsiteY377" fmla="*/ 723121 h 1328385"/>
              <a:gd name="connsiteX378" fmla="*/ 2588678 w 12183871"/>
              <a:gd name="connsiteY378" fmla="*/ 723121 h 1328385"/>
              <a:gd name="connsiteX379" fmla="*/ 2596806 w 12183871"/>
              <a:gd name="connsiteY379" fmla="*/ 834836 h 1328385"/>
              <a:gd name="connsiteX380" fmla="*/ 2604934 w 12183871"/>
              <a:gd name="connsiteY380" fmla="*/ 834836 h 1328385"/>
              <a:gd name="connsiteX381" fmla="*/ 2604934 w 12183871"/>
              <a:gd name="connsiteY381" fmla="*/ 893719 h 1328385"/>
              <a:gd name="connsiteX382" fmla="*/ 2610985 w 12183871"/>
              <a:gd name="connsiteY382" fmla="*/ 893719 h 1328385"/>
              <a:gd name="connsiteX383" fmla="*/ 2615049 w 12183871"/>
              <a:gd name="connsiteY383" fmla="*/ 863284 h 1328385"/>
              <a:gd name="connsiteX384" fmla="*/ 2615049 w 12183871"/>
              <a:gd name="connsiteY384" fmla="*/ 826708 h 1328385"/>
              <a:gd name="connsiteX385" fmla="*/ 2615049 w 12183871"/>
              <a:gd name="connsiteY385" fmla="*/ 786068 h 1328385"/>
              <a:gd name="connsiteX386" fmla="*/ 2615049 w 12183871"/>
              <a:gd name="connsiteY386" fmla="*/ 745428 h 1328385"/>
              <a:gd name="connsiteX387" fmla="*/ 2610985 w 12183871"/>
              <a:gd name="connsiteY387" fmla="*/ 714993 h 1328385"/>
              <a:gd name="connsiteX388" fmla="*/ 2604934 w 12183871"/>
              <a:gd name="connsiteY388" fmla="*/ 696750 h 1328385"/>
              <a:gd name="connsiteX389" fmla="*/ 2604934 w 12183871"/>
              <a:gd name="connsiteY389" fmla="*/ 696750 h 1328385"/>
              <a:gd name="connsiteX390" fmla="*/ 2604934 w 12183871"/>
              <a:gd name="connsiteY390" fmla="*/ 696750 h 1328385"/>
              <a:gd name="connsiteX391" fmla="*/ 2515526 w 12183871"/>
              <a:gd name="connsiteY391" fmla="*/ 696750 h 1328385"/>
              <a:gd name="connsiteX392" fmla="*/ 2515526 w 12183871"/>
              <a:gd name="connsiteY392" fmla="*/ 713006 h 1328385"/>
              <a:gd name="connsiteX393" fmla="*/ 2501347 w 12183871"/>
              <a:gd name="connsiteY393" fmla="*/ 723121 h 1328385"/>
              <a:gd name="connsiteX394" fmla="*/ 2507398 w 12183871"/>
              <a:gd name="connsiteY394" fmla="*/ 812529 h 1328385"/>
              <a:gd name="connsiteX395" fmla="*/ 2515526 w 12183871"/>
              <a:gd name="connsiteY395" fmla="*/ 812529 h 1328385"/>
              <a:gd name="connsiteX396" fmla="*/ 2519590 w 12183871"/>
              <a:gd name="connsiteY396" fmla="*/ 834836 h 1328385"/>
              <a:gd name="connsiteX397" fmla="*/ 2515526 w 12183871"/>
              <a:gd name="connsiteY397" fmla="*/ 855156 h 1328385"/>
              <a:gd name="connsiteX398" fmla="*/ 2515526 w 12183871"/>
              <a:gd name="connsiteY398" fmla="*/ 875476 h 1328385"/>
              <a:gd name="connsiteX399" fmla="*/ 2523654 w 12183871"/>
              <a:gd name="connsiteY399" fmla="*/ 893719 h 1328385"/>
              <a:gd name="connsiteX400" fmla="*/ 2523654 w 12183871"/>
              <a:gd name="connsiteY400" fmla="*/ 863284 h 1328385"/>
              <a:gd name="connsiteX401" fmla="*/ 2525641 w 12183871"/>
              <a:gd name="connsiteY401" fmla="*/ 826708 h 1328385"/>
              <a:gd name="connsiteX402" fmla="*/ 2525641 w 12183871"/>
              <a:gd name="connsiteY402" fmla="*/ 786068 h 1328385"/>
              <a:gd name="connsiteX403" fmla="*/ 2525641 w 12183871"/>
              <a:gd name="connsiteY403" fmla="*/ 745428 h 1328385"/>
              <a:gd name="connsiteX404" fmla="*/ 2523654 w 12183871"/>
              <a:gd name="connsiteY404" fmla="*/ 714993 h 1328385"/>
              <a:gd name="connsiteX405" fmla="*/ 2515526 w 12183871"/>
              <a:gd name="connsiteY405" fmla="*/ 696750 h 1328385"/>
              <a:gd name="connsiteX406" fmla="*/ 2515526 w 12183871"/>
              <a:gd name="connsiteY406" fmla="*/ 696750 h 1328385"/>
              <a:gd name="connsiteX407" fmla="*/ 2515526 w 12183871"/>
              <a:gd name="connsiteY407" fmla="*/ 696750 h 1328385"/>
              <a:gd name="connsiteX408" fmla="*/ 7946927 w 12183871"/>
              <a:gd name="connsiteY408" fmla="*/ 690609 h 1328385"/>
              <a:gd name="connsiteX409" fmla="*/ 7942862 w 12183871"/>
              <a:gd name="connsiteY409" fmla="*/ 712916 h 1328385"/>
              <a:gd name="connsiteX410" fmla="*/ 7942862 w 12183871"/>
              <a:gd name="connsiteY410" fmla="*/ 737300 h 1328385"/>
              <a:gd name="connsiteX411" fmla="*/ 7946927 w 12183871"/>
              <a:gd name="connsiteY411" fmla="*/ 759607 h 1328385"/>
              <a:gd name="connsiteX412" fmla="*/ 7952977 w 12183871"/>
              <a:gd name="connsiteY412" fmla="*/ 777849 h 1328385"/>
              <a:gd name="connsiteX413" fmla="*/ 7952977 w 12183871"/>
              <a:gd name="connsiteY413" fmla="*/ 745337 h 1328385"/>
              <a:gd name="connsiteX414" fmla="*/ 7952977 w 12183871"/>
              <a:gd name="connsiteY414" fmla="*/ 714903 h 1328385"/>
              <a:gd name="connsiteX415" fmla="*/ 7961105 w 12183871"/>
              <a:gd name="connsiteY415" fmla="*/ 690519 h 1328385"/>
              <a:gd name="connsiteX416" fmla="*/ 7946927 w 12183871"/>
              <a:gd name="connsiteY416" fmla="*/ 690519 h 1328385"/>
              <a:gd name="connsiteX417" fmla="*/ 7946927 w 12183871"/>
              <a:gd name="connsiteY417" fmla="*/ 690609 h 1328385"/>
              <a:gd name="connsiteX418" fmla="*/ 7946927 w 12183871"/>
              <a:gd name="connsiteY418" fmla="*/ 690609 h 1328385"/>
              <a:gd name="connsiteX419" fmla="*/ 7459247 w 12183871"/>
              <a:gd name="connsiteY419" fmla="*/ 690609 h 1328385"/>
              <a:gd name="connsiteX420" fmla="*/ 7459247 w 12183871"/>
              <a:gd name="connsiteY420" fmla="*/ 696660 h 1328385"/>
              <a:gd name="connsiteX421" fmla="*/ 7463311 w 12183871"/>
              <a:gd name="connsiteY421" fmla="*/ 712916 h 1328385"/>
              <a:gd name="connsiteX422" fmla="*/ 7463311 w 12183871"/>
              <a:gd name="connsiteY422" fmla="*/ 733236 h 1328385"/>
              <a:gd name="connsiteX423" fmla="*/ 7463311 w 12183871"/>
              <a:gd name="connsiteY423" fmla="*/ 755543 h 1328385"/>
              <a:gd name="connsiteX424" fmla="*/ 7465297 w 12183871"/>
              <a:gd name="connsiteY424" fmla="*/ 777849 h 1328385"/>
              <a:gd name="connsiteX425" fmla="*/ 7473425 w 12183871"/>
              <a:gd name="connsiteY425" fmla="*/ 777849 h 1328385"/>
              <a:gd name="connsiteX426" fmla="*/ 7473425 w 12183871"/>
              <a:gd name="connsiteY426" fmla="*/ 915935 h 1328385"/>
              <a:gd name="connsiteX427" fmla="*/ 7481553 w 12183871"/>
              <a:gd name="connsiteY427" fmla="*/ 915935 h 1328385"/>
              <a:gd name="connsiteX428" fmla="*/ 7473425 w 12183871"/>
              <a:gd name="connsiteY428" fmla="*/ 940319 h 1328385"/>
              <a:gd name="connsiteX429" fmla="*/ 7487604 w 12183871"/>
              <a:gd name="connsiteY429" fmla="*/ 940319 h 1328385"/>
              <a:gd name="connsiteX430" fmla="*/ 7505847 w 12183871"/>
              <a:gd name="connsiteY430" fmla="*/ 690519 h 1328385"/>
              <a:gd name="connsiteX431" fmla="*/ 7459247 w 12183871"/>
              <a:gd name="connsiteY431" fmla="*/ 690519 h 1328385"/>
              <a:gd name="connsiteX432" fmla="*/ 7459247 w 12183871"/>
              <a:gd name="connsiteY432" fmla="*/ 690609 h 1328385"/>
              <a:gd name="connsiteX433" fmla="*/ 7459247 w 12183871"/>
              <a:gd name="connsiteY433" fmla="*/ 690609 h 1328385"/>
              <a:gd name="connsiteX434" fmla="*/ 5360236 w 12183871"/>
              <a:gd name="connsiteY434" fmla="*/ 690609 h 1328385"/>
              <a:gd name="connsiteX435" fmla="*/ 5368364 w 12183871"/>
              <a:gd name="connsiteY435" fmla="*/ 771889 h 1328385"/>
              <a:gd name="connsiteX436" fmla="*/ 5374414 w 12183871"/>
              <a:gd name="connsiteY436" fmla="*/ 771889 h 1328385"/>
              <a:gd name="connsiteX437" fmla="*/ 5374414 w 12183871"/>
              <a:gd name="connsiteY437" fmla="*/ 731249 h 1328385"/>
              <a:gd name="connsiteX438" fmla="*/ 5368364 w 12183871"/>
              <a:gd name="connsiteY438" fmla="*/ 731249 h 1328385"/>
              <a:gd name="connsiteX439" fmla="*/ 5370351 w 12183871"/>
              <a:gd name="connsiteY439" fmla="*/ 719057 h 1328385"/>
              <a:gd name="connsiteX440" fmla="*/ 5374414 w 12183871"/>
              <a:gd name="connsiteY440" fmla="*/ 713006 h 1328385"/>
              <a:gd name="connsiteX441" fmla="*/ 5374414 w 12183871"/>
              <a:gd name="connsiteY441" fmla="*/ 708942 h 1328385"/>
              <a:gd name="connsiteX442" fmla="*/ 5370351 w 12183871"/>
              <a:gd name="connsiteY442" fmla="*/ 700814 h 1328385"/>
              <a:gd name="connsiteX443" fmla="*/ 5368364 w 12183871"/>
              <a:gd name="connsiteY443" fmla="*/ 696750 h 1328385"/>
              <a:gd name="connsiteX444" fmla="*/ 5360236 w 12183871"/>
              <a:gd name="connsiteY444" fmla="*/ 690609 h 1328385"/>
              <a:gd name="connsiteX445" fmla="*/ 5360236 w 12183871"/>
              <a:gd name="connsiteY445" fmla="*/ 690609 h 1328385"/>
              <a:gd name="connsiteX446" fmla="*/ 5360236 w 12183871"/>
              <a:gd name="connsiteY446" fmla="*/ 690609 h 1328385"/>
              <a:gd name="connsiteX447" fmla="*/ 4695817 w 12183871"/>
              <a:gd name="connsiteY447" fmla="*/ 690609 h 1328385"/>
              <a:gd name="connsiteX448" fmla="*/ 4695817 w 12183871"/>
              <a:gd name="connsiteY448" fmla="*/ 723121 h 1328385"/>
              <a:gd name="connsiteX449" fmla="*/ 4701958 w 12183871"/>
              <a:gd name="connsiteY449" fmla="*/ 723121 h 1328385"/>
              <a:gd name="connsiteX450" fmla="*/ 4701958 w 12183871"/>
              <a:gd name="connsiteY450" fmla="*/ 690609 h 1328385"/>
              <a:gd name="connsiteX451" fmla="*/ 4695817 w 12183871"/>
              <a:gd name="connsiteY451" fmla="*/ 690609 h 1328385"/>
              <a:gd name="connsiteX452" fmla="*/ 4695817 w 12183871"/>
              <a:gd name="connsiteY452" fmla="*/ 690609 h 1328385"/>
              <a:gd name="connsiteX453" fmla="*/ 4695817 w 12183871"/>
              <a:gd name="connsiteY453" fmla="*/ 690609 h 1328385"/>
              <a:gd name="connsiteX454" fmla="*/ 388067 w 12183871"/>
              <a:gd name="connsiteY454" fmla="*/ 690609 h 1328385"/>
              <a:gd name="connsiteX455" fmla="*/ 384003 w 12183871"/>
              <a:gd name="connsiteY455" fmla="*/ 712916 h 1328385"/>
              <a:gd name="connsiteX456" fmla="*/ 384003 w 12183871"/>
              <a:gd name="connsiteY456" fmla="*/ 737300 h 1328385"/>
              <a:gd name="connsiteX457" fmla="*/ 388067 w 12183871"/>
              <a:gd name="connsiteY457" fmla="*/ 759607 h 1328385"/>
              <a:gd name="connsiteX458" fmla="*/ 394118 w 12183871"/>
              <a:gd name="connsiteY458" fmla="*/ 777849 h 1328385"/>
              <a:gd name="connsiteX459" fmla="*/ 394118 w 12183871"/>
              <a:gd name="connsiteY459" fmla="*/ 745337 h 1328385"/>
              <a:gd name="connsiteX460" fmla="*/ 394118 w 12183871"/>
              <a:gd name="connsiteY460" fmla="*/ 714903 h 1328385"/>
              <a:gd name="connsiteX461" fmla="*/ 402246 w 12183871"/>
              <a:gd name="connsiteY461" fmla="*/ 690519 h 1328385"/>
              <a:gd name="connsiteX462" fmla="*/ 388067 w 12183871"/>
              <a:gd name="connsiteY462" fmla="*/ 690519 h 1328385"/>
              <a:gd name="connsiteX463" fmla="*/ 388067 w 12183871"/>
              <a:gd name="connsiteY463" fmla="*/ 690609 h 1328385"/>
              <a:gd name="connsiteX464" fmla="*/ 388067 w 12183871"/>
              <a:gd name="connsiteY464" fmla="*/ 690609 h 1328385"/>
              <a:gd name="connsiteX465" fmla="*/ 125984 w 12183871"/>
              <a:gd name="connsiteY465" fmla="*/ 672366 h 1328385"/>
              <a:gd name="connsiteX466" fmla="*/ 125984 w 12183871"/>
              <a:gd name="connsiteY466" fmla="*/ 723121 h 1328385"/>
              <a:gd name="connsiteX467" fmla="*/ 132035 w 12183871"/>
              <a:gd name="connsiteY467" fmla="*/ 723121 h 1328385"/>
              <a:gd name="connsiteX468" fmla="*/ 132035 w 12183871"/>
              <a:gd name="connsiteY468" fmla="*/ 672366 h 1328385"/>
              <a:gd name="connsiteX469" fmla="*/ 125984 w 12183871"/>
              <a:gd name="connsiteY469" fmla="*/ 672366 h 1328385"/>
              <a:gd name="connsiteX470" fmla="*/ 125984 w 12183871"/>
              <a:gd name="connsiteY470" fmla="*/ 672366 h 1328385"/>
              <a:gd name="connsiteX471" fmla="*/ 125984 w 12183871"/>
              <a:gd name="connsiteY471" fmla="*/ 672366 h 1328385"/>
              <a:gd name="connsiteX472" fmla="*/ 9334737 w 12183871"/>
              <a:gd name="connsiteY472" fmla="*/ 664238 h 1328385"/>
              <a:gd name="connsiteX473" fmla="*/ 9334737 w 12183871"/>
              <a:gd name="connsiteY473" fmla="*/ 713006 h 1328385"/>
              <a:gd name="connsiteX474" fmla="*/ 9342865 w 12183871"/>
              <a:gd name="connsiteY474" fmla="*/ 713006 h 1328385"/>
              <a:gd name="connsiteX475" fmla="*/ 9342865 w 12183871"/>
              <a:gd name="connsiteY475" fmla="*/ 664238 h 1328385"/>
              <a:gd name="connsiteX476" fmla="*/ 9334737 w 12183871"/>
              <a:gd name="connsiteY476" fmla="*/ 664238 h 1328385"/>
              <a:gd name="connsiteX477" fmla="*/ 9334737 w 12183871"/>
              <a:gd name="connsiteY477" fmla="*/ 664238 h 1328385"/>
              <a:gd name="connsiteX478" fmla="*/ 9334737 w 12183871"/>
              <a:gd name="connsiteY478" fmla="*/ 664238 h 1328385"/>
              <a:gd name="connsiteX479" fmla="*/ 9247316 w 12183871"/>
              <a:gd name="connsiteY479" fmla="*/ 664238 h 1328385"/>
              <a:gd name="connsiteX480" fmla="*/ 9247316 w 12183871"/>
              <a:gd name="connsiteY480" fmla="*/ 686545 h 1328385"/>
              <a:gd name="connsiteX481" fmla="*/ 9253367 w 12183871"/>
              <a:gd name="connsiteY481" fmla="*/ 712916 h 1328385"/>
              <a:gd name="connsiteX482" fmla="*/ 9261495 w 12183871"/>
              <a:gd name="connsiteY482" fmla="*/ 731159 h 1328385"/>
              <a:gd name="connsiteX483" fmla="*/ 9261495 w 12183871"/>
              <a:gd name="connsiteY483" fmla="*/ 700814 h 1328385"/>
              <a:gd name="connsiteX484" fmla="*/ 9257431 w 12183871"/>
              <a:gd name="connsiteY484" fmla="*/ 678507 h 1328385"/>
              <a:gd name="connsiteX485" fmla="*/ 9247316 w 12183871"/>
              <a:gd name="connsiteY485" fmla="*/ 664238 h 1328385"/>
              <a:gd name="connsiteX486" fmla="*/ 9247316 w 12183871"/>
              <a:gd name="connsiteY486" fmla="*/ 664238 h 1328385"/>
              <a:gd name="connsiteX487" fmla="*/ 9247316 w 12183871"/>
              <a:gd name="connsiteY487" fmla="*/ 664238 h 1328385"/>
              <a:gd name="connsiteX488" fmla="*/ 6605807 w 12183871"/>
              <a:gd name="connsiteY488" fmla="*/ 664238 h 1328385"/>
              <a:gd name="connsiteX489" fmla="*/ 6601742 w 12183871"/>
              <a:gd name="connsiteY489" fmla="*/ 690609 h 1328385"/>
              <a:gd name="connsiteX490" fmla="*/ 6601742 w 12183871"/>
              <a:gd name="connsiteY490" fmla="*/ 723121 h 1328385"/>
              <a:gd name="connsiteX491" fmla="*/ 6605807 w 12183871"/>
              <a:gd name="connsiteY491" fmla="*/ 749492 h 1328385"/>
              <a:gd name="connsiteX492" fmla="*/ 6611857 w 12183871"/>
              <a:gd name="connsiteY492" fmla="*/ 771799 h 1328385"/>
              <a:gd name="connsiteX493" fmla="*/ 6611857 w 12183871"/>
              <a:gd name="connsiteY493" fmla="*/ 741364 h 1328385"/>
              <a:gd name="connsiteX494" fmla="*/ 6611857 w 12183871"/>
              <a:gd name="connsiteY494" fmla="*/ 712916 h 1328385"/>
              <a:gd name="connsiteX495" fmla="*/ 6611857 w 12183871"/>
              <a:gd name="connsiteY495" fmla="*/ 682481 h 1328385"/>
              <a:gd name="connsiteX496" fmla="*/ 6605807 w 12183871"/>
              <a:gd name="connsiteY496" fmla="*/ 664238 h 1328385"/>
              <a:gd name="connsiteX497" fmla="*/ 6605807 w 12183871"/>
              <a:gd name="connsiteY497" fmla="*/ 664238 h 1328385"/>
              <a:gd name="connsiteX498" fmla="*/ 6605807 w 12183871"/>
              <a:gd name="connsiteY498" fmla="*/ 664238 h 1328385"/>
              <a:gd name="connsiteX499" fmla="*/ 1775878 w 12183871"/>
              <a:gd name="connsiteY499" fmla="*/ 664238 h 1328385"/>
              <a:gd name="connsiteX500" fmla="*/ 1775878 w 12183871"/>
              <a:gd name="connsiteY500" fmla="*/ 713006 h 1328385"/>
              <a:gd name="connsiteX501" fmla="*/ 1784006 w 12183871"/>
              <a:gd name="connsiteY501" fmla="*/ 713006 h 1328385"/>
              <a:gd name="connsiteX502" fmla="*/ 1784006 w 12183871"/>
              <a:gd name="connsiteY502" fmla="*/ 664238 h 1328385"/>
              <a:gd name="connsiteX503" fmla="*/ 1775878 w 12183871"/>
              <a:gd name="connsiteY503" fmla="*/ 664238 h 1328385"/>
              <a:gd name="connsiteX504" fmla="*/ 1775878 w 12183871"/>
              <a:gd name="connsiteY504" fmla="*/ 664238 h 1328385"/>
              <a:gd name="connsiteX505" fmla="*/ 1775878 w 12183871"/>
              <a:gd name="connsiteY505" fmla="*/ 664238 h 1328385"/>
              <a:gd name="connsiteX506" fmla="*/ 1688547 w 12183871"/>
              <a:gd name="connsiteY506" fmla="*/ 664238 h 1328385"/>
              <a:gd name="connsiteX507" fmla="*/ 1688547 w 12183871"/>
              <a:gd name="connsiteY507" fmla="*/ 686545 h 1328385"/>
              <a:gd name="connsiteX508" fmla="*/ 1694688 w 12183871"/>
              <a:gd name="connsiteY508" fmla="*/ 712916 h 1328385"/>
              <a:gd name="connsiteX509" fmla="*/ 1702816 w 12183871"/>
              <a:gd name="connsiteY509" fmla="*/ 731159 h 1328385"/>
              <a:gd name="connsiteX510" fmla="*/ 1702816 w 12183871"/>
              <a:gd name="connsiteY510" fmla="*/ 700814 h 1328385"/>
              <a:gd name="connsiteX511" fmla="*/ 1698752 w 12183871"/>
              <a:gd name="connsiteY511" fmla="*/ 678507 h 1328385"/>
              <a:gd name="connsiteX512" fmla="*/ 1688547 w 12183871"/>
              <a:gd name="connsiteY512" fmla="*/ 664238 h 1328385"/>
              <a:gd name="connsiteX513" fmla="*/ 1688547 w 12183871"/>
              <a:gd name="connsiteY513" fmla="*/ 664238 h 1328385"/>
              <a:gd name="connsiteX514" fmla="*/ 1688547 w 12183871"/>
              <a:gd name="connsiteY514" fmla="*/ 664238 h 1328385"/>
              <a:gd name="connsiteX515" fmla="*/ 11063924 w 12183871"/>
              <a:gd name="connsiteY515" fmla="*/ 637777 h 1328385"/>
              <a:gd name="connsiteX516" fmla="*/ 11063924 w 12183871"/>
              <a:gd name="connsiteY516" fmla="*/ 664148 h 1328385"/>
              <a:gd name="connsiteX517" fmla="*/ 11063924 w 12183871"/>
              <a:gd name="connsiteY517" fmla="*/ 700724 h 1328385"/>
              <a:gd name="connsiteX518" fmla="*/ 11063924 w 12183871"/>
              <a:gd name="connsiteY518" fmla="*/ 737300 h 1328385"/>
              <a:gd name="connsiteX519" fmla="*/ 11063924 w 12183871"/>
              <a:gd name="connsiteY519" fmla="*/ 771799 h 1328385"/>
              <a:gd name="connsiteX520" fmla="*/ 11067988 w 12183871"/>
              <a:gd name="connsiteY520" fmla="*/ 800247 h 1328385"/>
              <a:gd name="connsiteX521" fmla="*/ 11076115 w 12183871"/>
              <a:gd name="connsiteY521" fmla="*/ 818489 h 1328385"/>
              <a:gd name="connsiteX522" fmla="*/ 11076115 w 12183871"/>
              <a:gd name="connsiteY522" fmla="*/ 794105 h 1328385"/>
              <a:gd name="connsiteX523" fmla="*/ 11076115 w 12183871"/>
              <a:gd name="connsiteY523" fmla="*/ 759607 h 1328385"/>
              <a:gd name="connsiteX524" fmla="*/ 11076115 w 12183871"/>
              <a:gd name="connsiteY524" fmla="*/ 723031 h 1328385"/>
              <a:gd name="connsiteX525" fmla="*/ 11076115 w 12183871"/>
              <a:gd name="connsiteY525" fmla="*/ 686455 h 1328385"/>
              <a:gd name="connsiteX526" fmla="*/ 11072052 w 12183871"/>
              <a:gd name="connsiteY526" fmla="*/ 656020 h 1328385"/>
              <a:gd name="connsiteX527" fmla="*/ 11063924 w 12183871"/>
              <a:gd name="connsiteY527" fmla="*/ 637777 h 1328385"/>
              <a:gd name="connsiteX528" fmla="*/ 11063924 w 12183871"/>
              <a:gd name="connsiteY528" fmla="*/ 637777 h 1328385"/>
              <a:gd name="connsiteX529" fmla="*/ 11063924 w 12183871"/>
              <a:gd name="connsiteY529" fmla="*/ 637777 h 1328385"/>
              <a:gd name="connsiteX530" fmla="*/ 7952977 w 12183871"/>
              <a:gd name="connsiteY530" fmla="*/ 637777 h 1328385"/>
              <a:gd name="connsiteX531" fmla="*/ 7952977 w 12183871"/>
              <a:gd name="connsiteY531" fmla="*/ 678417 h 1328385"/>
              <a:gd name="connsiteX532" fmla="*/ 7961105 w 12183871"/>
              <a:gd name="connsiteY532" fmla="*/ 678417 h 1328385"/>
              <a:gd name="connsiteX533" fmla="*/ 7961105 w 12183871"/>
              <a:gd name="connsiteY533" fmla="*/ 637777 h 1328385"/>
              <a:gd name="connsiteX534" fmla="*/ 7952977 w 12183871"/>
              <a:gd name="connsiteY534" fmla="*/ 637777 h 1328385"/>
              <a:gd name="connsiteX535" fmla="*/ 7952977 w 12183871"/>
              <a:gd name="connsiteY535" fmla="*/ 637777 h 1328385"/>
              <a:gd name="connsiteX536" fmla="*/ 7952977 w 12183871"/>
              <a:gd name="connsiteY536" fmla="*/ 637777 h 1328385"/>
              <a:gd name="connsiteX537" fmla="*/ 3505065 w 12183871"/>
              <a:gd name="connsiteY537" fmla="*/ 637777 h 1328385"/>
              <a:gd name="connsiteX538" fmla="*/ 3505065 w 12183871"/>
              <a:gd name="connsiteY538" fmla="*/ 664148 h 1328385"/>
              <a:gd name="connsiteX539" fmla="*/ 3505065 w 12183871"/>
              <a:gd name="connsiteY539" fmla="*/ 700724 h 1328385"/>
              <a:gd name="connsiteX540" fmla="*/ 3505065 w 12183871"/>
              <a:gd name="connsiteY540" fmla="*/ 737300 h 1328385"/>
              <a:gd name="connsiteX541" fmla="*/ 3505065 w 12183871"/>
              <a:gd name="connsiteY541" fmla="*/ 771799 h 1328385"/>
              <a:gd name="connsiteX542" fmla="*/ 3509129 w 12183871"/>
              <a:gd name="connsiteY542" fmla="*/ 800247 h 1328385"/>
              <a:gd name="connsiteX543" fmla="*/ 3517257 w 12183871"/>
              <a:gd name="connsiteY543" fmla="*/ 818489 h 1328385"/>
              <a:gd name="connsiteX544" fmla="*/ 3517257 w 12183871"/>
              <a:gd name="connsiteY544" fmla="*/ 794105 h 1328385"/>
              <a:gd name="connsiteX545" fmla="*/ 3517257 w 12183871"/>
              <a:gd name="connsiteY545" fmla="*/ 759607 h 1328385"/>
              <a:gd name="connsiteX546" fmla="*/ 3517257 w 12183871"/>
              <a:gd name="connsiteY546" fmla="*/ 723031 h 1328385"/>
              <a:gd name="connsiteX547" fmla="*/ 3517257 w 12183871"/>
              <a:gd name="connsiteY547" fmla="*/ 686455 h 1328385"/>
              <a:gd name="connsiteX548" fmla="*/ 3513193 w 12183871"/>
              <a:gd name="connsiteY548" fmla="*/ 656020 h 1328385"/>
              <a:gd name="connsiteX549" fmla="*/ 3505065 w 12183871"/>
              <a:gd name="connsiteY549" fmla="*/ 637777 h 1328385"/>
              <a:gd name="connsiteX550" fmla="*/ 3505065 w 12183871"/>
              <a:gd name="connsiteY550" fmla="*/ 637777 h 1328385"/>
              <a:gd name="connsiteX551" fmla="*/ 3505065 w 12183871"/>
              <a:gd name="connsiteY551" fmla="*/ 637777 h 1328385"/>
              <a:gd name="connsiteX552" fmla="*/ 394208 w 12183871"/>
              <a:gd name="connsiteY552" fmla="*/ 637777 h 1328385"/>
              <a:gd name="connsiteX553" fmla="*/ 394208 w 12183871"/>
              <a:gd name="connsiteY553" fmla="*/ 678417 h 1328385"/>
              <a:gd name="connsiteX554" fmla="*/ 402336 w 12183871"/>
              <a:gd name="connsiteY554" fmla="*/ 678417 h 1328385"/>
              <a:gd name="connsiteX555" fmla="*/ 402336 w 12183871"/>
              <a:gd name="connsiteY555" fmla="*/ 637777 h 1328385"/>
              <a:gd name="connsiteX556" fmla="*/ 394208 w 12183871"/>
              <a:gd name="connsiteY556" fmla="*/ 637777 h 1328385"/>
              <a:gd name="connsiteX557" fmla="*/ 394208 w 12183871"/>
              <a:gd name="connsiteY557" fmla="*/ 637777 h 1328385"/>
              <a:gd name="connsiteX558" fmla="*/ 394208 w 12183871"/>
              <a:gd name="connsiteY558" fmla="*/ 637777 h 1328385"/>
              <a:gd name="connsiteX559" fmla="*/ 9342865 w 12183871"/>
              <a:gd name="connsiteY559" fmla="*/ 631726 h 1328385"/>
              <a:gd name="connsiteX560" fmla="*/ 9342865 w 12183871"/>
              <a:gd name="connsiteY560" fmla="*/ 656110 h 1328385"/>
              <a:gd name="connsiteX561" fmla="*/ 9350993 w 12183871"/>
              <a:gd name="connsiteY561" fmla="*/ 656110 h 1328385"/>
              <a:gd name="connsiteX562" fmla="*/ 9350993 w 12183871"/>
              <a:gd name="connsiteY562" fmla="*/ 631726 h 1328385"/>
              <a:gd name="connsiteX563" fmla="*/ 9342865 w 12183871"/>
              <a:gd name="connsiteY563" fmla="*/ 631726 h 1328385"/>
              <a:gd name="connsiteX564" fmla="*/ 9342865 w 12183871"/>
              <a:gd name="connsiteY564" fmla="*/ 631726 h 1328385"/>
              <a:gd name="connsiteX565" fmla="*/ 9342865 w 12183871"/>
              <a:gd name="connsiteY565" fmla="*/ 631726 h 1328385"/>
              <a:gd name="connsiteX566" fmla="*/ 8416273 w 12183871"/>
              <a:gd name="connsiteY566" fmla="*/ 631726 h 1328385"/>
              <a:gd name="connsiteX567" fmla="*/ 8416273 w 12183871"/>
              <a:gd name="connsiteY567" fmla="*/ 678417 h 1328385"/>
              <a:gd name="connsiteX568" fmla="*/ 8422324 w 12183871"/>
              <a:gd name="connsiteY568" fmla="*/ 678417 h 1328385"/>
              <a:gd name="connsiteX569" fmla="*/ 8422324 w 12183871"/>
              <a:gd name="connsiteY569" fmla="*/ 631726 h 1328385"/>
              <a:gd name="connsiteX570" fmla="*/ 8416273 w 12183871"/>
              <a:gd name="connsiteY570" fmla="*/ 631726 h 1328385"/>
              <a:gd name="connsiteX571" fmla="*/ 8416273 w 12183871"/>
              <a:gd name="connsiteY571" fmla="*/ 631726 h 1328385"/>
              <a:gd name="connsiteX572" fmla="*/ 8416273 w 12183871"/>
              <a:gd name="connsiteY572" fmla="*/ 631726 h 1328385"/>
              <a:gd name="connsiteX573" fmla="*/ 1784006 w 12183871"/>
              <a:gd name="connsiteY573" fmla="*/ 631726 h 1328385"/>
              <a:gd name="connsiteX574" fmla="*/ 1784006 w 12183871"/>
              <a:gd name="connsiteY574" fmla="*/ 656110 h 1328385"/>
              <a:gd name="connsiteX575" fmla="*/ 1792134 w 12183871"/>
              <a:gd name="connsiteY575" fmla="*/ 656110 h 1328385"/>
              <a:gd name="connsiteX576" fmla="*/ 1792134 w 12183871"/>
              <a:gd name="connsiteY576" fmla="*/ 631726 h 1328385"/>
              <a:gd name="connsiteX577" fmla="*/ 1784006 w 12183871"/>
              <a:gd name="connsiteY577" fmla="*/ 631726 h 1328385"/>
              <a:gd name="connsiteX578" fmla="*/ 1784006 w 12183871"/>
              <a:gd name="connsiteY578" fmla="*/ 631726 h 1328385"/>
              <a:gd name="connsiteX579" fmla="*/ 1784006 w 12183871"/>
              <a:gd name="connsiteY579" fmla="*/ 631726 h 1328385"/>
              <a:gd name="connsiteX580" fmla="*/ 857504 w 12183871"/>
              <a:gd name="connsiteY580" fmla="*/ 631726 h 1328385"/>
              <a:gd name="connsiteX581" fmla="*/ 857504 w 12183871"/>
              <a:gd name="connsiteY581" fmla="*/ 678417 h 1328385"/>
              <a:gd name="connsiteX582" fmla="*/ 863555 w 12183871"/>
              <a:gd name="connsiteY582" fmla="*/ 678417 h 1328385"/>
              <a:gd name="connsiteX583" fmla="*/ 863555 w 12183871"/>
              <a:gd name="connsiteY583" fmla="*/ 631726 h 1328385"/>
              <a:gd name="connsiteX584" fmla="*/ 857504 w 12183871"/>
              <a:gd name="connsiteY584" fmla="*/ 631726 h 1328385"/>
              <a:gd name="connsiteX585" fmla="*/ 857504 w 12183871"/>
              <a:gd name="connsiteY585" fmla="*/ 631726 h 1328385"/>
              <a:gd name="connsiteX586" fmla="*/ 857504 w 12183871"/>
              <a:gd name="connsiteY586" fmla="*/ 631726 h 1328385"/>
              <a:gd name="connsiteX587" fmla="*/ 9938195 w 12183871"/>
              <a:gd name="connsiteY587" fmla="*/ 623598 h 1328385"/>
              <a:gd name="connsiteX588" fmla="*/ 9938195 w 12183871"/>
              <a:gd name="connsiteY588" fmla="*/ 637777 h 1328385"/>
              <a:gd name="connsiteX589" fmla="*/ 9944247 w 12183871"/>
              <a:gd name="connsiteY589" fmla="*/ 637777 h 1328385"/>
              <a:gd name="connsiteX590" fmla="*/ 9944247 w 12183871"/>
              <a:gd name="connsiteY590" fmla="*/ 623598 h 1328385"/>
              <a:gd name="connsiteX591" fmla="*/ 9938195 w 12183871"/>
              <a:gd name="connsiteY591" fmla="*/ 623598 h 1328385"/>
              <a:gd name="connsiteX592" fmla="*/ 9938195 w 12183871"/>
              <a:gd name="connsiteY592" fmla="*/ 623598 h 1328385"/>
              <a:gd name="connsiteX593" fmla="*/ 9938195 w 12183871"/>
              <a:gd name="connsiteY593" fmla="*/ 623598 h 1328385"/>
              <a:gd name="connsiteX594" fmla="*/ 8887697 w 12183871"/>
              <a:gd name="connsiteY594" fmla="*/ 623598 h 1328385"/>
              <a:gd name="connsiteX595" fmla="*/ 8887697 w 12183871"/>
              <a:gd name="connsiteY595" fmla="*/ 649969 h 1328385"/>
              <a:gd name="connsiteX596" fmla="*/ 8885710 w 12183871"/>
              <a:gd name="connsiteY596" fmla="*/ 674353 h 1328385"/>
              <a:gd name="connsiteX597" fmla="*/ 8887697 w 12183871"/>
              <a:gd name="connsiteY597" fmla="*/ 696660 h 1328385"/>
              <a:gd name="connsiteX598" fmla="*/ 8895825 w 12183871"/>
              <a:gd name="connsiteY598" fmla="*/ 712916 h 1328385"/>
              <a:gd name="connsiteX599" fmla="*/ 8895825 w 12183871"/>
              <a:gd name="connsiteY599" fmla="*/ 690609 h 1328385"/>
              <a:gd name="connsiteX600" fmla="*/ 8895825 w 12183871"/>
              <a:gd name="connsiteY600" fmla="*/ 664238 h 1328385"/>
              <a:gd name="connsiteX601" fmla="*/ 8895825 w 12183871"/>
              <a:gd name="connsiteY601" fmla="*/ 641931 h 1328385"/>
              <a:gd name="connsiteX602" fmla="*/ 8887697 w 12183871"/>
              <a:gd name="connsiteY602" fmla="*/ 623598 h 1328385"/>
              <a:gd name="connsiteX603" fmla="*/ 8887697 w 12183871"/>
              <a:gd name="connsiteY603" fmla="*/ 623598 h 1328385"/>
              <a:gd name="connsiteX604" fmla="*/ 8887697 w 12183871"/>
              <a:gd name="connsiteY604" fmla="*/ 623598 h 1328385"/>
              <a:gd name="connsiteX605" fmla="*/ 7093487 w 12183871"/>
              <a:gd name="connsiteY605" fmla="*/ 623598 h 1328385"/>
              <a:gd name="connsiteX606" fmla="*/ 7089422 w 12183871"/>
              <a:gd name="connsiteY606" fmla="*/ 649969 h 1328385"/>
              <a:gd name="connsiteX607" fmla="*/ 7093487 w 12183871"/>
              <a:gd name="connsiteY607" fmla="*/ 678417 h 1328385"/>
              <a:gd name="connsiteX608" fmla="*/ 7099537 w 12183871"/>
              <a:gd name="connsiteY608" fmla="*/ 696660 h 1328385"/>
              <a:gd name="connsiteX609" fmla="*/ 7099537 w 12183871"/>
              <a:gd name="connsiteY609" fmla="*/ 672276 h 1328385"/>
              <a:gd name="connsiteX610" fmla="*/ 7099537 w 12183871"/>
              <a:gd name="connsiteY610" fmla="*/ 641841 h 1328385"/>
              <a:gd name="connsiteX611" fmla="*/ 7093487 w 12183871"/>
              <a:gd name="connsiteY611" fmla="*/ 623598 h 1328385"/>
              <a:gd name="connsiteX612" fmla="*/ 7093487 w 12183871"/>
              <a:gd name="connsiteY612" fmla="*/ 623598 h 1328385"/>
              <a:gd name="connsiteX613" fmla="*/ 7093487 w 12183871"/>
              <a:gd name="connsiteY613" fmla="*/ 623598 h 1328385"/>
              <a:gd name="connsiteX614" fmla="*/ 6774508 w 12183871"/>
              <a:gd name="connsiteY614" fmla="*/ 623598 h 1328385"/>
              <a:gd name="connsiteX615" fmla="*/ 6772521 w 12183871"/>
              <a:gd name="connsiteY615" fmla="*/ 678417 h 1328385"/>
              <a:gd name="connsiteX616" fmla="*/ 6768457 w 12183871"/>
              <a:gd name="connsiteY616" fmla="*/ 737300 h 1328385"/>
              <a:gd name="connsiteX617" fmla="*/ 6768457 w 12183871"/>
              <a:gd name="connsiteY617" fmla="*/ 796183 h 1328385"/>
              <a:gd name="connsiteX618" fmla="*/ 6774508 w 12183871"/>
              <a:gd name="connsiteY618" fmla="*/ 853079 h 1328385"/>
              <a:gd name="connsiteX619" fmla="*/ 6774508 w 12183871"/>
              <a:gd name="connsiteY619" fmla="*/ 877463 h 1328385"/>
              <a:gd name="connsiteX620" fmla="*/ 6774508 w 12183871"/>
              <a:gd name="connsiteY620" fmla="*/ 903833 h 1328385"/>
              <a:gd name="connsiteX621" fmla="*/ 6782636 w 12183871"/>
              <a:gd name="connsiteY621" fmla="*/ 926140 h 1328385"/>
              <a:gd name="connsiteX622" fmla="*/ 6782636 w 12183871"/>
              <a:gd name="connsiteY622" fmla="*/ 875385 h 1328385"/>
              <a:gd name="connsiteX623" fmla="*/ 6790764 w 12183871"/>
              <a:gd name="connsiteY623" fmla="*/ 875385 h 1328385"/>
              <a:gd name="connsiteX624" fmla="*/ 6790764 w 12183871"/>
              <a:gd name="connsiteY624" fmla="*/ 867257 h 1328385"/>
              <a:gd name="connsiteX625" fmla="*/ 6782636 w 12183871"/>
              <a:gd name="connsiteY625" fmla="*/ 867257 h 1328385"/>
              <a:gd name="connsiteX626" fmla="*/ 6790764 w 12183871"/>
              <a:gd name="connsiteY626" fmla="*/ 834745 h 1328385"/>
              <a:gd name="connsiteX627" fmla="*/ 6782636 w 12183871"/>
              <a:gd name="connsiteY627" fmla="*/ 834745 h 1328385"/>
              <a:gd name="connsiteX628" fmla="*/ 6782636 w 12183871"/>
              <a:gd name="connsiteY628" fmla="*/ 696750 h 1328385"/>
              <a:gd name="connsiteX629" fmla="*/ 6782636 w 12183871"/>
              <a:gd name="connsiteY629" fmla="*/ 668302 h 1328385"/>
              <a:gd name="connsiteX630" fmla="*/ 6782636 w 12183871"/>
              <a:gd name="connsiteY630" fmla="*/ 641931 h 1328385"/>
              <a:gd name="connsiteX631" fmla="*/ 6774508 w 12183871"/>
              <a:gd name="connsiteY631" fmla="*/ 623598 h 1328385"/>
              <a:gd name="connsiteX632" fmla="*/ 6774508 w 12183871"/>
              <a:gd name="connsiteY632" fmla="*/ 623598 h 1328385"/>
              <a:gd name="connsiteX633" fmla="*/ 6774508 w 12183871"/>
              <a:gd name="connsiteY633" fmla="*/ 623598 h 1328385"/>
              <a:gd name="connsiteX634" fmla="*/ 4986348 w 12183871"/>
              <a:gd name="connsiteY634" fmla="*/ 623598 h 1328385"/>
              <a:gd name="connsiteX635" fmla="*/ 4986348 w 12183871"/>
              <a:gd name="connsiteY635" fmla="*/ 678417 h 1328385"/>
              <a:gd name="connsiteX636" fmla="*/ 4994476 w 12183871"/>
              <a:gd name="connsiteY636" fmla="*/ 678417 h 1328385"/>
              <a:gd name="connsiteX637" fmla="*/ 4994476 w 12183871"/>
              <a:gd name="connsiteY637" fmla="*/ 623598 h 1328385"/>
              <a:gd name="connsiteX638" fmla="*/ 4986348 w 12183871"/>
              <a:gd name="connsiteY638" fmla="*/ 623598 h 1328385"/>
              <a:gd name="connsiteX639" fmla="*/ 4986348 w 12183871"/>
              <a:gd name="connsiteY639" fmla="*/ 623598 h 1328385"/>
              <a:gd name="connsiteX640" fmla="*/ 4986348 w 12183871"/>
              <a:gd name="connsiteY640" fmla="*/ 623598 h 1328385"/>
              <a:gd name="connsiteX641" fmla="*/ 2379427 w 12183871"/>
              <a:gd name="connsiteY641" fmla="*/ 623598 h 1328385"/>
              <a:gd name="connsiteX642" fmla="*/ 2379427 w 12183871"/>
              <a:gd name="connsiteY642" fmla="*/ 637777 h 1328385"/>
              <a:gd name="connsiteX643" fmla="*/ 2385478 w 12183871"/>
              <a:gd name="connsiteY643" fmla="*/ 637777 h 1328385"/>
              <a:gd name="connsiteX644" fmla="*/ 2385478 w 12183871"/>
              <a:gd name="connsiteY644" fmla="*/ 623598 h 1328385"/>
              <a:gd name="connsiteX645" fmla="*/ 2379427 w 12183871"/>
              <a:gd name="connsiteY645" fmla="*/ 623598 h 1328385"/>
              <a:gd name="connsiteX646" fmla="*/ 2379427 w 12183871"/>
              <a:gd name="connsiteY646" fmla="*/ 623598 h 1328385"/>
              <a:gd name="connsiteX647" fmla="*/ 2379427 w 12183871"/>
              <a:gd name="connsiteY647" fmla="*/ 623598 h 1328385"/>
              <a:gd name="connsiteX648" fmla="*/ 1328928 w 12183871"/>
              <a:gd name="connsiteY648" fmla="*/ 623598 h 1328385"/>
              <a:gd name="connsiteX649" fmla="*/ 1328928 w 12183871"/>
              <a:gd name="connsiteY649" fmla="*/ 649969 h 1328385"/>
              <a:gd name="connsiteX650" fmla="*/ 1326941 w 12183871"/>
              <a:gd name="connsiteY650" fmla="*/ 674353 h 1328385"/>
              <a:gd name="connsiteX651" fmla="*/ 1328928 w 12183871"/>
              <a:gd name="connsiteY651" fmla="*/ 696660 h 1328385"/>
              <a:gd name="connsiteX652" fmla="*/ 1337056 w 12183871"/>
              <a:gd name="connsiteY652" fmla="*/ 712916 h 1328385"/>
              <a:gd name="connsiteX653" fmla="*/ 1337056 w 12183871"/>
              <a:gd name="connsiteY653" fmla="*/ 690609 h 1328385"/>
              <a:gd name="connsiteX654" fmla="*/ 1337056 w 12183871"/>
              <a:gd name="connsiteY654" fmla="*/ 664238 h 1328385"/>
              <a:gd name="connsiteX655" fmla="*/ 1337056 w 12183871"/>
              <a:gd name="connsiteY655" fmla="*/ 641931 h 1328385"/>
              <a:gd name="connsiteX656" fmla="*/ 1328928 w 12183871"/>
              <a:gd name="connsiteY656" fmla="*/ 623598 h 1328385"/>
              <a:gd name="connsiteX657" fmla="*/ 1328928 w 12183871"/>
              <a:gd name="connsiteY657" fmla="*/ 623598 h 1328385"/>
              <a:gd name="connsiteX658" fmla="*/ 1328928 w 12183871"/>
              <a:gd name="connsiteY658" fmla="*/ 623598 h 1328385"/>
              <a:gd name="connsiteX659" fmla="*/ 10657524 w 12183871"/>
              <a:gd name="connsiteY659" fmla="*/ 615470 h 1328385"/>
              <a:gd name="connsiteX660" fmla="*/ 10657524 w 12183871"/>
              <a:gd name="connsiteY660" fmla="*/ 737390 h 1328385"/>
              <a:gd name="connsiteX661" fmla="*/ 10669715 w 12183871"/>
              <a:gd name="connsiteY661" fmla="*/ 737390 h 1328385"/>
              <a:gd name="connsiteX662" fmla="*/ 10669715 w 12183871"/>
              <a:gd name="connsiteY662" fmla="*/ 745518 h 1328385"/>
              <a:gd name="connsiteX663" fmla="*/ 10657524 w 12183871"/>
              <a:gd name="connsiteY663" fmla="*/ 745518 h 1328385"/>
              <a:gd name="connsiteX664" fmla="*/ 10657524 w 12183871"/>
              <a:gd name="connsiteY664" fmla="*/ 771889 h 1328385"/>
              <a:gd name="connsiteX665" fmla="*/ 10661588 w 12183871"/>
              <a:gd name="connsiteY665" fmla="*/ 800337 h 1328385"/>
              <a:gd name="connsiteX666" fmla="*/ 10669715 w 12183871"/>
              <a:gd name="connsiteY666" fmla="*/ 818580 h 1328385"/>
              <a:gd name="connsiteX667" fmla="*/ 10669715 w 12183871"/>
              <a:gd name="connsiteY667" fmla="*/ 844951 h 1328385"/>
              <a:gd name="connsiteX668" fmla="*/ 10669715 w 12183871"/>
              <a:gd name="connsiteY668" fmla="*/ 871321 h 1328385"/>
              <a:gd name="connsiteX669" fmla="*/ 10675767 w 12183871"/>
              <a:gd name="connsiteY669" fmla="*/ 893628 h 1328385"/>
              <a:gd name="connsiteX670" fmla="*/ 10675767 w 12183871"/>
              <a:gd name="connsiteY670" fmla="*/ 840796 h 1328385"/>
              <a:gd name="connsiteX671" fmla="*/ 10675767 w 12183871"/>
              <a:gd name="connsiteY671" fmla="*/ 785977 h 1328385"/>
              <a:gd name="connsiteX672" fmla="*/ 10675767 w 12183871"/>
              <a:gd name="connsiteY672" fmla="*/ 733326 h 1328385"/>
              <a:gd name="connsiteX673" fmla="*/ 10669715 w 12183871"/>
              <a:gd name="connsiteY673" fmla="*/ 690699 h 1328385"/>
              <a:gd name="connsiteX674" fmla="*/ 10665652 w 12183871"/>
              <a:gd name="connsiteY674" fmla="*/ 660264 h 1328385"/>
              <a:gd name="connsiteX675" fmla="*/ 10665652 w 12183871"/>
              <a:gd name="connsiteY675" fmla="*/ 633894 h 1328385"/>
              <a:gd name="connsiteX676" fmla="*/ 10657524 w 12183871"/>
              <a:gd name="connsiteY676" fmla="*/ 615470 h 1328385"/>
              <a:gd name="connsiteX677" fmla="*/ 10657524 w 12183871"/>
              <a:gd name="connsiteY677" fmla="*/ 615470 h 1328385"/>
              <a:gd name="connsiteX678" fmla="*/ 10657524 w 12183871"/>
              <a:gd name="connsiteY678" fmla="*/ 615470 h 1328385"/>
              <a:gd name="connsiteX679" fmla="*/ 3098665 w 12183871"/>
              <a:gd name="connsiteY679" fmla="*/ 615470 h 1328385"/>
              <a:gd name="connsiteX680" fmla="*/ 3098665 w 12183871"/>
              <a:gd name="connsiteY680" fmla="*/ 737390 h 1328385"/>
              <a:gd name="connsiteX681" fmla="*/ 3110857 w 12183871"/>
              <a:gd name="connsiteY681" fmla="*/ 737390 h 1328385"/>
              <a:gd name="connsiteX682" fmla="*/ 3110857 w 12183871"/>
              <a:gd name="connsiteY682" fmla="*/ 745518 h 1328385"/>
              <a:gd name="connsiteX683" fmla="*/ 3098665 w 12183871"/>
              <a:gd name="connsiteY683" fmla="*/ 745518 h 1328385"/>
              <a:gd name="connsiteX684" fmla="*/ 3098665 w 12183871"/>
              <a:gd name="connsiteY684" fmla="*/ 771889 h 1328385"/>
              <a:gd name="connsiteX685" fmla="*/ 3102729 w 12183871"/>
              <a:gd name="connsiteY685" fmla="*/ 800337 h 1328385"/>
              <a:gd name="connsiteX686" fmla="*/ 3110857 w 12183871"/>
              <a:gd name="connsiteY686" fmla="*/ 818580 h 1328385"/>
              <a:gd name="connsiteX687" fmla="*/ 3110857 w 12183871"/>
              <a:gd name="connsiteY687" fmla="*/ 844951 h 1328385"/>
              <a:gd name="connsiteX688" fmla="*/ 3110857 w 12183871"/>
              <a:gd name="connsiteY688" fmla="*/ 871321 h 1328385"/>
              <a:gd name="connsiteX689" fmla="*/ 3116908 w 12183871"/>
              <a:gd name="connsiteY689" fmla="*/ 893628 h 1328385"/>
              <a:gd name="connsiteX690" fmla="*/ 3116908 w 12183871"/>
              <a:gd name="connsiteY690" fmla="*/ 840796 h 1328385"/>
              <a:gd name="connsiteX691" fmla="*/ 3116908 w 12183871"/>
              <a:gd name="connsiteY691" fmla="*/ 785977 h 1328385"/>
              <a:gd name="connsiteX692" fmla="*/ 3116908 w 12183871"/>
              <a:gd name="connsiteY692" fmla="*/ 733326 h 1328385"/>
              <a:gd name="connsiteX693" fmla="*/ 3110857 w 12183871"/>
              <a:gd name="connsiteY693" fmla="*/ 690699 h 1328385"/>
              <a:gd name="connsiteX694" fmla="*/ 3106793 w 12183871"/>
              <a:gd name="connsiteY694" fmla="*/ 660264 h 1328385"/>
              <a:gd name="connsiteX695" fmla="*/ 3106793 w 12183871"/>
              <a:gd name="connsiteY695" fmla="*/ 633894 h 1328385"/>
              <a:gd name="connsiteX696" fmla="*/ 3098665 w 12183871"/>
              <a:gd name="connsiteY696" fmla="*/ 615470 h 1328385"/>
              <a:gd name="connsiteX697" fmla="*/ 3098665 w 12183871"/>
              <a:gd name="connsiteY697" fmla="*/ 615470 h 1328385"/>
              <a:gd name="connsiteX698" fmla="*/ 3098665 w 12183871"/>
              <a:gd name="connsiteY698" fmla="*/ 615470 h 1328385"/>
              <a:gd name="connsiteX699" fmla="*/ 11766906 w 12183871"/>
              <a:gd name="connsiteY699" fmla="*/ 609419 h 1328385"/>
              <a:gd name="connsiteX700" fmla="*/ 11766906 w 12183871"/>
              <a:gd name="connsiteY700" fmla="*/ 623598 h 1328385"/>
              <a:gd name="connsiteX701" fmla="*/ 11772956 w 12183871"/>
              <a:gd name="connsiteY701" fmla="*/ 623598 h 1328385"/>
              <a:gd name="connsiteX702" fmla="*/ 11772956 w 12183871"/>
              <a:gd name="connsiteY702" fmla="*/ 609419 h 1328385"/>
              <a:gd name="connsiteX703" fmla="*/ 11766906 w 12183871"/>
              <a:gd name="connsiteY703" fmla="*/ 609419 h 1328385"/>
              <a:gd name="connsiteX704" fmla="*/ 11766906 w 12183871"/>
              <a:gd name="connsiteY704" fmla="*/ 609419 h 1328385"/>
              <a:gd name="connsiteX705" fmla="*/ 11766906 w 12183871"/>
              <a:gd name="connsiteY705" fmla="*/ 609419 h 1328385"/>
              <a:gd name="connsiteX706" fmla="*/ 9513553 w 12183871"/>
              <a:gd name="connsiteY706" fmla="*/ 609419 h 1328385"/>
              <a:gd name="connsiteX707" fmla="*/ 9537937 w 12183871"/>
              <a:gd name="connsiteY707" fmla="*/ 759697 h 1328385"/>
              <a:gd name="connsiteX708" fmla="*/ 9537937 w 12183871"/>
              <a:gd name="connsiteY708" fmla="*/ 790132 h 1328385"/>
              <a:gd name="connsiteX709" fmla="*/ 9537937 w 12183871"/>
              <a:gd name="connsiteY709" fmla="*/ 814516 h 1328385"/>
              <a:gd name="connsiteX710" fmla="*/ 9546065 w 12183871"/>
              <a:gd name="connsiteY710" fmla="*/ 834836 h 1328385"/>
              <a:gd name="connsiteX711" fmla="*/ 9546065 w 12183871"/>
              <a:gd name="connsiteY711" fmla="*/ 690609 h 1328385"/>
              <a:gd name="connsiteX712" fmla="*/ 9531886 w 12183871"/>
              <a:gd name="connsiteY712" fmla="*/ 678417 h 1328385"/>
              <a:gd name="connsiteX713" fmla="*/ 9531886 w 12183871"/>
              <a:gd name="connsiteY713" fmla="*/ 664238 h 1328385"/>
              <a:gd name="connsiteX714" fmla="*/ 9546065 w 12183871"/>
              <a:gd name="connsiteY714" fmla="*/ 664238 h 1328385"/>
              <a:gd name="connsiteX715" fmla="*/ 9546065 w 12183871"/>
              <a:gd name="connsiteY715" fmla="*/ 631726 h 1328385"/>
              <a:gd name="connsiteX716" fmla="*/ 9537937 w 12183871"/>
              <a:gd name="connsiteY716" fmla="*/ 631726 h 1328385"/>
              <a:gd name="connsiteX717" fmla="*/ 9537937 w 12183871"/>
              <a:gd name="connsiteY717" fmla="*/ 623598 h 1328385"/>
              <a:gd name="connsiteX718" fmla="*/ 9546065 w 12183871"/>
              <a:gd name="connsiteY718" fmla="*/ 623598 h 1328385"/>
              <a:gd name="connsiteX719" fmla="*/ 9546065 w 12183871"/>
              <a:gd name="connsiteY719" fmla="*/ 609419 h 1328385"/>
              <a:gd name="connsiteX720" fmla="*/ 9513553 w 12183871"/>
              <a:gd name="connsiteY720" fmla="*/ 609419 h 1328385"/>
              <a:gd name="connsiteX721" fmla="*/ 9513553 w 12183871"/>
              <a:gd name="connsiteY721" fmla="*/ 609419 h 1328385"/>
              <a:gd name="connsiteX722" fmla="*/ 9513553 w 12183871"/>
              <a:gd name="connsiteY722" fmla="*/ 609419 h 1328385"/>
              <a:gd name="connsiteX723" fmla="*/ 4208137 w 12183871"/>
              <a:gd name="connsiteY723" fmla="*/ 609419 h 1328385"/>
              <a:gd name="connsiteX724" fmla="*/ 4208137 w 12183871"/>
              <a:gd name="connsiteY724" fmla="*/ 623598 h 1328385"/>
              <a:gd name="connsiteX725" fmla="*/ 4214188 w 12183871"/>
              <a:gd name="connsiteY725" fmla="*/ 623598 h 1328385"/>
              <a:gd name="connsiteX726" fmla="*/ 4214188 w 12183871"/>
              <a:gd name="connsiteY726" fmla="*/ 609419 h 1328385"/>
              <a:gd name="connsiteX727" fmla="*/ 4208137 w 12183871"/>
              <a:gd name="connsiteY727" fmla="*/ 609419 h 1328385"/>
              <a:gd name="connsiteX728" fmla="*/ 4208137 w 12183871"/>
              <a:gd name="connsiteY728" fmla="*/ 609419 h 1328385"/>
              <a:gd name="connsiteX729" fmla="*/ 4208137 w 12183871"/>
              <a:gd name="connsiteY729" fmla="*/ 609419 h 1328385"/>
              <a:gd name="connsiteX730" fmla="*/ 1954694 w 12183871"/>
              <a:gd name="connsiteY730" fmla="*/ 609419 h 1328385"/>
              <a:gd name="connsiteX731" fmla="*/ 1979078 w 12183871"/>
              <a:gd name="connsiteY731" fmla="*/ 759697 h 1328385"/>
              <a:gd name="connsiteX732" fmla="*/ 1979078 w 12183871"/>
              <a:gd name="connsiteY732" fmla="*/ 790132 h 1328385"/>
              <a:gd name="connsiteX733" fmla="*/ 1979078 w 12183871"/>
              <a:gd name="connsiteY733" fmla="*/ 814516 h 1328385"/>
              <a:gd name="connsiteX734" fmla="*/ 1987206 w 12183871"/>
              <a:gd name="connsiteY734" fmla="*/ 834836 h 1328385"/>
              <a:gd name="connsiteX735" fmla="*/ 1987206 w 12183871"/>
              <a:gd name="connsiteY735" fmla="*/ 690609 h 1328385"/>
              <a:gd name="connsiteX736" fmla="*/ 1973027 w 12183871"/>
              <a:gd name="connsiteY736" fmla="*/ 678417 h 1328385"/>
              <a:gd name="connsiteX737" fmla="*/ 1973027 w 12183871"/>
              <a:gd name="connsiteY737" fmla="*/ 664238 h 1328385"/>
              <a:gd name="connsiteX738" fmla="*/ 1987206 w 12183871"/>
              <a:gd name="connsiteY738" fmla="*/ 664238 h 1328385"/>
              <a:gd name="connsiteX739" fmla="*/ 1987206 w 12183871"/>
              <a:gd name="connsiteY739" fmla="*/ 631726 h 1328385"/>
              <a:gd name="connsiteX740" fmla="*/ 1979078 w 12183871"/>
              <a:gd name="connsiteY740" fmla="*/ 631726 h 1328385"/>
              <a:gd name="connsiteX741" fmla="*/ 1979078 w 12183871"/>
              <a:gd name="connsiteY741" fmla="*/ 623598 h 1328385"/>
              <a:gd name="connsiteX742" fmla="*/ 1987206 w 12183871"/>
              <a:gd name="connsiteY742" fmla="*/ 623598 h 1328385"/>
              <a:gd name="connsiteX743" fmla="*/ 1987206 w 12183871"/>
              <a:gd name="connsiteY743" fmla="*/ 609419 h 1328385"/>
              <a:gd name="connsiteX744" fmla="*/ 1954694 w 12183871"/>
              <a:gd name="connsiteY744" fmla="*/ 609419 h 1328385"/>
              <a:gd name="connsiteX745" fmla="*/ 1954694 w 12183871"/>
              <a:gd name="connsiteY745" fmla="*/ 609419 h 1328385"/>
              <a:gd name="connsiteX746" fmla="*/ 1954694 w 12183871"/>
              <a:gd name="connsiteY746" fmla="*/ 609419 h 1328385"/>
              <a:gd name="connsiteX747" fmla="*/ 10927735 w 12183871"/>
              <a:gd name="connsiteY747" fmla="*/ 601291 h 1328385"/>
              <a:gd name="connsiteX748" fmla="*/ 10927735 w 12183871"/>
              <a:gd name="connsiteY748" fmla="*/ 631726 h 1328385"/>
              <a:gd name="connsiteX749" fmla="*/ 10927735 w 12183871"/>
              <a:gd name="connsiteY749" fmla="*/ 660174 h 1328385"/>
              <a:gd name="connsiteX750" fmla="*/ 10935863 w 12183871"/>
              <a:gd name="connsiteY750" fmla="*/ 678417 h 1328385"/>
              <a:gd name="connsiteX751" fmla="*/ 10937940 w 12183871"/>
              <a:gd name="connsiteY751" fmla="*/ 649969 h 1328385"/>
              <a:gd name="connsiteX752" fmla="*/ 10935863 w 12183871"/>
              <a:gd name="connsiteY752" fmla="*/ 619534 h 1328385"/>
              <a:gd name="connsiteX753" fmla="*/ 10927735 w 12183871"/>
              <a:gd name="connsiteY753" fmla="*/ 601291 h 1328385"/>
              <a:gd name="connsiteX754" fmla="*/ 10927735 w 12183871"/>
              <a:gd name="connsiteY754" fmla="*/ 601291 h 1328385"/>
              <a:gd name="connsiteX755" fmla="*/ 10927735 w 12183871"/>
              <a:gd name="connsiteY755" fmla="*/ 601291 h 1328385"/>
              <a:gd name="connsiteX756" fmla="*/ 6173036 w 12183871"/>
              <a:gd name="connsiteY756" fmla="*/ 601291 h 1328385"/>
              <a:gd name="connsiteX757" fmla="*/ 6140524 w 12183871"/>
              <a:gd name="connsiteY757" fmla="*/ 605355 h 1328385"/>
              <a:gd name="connsiteX758" fmla="*/ 6099884 w 12183871"/>
              <a:gd name="connsiteY758" fmla="*/ 609419 h 1328385"/>
              <a:gd name="connsiteX759" fmla="*/ 6091756 w 12183871"/>
              <a:gd name="connsiteY759" fmla="*/ 641931 h 1328385"/>
              <a:gd name="connsiteX760" fmla="*/ 6087692 w 12183871"/>
              <a:gd name="connsiteY760" fmla="*/ 682571 h 1328385"/>
              <a:gd name="connsiteX761" fmla="*/ 6087692 w 12183871"/>
              <a:gd name="connsiteY761" fmla="*/ 727275 h 1328385"/>
              <a:gd name="connsiteX762" fmla="*/ 6091756 w 12183871"/>
              <a:gd name="connsiteY762" fmla="*/ 771979 h 1328385"/>
              <a:gd name="connsiteX763" fmla="*/ 6099884 w 12183871"/>
              <a:gd name="connsiteY763" fmla="*/ 771979 h 1328385"/>
              <a:gd name="connsiteX764" fmla="*/ 6099884 w 12183871"/>
              <a:gd name="connsiteY764" fmla="*/ 794286 h 1328385"/>
              <a:gd name="connsiteX765" fmla="*/ 6105934 w 12183871"/>
              <a:gd name="connsiteY765" fmla="*/ 794286 h 1328385"/>
              <a:gd name="connsiteX766" fmla="*/ 6124177 w 12183871"/>
              <a:gd name="connsiteY766" fmla="*/ 672366 h 1328385"/>
              <a:gd name="connsiteX767" fmla="*/ 6146484 w 12183871"/>
              <a:gd name="connsiteY767" fmla="*/ 672366 h 1328385"/>
              <a:gd name="connsiteX768" fmla="*/ 6142420 w 12183871"/>
              <a:gd name="connsiteY768" fmla="*/ 696750 h 1328385"/>
              <a:gd name="connsiteX769" fmla="*/ 6140433 w 12183871"/>
              <a:gd name="connsiteY769" fmla="*/ 727185 h 1328385"/>
              <a:gd name="connsiteX770" fmla="*/ 6140433 w 12183871"/>
              <a:gd name="connsiteY770" fmla="*/ 755633 h 1328385"/>
              <a:gd name="connsiteX771" fmla="*/ 6146484 w 12183871"/>
              <a:gd name="connsiteY771" fmla="*/ 777940 h 1328385"/>
              <a:gd name="connsiteX772" fmla="*/ 6150548 w 12183871"/>
              <a:gd name="connsiteY772" fmla="*/ 712916 h 1328385"/>
              <a:gd name="connsiteX773" fmla="*/ 6162740 w 12183871"/>
              <a:gd name="connsiteY773" fmla="*/ 651956 h 1328385"/>
              <a:gd name="connsiteX774" fmla="*/ 6173036 w 12183871"/>
              <a:gd name="connsiteY774" fmla="*/ 601291 h 1328385"/>
              <a:gd name="connsiteX775" fmla="*/ 6173036 w 12183871"/>
              <a:gd name="connsiteY775" fmla="*/ 601291 h 1328385"/>
              <a:gd name="connsiteX776" fmla="*/ 6173036 w 12183871"/>
              <a:gd name="connsiteY776" fmla="*/ 601291 h 1328385"/>
              <a:gd name="connsiteX777" fmla="*/ 3368966 w 12183871"/>
              <a:gd name="connsiteY777" fmla="*/ 601291 h 1328385"/>
              <a:gd name="connsiteX778" fmla="*/ 3368966 w 12183871"/>
              <a:gd name="connsiteY778" fmla="*/ 631726 h 1328385"/>
              <a:gd name="connsiteX779" fmla="*/ 3368966 w 12183871"/>
              <a:gd name="connsiteY779" fmla="*/ 660174 h 1328385"/>
              <a:gd name="connsiteX780" fmla="*/ 3377094 w 12183871"/>
              <a:gd name="connsiteY780" fmla="*/ 678417 h 1328385"/>
              <a:gd name="connsiteX781" fmla="*/ 3379171 w 12183871"/>
              <a:gd name="connsiteY781" fmla="*/ 649969 h 1328385"/>
              <a:gd name="connsiteX782" fmla="*/ 3377094 w 12183871"/>
              <a:gd name="connsiteY782" fmla="*/ 619534 h 1328385"/>
              <a:gd name="connsiteX783" fmla="*/ 3368966 w 12183871"/>
              <a:gd name="connsiteY783" fmla="*/ 601291 h 1328385"/>
              <a:gd name="connsiteX784" fmla="*/ 3368966 w 12183871"/>
              <a:gd name="connsiteY784" fmla="*/ 601291 h 1328385"/>
              <a:gd name="connsiteX785" fmla="*/ 3368966 w 12183871"/>
              <a:gd name="connsiteY785" fmla="*/ 601291 h 1328385"/>
              <a:gd name="connsiteX786" fmla="*/ 5896684 w 12183871"/>
              <a:gd name="connsiteY786" fmla="*/ 574830 h 1328385"/>
              <a:gd name="connsiteX787" fmla="*/ 5880428 w 12183871"/>
              <a:gd name="connsiteY787" fmla="*/ 731249 h 1328385"/>
              <a:gd name="connsiteX788" fmla="*/ 5888556 w 12183871"/>
              <a:gd name="connsiteY788" fmla="*/ 731249 h 1328385"/>
              <a:gd name="connsiteX789" fmla="*/ 5888556 w 12183871"/>
              <a:gd name="connsiteY789" fmla="*/ 723121 h 1328385"/>
              <a:gd name="connsiteX790" fmla="*/ 5896684 w 12183871"/>
              <a:gd name="connsiteY790" fmla="*/ 708942 h 1328385"/>
              <a:gd name="connsiteX791" fmla="*/ 5898671 w 12183871"/>
              <a:gd name="connsiteY791" fmla="*/ 682571 h 1328385"/>
              <a:gd name="connsiteX792" fmla="*/ 5902734 w 12183871"/>
              <a:gd name="connsiteY792" fmla="*/ 650059 h 1328385"/>
              <a:gd name="connsiteX793" fmla="*/ 5902734 w 12183871"/>
              <a:gd name="connsiteY793" fmla="*/ 615560 h 1328385"/>
              <a:gd name="connsiteX794" fmla="*/ 5902734 w 12183871"/>
              <a:gd name="connsiteY794" fmla="*/ 591176 h 1328385"/>
              <a:gd name="connsiteX795" fmla="*/ 5896684 w 12183871"/>
              <a:gd name="connsiteY795" fmla="*/ 574830 h 1328385"/>
              <a:gd name="connsiteX796" fmla="*/ 5896684 w 12183871"/>
              <a:gd name="connsiteY796" fmla="*/ 574830 h 1328385"/>
              <a:gd name="connsiteX797" fmla="*/ 5896684 w 12183871"/>
              <a:gd name="connsiteY797" fmla="*/ 574830 h 1328385"/>
              <a:gd name="connsiteX798" fmla="*/ 11754713 w 12183871"/>
              <a:gd name="connsiteY798" fmla="*/ 568779 h 1328385"/>
              <a:gd name="connsiteX799" fmla="*/ 11754713 w 12183871"/>
              <a:gd name="connsiteY799" fmla="*/ 582958 h 1328385"/>
              <a:gd name="connsiteX800" fmla="*/ 11766906 w 12183871"/>
              <a:gd name="connsiteY800" fmla="*/ 582958 h 1328385"/>
              <a:gd name="connsiteX801" fmla="*/ 11766906 w 12183871"/>
              <a:gd name="connsiteY801" fmla="*/ 568779 h 1328385"/>
              <a:gd name="connsiteX802" fmla="*/ 11754713 w 12183871"/>
              <a:gd name="connsiteY802" fmla="*/ 568779 h 1328385"/>
              <a:gd name="connsiteX803" fmla="*/ 11754713 w 12183871"/>
              <a:gd name="connsiteY803" fmla="*/ 568779 h 1328385"/>
              <a:gd name="connsiteX804" fmla="*/ 11754713 w 12183871"/>
              <a:gd name="connsiteY804" fmla="*/ 568779 h 1328385"/>
              <a:gd name="connsiteX805" fmla="*/ 4195945 w 12183871"/>
              <a:gd name="connsiteY805" fmla="*/ 568779 h 1328385"/>
              <a:gd name="connsiteX806" fmla="*/ 4195945 w 12183871"/>
              <a:gd name="connsiteY806" fmla="*/ 582958 h 1328385"/>
              <a:gd name="connsiteX807" fmla="*/ 4208137 w 12183871"/>
              <a:gd name="connsiteY807" fmla="*/ 582958 h 1328385"/>
              <a:gd name="connsiteX808" fmla="*/ 4208137 w 12183871"/>
              <a:gd name="connsiteY808" fmla="*/ 568779 h 1328385"/>
              <a:gd name="connsiteX809" fmla="*/ 4195945 w 12183871"/>
              <a:gd name="connsiteY809" fmla="*/ 568779 h 1328385"/>
              <a:gd name="connsiteX810" fmla="*/ 4195945 w 12183871"/>
              <a:gd name="connsiteY810" fmla="*/ 568779 h 1328385"/>
              <a:gd name="connsiteX811" fmla="*/ 4195945 w 12183871"/>
              <a:gd name="connsiteY811" fmla="*/ 568779 h 1328385"/>
              <a:gd name="connsiteX812" fmla="*/ 7784367 w 12183871"/>
              <a:gd name="connsiteY812" fmla="*/ 556587 h 1328385"/>
              <a:gd name="connsiteX813" fmla="*/ 7784367 w 12183871"/>
              <a:gd name="connsiteY813" fmla="*/ 696750 h 1328385"/>
              <a:gd name="connsiteX814" fmla="*/ 7790417 w 12183871"/>
              <a:gd name="connsiteY814" fmla="*/ 696750 h 1328385"/>
              <a:gd name="connsiteX815" fmla="*/ 7790417 w 12183871"/>
              <a:gd name="connsiteY815" fmla="*/ 723121 h 1328385"/>
              <a:gd name="connsiteX816" fmla="*/ 7798545 w 12183871"/>
              <a:gd name="connsiteY816" fmla="*/ 723121 h 1328385"/>
              <a:gd name="connsiteX817" fmla="*/ 7798545 w 12183871"/>
              <a:gd name="connsiteY817" fmla="*/ 759697 h 1328385"/>
              <a:gd name="connsiteX818" fmla="*/ 7806673 w 12183871"/>
              <a:gd name="connsiteY818" fmla="*/ 759697 h 1328385"/>
              <a:gd name="connsiteX819" fmla="*/ 7806673 w 12183871"/>
              <a:gd name="connsiteY819" fmla="*/ 812529 h 1328385"/>
              <a:gd name="connsiteX820" fmla="*/ 7812724 w 12183871"/>
              <a:gd name="connsiteY820" fmla="*/ 812529 h 1328385"/>
              <a:gd name="connsiteX821" fmla="*/ 7816788 w 12183871"/>
              <a:gd name="connsiteY821" fmla="*/ 767825 h 1328385"/>
              <a:gd name="connsiteX822" fmla="*/ 7812724 w 12183871"/>
              <a:gd name="connsiteY822" fmla="*/ 719057 h 1328385"/>
              <a:gd name="connsiteX823" fmla="*/ 7812724 w 12183871"/>
              <a:gd name="connsiteY823" fmla="*/ 668302 h 1328385"/>
              <a:gd name="connsiteX824" fmla="*/ 7806673 w 12183871"/>
              <a:gd name="connsiteY824" fmla="*/ 623598 h 1328385"/>
              <a:gd name="connsiteX825" fmla="*/ 7798545 w 12183871"/>
              <a:gd name="connsiteY825" fmla="*/ 582958 h 1328385"/>
              <a:gd name="connsiteX826" fmla="*/ 7784367 w 12183871"/>
              <a:gd name="connsiteY826" fmla="*/ 556587 h 1328385"/>
              <a:gd name="connsiteX827" fmla="*/ 7784367 w 12183871"/>
              <a:gd name="connsiteY827" fmla="*/ 556587 h 1328385"/>
              <a:gd name="connsiteX828" fmla="*/ 7784367 w 12183871"/>
              <a:gd name="connsiteY828" fmla="*/ 556587 h 1328385"/>
              <a:gd name="connsiteX829" fmla="*/ 6790764 w 12183871"/>
              <a:gd name="connsiteY829" fmla="*/ 556587 h 1328385"/>
              <a:gd name="connsiteX830" fmla="*/ 6792751 w 12183871"/>
              <a:gd name="connsiteY830" fmla="*/ 574830 h 1328385"/>
              <a:gd name="connsiteX831" fmla="*/ 6796814 w 12183871"/>
              <a:gd name="connsiteY831" fmla="*/ 605265 h 1328385"/>
              <a:gd name="connsiteX832" fmla="*/ 6804942 w 12183871"/>
              <a:gd name="connsiteY832" fmla="*/ 633713 h 1328385"/>
              <a:gd name="connsiteX833" fmla="*/ 6809007 w 12183871"/>
              <a:gd name="connsiteY833" fmla="*/ 660084 h 1328385"/>
              <a:gd name="connsiteX834" fmla="*/ 6815057 w 12183871"/>
              <a:gd name="connsiteY834" fmla="*/ 672276 h 1328385"/>
              <a:gd name="connsiteX835" fmla="*/ 6809007 w 12183871"/>
              <a:gd name="connsiteY835" fmla="*/ 556497 h 1328385"/>
              <a:gd name="connsiteX836" fmla="*/ 6790764 w 12183871"/>
              <a:gd name="connsiteY836" fmla="*/ 556497 h 1328385"/>
              <a:gd name="connsiteX837" fmla="*/ 6790764 w 12183871"/>
              <a:gd name="connsiteY837" fmla="*/ 556587 h 1328385"/>
              <a:gd name="connsiteX838" fmla="*/ 6790764 w 12183871"/>
              <a:gd name="connsiteY838" fmla="*/ 556587 h 1328385"/>
              <a:gd name="connsiteX839" fmla="*/ 5902734 w 12183871"/>
              <a:gd name="connsiteY839" fmla="*/ 550446 h 1328385"/>
              <a:gd name="connsiteX840" fmla="*/ 5902734 w 12183871"/>
              <a:gd name="connsiteY840" fmla="*/ 568689 h 1328385"/>
              <a:gd name="connsiteX841" fmla="*/ 5914927 w 12183871"/>
              <a:gd name="connsiteY841" fmla="*/ 568689 h 1328385"/>
              <a:gd name="connsiteX842" fmla="*/ 5914927 w 12183871"/>
              <a:gd name="connsiteY842" fmla="*/ 550446 h 1328385"/>
              <a:gd name="connsiteX843" fmla="*/ 5902734 w 12183871"/>
              <a:gd name="connsiteY843" fmla="*/ 550446 h 1328385"/>
              <a:gd name="connsiteX844" fmla="*/ 5902734 w 12183871"/>
              <a:gd name="connsiteY844" fmla="*/ 550446 h 1328385"/>
              <a:gd name="connsiteX845" fmla="*/ 5902734 w 12183871"/>
              <a:gd name="connsiteY845" fmla="*/ 550446 h 1328385"/>
              <a:gd name="connsiteX846" fmla="*/ 11748663 w 12183871"/>
              <a:gd name="connsiteY846" fmla="*/ 542318 h 1328385"/>
              <a:gd name="connsiteX847" fmla="*/ 11748663 w 12183871"/>
              <a:gd name="connsiteY847" fmla="*/ 556497 h 1328385"/>
              <a:gd name="connsiteX848" fmla="*/ 11754804 w 12183871"/>
              <a:gd name="connsiteY848" fmla="*/ 556497 h 1328385"/>
              <a:gd name="connsiteX849" fmla="*/ 11754804 w 12183871"/>
              <a:gd name="connsiteY849" fmla="*/ 542318 h 1328385"/>
              <a:gd name="connsiteX850" fmla="*/ 11748663 w 12183871"/>
              <a:gd name="connsiteY850" fmla="*/ 542318 h 1328385"/>
              <a:gd name="connsiteX851" fmla="*/ 11748663 w 12183871"/>
              <a:gd name="connsiteY851" fmla="*/ 542318 h 1328385"/>
              <a:gd name="connsiteX852" fmla="*/ 11748663 w 12183871"/>
              <a:gd name="connsiteY852" fmla="*/ 542318 h 1328385"/>
              <a:gd name="connsiteX853" fmla="*/ 4189803 w 12183871"/>
              <a:gd name="connsiteY853" fmla="*/ 542318 h 1328385"/>
              <a:gd name="connsiteX854" fmla="*/ 4189803 w 12183871"/>
              <a:gd name="connsiteY854" fmla="*/ 556497 h 1328385"/>
              <a:gd name="connsiteX855" fmla="*/ 4195855 w 12183871"/>
              <a:gd name="connsiteY855" fmla="*/ 556497 h 1328385"/>
              <a:gd name="connsiteX856" fmla="*/ 4195855 w 12183871"/>
              <a:gd name="connsiteY856" fmla="*/ 542318 h 1328385"/>
              <a:gd name="connsiteX857" fmla="*/ 4189803 w 12183871"/>
              <a:gd name="connsiteY857" fmla="*/ 542318 h 1328385"/>
              <a:gd name="connsiteX858" fmla="*/ 4189803 w 12183871"/>
              <a:gd name="connsiteY858" fmla="*/ 542318 h 1328385"/>
              <a:gd name="connsiteX859" fmla="*/ 4189803 w 12183871"/>
              <a:gd name="connsiteY859" fmla="*/ 542318 h 1328385"/>
              <a:gd name="connsiteX860" fmla="*/ 11691767 w 12183871"/>
              <a:gd name="connsiteY860" fmla="*/ 534190 h 1328385"/>
              <a:gd name="connsiteX861" fmla="*/ 11691767 w 12183871"/>
              <a:gd name="connsiteY861" fmla="*/ 550446 h 1328385"/>
              <a:gd name="connsiteX862" fmla="*/ 11699895 w 12183871"/>
              <a:gd name="connsiteY862" fmla="*/ 550446 h 1328385"/>
              <a:gd name="connsiteX863" fmla="*/ 11699895 w 12183871"/>
              <a:gd name="connsiteY863" fmla="*/ 534190 h 1328385"/>
              <a:gd name="connsiteX864" fmla="*/ 11691767 w 12183871"/>
              <a:gd name="connsiteY864" fmla="*/ 534190 h 1328385"/>
              <a:gd name="connsiteX865" fmla="*/ 11691767 w 12183871"/>
              <a:gd name="connsiteY865" fmla="*/ 534190 h 1328385"/>
              <a:gd name="connsiteX866" fmla="*/ 11691767 w 12183871"/>
              <a:gd name="connsiteY866" fmla="*/ 534190 h 1328385"/>
              <a:gd name="connsiteX867" fmla="*/ 4742508 w 12183871"/>
              <a:gd name="connsiteY867" fmla="*/ 534190 h 1328385"/>
              <a:gd name="connsiteX868" fmla="*/ 4740431 w 12183871"/>
              <a:gd name="connsiteY868" fmla="*/ 568689 h 1328385"/>
              <a:gd name="connsiteX869" fmla="*/ 4740431 w 12183871"/>
              <a:gd name="connsiteY869" fmla="*/ 597137 h 1328385"/>
              <a:gd name="connsiteX870" fmla="*/ 4750545 w 12183871"/>
              <a:gd name="connsiteY870" fmla="*/ 631636 h 1328385"/>
              <a:gd name="connsiteX871" fmla="*/ 4750545 w 12183871"/>
              <a:gd name="connsiteY871" fmla="*/ 664148 h 1328385"/>
              <a:gd name="connsiteX872" fmla="*/ 4758673 w 12183871"/>
              <a:gd name="connsiteY872" fmla="*/ 664148 h 1328385"/>
              <a:gd name="connsiteX873" fmla="*/ 4758673 w 12183871"/>
              <a:gd name="connsiteY873" fmla="*/ 631636 h 1328385"/>
              <a:gd name="connsiteX874" fmla="*/ 4754609 w 12183871"/>
              <a:gd name="connsiteY874" fmla="*/ 593073 h 1328385"/>
              <a:gd name="connsiteX875" fmla="*/ 4750545 w 12183871"/>
              <a:gd name="connsiteY875" fmla="*/ 556497 h 1328385"/>
              <a:gd name="connsiteX876" fmla="*/ 4742508 w 12183871"/>
              <a:gd name="connsiteY876" fmla="*/ 534190 h 1328385"/>
              <a:gd name="connsiteX877" fmla="*/ 4742508 w 12183871"/>
              <a:gd name="connsiteY877" fmla="*/ 534190 h 1328385"/>
              <a:gd name="connsiteX878" fmla="*/ 4742508 w 12183871"/>
              <a:gd name="connsiteY878" fmla="*/ 534190 h 1328385"/>
              <a:gd name="connsiteX879" fmla="*/ 4132998 w 12183871"/>
              <a:gd name="connsiteY879" fmla="*/ 534190 h 1328385"/>
              <a:gd name="connsiteX880" fmla="*/ 4132998 w 12183871"/>
              <a:gd name="connsiteY880" fmla="*/ 550446 h 1328385"/>
              <a:gd name="connsiteX881" fmla="*/ 4141126 w 12183871"/>
              <a:gd name="connsiteY881" fmla="*/ 550446 h 1328385"/>
              <a:gd name="connsiteX882" fmla="*/ 4141126 w 12183871"/>
              <a:gd name="connsiteY882" fmla="*/ 534190 h 1328385"/>
              <a:gd name="connsiteX883" fmla="*/ 4132998 w 12183871"/>
              <a:gd name="connsiteY883" fmla="*/ 534190 h 1328385"/>
              <a:gd name="connsiteX884" fmla="*/ 4132998 w 12183871"/>
              <a:gd name="connsiteY884" fmla="*/ 534190 h 1328385"/>
              <a:gd name="connsiteX885" fmla="*/ 4132998 w 12183871"/>
              <a:gd name="connsiteY885" fmla="*/ 534190 h 1328385"/>
              <a:gd name="connsiteX886" fmla="*/ 6971567 w 12183871"/>
              <a:gd name="connsiteY886" fmla="*/ 501678 h 1328385"/>
              <a:gd name="connsiteX887" fmla="*/ 6967502 w 12183871"/>
              <a:gd name="connsiteY887" fmla="*/ 568689 h 1328385"/>
              <a:gd name="connsiteX888" fmla="*/ 6959374 w 12183871"/>
              <a:gd name="connsiteY888" fmla="*/ 633713 h 1328385"/>
              <a:gd name="connsiteX889" fmla="*/ 6959374 w 12183871"/>
              <a:gd name="connsiteY889" fmla="*/ 700724 h 1328385"/>
              <a:gd name="connsiteX890" fmla="*/ 6971567 w 12183871"/>
              <a:gd name="connsiteY890" fmla="*/ 759607 h 1328385"/>
              <a:gd name="connsiteX891" fmla="*/ 6971567 w 12183871"/>
              <a:gd name="connsiteY891" fmla="*/ 826617 h 1328385"/>
              <a:gd name="connsiteX892" fmla="*/ 6977617 w 12183871"/>
              <a:gd name="connsiteY892" fmla="*/ 826617 h 1328385"/>
              <a:gd name="connsiteX893" fmla="*/ 6981681 w 12183871"/>
              <a:gd name="connsiteY893" fmla="*/ 773785 h 1328385"/>
              <a:gd name="connsiteX894" fmla="*/ 6985745 w 12183871"/>
              <a:gd name="connsiteY894" fmla="*/ 714903 h 1328385"/>
              <a:gd name="connsiteX895" fmla="*/ 6989809 w 12183871"/>
              <a:gd name="connsiteY895" fmla="*/ 656020 h 1328385"/>
              <a:gd name="connsiteX896" fmla="*/ 6985745 w 12183871"/>
              <a:gd name="connsiteY896" fmla="*/ 601201 h 1328385"/>
              <a:gd name="connsiteX897" fmla="*/ 6977617 w 12183871"/>
              <a:gd name="connsiteY897" fmla="*/ 550446 h 1328385"/>
              <a:gd name="connsiteX898" fmla="*/ 6977617 w 12183871"/>
              <a:gd name="connsiteY898" fmla="*/ 501678 h 1328385"/>
              <a:gd name="connsiteX899" fmla="*/ 6971567 w 12183871"/>
              <a:gd name="connsiteY899" fmla="*/ 501678 h 1328385"/>
              <a:gd name="connsiteX900" fmla="*/ 6971567 w 12183871"/>
              <a:gd name="connsiteY900" fmla="*/ 501678 h 1328385"/>
              <a:gd name="connsiteX901" fmla="*/ 6971567 w 12183871"/>
              <a:gd name="connsiteY901" fmla="*/ 501678 h 1328385"/>
              <a:gd name="connsiteX902" fmla="*/ 8603217 w 12183871"/>
              <a:gd name="connsiteY902" fmla="*/ 493550 h 1328385"/>
              <a:gd name="connsiteX903" fmla="*/ 8603217 w 12183871"/>
              <a:gd name="connsiteY903" fmla="*/ 509806 h 1328385"/>
              <a:gd name="connsiteX904" fmla="*/ 8611345 w 12183871"/>
              <a:gd name="connsiteY904" fmla="*/ 509806 h 1328385"/>
              <a:gd name="connsiteX905" fmla="*/ 8611345 w 12183871"/>
              <a:gd name="connsiteY905" fmla="*/ 493550 h 1328385"/>
              <a:gd name="connsiteX906" fmla="*/ 8603217 w 12183871"/>
              <a:gd name="connsiteY906" fmla="*/ 493550 h 1328385"/>
              <a:gd name="connsiteX907" fmla="*/ 8603217 w 12183871"/>
              <a:gd name="connsiteY907" fmla="*/ 493550 h 1328385"/>
              <a:gd name="connsiteX908" fmla="*/ 8603217 w 12183871"/>
              <a:gd name="connsiteY908" fmla="*/ 493550 h 1328385"/>
              <a:gd name="connsiteX909" fmla="*/ 8172433 w 12183871"/>
              <a:gd name="connsiteY909" fmla="*/ 493550 h 1328385"/>
              <a:gd name="connsiteX910" fmla="*/ 8172433 w 12183871"/>
              <a:gd name="connsiteY910" fmla="*/ 519921 h 1328385"/>
              <a:gd name="connsiteX911" fmla="*/ 8168369 w 12183871"/>
              <a:gd name="connsiteY911" fmla="*/ 550356 h 1328385"/>
              <a:gd name="connsiteX912" fmla="*/ 8168369 w 12183871"/>
              <a:gd name="connsiteY912" fmla="*/ 578804 h 1328385"/>
              <a:gd name="connsiteX913" fmla="*/ 8172433 w 12183871"/>
              <a:gd name="connsiteY913" fmla="*/ 605175 h 1328385"/>
              <a:gd name="connsiteX914" fmla="*/ 8178484 w 12183871"/>
              <a:gd name="connsiteY914" fmla="*/ 623417 h 1328385"/>
              <a:gd name="connsiteX915" fmla="*/ 8182548 w 12183871"/>
              <a:gd name="connsiteY915" fmla="*/ 597047 h 1328385"/>
              <a:gd name="connsiteX916" fmla="*/ 8182548 w 12183871"/>
              <a:gd name="connsiteY916" fmla="*/ 568599 h 1328385"/>
              <a:gd name="connsiteX917" fmla="*/ 8182548 w 12183871"/>
              <a:gd name="connsiteY917" fmla="*/ 538254 h 1328385"/>
              <a:gd name="connsiteX918" fmla="*/ 8178484 w 12183871"/>
              <a:gd name="connsiteY918" fmla="*/ 511883 h 1328385"/>
              <a:gd name="connsiteX919" fmla="*/ 8172433 w 12183871"/>
              <a:gd name="connsiteY919" fmla="*/ 493550 h 1328385"/>
              <a:gd name="connsiteX920" fmla="*/ 8172433 w 12183871"/>
              <a:gd name="connsiteY920" fmla="*/ 493550 h 1328385"/>
              <a:gd name="connsiteX921" fmla="*/ 8172433 w 12183871"/>
              <a:gd name="connsiteY921" fmla="*/ 493550 h 1328385"/>
              <a:gd name="connsiteX922" fmla="*/ 1044448 w 12183871"/>
              <a:gd name="connsiteY922" fmla="*/ 493550 h 1328385"/>
              <a:gd name="connsiteX923" fmla="*/ 1044448 w 12183871"/>
              <a:gd name="connsiteY923" fmla="*/ 509806 h 1328385"/>
              <a:gd name="connsiteX924" fmla="*/ 1052576 w 12183871"/>
              <a:gd name="connsiteY924" fmla="*/ 509806 h 1328385"/>
              <a:gd name="connsiteX925" fmla="*/ 1052576 w 12183871"/>
              <a:gd name="connsiteY925" fmla="*/ 493550 h 1328385"/>
              <a:gd name="connsiteX926" fmla="*/ 1044448 w 12183871"/>
              <a:gd name="connsiteY926" fmla="*/ 493550 h 1328385"/>
              <a:gd name="connsiteX927" fmla="*/ 1044448 w 12183871"/>
              <a:gd name="connsiteY927" fmla="*/ 493550 h 1328385"/>
              <a:gd name="connsiteX928" fmla="*/ 1044448 w 12183871"/>
              <a:gd name="connsiteY928" fmla="*/ 493550 h 1328385"/>
              <a:gd name="connsiteX929" fmla="*/ 613664 w 12183871"/>
              <a:gd name="connsiteY929" fmla="*/ 493550 h 1328385"/>
              <a:gd name="connsiteX930" fmla="*/ 613664 w 12183871"/>
              <a:gd name="connsiteY930" fmla="*/ 519921 h 1328385"/>
              <a:gd name="connsiteX931" fmla="*/ 609600 w 12183871"/>
              <a:gd name="connsiteY931" fmla="*/ 550356 h 1328385"/>
              <a:gd name="connsiteX932" fmla="*/ 609600 w 12183871"/>
              <a:gd name="connsiteY932" fmla="*/ 578804 h 1328385"/>
              <a:gd name="connsiteX933" fmla="*/ 613664 w 12183871"/>
              <a:gd name="connsiteY933" fmla="*/ 605175 h 1328385"/>
              <a:gd name="connsiteX934" fmla="*/ 619715 w 12183871"/>
              <a:gd name="connsiteY934" fmla="*/ 623417 h 1328385"/>
              <a:gd name="connsiteX935" fmla="*/ 623779 w 12183871"/>
              <a:gd name="connsiteY935" fmla="*/ 597047 h 1328385"/>
              <a:gd name="connsiteX936" fmla="*/ 623779 w 12183871"/>
              <a:gd name="connsiteY936" fmla="*/ 568599 h 1328385"/>
              <a:gd name="connsiteX937" fmla="*/ 623779 w 12183871"/>
              <a:gd name="connsiteY937" fmla="*/ 538254 h 1328385"/>
              <a:gd name="connsiteX938" fmla="*/ 619715 w 12183871"/>
              <a:gd name="connsiteY938" fmla="*/ 511883 h 1328385"/>
              <a:gd name="connsiteX939" fmla="*/ 613664 w 12183871"/>
              <a:gd name="connsiteY939" fmla="*/ 493550 h 1328385"/>
              <a:gd name="connsiteX940" fmla="*/ 613664 w 12183871"/>
              <a:gd name="connsiteY940" fmla="*/ 493550 h 1328385"/>
              <a:gd name="connsiteX941" fmla="*/ 613664 w 12183871"/>
              <a:gd name="connsiteY941" fmla="*/ 493550 h 1328385"/>
              <a:gd name="connsiteX942" fmla="*/ 9383505 w 12183871"/>
              <a:gd name="connsiteY942" fmla="*/ 487499 h 1328385"/>
              <a:gd name="connsiteX943" fmla="*/ 9383505 w 12183871"/>
              <a:gd name="connsiteY943" fmla="*/ 515947 h 1328385"/>
              <a:gd name="connsiteX944" fmla="*/ 9379441 w 12183871"/>
              <a:gd name="connsiteY944" fmla="*/ 556587 h 1328385"/>
              <a:gd name="connsiteX945" fmla="*/ 9379441 w 12183871"/>
              <a:gd name="connsiteY945" fmla="*/ 597227 h 1328385"/>
              <a:gd name="connsiteX946" fmla="*/ 9383505 w 12183871"/>
              <a:gd name="connsiteY946" fmla="*/ 633803 h 1328385"/>
              <a:gd name="connsiteX947" fmla="*/ 9391633 w 12183871"/>
              <a:gd name="connsiteY947" fmla="*/ 656110 h 1328385"/>
              <a:gd name="connsiteX948" fmla="*/ 9391633 w 12183871"/>
              <a:gd name="connsiteY948" fmla="*/ 627662 h 1328385"/>
              <a:gd name="connsiteX949" fmla="*/ 9393620 w 12183871"/>
              <a:gd name="connsiteY949" fmla="*/ 587022 h 1328385"/>
              <a:gd name="connsiteX950" fmla="*/ 9393620 w 12183871"/>
              <a:gd name="connsiteY950" fmla="*/ 542318 h 1328385"/>
              <a:gd name="connsiteX951" fmla="*/ 9391633 w 12183871"/>
              <a:gd name="connsiteY951" fmla="*/ 505742 h 1328385"/>
              <a:gd name="connsiteX952" fmla="*/ 9383505 w 12183871"/>
              <a:gd name="connsiteY952" fmla="*/ 487499 h 1328385"/>
              <a:gd name="connsiteX953" fmla="*/ 9383505 w 12183871"/>
              <a:gd name="connsiteY953" fmla="*/ 487499 h 1328385"/>
              <a:gd name="connsiteX954" fmla="*/ 9383505 w 12183871"/>
              <a:gd name="connsiteY954" fmla="*/ 487499 h 1328385"/>
              <a:gd name="connsiteX955" fmla="*/ 1824646 w 12183871"/>
              <a:gd name="connsiteY955" fmla="*/ 487499 h 1328385"/>
              <a:gd name="connsiteX956" fmla="*/ 1824646 w 12183871"/>
              <a:gd name="connsiteY956" fmla="*/ 515947 h 1328385"/>
              <a:gd name="connsiteX957" fmla="*/ 1820582 w 12183871"/>
              <a:gd name="connsiteY957" fmla="*/ 556587 h 1328385"/>
              <a:gd name="connsiteX958" fmla="*/ 1820582 w 12183871"/>
              <a:gd name="connsiteY958" fmla="*/ 597227 h 1328385"/>
              <a:gd name="connsiteX959" fmla="*/ 1824646 w 12183871"/>
              <a:gd name="connsiteY959" fmla="*/ 633803 h 1328385"/>
              <a:gd name="connsiteX960" fmla="*/ 1832774 w 12183871"/>
              <a:gd name="connsiteY960" fmla="*/ 656110 h 1328385"/>
              <a:gd name="connsiteX961" fmla="*/ 1832774 w 12183871"/>
              <a:gd name="connsiteY961" fmla="*/ 627662 h 1328385"/>
              <a:gd name="connsiteX962" fmla="*/ 1834761 w 12183871"/>
              <a:gd name="connsiteY962" fmla="*/ 587022 h 1328385"/>
              <a:gd name="connsiteX963" fmla="*/ 1834761 w 12183871"/>
              <a:gd name="connsiteY963" fmla="*/ 542318 h 1328385"/>
              <a:gd name="connsiteX964" fmla="*/ 1832774 w 12183871"/>
              <a:gd name="connsiteY964" fmla="*/ 505742 h 1328385"/>
              <a:gd name="connsiteX965" fmla="*/ 1824646 w 12183871"/>
              <a:gd name="connsiteY965" fmla="*/ 487499 h 1328385"/>
              <a:gd name="connsiteX966" fmla="*/ 1824646 w 12183871"/>
              <a:gd name="connsiteY966" fmla="*/ 487499 h 1328385"/>
              <a:gd name="connsiteX967" fmla="*/ 1824646 w 12183871"/>
              <a:gd name="connsiteY967" fmla="*/ 487499 h 1328385"/>
              <a:gd name="connsiteX968" fmla="*/ 6227854 w 12183871"/>
              <a:gd name="connsiteY968" fmla="*/ 469256 h 1328385"/>
              <a:gd name="connsiteX969" fmla="*/ 6221804 w 12183871"/>
              <a:gd name="connsiteY969" fmla="*/ 524075 h 1328385"/>
              <a:gd name="connsiteX970" fmla="*/ 6205548 w 12183871"/>
              <a:gd name="connsiteY970" fmla="*/ 574830 h 1328385"/>
              <a:gd name="connsiteX971" fmla="*/ 6205548 w 12183871"/>
              <a:gd name="connsiteY971" fmla="*/ 637777 h 1328385"/>
              <a:gd name="connsiteX972" fmla="*/ 6199497 w 12183871"/>
              <a:gd name="connsiteY972" fmla="*/ 637777 h 1328385"/>
              <a:gd name="connsiteX973" fmla="*/ 6195342 w 12183871"/>
              <a:gd name="connsiteY973" fmla="*/ 668302 h 1328385"/>
              <a:gd name="connsiteX974" fmla="*/ 6191278 w 12183871"/>
              <a:gd name="connsiteY974" fmla="*/ 708942 h 1328385"/>
              <a:gd name="connsiteX975" fmla="*/ 6195342 w 12183871"/>
              <a:gd name="connsiteY975" fmla="*/ 753646 h 1328385"/>
              <a:gd name="connsiteX976" fmla="*/ 6199407 w 12183871"/>
              <a:gd name="connsiteY976" fmla="*/ 796273 h 1328385"/>
              <a:gd name="connsiteX977" fmla="*/ 6203471 w 12183871"/>
              <a:gd name="connsiteY977" fmla="*/ 836913 h 1328385"/>
              <a:gd name="connsiteX978" fmla="*/ 6205457 w 12183871"/>
              <a:gd name="connsiteY978" fmla="*/ 859220 h 1328385"/>
              <a:gd name="connsiteX979" fmla="*/ 6205457 w 12183871"/>
              <a:gd name="connsiteY979" fmla="*/ 881527 h 1328385"/>
              <a:gd name="connsiteX980" fmla="*/ 6205457 w 12183871"/>
              <a:gd name="connsiteY980" fmla="*/ 903833 h 1328385"/>
              <a:gd name="connsiteX981" fmla="*/ 6205457 w 12183871"/>
              <a:gd name="connsiteY981" fmla="*/ 922076 h 1328385"/>
              <a:gd name="connsiteX982" fmla="*/ 6213585 w 12183871"/>
              <a:gd name="connsiteY982" fmla="*/ 940319 h 1328385"/>
              <a:gd name="connsiteX983" fmla="*/ 6221713 w 12183871"/>
              <a:gd name="connsiteY983" fmla="*/ 771708 h 1328385"/>
              <a:gd name="connsiteX984" fmla="*/ 6227764 w 12183871"/>
              <a:gd name="connsiteY984" fmla="*/ 771708 h 1328385"/>
              <a:gd name="connsiteX985" fmla="*/ 6227764 w 12183871"/>
              <a:gd name="connsiteY985" fmla="*/ 591086 h 1328385"/>
              <a:gd name="connsiteX986" fmla="*/ 6231828 w 12183871"/>
              <a:gd name="connsiteY986" fmla="*/ 564715 h 1328385"/>
              <a:gd name="connsiteX987" fmla="*/ 6231828 w 12183871"/>
              <a:gd name="connsiteY987" fmla="*/ 534280 h 1328385"/>
              <a:gd name="connsiteX988" fmla="*/ 6235892 w 12183871"/>
              <a:gd name="connsiteY988" fmla="*/ 509896 h 1328385"/>
              <a:gd name="connsiteX989" fmla="*/ 6235892 w 12183871"/>
              <a:gd name="connsiteY989" fmla="*/ 483526 h 1328385"/>
              <a:gd name="connsiteX990" fmla="*/ 6227854 w 12183871"/>
              <a:gd name="connsiteY990" fmla="*/ 469256 h 1328385"/>
              <a:gd name="connsiteX991" fmla="*/ 6227854 w 12183871"/>
              <a:gd name="connsiteY991" fmla="*/ 469256 h 1328385"/>
              <a:gd name="connsiteX992" fmla="*/ 6227854 w 12183871"/>
              <a:gd name="connsiteY992" fmla="*/ 469256 h 1328385"/>
              <a:gd name="connsiteX993" fmla="*/ 8544244 w 12183871"/>
              <a:gd name="connsiteY993" fmla="*/ 453000 h 1328385"/>
              <a:gd name="connsiteX994" fmla="*/ 8540180 w 12183871"/>
              <a:gd name="connsiteY994" fmla="*/ 475307 h 1328385"/>
              <a:gd name="connsiteX995" fmla="*/ 8534129 w 12183871"/>
              <a:gd name="connsiteY995" fmla="*/ 511883 h 1328385"/>
              <a:gd name="connsiteX996" fmla="*/ 8530065 w 12183871"/>
              <a:gd name="connsiteY996" fmla="*/ 552523 h 1328385"/>
              <a:gd name="connsiteX997" fmla="*/ 8526001 w 12183871"/>
              <a:gd name="connsiteY997" fmla="*/ 597227 h 1328385"/>
              <a:gd name="connsiteX998" fmla="*/ 8526001 w 12183871"/>
              <a:gd name="connsiteY998" fmla="*/ 631726 h 1328385"/>
              <a:gd name="connsiteX999" fmla="*/ 8530065 w 12183871"/>
              <a:gd name="connsiteY999" fmla="*/ 649969 h 1328385"/>
              <a:gd name="connsiteX1000" fmla="*/ 8538193 w 12183871"/>
              <a:gd name="connsiteY1000" fmla="*/ 605265 h 1328385"/>
              <a:gd name="connsiteX1001" fmla="*/ 8544244 w 12183871"/>
              <a:gd name="connsiteY1001" fmla="*/ 564625 h 1328385"/>
              <a:gd name="connsiteX1002" fmla="*/ 8552372 w 12183871"/>
              <a:gd name="connsiteY1002" fmla="*/ 528049 h 1328385"/>
              <a:gd name="connsiteX1003" fmla="*/ 8544244 w 12183871"/>
              <a:gd name="connsiteY1003" fmla="*/ 487409 h 1328385"/>
              <a:gd name="connsiteX1004" fmla="*/ 8544244 w 12183871"/>
              <a:gd name="connsiteY1004" fmla="*/ 475217 h 1328385"/>
              <a:gd name="connsiteX1005" fmla="*/ 8544244 w 12183871"/>
              <a:gd name="connsiteY1005" fmla="*/ 469166 h 1328385"/>
              <a:gd name="connsiteX1006" fmla="*/ 8548308 w 12183871"/>
              <a:gd name="connsiteY1006" fmla="*/ 465102 h 1328385"/>
              <a:gd name="connsiteX1007" fmla="*/ 8552372 w 12183871"/>
              <a:gd name="connsiteY1007" fmla="*/ 456974 h 1328385"/>
              <a:gd name="connsiteX1008" fmla="*/ 8556436 w 12183871"/>
              <a:gd name="connsiteY1008" fmla="*/ 452910 h 1328385"/>
              <a:gd name="connsiteX1009" fmla="*/ 8544244 w 12183871"/>
              <a:gd name="connsiteY1009" fmla="*/ 452910 h 1328385"/>
              <a:gd name="connsiteX1010" fmla="*/ 8544244 w 12183871"/>
              <a:gd name="connsiteY1010" fmla="*/ 453000 h 1328385"/>
              <a:gd name="connsiteX1011" fmla="*/ 8544244 w 12183871"/>
              <a:gd name="connsiteY1011" fmla="*/ 453000 h 1328385"/>
              <a:gd name="connsiteX1012" fmla="*/ 985475 w 12183871"/>
              <a:gd name="connsiteY1012" fmla="*/ 453000 h 1328385"/>
              <a:gd name="connsiteX1013" fmla="*/ 981411 w 12183871"/>
              <a:gd name="connsiteY1013" fmla="*/ 475307 h 1328385"/>
              <a:gd name="connsiteX1014" fmla="*/ 975360 w 12183871"/>
              <a:gd name="connsiteY1014" fmla="*/ 511883 h 1328385"/>
              <a:gd name="connsiteX1015" fmla="*/ 971296 w 12183871"/>
              <a:gd name="connsiteY1015" fmla="*/ 552523 h 1328385"/>
              <a:gd name="connsiteX1016" fmla="*/ 967232 w 12183871"/>
              <a:gd name="connsiteY1016" fmla="*/ 597227 h 1328385"/>
              <a:gd name="connsiteX1017" fmla="*/ 967232 w 12183871"/>
              <a:gd name="connsiteY1017" fmla="*/ 631726 h 1328385"/>
              <a:gd name="connsiteX1018" fmla="*/ 971296 w 12183871"/>
              <a:gd name="connsiteY1018" fmla="*/ 649969 h 1328385"/>
              <a:gd name="connsiteX1019" fmla="*/ 979424 w 12183871"/>
              <a:gd name="connsiteY1019" fmla="*/ 605265 h 1328385"/>
              <a:gd name="connsiteX1020" fmla="*/ 985475 w 12183871"/>
              <a:gd name="connsiteY1020" fmla="*/ 564625 h 1328385"/>
              <a:gd name="connsiteX1021" fmla="*/ 993603 w 12183871"/>
              <a:gd name="connsiteY1021" fmla="*/ 528049 h 1328385"/>
              <a:gd name="connsiteX1022" fmla="*/ 985475 w 12183871"/>
              <a:gd name="connsiteY1022" fmla="*/ 487409 h 1328385"/>
              <a:gd name="connsiteX1023" fmla="*/ 985475 w 12183871"/>
              <a:gd name="connsiteY1023" fmla="*/ 475217 h 1328385"/>
              <a:gd name="connsiteX1024" fmla="*/ 985475 w 12183871"/>
              <a:gd name="connsiteY1024" fmla="*/ 469166 h 1328385"/>
              <a:gd name="connsiteX1025" fmla="*/ 989539 w 12183871"/>
              <a:gd name="connsiteY1025" fmla="*/ 465102 h 1328385"/>
              <a:gd name="connsiteX1026" fmla="*/ 993603 w 12183871"/>
              <a:gd name="connsiteY1026" fmla="*/ 456974 h 1328385"/>
              <a:gd name="connsiteX1027" fmla="*/ 997667 w 12183871"/>
              <a:gd name="connsiteY1027" fmla="*/ 452910 h 1328385"/>
              <a:gd name="connsiteX1028" fmla="*/ 985475 w 12183871"/>
              <a:gd name="connsiteY1028" fmla="*/ 452910 h 1328385"/>
              <a:gd name="connsiteX1029" fmla="*/ 985475 w 12183871"/>
              <a:gd name="connsiteY1029" fmla="*/ 453000 h 1328385"/>
              <a:gd name="connsiteX1030" fmla="*/ 985475 w 12183871"/>
              <a:gd name="connsiteY1030" fmla="*/ 453000 h 1328385"/>
              <a:gd name="connsiteX1031" fmla="*/ 11699895 w 12183871"/>
              <a:gd name="connsiteY1031" fmla="*/ 446859 h 1328385"/>
              <a:gd name="connsiteX1032" fmla="*/ 11699895 w 12183871"/>
              <a:gd name="connsiteY1032" fmla="*/ 469166 h 1328385"/>
              <a:gd name="connsiteX1033" fmla="*/ 11708023 w 12183871"/>
              <a:gd name="connsiteY1033" fmla="*/ 469166 h 1328385"/>
              <a:gd name="connsiteX1034" fmla="*/ 11708023 w 12183871"/>
              <a:gd name="connsiteY1034" fmla="*/ 446859 h 1328385"/>
              <a:gd name="connsiteX1035" fmla="*/ 11699895 w 12183871"/>
              <a:gd name="connsiteY1035" fmla="*/ 446859 h 1328385"/>
              <a:gd name="connsiteX1036" fmla="*/ 11699895 w 12183871"/>
              <a:gd name="connsiteY1036" fmla="*/ 446859 h 1328385"/>
              <a:gd name="connsiteX1037" fmla="*/ 11699895 w 12183871"/>
              <a:gd name="connsiteY1037" fmla="*/ 446859 h 1328385"/>
              <a:gd name="connsiteX1038" fmla="*/ 4141126 w 12183871"/>
              <a:gd name="connsiteY1038" fmla="*/ 446859 h 1328385"/>
              <a:gd name="connsiteX1039" fmla="*/ 4141126 w 12183871"/>
              <a:gd name="connsiteY1039" fmla="*/ 469166 h 1328385"/>
              <a:gd name="connsiteX1040" fmla="*/ 4149254 w 12183871"/>
              <a:gd name="connsiteY1040" fmla="*/ 469166 h 1328385"/>
              <a:gd name="connsiteX1041" fmla="*/ 4149254 w 12183871"/>
              <a:gd name="connsiteY1041" fmla="*/ 446859 h 1328385"/>
              <a:gd name="connsiteX1042" fmla="*/ 4141126 w 12183871"/>
              <a:gd name="connsiteY1042" fmla="*/ 446859 h 1328385"/>
              <a:gd name="connsiteX1043" fmla="*/ 4141126 w 12183871"/>
              <a:gd name="connsiteY1043" fmla="*/ 446859 h 1328385"/>
              <a:gd name="connsiteX1044" fmla="*/ 4141126 w 12183871"/>
              <a:gd name="connsiteY1044" fmla="*/ 446859 h 1328385"/>
              <a:gd name="connsiteX1045" fmla="*/ 6985745 w 12183871"/>
              <a:gd name="connsiteY1045" fmla="*/ 434667 h 1328385"/>
              <a:gd name="connsiteX1046" fmla="*/ 6985745 w 12183871"/>
              <a:gd name="connsiteY1046" fmla="*/ 448846 h 1328385"/>
              <a:gd name="connsiteX1047" fmla="*/ 6985745 w 12183871"/>
              <a:gd name="connsiteY1047" fmla="*/ 465102 h 1328385"/>
              <a:gd name="connsiteX1048" fmla="*/ 6981681 w 12183871"/>
              <a:gd name="connsiteY1048" fmla="*/ 471153 h 1328385"/>
              <a:gd name="connsiteX1049" fmla="*/ 6977617 w 12183871"/>
              <a:gd name="connsiteY1049" fmla="*/ 483345 h 1328385"/>
              <a:gd name="connsiteX1050" fmla="*/ 6977617 w 12183871"/>
              <a:gd name="connsiteY1050" fmla="*/ 493460 h 1328385"/>
              <a:gd name="connsiteX1051" fmla="*/ 6993873 w 12183871"/>
              <a:gd name="connsiteY1051" fmla="*/ 493460 h 1328385"/>
              <a:gd name="connsiteX1052" fmla="*/ 6993873 w 12183871"/>
              <a:gd name="connsiteY1052" fmla="*/ 434577 h 1328385"/>
              <a:gd name="connsiteX1053" fmla="*/ 6985745 w 12183871"/>
              <a:gd name="connsiteY1053" fmla="*/ 434577 h 1328385"/>
              <a:gd name="connsiteX1054" fmla="*/ 6985745 w 12183871"/>
              <a:gd name="connsiteY1054" fmla="*/ 434667 h 1328385"/>
              <a:gd name="connsiteX1055" fmla="*/ 6985745 w 12183871"/>
              <a:gd name="connsiteY1055" fmla="*/ 434667 h 1328385"/>
              <a:gd name="connsiteX1056" fmla="*/ 4677484 w 12183871"/>
              <a:gd name="connsiteY1056" fmla="*/ 434667 h 1328385"/>
              <a:gd name="connsiteX1057" fmla="*/ 4677484 w 12183871"/>
              <a:gd name="connsiteY1057" fmla="*/ 469166 h 1328385"/>
              <a:gd name="connsiteX1058" fmla="*/ 4677484 w 12183871"/>
              <a:gd name="connsiteY1058" fmla="*/ 509806 h 1328385"/>
              <a:gd name="connsiteX1059" fmla="*/ 4673419 w 12183871"/>
              <a:gd name="connsiteY1059" fmla="*/ 560561 h 1328385"/>
              <a:gd name="connsiteX1060" fmla="*/ 4677484 w 12183871"/>
              <a:gd name="connsiteY1060" fmla="*/ 605265 h 1328385"/>
              <a:gd name="connsiteX1061" fmla="*/ 4679471 w 12183871"/>
              <a:gd name="connsiteY1061" fmla="*/ 641841 h 1328385"/>
              <a:gd name="connsiteX1062" fmla="*/ 4683534 w 12183871"/>
              <a:gd name="connsiteY1062" fmla="*/ 664148 h 1328385"/>
              <a:gd name="connsiteX1063" fmla="*/ 4695727 w 12183871"/>
              <a:gd name="connsiteY1063" fmla="*/ 609329 h 1328385"/>
              <a:gd name="connsiteX1064" fmla="*/ 4701868 w 12183871"/>
              <a:gd name="connsiteY1064" fmla="*/ 609329 h 1328385"/>
              <a:gd name="connsiteX1065" fmla="*/ 4705932 w 12183871"/>
              <a:gd name="connsiteY1065" fmla="*/ 574830 h 1328385"/>
              <a:gd name="connsiteX1066" fmla="*/ 4701868 w 12183871"/>
              <a:gd name="connsiteY1066" fmla="*/ 530126 h 1328385"/>
              <a:gd name="connsiteX1067" fmla="*/ 4699791 w 12183871"/>
              <a:gd name="connsiteY1067" fmla="*/ 489486 h 1328385"/>
              <a:gd name="connsiteX1068" fmla="*/ 4687598 w 12183871"/>
              <a:gd name="connsiteY1068" fmla="*/ 456974 h 1328385"/>
              <a:gd name="connsiteX1069" fmla="*/ 4677484 w 12183871"/>
              <a:gd name="connsiteY1069" fmla="*/ 434667 h 1328385"/>
              <a:gd name="connsiteX1070" fmla="*/ 4677484 w 12183871"/>
              <a:gd name="connsiteY1070" fmla="*/ 434667 h 1328385"/>
              <a:gd name="connsiteX1071" fmla="*/ 4677484 w 12183871"/>
              <a:gd name="connsiteY1071" fmla="*/ 434667 h 1328385"/>
              <a:gd name="connsiteX1072" fmla="*/ 9009617 w 12183871"/>
              <a:gd name="connsiteY1072" fmla="*/ 428616 h 1328385"/>
              <a:gd name="connsiteX1073" fmla="*/ 9003566 w 12183871"/>
              <a:gd name="connsiteY1073" fmla="*/ 479371 h 1328385"/>
              <a:gd name="connsiteX1074" fmla="*/ 9003566 w 12183871"/>
              <a:gd name="connsiteY1074" fmla="*/ 538254 h 1328385"/>
              <a:gd name="connsiteX1075" fmla="*/ 9003566 w 12183871"/>
              <a:gd name="connsiteY1075" fmla="*/ 601201 h 1328385"/>
              <a:gd name="connsiteX1076" fmla="*/ 9007630 w 12183871"/>
              <a:gd name="connsiteY1076" fmla="*/ 664148 h 1328385"/>
              <a:gd name="connsiteX1077" fmla="*/ 9007630 w 12183871"/>
              <a:gd name="connsiteY1077" fmla="*/ 718967 h 1328385"/>
              <a:gd name="connsiteX1078" fmla="*/ 9003566 w 12183871"/>
              <a:gd name="connsiteY1078" fmla="*/ 759607 h 1328385"/>
              <a:gd name="connsiteX1079" fmla="*/ 9003566 w 12183871"/>
              <a:gd name="connsiteY1079" fmla="*/ 781913 h 1328385"/>
              <a:gd name="connsiteX1080" fmla="*/ 9007630 w 12183871"/>
              <a:gd name="connsiteY1080" fmla="*/ 808284 h 1328385"/>
              <a:gd name="connsiteX1081" fmla="*/ 9013681 w 12183871"/>
              <a:gd name="connsiteY1081" fmla="*/ 836732 h 1328385"/>
              <a:gd name="connsiteX1082" fmla="*/ 9017745 w 12183871"/>
              <a:gd name="connsiteY1082" fmla="*/ 852988 h 1328385"/>
              <a:gd name="connsiteX1083" fmla="*/ 9021809 w 12183871"/>
              <a:gd name="connsiteY1083" fmla="*/ 777849 h 1328385"/>
              <a:gd name="connsiteX1084" fmla="*/ 9027950 w 12183871"/>
              <a:gd name="connsiteY1084" fmla="*/ 704697 h 1328385"/>
              <a:gd name="connsiteX1085" fmla="*/ 9032014 w 12183871"/>
              <a:gd name="connsiteY1085" fmla="*/ 633623 h 1328385"/>
              <a:gd name="connsiteX1086" fmla="*/ 9027950 w 12183871"/>
              <a:gd name="connsiteY1086" fmla="*/ 560471 h 1328385"/>
              <a:gd name="connsiteX1087" fmla="*/ 9017745 w 12183871"/>
              <a:gd name="connsiteY1087" fmla="*/ 493460 h 1328385"/>
              <a:gd name="connsiteX1088" fmla="*/ 9017745 w 12183871"/>
              <a:gd name="connsiteY1088" fmla="*/ 428436 h 1328385"/>
              <a:gd name="connsiteX1089" fmla="*/ 9009617 w 12183871"/>
              <a:gd name="connsiteY1089" fmla="*/ 428436 h 1328385"/>
              <a:gd name="connsiteX1090" fmla="*/ 9009617 w 12183871"/>
              <a:gd name="connsiteY1090" fmla="*/ 428616 h 1328385"/>
              <a:gd name="connsiteX1091" fmla="*/ 9009617 w 12183871"/>
              <a:gd name="connsiteY1091" fmla="*/ 428616 h 1328385"/>
              <a:gd name="connsiteX1092" fmla="*/ 1450758 w 12183871"/>
              <a:gd name="connsiteY1092" fmla="*/ 428616 h 1328385"/>
              <a:gd name="connsiteX1093" fmla="*/ 1444707 w 12183871"/>
              <a:gd name="connsiteY1093" fmla="*/ 479371 h 1328385"/>
              <a:gd name="connsiteX1094" fmla="*/ 1444707 w 12183871"/>
              <a:gd name="connsiteY1094" fmla="*/ 538254 h 1328385"/>
              <a:gd name="connsiteX1095" fmla="*/ 1444707 w 12183871"/>
              <a:gd name="connsiteY1095" fmla="*/ 601201 h 1328385"/>
              <a:gd name="connsiteX1096" fmla="*/ 1448771 w 12183871"/>
              <a:gd name="connsiteY1096" fmla="*/ 664148 h 1328385"/>
              <a:gd name="connsiteX1097" fmla="*/ 1448771 w 12183871"/>
              <a:gd name="connsiteY1097" fmla="*/ 718967 h 1328385"/>
              <a:gd name="connsiteX1098" fmla="*/ 1444707 w 12183871"/>
              <a:gd name="connsiteY1098" fmla="*/ 759607 h 1328385"/>
              <a:gd name="connsiteX1099" fmla="*/ 1444707 w 12183871"/>
              <a:gd name="connsiteY1099" fmla="*/ 781913 h 1328385"/>
              <a:gd name="connsiteX1100" fmla="*/ 1448771 w 12183871"/>
              <a:gd name="connsiteY1100" fmla="*/ 808284 h 1328385"/>
              <a:gd name="connsiteX1101" fmla="*/ 1454822 w 12183871"/>
              <a:gd name="connsiteY1101" fmla="*/ 836732 h 1328385"/>
              <a:gd name="connsiteX1102" fmla="*/ 1458886 w 12183871"/>
              <a:gd name="connsiteY1102" fmla="*/ 852988 h 1328385"/>
              <a:gd name="connsiteX1103" fmla="*/ 1462950 w 12183871"/>
              <a:gd name="connsiteY1103" fmla="*/ 777849 h 1328385"/>
              <a:gd name="connsiteX1104" fmla="*/ 1469001 w 12183871"/>
              <a:gd name="connsiteY1104" fmla="*/ 704697 h 1328385"/>
              <a:gd name="connsiteX1105" fmla="*/ 1473065 w 12183871"/>
              <a:gd name="connsiteY1105" fmla="*/ 633623 h 1328385"/>
              <a:gd name="connsiteX1106" fmla="*/ 1469001 w 12183871"/>
              <a:gd name="connsiteY1106" fmla="*/ 560471 h 1328385"/>
              <a:gd name="connsiteX1107" fmla="*/ 1458886 w 12183871"/>
              <a:gd name="connsiteY1107" fmla="*/ 493460 h 1328385"/>
              <a:gd name="connsiteX1108" fmla="*/ 1458886 w 12183871"/>
              <a:gd name="connsiteY1108" fmla="*/ 428436 h 1328385"/>
              <a:gd name="connsiteX1109" fmla="*/ 1450758 w 12183871"/>
              <a:gd name="connsiteY1109" fmla="*/ 428436 h 1328385"/>
              <a:gd name="connsiteX1110" fmla="*/ 1450758 w 12183871"/>
              <a:gd name="connsiteY1110" fmla="*/ 428616 h 1328385"/>
              <a:gd name="connsiteX1111" fmla="*/ 1450758 w 12183871"/>
              <a:gd name="connsiteY1111" fmla="*/ 428616 h 1328385"/>
              <a:gd name="connsiteX1112" fmla="*/ 11157306 w 12183871"/>
              <a:gd name="connsiteY1112" fmla="*/ 420488 h 1328385"/>
              <a:gd name="connsiteX1113" fmla="*/ 11163447 w 12183871"/>
              <a:gd name="connsiteY1113" fmla="*/ 564715 h 1328385"/>
              <a:gd name="connsiteX1114" fmla="*/ 11171575 w 12183871"/>
              <a:gd name="connsiteY1114" fmla="*/ 713006 h 1328385"/>
              <a:gd name="connsiteX1115" fmla="*/ 11185753 w 12183871"/>
              <a:gd name="connsiteY1115" fmla="*/ 713006 h 1328385"/>
              <a:gd name="connsiteX1116" fmla="*/ 11197946 w 12183871"/>
              <a:gd name="connsiteY1116" fmla="*/ 678507 h 1328385"/>
              <a:gd name="connsiteX1117" fmla="*/ 11203996 w 12183871"/>
              <a:gd name="connsiteY1117" fmla="*/ 678507 h 1328385"/>
              <a:gd name="connsiteX1118" fmla="*/ 11185663 w 12183871"/>
              <a:gd name="connsiteY1118" fmla="*/ 487590 h 1328385"/>
              <a:gd name="connsiteX1119" fmla="*/ 11179613 w 12183871"/>
              <a:gd name="connsiteY1119" fmla="*/ 487590 h 1328385"/>
              <a:gd name="connsiteX1120" fmla="*/ 11179613 w 12183871"/>
              <a:gd name="connsiteY1120" fmla="*/ 469347 h 1328385"/>
              <a:gd name="connsiteX1121" fmla="*/ 11171484 w 12183871"/>
              <a:gd name="connsiteY1121" fmla="*/ 469347 h 1328385"/>
              <a:gd name="connsiteX1122" fmla="*/ 11163356 w 12183871"/>
              <a:gd name="connsiteY1122" fmla="*/ 420579 h 1328385"/>
              <a:gd name="connsiteX1123" fmla="*/ 11157306 w 12183871"/>
              <a:gd name="connsiteY1123" fmla="*/ 420579 h 1328385"/>
              <a:gd name="connsiteX1124" fmla="*/ 11157306 w 12183871"/>
              <a:gd name="connsiteY1124" fmla="*/ 420488 h 1328385"/>
              <a:gd name="connsiteX1125" fmla="*/ 11157306 w 12183871"/>
              <a:gd name="connsiteY1125" fmla="*/ 420488 h 1328385"/>
              <a:gd name="connsiteX1126" fmla="*/ 3598537 w 12183871"/>
              <a:gd name="connsiteY1126" fmla="*/ 420488 h 1328385"/>
              <a:gd name="connsiteX1127" fmla="*/ 3604588 w 12183871"/>
              <a:gd name="connsiteY1127" fmla="*/ 564715 h 1328385"/>
              <a:gd name="connsiteX1128" fmla="*/ 3612715 w 12183871"/>
              <a:gd name="connsiteY1128" fmla="*/ 713006 h 1328385"/>
              <a:gd name="connsiteX1129" fmla="*/ 3626894 w 12183871"/>
              <a:gd name="connsiteY1129" fmla="*/ 713006 h 1328385"/>
              <a:gd name="connsiteX1130" fmla="*/ 3639086 w 12183871"/>
              <a:gd name="connsiteY1130" fmla="*/ 678507 h 1328385"/>
              <a:gd name="connsiteX1131" fmla="*/ 3645137 w 12183871"/>
              <a:gd name="connsiteY1131" fmla="*/ 678507 h 1328385"/>
              <a:gd name="connsiteX1132" fmla="*/ 3626894 w 12183871"/>
              <a:gd name="connsiteY1132" fmla="*/ 487590 h 1328385"/>
              <a:gd name="connsiteX1133" fmla="*/ 3620843 w 12183871"/>
              <a:gd name="connsiteY1133" fmla="*/ 487590 h 1328385"/>
              <a:gd name="connsiteX1134" fmla="*/ 3620843 w 12183871"/>
              <a:gd name="connsiteY1134" fmla="*/ 469347 h 1328385"/>
              <a:gd name="connsiteX1135" fmla="*/ 3612715 w 12183871"/>
              <a:gd name="connsiteY1135" fmla="*/ 469347 h 1328385"/>
              <a:gd name="connsiteX1136" fmla="*/ 3604588 w 12183871"/>
              <a:gd name="connsiteY1136" fmla="*/ 420579 h 1328385"/>
              <a:gd name="connsiteX1137" fmla="*/ 3598537 w 12183871"/>
              <a:gd name="connsiteY1137" fmla="*/ 420579 h 1328385"/>
              <a:gd name="connsiteX1138" fmla="*/ 3598537 w 12183871"/>
              <a:gd name="connsiteY1138" fmla="*/ 420488 h 1328385"/>
              <a:gd name="connsiteX1139" fmla="*/ 3598537 w 12183871"/>
              <a:gd name="connsiteY1139" fmla="*/ 420488 h 1328385"/>
              <a:gd name="connsiteX1140" fmla="*/ 12065655 w 12183871"/>
              <a:gd name="connsiteY1140" fmla="*/ 412360 h 1328385"/>
              <a:gd name="connsiteX1141" fmla="*/ 12065655 w 12183871"/>
              <a:gd name="connsiteY1141" fmla="*/ 434667 h 1328385"/>
              <a:gd name="connsiteX1142" fmla="*/ 12073783 w 12183871"/>
              <a:gd name="connsiteY1142" fmla="*/ 434667 h 1328385"/>
              <a:gd name="connsiteX1143" fmla="*/ 12073783 w 12183871"/>
              <a:gd name="connsiteY1143" fmla="*/ 412360 h 1328385"/>
              <a:gd name="connsiteX1144" fmla="*/ 12065655 w 12183871"/>
              <a:gd name="connsiteY1144" fmla="*/ 412360 h 1328385"/>
              <a:gd name="connsiteX1145" fmla="*/ 12065655 w 12183871"/>
              <a:gd name="connsiteY1145" fmla="*/ 412360 h 1328385"/>
              <a:gd name="connsiteX1146" fmla="*/ 12065655 w 12183871"/>
              <a:gd name="connsiteY1146" fmla="*/ 412360 h 1328385"/>
              <a:gd name="connsiteX1147" fmla="*/ 4506796 w 12183871"/>
              <a:gd name="connsiteY1147" fmla="*/ 412360 h 1328385"/>
              <a:gd name="connsiteX1148" fmla="*/ 4506796 w 12183871"/>
              <a:gd name="connsiteY1148" fmla="*/ 434667 h 1328385"/>
              <a:gd name="connsiteX1149" fmla="*/ 4514924 w 12183871"/>
              <a:gd name="connsiteY1149" fmla="*/ 434667 h 1328385"/>
              <a:gd name="connsiteX1150" fmla="*/ 4514924 w 12183871"/>
              <a:gd name="connsiteY1150" fmla="*/ 412360 h 1328385"/>
              <a:gd name="connsiteX1151" fmla="*/ 4506796 w 12183871"/>
              <a:gd name="connsiteY1151" fmla="*/ 412360 h 1328385"/>
              <a:gd name="connsiteX1152" fmla="*/ 4506796 w 12183871"/>
              <a:gd name="connsiteY1152" fmla="*/ 412360 h 1328385"/>
              <a:gd name="connsiteX1153" fmla="*/ 4506796 w 12183871"/>
              <a:gd name="connsiteY1153" fmla="*/ 412360 h 1328385"/>
              <a:gd name="connsiteX1154" fmla="*/ 4886825 w 12183871"/>
              <a:gd name="connsiteY1154" fmla="*/ 398091 h 1328385"/>
              <a:gd name="connsiteX1155" fmla="*/ 4876619 w 12183871"/>
              <a:gd name="connsiteY1155" fmla="*/ 471243 h 1328385"/>
              <a:gd name="connsiteX1156" fmla="*/ 4858377 w 12183871"/>
              <a:gd name="connsiteY1156" fmla="*/ 542318 h 1328385"/>
              <a:gd name="connsiteX1157" fmla="*/ 4850249 w 12183871"/>
              <a:gd name="connsiteY1157" fmla="*/ 578894 h 1328385"/>
              <a:gd name="connsiteX1158" fmla="*/ 4850249 w 12183871"/>
              <a:gd name="connsiteY1158" fmla="*/ 627662 h 1328385"/>
              <a:gd name="connsiteX1159" fmla="*/ 4858377 w 12183871"/>
              <a:gd name="connsiteY1159" fmla="*/ 674353 h 1328385"/>
              <a:gd name="connsiteX1160" fmla="*/ 4862441 w 12183871"/>
              <a:gd name="connsiteY1160" fmla="*/ 719057 h 1328385"/>
              <a:gd name="connsiteX1161" fmla="*/ 4864518 w 12183871"/>
              <a:gd name="connsiteY1161" fmla="*/ 753556 h 1328385"/>
              <a:gd name="connsiteX1162" fmla="*/ 4864518 w 12183871"/>
              <a:gd name="connsiteY1162" fmla="*/ 786068 h 1328385"/>
              <a:gd name="connsiteX1163" fmla="*/ 4864518 w 12183871"/>
              <a:gd name="connsiteY1163" fmla="*/ 822644 h 1328385"/>
              <a:gd name="connsiteX1164" fmla="*/ 4868582 w 12183871"/>
              <a:gd name="connsiteY1164" fmla="*/ 863284 h 1328385"/>
              <a:gd name="connsiteX1165" fmla="*/ 4872646 w 12183871"/>
              <a:gd name="connsiteY1165" fmla="*/ 895796 h 1328385"/>
              <a:gd name="connsiteX1166" fmla="*/ 4880774 w 12183871"/>
              <a:gd name="connsiteY1166" fmla="*/ 916116 h 1328385"/>
              <a:gd name="connsiteX1167" fmla="*/ 4882851 w 12183871"/>
              <a:gd name="connsiteY1167" fmla="*/ 822644 h 1328385"/>
              <a:gd name="connsiteX1168" fmla="*/ 4895043 w 12183871"/>
              <a:gd name="connsiteY1168" fmla="*/ 737300 h 1328385"/>
              <a:gd name="connsiteX1169" fmla="*/ 4903171 w 12183871"/>
              <a:gd name="connsiteY1169" fmla="*/ 645905 h 1328385"/>
              <a:gd name="connsiteX1170" fmla="*/ 4905248 w 12183871"/>
              <a:gd name="connsiteY1170" fmla="*/ 550446 h 1328385"/>
              <a:gd name="connsiteX1171" fmla="*/ 4905248 w 12183871"/>
              <a:gd name="connsiteY1171" fmla="*/ 515947 h 1328385"/>
              <a:gd name="connsiteX1172" fmla="*/ 4905248 w 12183871"/>
              <a:gd name="connsiteY1172" fmla="*/ 483435 h 1328385"/>
              <a:gd name="connsiteX1173" fmla="*/ 4905248 w 12183871"/>
              <a:gd name="connsiteY1173" fmla="*/ 446859 h 1328385"/>
              <a:gd name="connsiteX1174" fmla="*/ 4903171 w 12183871"/>
              <a:gd name="connsiteY1174" fmla="*/ 416424 h 1328385"/>
              <a:gd name="connsiteX1175" fmla="*/ 4886825 w 12183871"/>
              <a:gd name="connsiteY1175" fmla="*/ 398091 h 1328385"/>
              <a:gd name="connsiteX1176" fmla="*/ 4886825 w 12183871"/>
              <a:gd name="connsiteY1176" fmla="*/ 398091 h 1328385"/>
              <a:gd name="connsiteX1177" fmla="*/ 4886825 w 12183871"/>
              <a:gd name="connsiteY1177" fmla="*/ 398091 h 1328385"/>
              <a:gd name="connsiteX1178" fmla="*/ 11632793 w 12183871"/>
              <a:gd name="connsiteY1178" fmla="*/ 365670 h 1328385"/>
              <a:gd name="connsiteX1179" fmla="*/ 11618615 w 12183871"/>
              <a:gd name="connsiteY1179" fmla="*/ 550536 h 1328385"/>
              <a:gd name="connsiteX1180" fmla="*/ 11626743 w 12183871"/>
              <a:gd name="connsiteY1180" fmla="*/ 550536 h 1328385"/>
              <a:gd name="connsiteX1181" fmla="*/ 11626743 w 12183871"/>
              <a:gd name="connsiteY1181" fmla="*/ 546382 h 1328385"/>
              <a:gd name="connsiteX1182" fmla="*/ 11628730 w 12183871"/>
              <a:gd name="connsiteY1182" fmla="*/ 538254 h 1328385"/>
              <a:gd name="connsiteX1183" fmla="*/ 11628730 w 12183871"/>
              <a:gd name="connsiteY1183" fmla="*/ 534190 h 1328385"/>
              <a:gd name="connsiteX1184" fmla="*/ 11632793 w 12183871"/>
              <a:gd name="connsiteY1184" fmla="*/ 528139 h 1328385"/>
              <a:gd name="connsiteX1185" fmla="*/ 11636858 w 12183871"/>
              <a:gd name="connsiteY1185" fmla="*/ 524075 h 1328385"/>
              <a:gd name="connsiteX1186" fmla="*/ 11644986 w 12183871"/>
              <a:gd name="connsiteY1186" fmla="*/ 528139 h 1328385"/>
              <a:gd name="connsiteX1187" fmla="*/ 11644986 w 12183871"/>
              <a:gd name="connsiteY1187" fmla="*/ 534190 h 1328385"/>
              <a:gd name="connsiteX1188" fmla="*/ 11651127 w 12183871"/>
              <a:gd name="connsiteY1188" fmla="*/ 534190 h 1328385"/>
              <a:gd name="connsiteX1189" fmla="*/ 11632793 w 12183871"/>
              <a:gd name="connsiteY1189" fmla="*/ 601201 h 1328385"/>
              <a:gd name="connsiteX1190" fmla="*/ 11622678 w 12183871"/>
              <a:gd name="connsiteY1190" fmla="*/ 678417 h 1328385"/>
              <a:gd name="connsiteX1191" fmla="*/ 11618615 w 12183871"/>
              <a:gd name="connsiteY1191" fmla="*/ 759697 h 1328385"/>
              <a:gd name="connsiteX1192" fmla="*/ 11618615 w 12183871"/>
              <a:gd name="connsiteY1192" fmla="*/ 786068 h 1328385"/>
              <a:gd name="connsiteX1193" fmla="*/ 11618615 w 12183871"/>
              <a:gd name="connsiteY1193" fmla="*/ 812439 h 1328385"/>
              <a:gd name="connsiteX1194" fmla="*/ 11618615 w 12183871"/>
              <a:gd name="connsiteY1194" fmla="*/ 834745 h 1328385"/>
              <a:gd name="connsiteX1195" fmla="*/ 11626743 w 12183871"/>
              <a:gd name="connsiteY1195" fmla="*/ 852988 h 1328385"/>
              <a:gd name="connsiteX1196" fmla="*/ 11626743 w 12183871"/>
              <a:gd name="connsiteY1196" fmla="*/ 785977 h 1328385"/>
              <a:gd name="connsiteX1197" fmla="*/ 11632793 w 12183871"/>
              <a:gd name="connsiteY1197" fmla="*/ 785977 h 1328385"/>
              <a:gd name="connsiteX1198" fmla="*/ 11651127 w 12183871"/>
              <a:gd name="connsiteY1198" fmla="*/ 678327 h 1328385"/>
              <a:gd name="connsiteX1199" fmla="*/ 11667383 w 12183871"/>
              <a:gd name="connsiteY1199" fmla="*/ 672276 h 1328385"/>
              <a:gd name="connsiteX1200" fmla="*/ 11667383 w 12183871"/>
              <a:gd name="connsiteY1200" fmla="*/ 556587 h 1328385"/>
              <a:gd name="connsiteX1201" fmla="*/ 11673433 w 12183871"/>
              <a:gd name="connsiteY1201" fmla="*/ 556587 h 1328385"/>
              <a:gd name="connsiteX1202" fmla="*/ 11673433 w 12183871"/>
              <a:gd name="connsiteY1202" fmla="*/ 487499 h 1328385"/>
              <a:gd name="connsiteX1203" fmla="*/ 11677498 w 12183871"/>
              <a:gd name="connsiteY1203" fmla="*/ 483435 h 1328385"/>
              <a:gd name="connsiteX1204" fmla="*/ 11677498 w 12183871"/>
              <a:gd name="connsiteY1204" fmla="*/ 483435 h 1328385"/>
              <a:gd name="connsiteX1205" fmla="*/ 11681561 w 12183871"/>
              <a:gd name="connsiteY1205" fmla="*/ 479371 h 1328385"/>
              <a:gd name="connsiteX1206" fmla="*/ 11685626 w 12183871"/>
              <a:gd name="connsiteY1206" fmla="*/ 475307 h 1328385"/>
              <a:gd name="connsiteX1207" fmla="*/ 11685626 w 12183871"/>
              <a:gd name="connsiteY1207" fmla="*/ 469256 h 1328385"/>
              <a:gd name="connsiteX1208" fmla="*/ 11673433 w 12183871"/>
              <a:gd name="connsiteY1208" fmla="*/ 469256 h 1328385"/>
              <a:gd name="connsiteX1209" fmla="*/ 11667383 w 12183871"/>
              <a:gd name="connsiteY1209" fmla="*/ 430694 h 1328385"/>
              <a:gd name="connsiteX1210" fmla="*/ 11655191 w 12183871"/>
              <a:gd name="connsiteY1210" fmla="*/ 394118 h 1328385"/>
              <a:gd name="connsiteX1211" fmla="*/ 11632793 w 12183871"/>
              <a:gd name="connsiteY1211" fmla="*/ 365670 h 1328385"/>
              <a:gd name="connsiteX1212" fmla="*/ 11632793 w 12183871"/>
              <a:gd name="connsiteY1212" fmla="*/ 365670 h 1328385"/>
              <a:gd name="connsiteX1213" fmla="*/ 11632793 w 12183871"/>
              <a:gd name="connsiteY1213" fmla="*/ 365670 h 1328385"/>
              <a:gd name="connsiteX1214" fmla="*/ 4074025 w 12183871"/>
              <a:gd name="connsiteY1214" fmla="*/ 365670 h 1328385"/>
              <a:gd name="connsiteX1215" fmla="*/ 4059846 w 12183871"/>
              <a:gd name="connsiteY1215" fmla="*/ 550536 h 1328385"/>
              <a:gd name="connsiteX1216" fmla="*/ 4067974 w 12183871"/>
              <a:gd name="connsiteY1216" fmla="*/ 550536 h 1328385"/>
              <a:gd name="connsiteX1217" fmla="*/ 4067974 w 12183871"/>
              <a:gd name="connsiteY1217" fmla="*/ 546382 h 1328385"/>
              <a:gd name="connsiteX1218" fmla="*/ 4069961 w 12183871"/>
              <a:gd name="connsiteY1218" fmla="*/ 538254 h 1328385"/>
              <a:gd name="connsiteX1219" fmla="*/ 4069961 w 12183871"/>
              <a:gd name="connsiteY1219" fmla="*/ 534190 h 1328385"/>
              <a:gd name="connsiteX1220" fmla="*/ 4074025 w 12183871"/>
              <a:gd name="connsiteY1220" fmla="*/ 528139 h 1328385"/>
              <a:gd name="connsiteX1221" fmla="*/ 4078089 w 12183871"/>
              <a:gd name="connsiteY1221" fmla="*/ 524075 h 1328385"/>
              <a:gd name="connsiteX1222" fmla="*/ 4086217 w 12183871"/>
              <a:gd name="connsiteY1222" fmla="*/ 528139 h 1328385"/>
              <a:gd name="connsiteX1223" fmla="*/ 4086217 w 12183871"/>
              <a:gd name="connsiteY1223" fmla="*/ 534190 h 1328385"/>
              <a:gd name="connsiteX1224" fmla="*/ 4092268 w 12183871"/>
              <a:gd name="connsiteY1224" fmla="*/ 534190 h 1328385"/>
              <a:gd name="connsiteX1225" fmla="*/ 4074025 w 12183871"/>
              <a:gd name="connsiteY1225" fmla="*/ 601201 h 1328385"/>
              <a:gd name="connsiteX1226" fmla="*/ 4063820 w 12183871"/>
              <a:gd name="connsiteY1226" fmla="*/ 678417 h 1328385"/>
              <a:gd name="connsiteX1227" fmla="*/ 4059755 w 12183871"/>
              <a:gd name="connsiteY1227" fmla="*/ 759697 h 1328385"/>
              <a:gd name="connsiteX1228" fmla="*/ 4059755 w 12183871"/>
              <a:gd name="connsiteY1228" fmla="*/ 786068 h 1328385"/>
              <a:gd name="connsiteX1229" fmla="*/ 4059755 w 12183871"/>
              <a:gd name="connsiteY1229" fmla="*/ 812439 h 1328385"/>
              <a:gd name="connsiteX1230" fmla="*/ 4059755 w 12183871"/>
              <a:gd name="connsiteY1230" fmla="*/ 834745 h 1328385"/>
              <a:gd name="connsiteX1231" fmla="*/ 4067883 w 12183871"/>
              <a:gd name="connsiteY1231" fmla="*/ 852988 h 1328385"/>
              <a:gd name="connsiteX1232" fmla="*/ 4067883 w 12183871"/>
              <a:gd name="connsiteY1232" fmla="*/ 785977 h 1328385"/>
              <a:gd name="connsiteX1233" fmla="*/ 4074025 w 12183871"/>
              <a:gd name="connsiteY1233" fmla="*/ 785977 h 1328385"/>
              <a:gd name="connsiteX1234" fmla="*/ 4092268 w 12183871"/>
              <a:gd name="connsiteY1234" fmla="*/ 678327 h 1328385"/>
              <a:gd name="connsiteX1235" fmla="*/ 4108523 w 12183871"/>
              <a:gd name="connsiteY1235" fmla="*/ 672276 h 1328385"/>
              <a:gd name="connsiteX1236" fmla="*/ 4108523 w 12183871"/>
              <a:gd name="connsiteY1236" fmla="*/ 556587 h 1328385"/>
              <a:gd name="connsiteX1237" fmla="*/ 4114574 w 12183871"/>
              <a:gd name="connsiteY1237" fmla="*/ 556587 h 1328385"/>
              <a:gd name="connsiteX1238" fmla="*/ 4114574 w 12183871"/>
              <a:gd name="connsiteY1238" fmla="*/ 487499 h 1328385"/>
              <a:gd name="connsiteX1239" fmla="*/ 4118638 w 12183871"/>
              <a:gd name="connsiteY1239" fmla="*/ 483435 h 1328385"/>
              <a:gd name="connsiteX1240" fmla="*/ 4118638 w 12183871"/>
              <a:gd name="connsiteY1240" fmla="*/ 483435 h 1328385"/>
              <a:gd name="connsiteX1241" fmla="*/ 4122702 w 12183871"/>
              <a:gd name="connsiteY1241" fmla="*/ 479371 h 1328385"/>
              <a:gd name="connsiteX1242" fmla="*/ 4126766 w 12183871"/>
              <a:gd name="connsiteY1242" fmla="*/ 475307 h 1328385"/>
              <a:gd name="connsiteX1243" fmla="*/ 4126766 w 12183871"/>
              <a:gd name="connsiteY1243" fmla="*/ 469256 h 1328385"/>
              <a:gd name="connsiteX1244" fmla="*/ 4114574 w 12183871"/>
              <a:gd name="connsiteY1244" fmla="*/ 469256 h 1328385"/>
              <a:gd name="connsiteX1245" fmla="*/ 4108523 w 12183871"/>
              <a:gd name="connsiteY1245" fmla="*/ 430694 h 1328385"/>
              <a:gd name="connsiteX1246" fmla="*/ 4096331 w 12183871"/>
              <a:gd name="connsiteY1246" fmla="*/ 394118 h 1328385"/>
              <a:gd name="connsiteX1247" fmla="*/ 4074025 w 12183871"/>
              <a:gd name="connsiteY1247" fmla="*/ 365670 h 1328385"/>
              <a:gd name="connsiteX1248" fmla="*/ 4074025 w 12183871"/>
              <a:gd name="connsiteY1248" fmla="*/ 365670 h 1328385"/>
              <a:gd name="connsiteX1249" fmla="*/ 4074025 w 12183871"/>
              <a:gd name="connsiteY1249" fmla="*/ 365670 h 1328385"/>
              <a:gd name="connsiteX1250" fmla="*/ 10813943 w 12183871"/>
              <a:gd name="connsiteY1250" fmla="*/ 339208 h 1328385"/>
              <a:gd name="connsiteX1251" fmla="*/ 10813943 w 12183871"/>
              <a:gd name="connsiteY1251" fmla="*/ 446859 h 1328385"/>
              <a:gd name="connsiteX1252" fmla="*/ 10819993 w 12183871"/>
              <a:gd name="connsiteY1252" fmla="*/ 446859 h 1328385"/>
              <a:gd name="connsiteX1253" fmla="*/ 10813943 w 12183871"/>
              <a:gd name="connsiteY1253" fmla="*/ 469166 h 1328385"/>
              <a:gd name="connsiteX1254" fmla="*/ 10819993 w 12183871"/>
              <a:gd name="connsiteY1254" fmla="*/ 469166 h 1328385"/>
              <a:gd name="connsiteX1255" fmla="*/ 10819993 w 12183871"/>
              <a:gd name="connsiteY1255" fmla="*/ 609329 h 1328385"/>
              <a:gd name="connsiteX1256" fmla="*/ 10832186 w 12183871"/>
              <a:gd name="connsiteY1256" fmla="*/ 609329 h 1328385"/>
              <a:gd name="connsiteX1257" fmla="*/ 10832186 w 12183871"/>
              <a:gd name="connsiteY1257" fmla="*/ 637777 h 1328385"/>
              <a:gd name="connsiteX1258" fmla="*/ 10838327 w 12183871"/>
              <a:gd name="connsiteY1258" fmla="*/ 637777 h 1328385"/>
              <a:gd name="connsiteX1259" fmla="*/ 10838327 w 12183871"/>
              <a:gd name="connsiteY1259" fmla="*/ 672276 h 1328385"/>
              <a:gd name="connsiteX1260" fmla="*/ 10846455 w 12183871"/>
              <a:gd name="connsiteY1260" fmla="*/ 672276 h 1328385"/>
              <a:gd name="connsiteX1261" fmla="*/ 10846455 w 12183871"/>
              <a:gd name="connsiteY1261" fmla="*/ 731159 h 1328385"/>
              <a:gd name="connsiteX1262" fmla="*/ 10854583 w 12183871"/>
              <a:gd name="connsiteY1262" fmla="*/ 731159 h 1328385"/>
              <a:gd name="connsiteX1263" fmla="*/ 10854583 w 12183871"/>
              <a:gd name="connsiteY1263" fmla="*/ 678327 h 1328385"/>
              <a:gd name="connsiteX1264" fmla="*/ 10860724 w 12183871"/>
              <a:gd name="connsiteY1264" fmla="*/ 678327 h 1328385"/>
              <a:gd name="connsiteX1265" fmla="*/ 10864788 w 12183871"/>
              <a:gd name="connsiteY1265" fmla="*/ 678327 h 1328385"/>
              <a:gd name="connsiteX1266" fmla="*/ 10868852 w 12183871"/>
              <a:gd name="connsiteY1266" fmla="*/ 674263 h 1328385"/>
              <a:gd name="connsiteX1267" fmla="*/ 10868852 w 12183871"/>
              <a:gd name="connsiteY1267" fmla="*/ 674263 h 1328385"/>
              <a:gd name="connsiteX1268" fmla="*/ 10868852 w 12183871"/>
              <a:gd name="connsiteY1268" fmla="*/ 674263 h 1328385"/>
              <a:gd name="connsiteX1269" fmla="*/ 10872915 w 12183871"/>
              <a:gd name="connsiteY1269" fmla="*/ 674263 h 1328385"/>
              <a:gd name="connsiteX1270" fmla="*/ 10878967 w 12183871"/>
              <a:gd name="connsiteY1270" fmla="*/ 672185 h 1328385"/>
              <a:gd name="connsiteX1271" fmla="*/ 10872915 w 12183871"/>
              <a:gd name="connsiteY1271" fmla="*/ 718876 h 1328385"/>
              <a:gd name="connsiteX1272" fmla="*/ 10864788 w 12183871"/>
              <a:gd name="connsiteY1272" fmla="*/ 763580 h 1328385"/>
              <a:gd name="connsiteX1273" fmla="*/ 10860724 w 12183871"/>
              <a:gd name="connsiteY1273" fmla="*/ 818399 h 1328385"/>
              <a:gd name="connsiteX1274" fmla="*/ 10872915 w 12183871"/>
              <a:gd name="connsiteY1274" fmla="*/ 818399 h 1328385"/>
              <a:gd name="connsiteX1275" fmla="*/ 10872915 w 12183871"/>
              <a:gd name="connsiteY1275" fmla="*/ 755452 h 1328385"/>
              <a:gd name="connsiteX1276" fmla="*/ 10883121 w 12183871"/>
              <a:gd name="connsiteY1276" fmla="*/ 704697 h 1328385"/>
              <a:gd name="connsiteX1277" fmla="*/ 10895313 w 12183871"/>
              <a:gd name="connsiteY1277" fmla="*/ 655929 h 1328385"/>
              <a:gd name="connsiteX1278" fmla="*/ 10897300 w 12183871"/>
              <a:gd name="connsiteY1278" fmla="*/ 609239 h 1328385"/>
              <a:gd name="connsiteX1279" fmla="*/ 10887095 w 12183871"/>
              <a:gd name="connsiteY1279" fmla="*/ 564535 h 1328385"/>
              <a:gd name="connsiteX1280" fmla="*/ 10878967 w 12183871"/>
              <a:gd name="connsiteY1280" fmla="*/ 527959 h 1328385"/>
              <a:gd name="connsiteX1281" fmla="*/ 10895223 w 12183871"/>
              <a:gd name="connsiteY1281" fmla="*/ 527959 h 1328385"/>
              <a:gd name="connsiteX1282" fmla="*/ 10901273 w 12183871"/>
              <a:gd name="connsiteY1282" fmla="*/ 550265 h 1328385"/>
              <a:gd name="connsiteX1283" fmla="*/ 10913466 w 12183871"/>
              <a:gd name="connsiteY1283" fmla="*/ 550265 h 1328385"/>
              <a:gd name="connsiteX1284" fmla="*/ 10913466 w 12183871"/>
              <a:gd name="connsiteY1284" fmla="*/ 493370 h 1328385"/>
              <a:gd name="connsiteX1285" fmla="*/ 10917530 w 12183871"/>
              <a:gd name="connsiteY1285" fmla="*/ 489305 h 1328385"/>
              <a:gd name="connsiteX1286" fmla="*/ 10917530 w 12183871"/>
              <a:gd name="connsiteY1286" fmla="*/ 489305 h 1328385"/>
              <a:gd name="connsiteX1287" fmla="*/ 10917530 w 12183871"/>
              <a:gd name="connsiteY1287" fmla="*/ 487319 h 1328385"/>
              <a:gd name="connsiteX1288" fmla="*/ 10917530 w 12183871"/>
              <a:gd name="connsiteY1288" fmla="*/ 487319 h 1328385"/>
              <a:gd name="connsiteX1289" fmla="*/ 10917530 w 12183871"/>
              <a:gd name="connsiteY1289" fmla="*/ 483255 h 1328385"/>
              <a:gd name="connsiteX1290" fmla="*/ 10919516 w 12183871"/>
              <a:gd name="connsiteY1290" fmla="*/ 479191 h 1328385"/>
              <a:gd name="connsiteX1291" fmla="*/ 10901273 w 12183871"/>
              <a:gd name="connsiteY1291" fmla="*/ 456884 h 1328385"/>
              <a:gd name="connsiteX1292" fmla="*/ 10891068 w 12183871"/>
              <a:gd name="connsiteY1292" fmla="*/ 434577 h 1328385"/>
              <a:gd name="connsiteX1293" fmla="*/ 10878876 w 12183871"/>
              <a:gd name="connsiteY1293" fmla="*/ 412270 h 1328385"/>
              <a:gd name="connsiteX1294" fmla="*/ 10860633 w 12183871"/>
              <a:gd name="connsiteY1294" fmla="*/ 406219 h 1328385"/>
              <a:gd name="connsiteX1295" fmla="*/ 10860633 w 12183871"/>
              <a:gd name="connsiteY1295" fmla="*/ 387976 h 1328385"/>
              <a:gd name="connsiteX1296" fmla="*/ 10846455 w 12183871"/>
              <a:gd name="connsiteY1296" fmla="*/ 379848 h 1328385"/>
              <a:gd name="connsiteX1297" fmla="*/ 10820084 w 12183871"/>
              <a:gd name="connsiteY1297" fmla="*/ 339208 h 1328385"/>
              <a:gd name="connsiteX1298" fmla="*/ 10813943 w 12183871"/>
              <a:gd name="connsiteY1298" fmla="*/ 339208 h 1328385"/>
              <a:gd name="connsiteX1299" fmla="*/ 10813943 w 12183871"/>
              <a:gd name="connsiteY1299" fmla="*/ 339208 h 1328385"/>
              <a:gd name="connsiteX1300" fmla="*/ 10813943 w 12183871"/>
              <a:gd name="connsiteY1300" fmla="*/ 339208 h 1328385"/>
              <a:gd name="connsiteX1301" fmla="*/ 7568974 w 12183871"/>
              <a:gd name="connsiteY1301" fmla="*/ 339208 h 1328385"/>
              <a:gd name="connsiteX1302" fmla="*/ 7568974 w 12183871"/>
              <a:gd name="connsiteY1302" fmla="*/ 550446 h 1328385"/>
              <a:gd name="connsiteX1303" fmla="*/ 7581167 w 12183871"/>
              <a:gd name="connsiteY1303" fmla="*/ 550446 h 1328385"/>
              <a:gd name="connsiteX1304" fmla="*/ 7587308 w 12183871"/>
              <a:gd name="connsiteY1304" fmla="*/ 623598 h 1328385"/>
              <a:gd name="connsiteX1305" fmla="*/ 7603564 w 12183871"/>
              <a:gd name="connsiteY1305" fmla="*/ 623598 h 1328385"/>
              <a:gd name="connsiteX1306" fmla="*/ 7603564 w 12183871"/>
              <a:gd name="connsiteY1306" fmla="*/ 564715 h 1328385"/>
              <a:gd name="connsiteX1307" fmla="*/ 7599409 w 12183871"/>
              <a:gd name="connsiteY1307" fmla="*/ 505742 h 1328385"/>
              <a:gd name="connsiteX1308" fmla="*/ 7587217 w 12183871"/>
              <a:gd name="connsiteY1308" fmla="*/ 452910 h 1328385"/>
              <a:gd name="connsiteX1309" fmla="*/ 7585140 w 12183871"/>
              <a:gd name="connsiteY1309" fmla="*/ 424462 h 1328385"/>
              <a:gd name="connsiteX1310" fmla="*/ 7585140 w 12183871"/>
              <a:gd name="connsiteY1310" fmla="*/ 389963 h 1328385"/>
              <a:gd name="connsiteX1311" fmla="*/ 7581076 w 12183871"/>
              <a:gd name="connsiteY1311" fmla="*/ 361515 h 1328385"/>
              <a:gd name="connsiteX1312" fmla="*/ 7568974 w 12183871"/>
              <a:gd name="connsiteY1312" fmla="*/ 339208 h 1328385"/>
              <a:gd name="connsiteX1313" fmla="*/ 7568974 w 12183871"/>
              <a:gd name="connsiteY1313" fmla="*/ 339208 h 1328385"/>
              <a:gd name="connsiteX1314" fmla="*/ 7568974 w 12183871"/>
              <a:gd name="connsiteY1314" fmla="*/ 339208 h 1328385"/>
              <a:gd name="connsiteX1315" fmla="*/ 3255174 w 12183871"/>
              <a:gd name="connsiteY1315" fmla="*/ 339208 h 1328385"/>
              <a:gd name="connsiteX1316" fmla="*/ 3255174 w 12183871"/>
              <a:gd name="connsiteY1316" fmla="*/ 446859 h 1328385"/>
              <a:gd name="connsiteX1317" fmla="*/ 3261225 w 12183871"/>
              <a:gd name="connsiteY1317" fmla="*/ 446859 h 1328385"/>
              <a:gd name="connsiteX1318" fmla="*/ 3255174 w 12183871"/>
              <a:gd name="connsiteY1318" fmla="*/ 469166 h 1328385"/>
              <a:gd name="connsiteX1319" fmla="*/ 3261225 w 12183871"/>
              <a:gd name="connsiteY1319" fmla="*/ 469166 h 1328385"/>
              <a:gd name="connsiteX1320" fmla="*/ 3261225 w 12183871"/>
              <a:gd name="connsiteY1320" fmla="*/ 609329 h 1328385"/>
              <a:gd name="connsiteX1321" fmla="*/ 3273417 w 12183871"/>
              <a:gd name="connsiteY1321" fmla="*/ 609329 h 1328385"/>
              <a:gd name="connsiteX1322" fmla="*/ 3273417 w 12183871"/>
              <a:gd name="connsiteY1322" fmla="*/ 637777 h 1328385"/>
              <a:gd name="connsiteX1323" fmla="*/ 3279468 w 12183871"/>
              <a:gd name="connsiteY1323" fmla="*/ 637777 h 1328385"/>
              <a:gd name="connsiteX1324" fmla="*/ 3279468 w 12183871"/>
              <a:gd name="connsiteY1324" fmla="*/ 672276 h 1328385"/>
              <a:gd name="connsiteX1325" fmla="*/ 3287595 w 12183871"/>
              <a:gd name="connsiteY1325" fmla="*/ 672276 h 1328385"/>
              <a:gd name="connsiteX1326" fmla="*/ 3287595 w 12183871"/>
              <a:gd name="connsiteY1326" fmla="*/ 731159 h 1328385"/>
              <a:gd name="connsiteX1327" fmla="*/ 3295723 w 12183871"/>
              <a:gd name="connsiteY1327" fmla="*/ 731159 h 1328385"/>
              <a:gd name="connsiteX1328" fmla="*/ 3295723 w 12183871"/>
              <a:gd name="connsiteY1328" fmla="*/ 678327 h 1328385"/>
              <a:gd name="connsiteX1329" fmla="*/ 3301774 w 12183871"/>
              <a:gd name="connsiteY1329" fmla="*/ 678327 h 1328385"/>
              <a:gd name="connsiteX1330" fmla="*/ 3305838 w 12183871"/>
              <a:gd name="connsiteY1330" fmla="*/ 678327 h 1328385"/>
              <a:gd name="connsiteX1331" fmla="*/ 3309902 w 12183871"/>
              <a:gd name="connsiteY1331" fmla="*/ 674263 h 1328385"/>
              <a:gd name="connsiteX1332" fmla="*/ 3309902 w 12183871"/>
              <a:gd name="connsiteY1332" fmla="*/ 674263 h 1328385"/>
              <a:gd name="connsiteX1333" fmla="*/ 3309902 w 12183871"/>
              <a:gd name="connsiteY1333" fmla="*/ 674263 h 1328385"/>
              <a:gd name="connsiteX1334" fmla="*/ 3313966 w 12183871"/>
              <a:gd name="connsiteY1334" fmla="*/ 674263 h 1328385"/>
              <a:gd name="connsiteX1335" fmla="*/ 3320017 w 12183871"/>
              <a:gd name="connsiteY1335" fmla="*/ 672185 h 1328385"/>
              <a:gd name="connsiteX1336" fmla="*/ 3313966 w 12183871"/>
              <a:gd name="connsiteY1336" fmla="*/ 718876 h 1328385"/>
              <a:gd name="connsiteX1337" fmla="*/ 3305838 w 12183871"/>
              <a:gd name="connsiteY1337" fmla="*/ 763580 h 1328385"/>
              <a:gd name="connsiteX1338" fmla="*/ 3301774 w 12183871"/>
              <a:gd name="connsiteY1338" fmla="*/ 818399 h 1328385"/>
              <a:gd name="connsiteX1339" fmla="*/ 3313966 w 12183871"/>
              <a:gd name="connsiteY1339" fmla="*/ 818399 h 1328385"/>
              <a:gd name="connsiteX1340" fmla="*/ 3313966 w 12183871"/>
              <a:gd name="connsiteY1340" fmla="*/ 755452 h 1328385"/>
              <a:gd name="connsiteX1341" fmla="*/ 3324081 w 12183871"/>
              <a:gd name="connsiteY1341" fmla="*/ 704697 h 1328385"/>
              <a:gd name="connsiteX1342" fmla="*/ 3336273 w 12183871"/>
              <a:gd name="connsiteY1342" fmla="*/ 655929 h 1328385"/>
              <a:gd name="connsiteX1343" fmla="*/ 3338350 w 12183871"/>
              <a:gd name="connsiteY1343" fmla="*/ 609239 h 1328385"/>
              <a:gd name="connsiteX1344" fmla="*/ 3328235 w 12183871"/>
              <a:gd name="connsiteY1344" fmla="*/ 564535 h 1328385"/>
              <a:gd name="connsiteX1345" fmla="*/ 3320108 w 12183871"/>
              <a:gd name="connsiteY1345" fmla="*/ 527959 h 1328385"/>
              <a:gd name="connsiteX1346" fmla="*/ 3336363 w 12183871"/>
              <a:gd name="connsiteY1346" fmla="*/ 527959 h 1328385"/>
              <a:gd name="connsiteX1347" fmla="*/ 3342414 w 12183871"/>
              <a:gd name="connsiteY1347" fmla="*/ 550265 h 1328385"/>
              <a:gd name="connsiteX1348" fmla="*/ 3354606 w 12183871"/>
              <a:gd name="connsiteY1348" fmla="*/ 550265 h 1328385"/>
              <a:gd name="connsiteX1349" fmla="*/ 3354606 w 12183871"/>
              <a:gd name="connsiteY1349" fmla="*/ 493370 h 1328385"/>
              <a:gd name="connsiteX1350" fmla="*/ 3358670 w 12183871"/>
              <a:gd name="connsiteY1350" fmla="*/ 489305 h 1328385"/>
              <a:gd name="connsiteX1351" fmla="*/ 3358670 w 12183871"/>
              <a:gd name="connsiteY1351" fmla="*/ 489305 h 1328385"/>
              <a:gd name="connsiteX1352" fmla="*/ 3358670 w 12183871"/>
              <a:gd name="connsiteY1352" fmla="*/ 487319 h 1328385"/>
              <a:gd name="connsiteX1353" fmla="*/ 3358670 w 12183871"/>
              <a:gd name="connsiteY1353" fmla="*/ 487319 h 1328385"/>
              <a:gd name="connsiteX1354" fmla="*/ 3358670 w 12183871"/>
              <a:gd name="connsiteY1354" fmla="*/ 483255 h 1328385"/>
              <a:gd name="connsiteX1355" fmla="*/ 3360748 w 12183871"/>
              <a:gd name="connsiteY1355" fmla="*/ 479191 h 1328385"/>
              <a:gd name="connsiteX1356" fmla="*/ 3342505 w 12183871"/>
              <a:gd name="connsiteY1356" fmla="*/ 456884 h 1328385"/>
              <a:gd name="connsiteX1357" fmla="*/ 3332390 w 12183871"/>
              <a:gd name="connsiteY1357" fmla="*/ 434577 h 1328385"/>
              <a:gd name="connsiteX1358" fmla="*/ 3320198 w 12183871"/>
              <a:gd name="connsiteY1358" fmla="*/ 412270 h 1328385"/>
              <a:gd name="connsiteX1359" fmla="*/ 3301955 w 12183871"/>
              <a:gd name="connsiteY1359" fmla="*/ 406219 h 1328385"/>
              <a:gd name="connsiteX1360" fmla="*/ 3301955 w 12183871"/>
              <a:gd name="connsiteY1360" fmla="*/ 387976 h 1328385"/>
              <a:gd name="connsiteX1361" fmla="*/ 3287776 w 12183871"/>
              <a:gd name="connsiteY1361" fmla="*/ 379848 h 1328385"/>
              <a:gd name="connsiteX1362" fmla="*/ 3261405 w 12183871"/>
              <a:gd name="connsiteY1362" fmla="*/ 339208 h 1328385"/>
              <a:gd name="connsiteX1363" fmla="*/ 3255174 w 12183871"/>
              <a:gd name="connsiteY1363" fmla="*/ 339208 h 1328385"/>
              <a:gd name="connsiteX1364" fmla="*/ 3255174 w 12183871"/>
              <a:gd name="connsiteY1364" fmla="*/ 339208 h 1328385"/>
              <a:gd name="connsiteX1365" fmla="*/ 3255174 w 12183871"/>
              <a:gd name="connsiteY1365" fmla="*/ 339208 h 1328385"/>
              <a:gd name="connsiteX1366" fmla="*/ 4872556 w 12183871"/>
              <a:gd name="connsiteY1366" fmla="*/ 312838 h 1328385"/>
              <a:gd name="connsiteX1367" fmla="*/ 4872556 w 12183871"/>
              <a:gd name="connsiteY1367" fmla="*/ 325030 h 1328385"/>
              <a:gd name="connsiteX1368" fmla="*/ 4846185 w 12183871"/>
              <a:gd name="connsiteY1368" fmla="*/ 347336 h 1328385"/>
              <a:gd name="connsiteX1369" fmla="*/ 4821801 w 12183871"/>
              <a:gd name="connsiteY1369" fmla="*/ 383912 h 1328385"/>
              <a:gd name="connsiteX1370" fmla="*/ 4795430 w 12183871"/>
              <a:gd name="connsiteY1370" fmla="*/ 428616 h 1328385"/>
              <a:gd name="connsiteX1371" fmla="*/ 4777187 w 12183871"/>
              <a:gd name="connsiteY1371" fmla="*/ 475307 h 1328385"/>
              <a:gd name="connsiteX1372" fmla="*/ 4764995 w 12183871"/>
              <a:gd name="connsiteY1372" fmla="*/ 515947 h 1328385"/>
              <a:gd name="connsiteX1373" fmla="*/ 4777187 w 12183871"/>
              <a:gd name="connsiteY1373" fmla="*/ 515947 h 1328385"/>
              <a:gd name="connsiteX1374" fmla="*/ 4777187 w 12183871"/>
              <a:gd name="connsiteY1374" fmla="*/ 542318 h 1328385"/>
              <a:gd name="connsiteX1375" fmla="*/ 4783238 w 12183871"/>
              <a:gd name="connsiteY1375" fmla="*/ 542318 h 1328385"/>
              <a:gd name="connsiteX1376" fmla="*/ 4783238 w 12183871"/>
              <a:gd name="connsiteY1376" fmla="*/ 534190 h 1328385"/>
              <a:gd name="connsiteX1377" fmla="*/ 4787302 w 12183871"/>
              <a:gd name="connsiteY1377" fmla="*/ 528139 h 1328385"/>
              <a:gd name="connsiteX1378" fmla="*/ 4787302 w 12183871"/>
              <a:gd name="connsiteY1378" fmla="*/ 524075 h 1328385"/>
              <a:gd name="connsiteX1379" fmla="*/ 4791366 w 12183871"/>
              <a:gd name="connsiteY1379" fmla="*/ 524075 h 1328385"/>
              <a:gd name="connsiteX1380" fmla="*/ 4799494 w 12183871"/>
              <a:gd name="connsiteY1380" fmla="*/ 520011 h 1328385"/>
              <a:gd name="connsiteX1381" fmla="*/ 4805545 w 12183871"/>
              <a:gd name="connsiteY1381" fmla="*/ 515947 h 1328385"/>
              <a:gd name="connsiteX1382" fmla="*/ 4799494 w 12183871"/>
              <a:gd name="connsiteY1382" fmla="*/ 556587 h 1328385"/>
              <a:gd name="connsiteX1383" fmla="*/ 4791366 w 12183871"/>
              <a:gd name="connsiteY1383" fmla="*/ 556587 h 1328385"/>
              <a:gd name="connsiteX1384" fmla="*/ 4791366 w 12183871"/>
              <a:gd name="connsiteY1384" fmla="*/ 578894 h 1328385"/>
              <a:gd name="connsiteX1385" fmla="*/ 4795430 w 12183871"/>
              <a:gd name="connsiteY1385" fmla="*/ 601201 h 1328385"/>
              <a:gd name="connsiteX1386" fmla="*/ 4801481 w 12183871"/>
              <a:gd name="connsiteY1386" fmla="*/ 631636 h 1328385"/>
              <a:gd name="connsiteX1387" fmla="*/ 4809609 w 12183871"/>
              <a:gd name="connsiteY1387" fmla="*/ 651956 h 1328385"/>
              <a:gd name="connsiteX1388" fmla="*/ 4817737 w 12183871"/>
              <a:gd name="connsiteY1388" fmla="*/ 664148 h 1328385"/>
              <a:gd name="connsiteX1389" fmla="*/ 4821801 w 12183871"/>
              <a:gd name="connsiteY1389" fmla="*/ 590996 h 1328385"/>
              <a:gd name="connsiteX1390" fmla="*/ 4835979 w 12183871"/>
              <a:gd name="connsiteY1390" fmla="*/ 519921 h 1328385"/>
              <a:gd name="connsiteX1391" fmla="*/ 4854222 w 12183871"/>
              <a:gd name="connsiteY1391" fmla="*/ 452910 h 1328385"/>
              <a:gd name="connsiteX1392" fmla="*/ 4872465 w 12183871"/>
              <a:gd name="connsiteY1392" fmla="*/ 387886 h 1328385"/>
              <a:gd name="connsiteX1393" fmla="*/ 4898836 w 12183871"/>
              <a:gd name="connsiteY1393" fmla="*/ 379758 h 1328385"/>
              <a:gd name="connsiteX1394" fmla="*/ 4890708 w 12183871"/>
              <a:gd name="connsiteY1394" fmla="*/ 347246 h 1328385"/>
              <a:gd name="connsiteX1395" fmla="*/ 4880593 w 12183871"/>
              <a:gd name="connsiteY1395" fmla="*/ 312747 h 1328385"/>
              <a:gd name="connsiteX1396" fmla="*/ 4872556 w 12183871"/>
              <a:gd name="connsiteY1396" fmla="*/ 312747 h 1328385"/>
              <a:gd name="connsiteX1397" fmla="*/ 4872556 w 12183871"/>
              <a:gd name="connsiteY1397" fmla="*/ 312838 h 1328385"/>
              <a:gd name="connsiteX1398" fmla="*/ 4872556 w 12183871"/>
              <a:gd name="connsiteY1398" fmla="*/ 312838 h 1328385"/>
              <a:gd name="connsiteX1399" fmla="*/ 11592153 w 12183871"/>
              <a:gd name="connsiteY1399" fmla="*/ 306696 h 1328385"/>
              <a:gd name="connsiteX1400" fmla="*/ 11586103 w 12183871"/>
              <a:gd name="connsiteY1400" fmla="*/ 357451 h 1328385"/>
              <a:gd name="connsiteX1401" fmla="*/ 11577975 w 12183871"/>
              <a:gd name="connsiteY1401" fmla="*/ 357451 h 1328385"/>
              <a:gd name="connsiteX1402" fmla="*/ 11569847 w 12183871"/>
              <a:gd name="connsiteY1402" fmla="*/ 542318 h 1328385"/>
              <a:gd name="connsiteX1403" fmla="*/ 11577975 w 12183871"/>
              <a:gd name="connsiteY1403" fmla="*/ 542318 h 1328385"/>
              <a:gd name="connsiteX1404" fmla="*/ 11582038 w 12183871"/>
              <a:gd name="connsiteY1404" fmla="*/ 564625 h 1328385"/>
              <a:gd name="connsiteX1405" fmla="*/ 11577975 w 12183871"/>
              <a:gd name="connsiteY1405" fmla="*/ 586932 h 1328385"/>
              <a:gd name="connsiteX1406" fmla="*/ 11577975 w 12183871"/>
              <a:gd name="connsiteY1406" fmla="*/ 609239 h 1328385"/>
              <a:gd name="connsiteX1407" fmla="*/ 11586103 w 12183871"/>
              <a:gd name="connsiteY1407" fmla="*/ 623417 h 1328385"/>
              <a:gd name="connsiteX1408" fmla="*/ 11588090 w 12183871"/>
              <a:gd name="connsiteY1408" fmla="*/ 574649 h 1328385"/>
              <a:gd name="connsiteX1409" fmla="*/ 11592153 w 12183871"/>
              <a:gd name="connsiteY1409" fmla="*/ 529946 h 1328385"/>
              <a:gd name="connsiteX1410" fmla="*/ 11604346 w 12183871"/>
              <a:gd name="connsiteY1410" fmla="*/ 493370 h 1328385"/>
              <a:gd name="connsiteX1411" fmla="*/ 11604346 w 12183871"/>
              <a:gd name="connsiteY1411" fmla="*/ 420217 h 1328385"/>
              <a:gd name="connsiteX1412" fmla="*/ 11610487 w 12183871"/>
              <a:gd name="connsiteY1412" fmla="*/ 420217 h 1328385"/>
              <a:gd name="connsiteX1413" fmla="*/ 11610487 w 12183871"/>
              <a:gd name="connsiteY1413" fmla="*/ 357271 h 1328385"/>
              <a:gd name="connsiteX1414" fmla="*/ 11618615 w 12183871"/>
              <a:gd name="connsiteY1414" fmla="*/ 357271 h 1328385"/>
              <a:gd name="connsiteX1415" fmla="*/ 11618615 w 12183871"/>
              <a:gd name="connsiteY1415" fmla="*/ 347156 h 1328385"/>
              <a:gd name="connsiteX1416" fmla="*/ 11610487 w 12183871"/>
              <a:gd name="connsiteY1416" fmla="*/ 347156 h 1328385"/>
              <a:gd name="connsiteX1417" fmla="*/ 11610487 w 12183871"/>
              <a:gd name="connsiteY1417" fmla="*/ 343092 h 1328385"/>
              <a:gd name="connsiteX1418" fmla="*/ 11610487 w 12183871"/>
              <a:gd name="connsiteY1418" fmla="*/ 339028 h 1328385"/>
              <a:gd name="connsiteX1419" fmla="*/ 11610487 w 12183871"/>
              <a:gd name="connsiteY1419" fmla="*/ 334964 h 1328385"/>
              <a:gd name="connsiteX1420" fmla="*/ 11614551 w 12183871"/>
              <a:gd name="connsiteY1420" fmla="*/ 334964 h 1328385"/>
              <a:gd name="connsiteX1421" fmla="*/ 11614551 w 12183871"/>
              <a:gd name="connsiteY1421" fmla="*/ 330900 h 1328385"/>
              <a:gd name="connsiteX1422" fmla="*/ 11618615 w 12183871"/>
              <a:gd name="connsiteY1422" fmla="*/ 330900 h 1328385"/>
              <a:gd name="connsiteX1423" fmla="*/ 11610487 w 12183871"/>
              <a:gd name="connsiteY1423" fmla="*/ 306516 h 1328385"/>
              <a:gd name="connsiteX1424" fmla="*/ 11592153 w 12183871"/>
              <a:gd name="connsiteY1424" fmla="*/ 306516 h 1328385"/>
              <a:gd name="connsiteX1425" fmla="*/ 11592153 w 12183871"/>
              <a:gd name="connsiteY1425" fmla="*/ 306696 h 1328385"/>
              <a:gd name="connsiteX1426" fmla="*/ 11592153 w 12183871"/>
              <a:gd name="connsiteY1426" fmla="*/ 306696 h 1328385"/>
              <a:gd name="connsiteX1427" fmla="*/ 4033385 w 12183871"/>
              <a:gd name="connsiteY1427" fmla="*/ 306696 h 1328385"/>
              <a:gd name="connsiteX1428" fmla="*/ 4027334 w 12183871"/>
              <a:gd name="connsiteY1428" fmla="*/ 357451 h 1328385"/>
              <a:gd name="connsiteX1429" fmla="*/ 4019206 w 12183871"/>
              <a:gd name="connsiteY1429" fmla="*/ 357451 h 1328385"/>
              <a:gd name="connsiteX1430" fmla="*/ 4011078 w 12183871"/>
              <a:gd name="connsiteY1430" fmla="*/ 542318 h 1328385"/>
              <a:gd name="connsiteX1431" fmla="*/ 4019206 w 12183871"/>
              <a:gd name="connsiteY1431" fmla="*/ 542318 h 1328385"/>
              <a:gd name="connsiteX1432" fmla="*/ 4023270 w 12183871"/>
              <a:gd name="connsiteY1432" fmla="*/ 564625 h 1328385"/>
              <a:gd name="connsiteX1433" fmla="*/ 4019206 w 12183871"/>
              <a:gd name="connsiteY1433" fmla="*/ 587022 h 1328385"/>
              <a:gd name="connsiteX1434" fmla="*/ 4019206 w 12183871"/>
              <a:gd name="connsiteY1434" fmla="*/ 609329 h 1328385"/>
              <a:gd name="connsiteX1435" fmla="*/ 4027334 w 12183871"/>
              <a:gd name="connsiteY1435" fmla="*/ 623508 h 1328385"/>
              <a:gd name="connsiteX1436" fmla="*/ 4029411 w 12183871"/>
              <a:gd name="connsiteY1436" fmla="*/ 574740 h 1328385"/>
              <a:gd name="connsiteX1437" fmla="*/ 4033475 w 12183871"/>
              <a:gd name="connsiteY1437" fmla="*/ 530036 h 1328385"/>
              <a:gd name="connsiteX1438" fmla="*/ 4045667 w 12183871"/>
              <a:gd name="connsiteY1438" fmla="*/ 493460 h 1328385"/>
              <a:gd name="connsiteX1439" fmla="*/ 4045667 w 12183871"/>
              <a:gd name="connsiteY1439" fmla="*/ 420308 h 1328385"/>
              <a:gd name="connsiteX1440" fmla="*/ 4051718 w 12183871"/>
              <a:gd name="connsiteY1440" fmla="*/ 420308 h 1328385"/>
              <a:gd name="connsiteX1441" fmla="*/ 4051718 w 12183871"/>
              <a:gd name="connsiteY1441" fmla="*/ 357361 h 1328385"/>
              <a:gd name="connsiteX1442" fmla="*/ 4059846 w 12183871"/>
              <a:gd name="connsiteY1442" fmla="*/ 357361 h 1328385"/>
              <a:gd name="connsiteX1443" fmla="*/ 4059846 w 12183871"/>
              <a:gd name="connsiteY1443" fmla="*/ 347246 h 1328385"/>
              <a:gd name="connsiteX1444" fmla="*/ 4051718 w 12183871"/>
              <a:gd name="connsiteY1444" fmla="*/ 347246 h 1328385"/>
              <a:gd name="connsiteX1445" fmla="*/ 4051718 w 12183871"/>
              <a:gd name="connsiteY1445" fmla="*/ 343182 h 1328385"/>
              <a:gd name="connsiteX1446" fmla="*/ 4051718 w 12183871"/>
              <a:gd name="connsiteY1446" fmla="*/ 339118 h 1328385"/>
              <a:gd name="connsiteX1447" fmla="*/ 4051718 w 12183871"/>
              <a:gd name="connsiteY1447" fmla="*/ 335054 h 1328385"/>
              <a:gd name="connsiteX1448" fmla="*/ 4055782 w 12183871"/>
              <a:gd name="connsiteY1448" fmla="*/ 335054 h 1328385"/>
              <a:gd name="connsiteX1449" fmla="*/ 4055782 w 12183871"/>
              <a:gd name="connsiteY1449" fmla="*/ 330990 h 1328385"/>
              <a:gd name="connsiteX1450" fmla="*/ 4059846 w 12183871"/>
              <a:gd name="connsiteY1450" fmla="*/ 330990 h 1328385"/>
              <a:gd name="connsiteX1451" fmla="*/ 4051718 w 12183871"/>
              <a:gd name="connsiteY1451" fmla="*/ 306606 h 1328385"/>
              <a:gd name="connsiteX1452" fmla="*/ 4033385 w 12183871"/>
              <a:gd name="connsiteY1452" fmla="*/ 306606 h 1328385"/>
              <a:gd name="connsiteX1453" fmla="*/ 4033385 w 12183871"/>
              <a:gd name="connsiteY1453" fmla="*/ 306696 h 1328385"/>
              <a:gd name="connsiteX1454" fmla="*/ 4033385 w 12183871"/>
              <a:gd name="connsiteY1454" fmla="*/ 306696 h 1328385"/>
              <a:gd name="connsiteX1455" fmla="*/ 11732407 w 12183871"/>
              <a:gd name="connsiteY1455" fmla="*/ 257928 h 1328385"/>
              <a:gd name="connsiteX1456" fmla="*/ 11730420 w 12183871"/>
              <a:gd name="connsiteY1456" fmla="*/ 284299 h 1328385"/>
              <a:gd name="connsiteX1457" fmla="*/ 11722292 w 12183871"/>
              <a:gd name="connsiteY1457" fmla="*/ 316811 h 1328385"/>
              <a:gd name="connsiteX1458" fmla="*/ 11714164 w 12183871"/>
              <a:gd name="connsiteY1458" fmla="*/ 353387 h 1328385"/>
              <a:gd name="connsiteX1459" fmla="*/ 11710100 w 12183871"/>
              <a:gd name="connsiteY1459" fmla="*/ 387886 h 1328385"/>
              <a:gd name="connsiteX1460" fmla="*/ 11710100 w 12183871"/>
              <a:gd name="connsiteY1460" fmla="*/ 416334 h 1328385"/>
              <a:gd name="connsiteX1461" fmla="*/ 11714164 w 12183871"/>
              <a:gd name="connsiteY1461" fmla="*/ 434577 h 1328385"/>
              <a:gd name="connsiteX1462" fmla="*/ 11718228 w 12183871"/>
              <a:gd name="connsiteY1462" fmla="*/ 408206 h 1328385"/>
              <a:gd name="connsiteX1463" fmla="*/ 11722292 w 12183871"/>
              <a:gd name="connsiteY1463" fmla="*/ 371630 h 1328385"/>
              <a:gd name="connsiteX1464" fmla="*/ 11730420 w 12183871"/>
              <a:gd name="connsiteY1464" fmla="*/ 335054 h 1328385"/>
              <a:gd name="connsiteX1465" fmla="*/ 11732407 w 12183871"/>
              <a:gd name="connsiteY1465" fmla="*/ 302542 h 1328385"/>
              <a:gd name="connsiteX1466" fmla="*/ 11736471 w 12183871"/>
              <a:gd name="connsiteY1466" fmla="*/ 272107 h 1328385"/>
              <a:gd name="connsiteX1467" fmla="*/ 11732407 w 12183871"/>
              <a:gd name="connsiteY1467" fmla="*/ 257928 h 1328385"/>
              <a:gd name="connsiteX1468" fmla="*/ 11732407 w 12183871"/>
              <a:gd name="connsiteY1468" fmla="*/ 257928 h 1328385"/>
              <a:gd name="connsiteX1469" fmla="*/ 11732407 w 12183871"/>
              <a:gd name="connsiteY1469" fmla="*/ 257928 h 1328385"/>
              <a:gd name="connsiteX1470" fmla="*/ 4173638 w 12183871"/>
              <a:gd name="connsiteY1470" fmla="*/ 257928 h 1328385"/>
              <a:gd name="connsiteX1471" fmla="*/ 4171561 w 12183871"/>
              <a:gd name="connsiteY1471" fmla="*/ 284299 h 1328385"/>
              <a:gd name="connsiteX1472" fmla="*/ 4163433 w 12183871"/>
              <a:gd name="connsiteY1472" fmla="*/ 316811 h 1328385"/>
              <a:gd name="connsiteX1473" fmla="*/ 4155305 w 12183871"/>
              <a:gd name="connsiteY1473" fmla="*/ 353387 h 1328385"/>
              <a:gd name="connsiteX1474" fmla="*/ 4151241 w 12183871"/>
              <a:gd name="connsiteY1474" fmla="*/ 387886 h 1328385"/>
              <a:gd name="connsiteX1475" fmla="*/ 4151241 w 12183871"/>
              <a:gd name="connsiteY1475" fmla="*/ 416334 h 1328385"/>
              <a:gd name="connsiteX1476" fmla="*/ 4155305 w 12183871"/>
              <a:gd name="connsiteY1476" fmla="*/ 434577 h 1328385"/>
              <a:gd name="connsiteX1477" fmla="*/ 4159369 w 12183871"/>
              <a:gd name="connsiteY1477" fmla="*/ 408206 h 1328385"/>
              <a:gd name="connsiteX1478" fmla="*/ 4163433 w 12183871"/>
              <a:gd name="connsiteY1478" fmla="*/ 371630 h 1328385"/>
              <a:gd name="connsiteX1479" fmla="*/ 4171561 w 12183871"/>
              <a:gd name="connsiteY1479" fmla="*/ 335054 h 1328385"/>
              <a:gd name="connsiteX1480" fmla="*/ 4173638 w 12183871"/>
              <a:gd name="connsiteY1480" fmla="*/ 302542 h 1328385"/>
              <a:gd name="connsiteX1481" fmla="*/ 4177702 w 12183871"/>
              <a:gd name="connsiteY1481" fmla="*/ 272107 h 1328385"/>
              <a:gd name="connsiteX1482" fmla="*/ 4173638 w 12183871"/>
              <a:gd name="connsiteY1482" fmla="*/ 257928 h 1328385"/>
              <a:gd name="connsiteX1483" fmla="*/ 4173638 w 12183871"/>
              <a:gd name="connsiteY1483" fmla="*/ 257928 h 1328385"/>
              <a:gd name="connsiteX1484" fmla="*/ 4173638 w 12183871"/>
              <a:gd name="connsiteY1484" fmla="*/ 257928 h 1328385"/>
              <a:gd name="connsiteX1485" fmla="*/ 11626743 w 12183871"/>
              <a:gd name="connsiteY1485" fmla="*/ 249800 h 1328385"/>
              <a:gd name="connsiteX1486" fmla="*/ 11618615 w 12183871"/>
              <a:gd name="connsiteY1486" fmla="*/ 266056 h 1328385"/>
              <a:gd name="connsiteX1487" fmla="*/ 11622678 w 12183871"/>
              <a:gd name="connsiteY1487" fmla="*/ 266056 h 1328385"/>
              <a:gd name="connsiteX1488" fmla="*/ 11626743 w 12183871"/>
              <a:gd name="connsiteY1488" fmla="*/ 261992 h 1328385"/>
              <a:gd name="connsiteX1489" fmla="*/ 11628730 w 12183871"/>
              <a:gd name="connsiteY1489" fmla="*/ 257928 h 1328385"/>
              <a:gd name="connsiteX1490" fmla="*/ 11632793 w 12183871"/>
              <a:gd name="connsiteY1490" fmla="*/ 253864 h 1328385"/>
              <a:gd name="connsiteX1491" fmla="*/ 11636858 w 12183871"/>
              <a:gd name="connsiteY1491" fmla="*/ 253864 h 1328385"/>
              <a:gd name="connsiteX1492" fmla="*/ 11632793 w 12183871"/>
              <a:gd name="connsiteY1492" fmla="*/ 249800 h 1328385"/>
              <a:gd name="connsiteX1493" fmla="*/ 11626743 w 12183871"/>
              <a:gd name="connsiteY1493" fmla="*/ 249800 h 1328385"/>
              <a:gd name="connsiteX1494" fmla="*/ 11626743 w 12183871"/>
              <a:gd name="connsiteY1494" fmla="*/ 249800 h 1328385"/>
              <a:gd name="connsiteX1495" fmla="*/ 11626743 w 12183871"/>
              <a:gd name="connsiteY1495" fmla="*/ 249800 h 1328385"/>
              <a:gd name="connsiteX1496" fmla="*/ 4067974 w 12183871"/>
              <a:gd name="connsiteY1496" fmla="*/ 249800 h 1328385"/>
              <a:gd name="connsiteX1497" fmla="*/ 4059846 w 12183871"/>
              <a:gd name="connsiteY1497" fmla="*/ 266056 h 1328385"/>
              <a:gd name="connsiteX1498" fmla="*/ 4063910 w 12183871"/>
              <a:gd name="connsiteY1498" fmla="*/ 266056 h 1328385"/>
              <a:gd name="connsiteX1499" fmla="*/ 4067974 w 12183871"/>
              <a:gd name="connsiteY1499" fmla="*/ 261992 h 1328385"/>
              <a:gd name="connsiteX1500" fmla="*/ 4069961 w 12183871"/>
              <a:gd name="connsiteY1500" fmla="*/ 257928 h 1328385"/>
              <a:gd name="connsiteX1501" fmla="*/ 4074025 w 12183871"/>
              <a:gd name="connsiteY1501" fmla="*/ 253864 h 1328385"/>
              <a:gd name="connsiteX1502" fmla="*/ 4078089 w 12183871"/>
              <a:gd name="connsiteY1502" fmla="*/ 253864 h 1328385"/>
              <a:gd name="connsiteX1503" fmla="*/ 4074025 w 12183871"/>
              <a:gd name="connsiteY1503" fmla="*/ 249800 h 1328385"/>
              <a:gd name="connsiteX1504" fmla="*/ 4067974 w 12183871"/>
              <a:gd name="connsiteY1504" fmla="*/ 249800 h 1328385"/>
              <a:gd name="connsiteX1505" fmla="*/ 4067974 w 12183871"/>
              <a:gd name="connsiteY1505" fmla="*/ 249800 h 1328385"/>
              <a:gd name="connsiteX1506" fmla="*/ 4067974 w 12183871"/>
              <a:gd name="connsiteY1506" fmla="*/ 249800 h 1328385"/>
              <a:gd name="connsiteX1507" fmla="*/ 11545463 w 12183871"/>
              <a:gd name="connsiteY1507" fmla="*/ 243750 h 1328385"/>
              <a:gd name="connsiteX1508" fmla="*/ 11545463 w 12183871"/>
              <a:gd name="connsiteY1508" fmla="*/ 266056 h 1328385"/>
              <a:gd name="connsiteX1509" fmla="*/ 11547540 w 12183871"/>
              <a:gd name="connsiteY1509" fmla="*/ 294504 h 1328385"/>
              <a:gd name="connsiteX1510" fmla="*/ 11551604 w 12183871"/>
              <a:gd name="connsiteY1510" fmla="*/ 324939 h 1328385"/>
              <a:gd name="connsiteX1511" fmla="*/ 11563795 w 12183871"/>
              <a:gd name="connsiteY1511" fmla="*/ 339118 h 1328385"/>
              <a:gd name="connsiteX1512" fmla="*/ 11578065 w 12183871"/>
              <a:gd name="connsiteY1512" fmla="*/ 265966 h 1328385"/>
              <a:gd name="connsiteX1513" fmla="*/ 11563795 w 12183871"/>
              <a:gd name="connsiteY1513" fmla="*/ 257838 h 1328385"/>
              <a:gd name="connsiteX1514" fmla="*/ 11563795 w 12183871"/>
              <a:gd name="connsiteY1514" fmla="*/ 243659 h 1328385"/>
              <a:gd name="connsiteX1515" fmla="*/ 11545463 w 12183871"/>
              <a:gd name="connsiteY1515" fmla="*/ 243659 h 1328385"/>
              <a:gd name="connsiteX1516" fmla="*/ 11545463 w 12183871"/>
              <a:gd name="connsiteY1516" fmla="*/ 243750 h 1328385"/>
              <a:gd name="connsiteX1517" fmla="*/ 11545463 w 12183871"/>
              <a:gd name="connsiteY1517" fmla="*/ 243750 h 1328385"/>
              <a:gd name="connsiteX1518" fmla="*/ 3986694 w 12183871"/>
              <a:gd name="connsiteY1518" fmla="*/ 243750 h 1328385"/>
              <a:gd name="connsiteX1519" fmla="*/ 3986694 w 12183871"/>
              <a:gd name="connsiteY1519" fmla="*/ 266056 h 1328385"/>
              <a:gd name="connsiteX1520" fmla="*/ 3988771 w 12183871"/>
              <a:gd name="connsiteY1520" fmla="*/ 294504 h 1328385"/>
              <a:gd name="connsiteX1521" fmla="*/ 3992835 w 12183871"/>
              <a:gd name="connsiteY1521" fmla="*/ 324939 h 1328385"/>
              <a:gd name="connsiteX1522" fmla="*/ 4005027 w 12183871"/>
              <a:gd name="connsiteY1522" fmla="*/ 339118 h 1328385"/>
              <a:gd name="connsiteX1523" fmla="*/ 4019206 w 12183871"/>
              <a:gd name="connsiteY1523" fmla="*/ 265966 h 1328385"/>
              <a:gd name="connsiteX1524" fmla="*/ 4005027 w 12183871"/>
              <a:gd name="connsiteY1524" fmla="*/ 257838 h 1328385"/>
              <a:gd name="connsiteX1525" fmla="*/ 4005027 w 12183871"/>
              <a:gd name="connsiteY1525" fmla="*/ 243659 h 1328385"/>
              <a:gd name="connsiteX1526" fmla="*/ 3986694 w 12183871"/>
              <a:gd name="connsiteY1526" fmla="*/ 243659 h 1328385"/>
              <a:gd name="connsiteX1527" fmla="*/ 3986694 w 12183871"/>
              <a:gd name="connsiteY1527" fmla="*/ 243750 h 1328385"/>
              <a:gd name="connsiteX1528" fmla="*/ 3986694 w 12183871"/>
              <a:gd name="connsiteY1528" fmla="*/ 243750 h 1328385"/>
              <a:gd name="connsiteX1529" fmla="*/ 5183497 w 12183871"/>
              <a:gd name="connsiteY1529" fmla="*/ 154342 h 1328385"/>
              <a:gd name="connsiteX1530" fmla="*/ 5183497 w 12183871"/>
              <a:gd name="connsiteY1530" fmla="*/ 162470 h 1328385"/>
              <a:gd name="connsiteX1531" fmla="*/ 5171305 w 12183871"/>
              <a:gd name="connsiteY1531" fmla="*/ 180712 h 1328385"/>
              <a:gd name="connsiteX1532" fmla="*/ 5167241 w 12183871"/>
              <a:gd name="connsiteY1532" fmla="*/ 203019 h 1328385"/>
              <a:gd name="connsiteX1533" fmla="*/ 5167241 w 12183871"/>
              <a:gd name="connsiteY1533" fmla="*/ 225326 h 1328385"/>
              <a:gd name="connsiteX1534" fmla="*/ 5165254 w 12183871"/>
              <a:gd name="connsiteY1534" fmla="*/ 249710 h 1328385"/>
              <a:gd name="connsiteX1535" fmla="*/ 5157126 w 12183871"/>
              <a:gd name="connsiteY1535" fmla="*/ 249710 h 1328385"/>
              <a:gd name="connsiteX1536" fmla="*/ 5148998 w 12183871"/>
              <a:gd name="connsiteY1536" fmla="*/ 347246 h 1328385"/>
              <a:gd name="connsiteX1537" fmla="*/ 5142947 w 12183871"/>
              <a:gd name="connsiteY1537" fmla="*/ 347246 h 1328385"/>
              <a:gd name="connsiteX1538" fmla="*/ 5142947 w 12183871"/>
              <a:gd name="connsiteY1538" fmla="*/ 420398 h 1328385"/>
              <a:gd name="connsiteX1539" fmla="*/ 5130755 w 12183871"/>
              <a:gd name="connsiteY1539" fmla="*/ 420398 h 1328385"/>
              <a:gd name="connsiteX1540" fmla="*/ 5130755 w 12183871"/>
              <a:gd name="connsiteY1540" fmla="*/ 509806 h 1328385"/>
              <a:gd name="connsiteX1541" fmla="*/ 5124614 w 12183871"/>
              <a:gd name="connsiteY1541" fmla="*/ 509806 h 1328385"/>
              <a:gd name="connsiteX1542" fmla="*/ 5120550 w 12183871"/>
              <a:gd name="connsiteY1542" fmla="*/ 538254 h 1328385"/>
              <a:gd name="connsiteX1543" fmla="*/ 5120550 w 12183871"/>
              <a:gd name="connsiteY1543" fmla="*/ 574830 h 1328385"/>
              <a:gd name="connsiteX1544" fmla="*/ 5124614 w 12183871"/>
              <a:gd name="connsiteY1544" fmla="*/ 611406 h 1328385"/>
              <a:gd name="connsiteX1545" fmla="*/ 5130755 w 12183871"/>
              <a:gd name="connsiteY1545" fmla="*/ 631726 h 1328385"/>
              <a:gd name="connsiteX1546" fmla="*/ 5134819 w 12183871"/>
              <a:gd name="connsiteY1546" fmla="*/ 593163 h 1328385"/>
              <a:gd name="connsiteX1547" fmla="*/ 5147011 w 12183871"/>
              <a:gd name="connsiteY1547" fmla="*/ 560651 h 1328385"/>
              <a:gd name="connsiteX1548" fmla="*/ 5157126 w 12183871"/>
              <a:gd name="connsiteY1548" fmla="*/ 534280 h 1328385"/>
              <a:gd name="connsiteX1549" fmla="*/ 5165254 w 12183871"/>
              <a:gd name="connsiteY1549" fmla="*/ 501768 h 1328385"/>
              <a:gd name="connsiteX1550" fmla="*/ 5183497 w 12183871"/>
              <a:gd name="connsiteY1550" fmla="*/ 501768 h 1328385"/>
              <a:gd name="connsiteX1551" fmla="*/ 5175369 w 12183871"/>
              <a:gd name="connsiteY1551" fmla="*/ 530216 h 1328385"/>
              <a:gd name="connsiteX1552" fmla="*/ 5167241 w 12183871"/>
              <a:gd name="connsiteY1552" fmla="*/ 552523 h 1328385"/>
              <a:gd name="connsiteX1553" fmla="*/ 5157126 w 12183871"/>
              <a:gd name="connsiteY1553" fmla="*/ 574830 h 1328385"/>
              <a:gd name="connsiteX1554" fmla="*/ 5157126 w 12183871"/>
              <a:gd name="connsiteY1554" fmla="*/ 601201 h 1328385"/>
              <a:gd name="connsiteX1555" fmla="*/ 5148998 w 12183871"/>
              <a:gd name="connsiteY1555" fmla="*/ 601201 h 1328385"/>
              <a:gd name="connsiteX1556" fmla="*/ 5157126 w 12183871"/>
              <a:gd name="connsiteY1556" fmla="*/ 615380 h 1328385"/>
              <a:gd name="connsiteX1557" fmla="*/ 5148998 w 12183871"/>
              <a:gd name="connsiteY1557" fmla="*/ 615380 h 1328385"/>
              <a:gd name="connsiteX1558" fmla="*/ 5142947 w 12183871"/>
              <a:gd name="connsiteY1558" fmla="*/ 678327 h 1328385"/>
              <a:gd name="connsiteX1559" fmla="*/ 5130755 w 12183871"/>
              <a:gd name="connsiteY1559" fmla="*/ 678327 h 1328385"/>
              <a:gd name="connsiteX1560" fmla="*/ 5130755 w 12183871"/>
              <a:gd name="connsiteY1560" fmla="*/ 704697 h 1328385"/>
              <a:gd name="connsiteX1561" fmla="*/ 5130755 w 12183871"/>
              <a:gd name="connsiteY1561" fmla="*/ 731068 h 1328385"/>
              <a:gd name="connsiteX1562" fmla="*/ 5134819 w 12183871"/>
              <a:gd name="connsiteY1562" fmla="*/ 755452 h 1328385"/>
              <a:gd name="connsiteX1563" fmla="*/ 5142947 w 12183871"/>
              <a:gd name="connsiteY1563" fmla="*/ 771708 h 1328385"/>
              <a:gd name="connsiteX1564" fmla="*/ 5147011 w 12183871"/>
              <a:gd name="connsiteY1564" fmla="*/ 696569 h 1328385"/>
              <a:gd name="connsiteX1565" fmla="*/ 5161190 w 12183871"/>
              <a:gd name="connsiteY1565" fmla="*/ 627482 h 1328385"/>
              <a:gd name="connsiteX1566" fmla="*/ 5183497 w 12183871"/>
              <a:gd name="connsiteY1566" fmla="*/ 568599 h 1328385"/>
              <a:gd name="connsiteX1567" fmla="*/ 5189548 w 12183871"/>
              <a:gd name="connsiteY1567" fmla="*/ 509716 h 1328385"/>
              <a:gd name="connsiteX1568" fmla="*/ 5197676 w 12183871"/>
              <a:gd name="connsiteY1568" fmla="*/ 509716 h 1328385"/>
              <a:gd name="connsiteX1569" fmla="*/ 5201739 w 12183871"/>
              <a:gd name="connsiteY1569" fmla="*/ 505652 h 1328385"/>
              <a:gd name="connsiteX1570" fmla="*/ 5201739 w 12183871"/>
              <a:gd name="connsiteY1570" fmla="*/ 505652 h 1328385"/>
              <a:gd name="connsiteX1571" fmla="*/ 5201739 w 12183871"/>
              <a:gd name="connsiteY1571" fmla="*/ 505652 h 1328385"/>
              <a:gd name="connsiteX1572" fmla="*/ 5205804 w 12183871"/>
              <a:gd name="connsiteY1572" fmla="*/ 505652 h 1328385"/>
              <a:gd name="connsiteX1573" fmla="*/ 5207881 w 12183871"/>
              <a:gd name="connsiteY1573" fmla="*/ 505652 h 1328385"/>
              <a:gd name="connsiteX1574" fmla="*/ 5211945 w 12183871"/>
              <a:gd name="connsiteY1574" fmla="*/ 501588 h 1328385"/>
              <a:gd name="connsiteX1575" fmla="*/ 5205804 w 12183871"/>
              <a:gd name="connsiteY1575" fmla="*/ 546292 h 1328385"/>
              <a:gd name="connsiteX1576" fmla="*/ 5189548 w 12183871"/>
              <a:gd name="connsiteY1576" fmla="*/ 582868 h 1328385"/>
              <a:gd name="connsiteX1577" fmla="*/ 5189548 w 12183871"/>
              <a:gd name="connsiteY1577" fmla="*/ 623508 h 1328385"/>
              <a:gd name="connsiteX1578" fmla="*/ 5183497 w 12183871"/>
              <a:gd name="connsiteY1578" fmla="*/ 623508 h 1328385"/>
              <a:gd name="connsiteX1579" fmla="*/ 5183497 w 12183871"/>
              <a:gd name="connsiteY1579" fmla="*/ 826617 h 1328385"/>
              <a:gd name="connsiteX1580" fmla="*/ 5189548 w 12183871"/>
              <a:gd name="connsiteY1580" fmla="*/ 826617 h 1328385"/>
              <a:gd name="connsiteX1581" fmla="*/ 5189548 w 12183871"/>
              <a:gd name="connsiteY1581" fmla="*/ 818489 h 1328385"/>
              <a:gd name="connsiteX1582" fmla="*/ 5197676 w 12183871"/>
              <a:gd name="connsiteY1582" fmla="*/ 796183 h 1328385"/>
              <a:gd name="connsiteX1583" fmla="*/ 5201739 w 12183871"/>
              <a:gd name="connsiteY1583" fmla="*/ 771799 h 1328385"/>
              <a:gd name="connsiteX1584" fmla="*/ 5201739 w 12183871"/>
              <a:gd name="connsiteY1584" fmla="*/ 741364 h 1328385"/>
              <a:gd name="connsiteX1585" fmla="*/ 5205804 w 12183871"/>
              <a:gd name="connsiteY1585" fmla="*/ 712916 h 1328385"/>
              <a:gd name="connsiteX1586" fmla="*/ 5211945 w 12183871"/>
              <a:gd name="connsiteY1586" fmla="*/ 712916 h 1328385"/>
              <a:gd name="connsiteX1587" fmla="*/ 5211945 w 12183871"/>
              <a:gd name="connsiteY1587" fmla="*/ 678417 h 1328385"/>
              <a:gd name="connsiteX1588" fmla="*/ 5224137 w 12183871"/>
              <a:gd name="connsiteY1588" fmla="*/ 678417 h 1328385"/>
              <a:gd name="connsiteX1589" fmla="*/ 5230188 w 12183871"/>
              <a:gd name="connsiteY1589" fmla="*/ 609329 h 1328385"/>
              <a:gd name="connsiteX1590" fmla="*/ 5238316 w 12183871"/>
              <a:gd name="connsiteY1590" fmla="*/ 609329 h 1328385"/>
              <a:gd name="connsiteX1591" fmla="*/ 5238316 w 12183871"/>
              <a:gd name="connsiteY1591" fmla="*/ 501678 h 1328385"/>
              <a:gd name="connsiteX1592" fmla="*/ 5238316 w 12183871"/>
              <a:gd name="connsiteY1592" fmla="*/ 430603 h 1328385"/>
              <a:gd name="connsiteX1593" fmla="*/ 5234252 w 12183871"/>
              <a:gd name="connsiteY1593" fmla="*/ 365579 h 1328385"/>
              <a:gd name="connsiteX1594" fmla="*/ 5224047 w 12183871"/>
              <a:gd name="connsiteY1594" fmla="*/ 306696 h 1328385"/>
              <a:gd name="connsiteX1595" fmla="*/ 5224047 w 12183871"/>
              <a:gd name="connsiteY1595" fmla="*/ 266056 h 1328385"/>
              <a:gd name="connsiteX1596" fmla="*/ 5211854 w 12183871"/>
              <a:gd name="connsiteY1596" fmla="*/ 266056 h 1328385"/>
              <a:gd name="connsiteX1597" fmla="*/ 5211854 w 12183871"/>
              <a:gd name="connsiteY1597" fmla="*/ 243750 h 1328385"/>
              <a:gd name="connsiteX1598" fmla="*/ 5205713 w 12183871"/>
              <a:gd name="connsiteY1598" fmla="*/ 243750 h 1328385"/>
              <a:gd name="connsiteX1599" fmla="*/ 5205713 w 12183871"/>
              <a:gd name="connsiteY1599" fmla="*/ 209251 h 1328385"/>
              <a:gd name="connsiteX1600" fmla="*/ 5197585 w 12183871"/>
              <a:gd name="connsiteY1600" fmla="*/ 209251 h 1328385"/>
              <a:gd name="connsiteX1601" fmla="*/ 5189457 w 12183871"/>
              <a:gd name="connsiteY1601" fmla="*/ 154432 h 1328385"/>
              <a:gd name="connsiteX1602" fmla="*/ 5183497 w 12183871"/>
              <a:gd name="connsiteY1602" fmla="*/ 154432 h 1328385"/>
              <a:gd name="connsiteX1603" fmla="*/ 5183497 w 12183871"/>
              <a:gd name="connsiteY1603" fmla="*/ 154342 h 1328385"/>
              <a:gd name="connsiteX1604" fmla="*/ 5183497 w 12183871"/>
              <a:gd name="connsiteY1604" fmla="*/ 154342 h 1328385"/>
              <a:gd name="connsiteX1605" fmla="*/ 7568974 w 12183871"/>
              <a:gd name="connsiteY1605" fmla="*/ 0 h 1328385"/>
              <a:gd name="connsiteX1606" fmla="*/ 7595345 w 12183871"/>
              <a:gd name="connsiteY1606" fmla="*/ 0 h 1328385"/>
              <a:gd name="connsiteX1607" fmla="*/ 7595345 w 12183871"/>
              <a:gd name="connsiteY1607" fmla="*/ 6051 h 1328385"/>
              <a:gd name="connsiteX1608" fmla="*/ 7587217 w 12183871"/>
              <a:gd name="connsiteY1608" fmla="*/ 24294 h 1328385"/>
              <a:gd name="connsiteX1609" fmla="*/ 7587217 w 12183871"/>
              <a:gd name="connsiteY1609" fmla="*/ 50665 h 1328385"/>
              <a:gd name="connsiteX1610" fmla="*/ 7587217 w 12183871"/>
              <a:gd name="connsiteY1610" fmla="*/ 81280 h 1328385"/>
              <a:gd name="connsiteX1611" fmla="*/ 7581076 w 12183871"/>
              <a:gd name="connsiteY1611" fmla="*/ 81280 h 1328385"/>
              <a:gd name="connsiteX1612" fmla="*/ 7581076 w 12183871"/>
              <a:gd name="connsiteY1612" fmla="*/ 249891 h 1328385"/>
              <a:gd name="connsiteX1613" fmla="*/ 7568884 w 12183871"/>
              <a:gd name="connsiteY1613" fmla="*/ 249891 h 1328385"/>
              <a:gd name="connsiteX1614" fmla="*/ 7568884 w 12183871"/>
              <a:gd name="connsiteY1614" fmla="*/ 258019 h 1328385"/>
              <a:gd name="connsiteX1615" fmla="*/ 7581076 w 12183871"/>
              <a:gd name="connsiteY1615" fmla="*/ 258019 h 1328385"/>
              <a:gd name="connsiteX1616" fmla="*/ 7581076 w 12183871"/>
              <a:gd name="connsiteY1616" fmla="*/ 284390 h 1328385"/>
              <a:gd name="connsiteX1617" fmla="*/ 7568884 w 12183871"/>
              <a:gd name="connsiteY1617" fmla="*/ 284390 h 1328385"/>
              <a:gd name="connsiteX1618" fmla="*/ 7568884 w 12183871"/>
              <a:gd name="connsiteY1618" fmla="*/ 290440 h 1328385"/>
              <a:gd name="connsiteX1619" fmla="*/ 7587127 w 12183871"/>
              <a:gd name="connsiteY1619" fmla="*/ 298568 h 1328385"/>
              <a:gd name="connsiteX1620" fmla="*/ 7587127 w 12183871"/>
              <a:gd name="connsiteY1620" fmla="*/ 339208 h 1328385"/>
              <a:gd name="connsiteX1621" fmla="*/ 7595255 w 12183871"/>
              <a:gd name="connsiteY1621" fmla="*/ 339208 h 1328385"/>
              <a:gd name="connsiteX1622" fmla="*/ 7595255 w 12183871"/>
              <a:gd name="connsiteY1622" fmla="*/ 371720 h 1328385"/>
              <a:gd name="connsiteX1623" fmla="*/ 7603383 w 12183871"/>
              <a:gd name="connsiteY1623" fmla="*/ 371720 h 1328385"/>
              <a:gd name="connsiteX1624" fmla="*/ 7603383 w 12183871"/>
              <a:gd name="connsiteY1624" fmla="*/ 412360 h 1328385"/>
              <a:gd name="connsiteX1625" fmla="*/ 7609434 w 12183871"/>
              <a:gd name="connsiteY1625" fmla="*/ 412360 h 1328385"/>
              <a:gd name="connsiteX1626" fmla="*/ 7621626 w 12183871"/>
              <a:gd name="connsiteY1626" fmla="*/ 501768 h 1328385"/>
              <a:gd name="connsiteX1627" fmla="*/ 7627676 w 12183871"/>
              <a:gd name="connsiteY1627" fmla="*/ 501768 h 1328385"/>
              <a:gd name="connsiteX1628" fmla="*/ 7627676 w 12183871"/>
              <a:gd name="connsiteY1628" fmla="*/ 515947 h 1328385"/>
              <a:gd name="connsiteX1629" fmla="*/ 7643933 w 12183871"/>
              <a:gd name="connsiteY1629" fmla="*/ 528139 h 1328385"/>
              <a:gd name="connsiteX1630" fmla="*/ 7643933 w 12183871"/>
              <a:gd name="connsiteY1630" fmla="*/ 556587 h 1328385"/>
              <a:gd name="connsiteX1631" fmla="*/ 7650074 w 12183871"/>
              <a:gd name="connsiteY1631" fmla="*/ 556587 h 1328385"/>
              <a:gd name="connsiteX1632" fmla="*/ 7635805 w 12183871"/>
              <a:gd name="connsiteY1632" fmla="*/ 365670 h 1328385"/>
              <a:gd name="connsiteX1633" fmla="*/ 7625690 w 12183871"/>
              <a:gd name="connsiteY1633" fmla="*/ 335235 h 1328385"/>
              <a:gd name="connsiteX1634" fmla="*/ 7621626 w 12183871"/>
              <a:gd name="connsiteY1634" fmla="*/ 298659 h 1328385"/>
              <a:gd name="connsiteX1635" fmla="*/ 7627676 w 12183871"/>
              <a:gd name="connsiteY1635" fmla="*/ 298659 h 1328385"/>
              <a:gd name="connsiteX1636" fmla="*/ 7627676 w 12183871"/>
              <a:gd name="connsiteY1636" fmla="*/ 306787 h 1328385"/>
              <a:gd name="connsiteX1637" fmla="*/ 7649984 w 12183871"/>
              <a:gd name="connsiteY1637" fmla="*/ 298659 h 1328385"/>
              <a:gd name="connsiteX1638" fmla="*/ 7649984 w 12183871"/>
              <a:gd name="connsiteY1638" fmla="*/ 306787 h 1328385"/>
              <a:gd name="connsiteX1639" fmla="*/ 7662175 w 12183871"/>
              <a:gd name="connsiteY1639" fmla="*/ 306787 h 1328385"/>
              <a:gd name="connsiteX1640" fmla="*/ 7662175 w 12183871"/>
              <a:gd name="connsiteY1640" fmla="*/ 331171 h 1328385"/>
              <a:gd name="connsiteX1641" fmla="*/ 7668227 w 12183871"/>
              <a:gd name="connsiteY1641" fmla="*/ 331171 h 1328385"/>
              <a:gd name="connsiteX1642" fmla="*/ 7662175 w 12183871"/>
              <a:gd name="connsiteY1642" fmla="*/ 249891 h 1328385"/>
              <a:gd name="connsiteX1643" fmla="*/ 7684483 w 12183871"/>
              <a:gd name="connsiteY1643" fmla="*/ 249891 h 1328385"/>
              <a:gd name="connsiteX1644" fmla="*/ 7690533 w 12183871"/>
              <a:gd name="connsiteY1644" fmla="*/ 298659 h 1328385"/>
              <a:gd name="connsiteX1645" fmla="*/ 7702725 w 12183871"/>
              <a:gd name="connsiteY1645" fmla="*/ 339299 h 1328385"/>
              <a:gd name="connsiteX1646" fmla="*/ 7702725 w 12183871"/>
              <a:gd name="connsiteY1646" fmla="*/ 412451 h 1328385"/>
              <a:gd name="connsiteX1647" fmla="*/ 7708776 w 12183871"/>
              <a:gd name="connsiteY1647" fmla="*/ 412451 h 1328385"/>
              <a:gd name="connsiteX1648" fmla="*/ 7708776 w 12183871"/>
              <a:gd name="connsiteY1648" fmla="*/ 469347 h 1328385"/>
              <a:gd name="connsiteX1649" fmla="*/ 7716904 w 12183871"/>
              <a:gd name="connsiteY1649" fmla="*/ 469347 h 1328385"/>
              <a:gd name="connsiteX1650" fmla="*/ 7716904 w 12183871"/>
              <a:gd name="connsiteY1650" fmla="*/ 487590 h 1328385"/>
              <a:gd name="connsiteX1651" fmla="*/ 7725032 w 12183871"/>
              <a:gd name="connsiteY1651" fmla="*/ 487590 h 1328385"/>
              <a:gd name="connsiteX1652" fmla="*/ 7731083 w 12183871"/>
              <a:gd name="connsiteY1652" fmla="*/ 534280 h 1328385"/>
              <a:gd name="connsiteX1653" fmla="*/ 7743275 w 12183871"/>
              <a:gd name="connsiteY1653" fmla="*/ 534280 h 1328385"/>
              <a:gd name="connsiteX1654" fmla="*/ 7743275 w 12183871"/>
              <a:gd name="connsiteY1654" fmla="*/ 469256 h 1328385"/>
              <a:gd name="connsiteX1655" fmla="*/ 7747339 w 12183871"/>
              <a:gd name="connsiteY1655" fmla="*/ 408296 h 1328385"/>
              <a:gd name="connsiteX1656" fmla="*/ 7757544 w 12183871"/>
              <a:gd name="connsiteY1656" fmla="*/ 357542 h 1328385"/>
              <a:gd name="connsiteX1657" fmla="*/ 7765672 w 12183871"/>
              <a:gd name="connsiteY1657" fmla="*/ 357542 h 1328385"/>
              <a:gd name="connsiteX1658" fmla="*/ 7765672 w 12183871"/>
              <a:gd name="connsiteY1658" fmla="*/ 365670 h 1328385"/>
              <a:gd name="connsiteX1659" fmla="*/ 7771813 w 12183871"/>
              <a:gd name="connsiteY1659" fmla="*/ 365670 h 1328385"/>
              <a:gd name="connsiteX1660" fmla="*/ 7771813 w 12183871"/>
              <a:gd name="connsiteY1660" fmla="*/ 371720 h 1328385"/>
              <a:gd name="connsiteX1661" fmla="*/ 7765672 w 12183871"/>
              <a:gd name="connsiteY1661" fmla="*/ 387976 h 1328385"/>
              <a:gd name="connsiteX1662" fmla="*/ 7784005 w 12183871"/>
              <a:gd name="connsiteY1662" fmla="*/ 379848 h 1328385"/>
              <a:gd name="connsiteX1663" fmla="*/ 7784005 w 12183871"/>
              <a:gd name="connsiteY1663" fmla="*/ 515947 h 1328385"/>
              <a:gd name="connsiteX1664" fmla="*/ 7798184 w 12183871"/>
              <a:gd name="connsiteY1664" fmla="*/ 538254 h 1328385"/>
              <a:gd name="connsiteX1665" fmla="*/ 7812363 w 12183871"/>
              <a:gd name="connsiteY1665" fmla="*/ 570766 h 1328385"/>
              <a:gd name="connsiteX1666" fmla="*/ 7824555 w 12183871"/>
              <a:gd name="connsiteY1666" fmla="*/ 609329 h 1328385"/>
              <a:gd name="connsiteX1667" fmla="*/ 7830606 w 12183871"/>
              <a:gd name="connsiteY1667" fmla="*/ 649969 h 1328385"/>
              <a:gd name="connsiteX1668" fmla="*/ 7838733 w 12183871"/>
              <a:gd name="connsiteY1668" fmla="*/ 678417 h 1328385"/>
              <a:gd name="connsiteX1669" fmla="*/ 7842798 w 12183871"/>
              <a:gd name="connsiteY1669" fmla="*/ 678417 h 1328385"/>
              <a:gd name="connsiteX1670" fmla="*/ 7842798 w 12183871"/>
              <a:gd name="connsiteY1670" fmla="*/ 678417 h 1328385"/>
              <a:gd name="connsiteX1671" fmla="*/ 7842798 w 12183871"/>
              <a:gd name="connsiteY1671" fmla="*/ 678417 h 1328385"/>
              <a:gd name="connsiteX1672" fmla="*/ 7842798 w 12183871"/>
              <a:gd name="connsiteY1672" fmla="*/ 678417 h 1328385"/>
              <a:gd name="connsiteX1673" fmla="*/ 7846862 w 12183871"/>
              <a:gd name="connsiteY1673" fmla="*/ 674353 h 1328385"/>
              <a:gd name="connsiteX1674" fmla="*/ 7846862 w 12183871"/>
              <a:gd name="connsiteY1674" fmla="*/ 672276 h 1328385"/>
              <a:gd name="connsiteX1675" fmla="*/ 7852912 w 12183871"/>
              <a:gd name="connsiteY1675" fmla="*/ 672276 h 1328385"/>
              <a:gd name="connsiteX1676" fmla="*/ 7846862 w 12183871"/>
              <a:gd name="connsiteY1676" fmla="*/ 637777 h 1328385"/>
              <a:gd name="connsiteX1677" fmla="*/ 7848849 w 12183871"/>
              <a:gd name="connsiteY1677" fmla="*/ 597137 h 1328385"/>
              <a:gd name="connsiteX1678" fmla="*/ 7848849 w 12183871"/>
              <a:gd name="connsiteY1678" fmla="*/ 546382 h 1328385"/>
              <a:gd name="connsiteX1679" fmla="*/ 7848849 w 12183871"/>
              <a:gd name="connsiteY1679" fmla="*/ 497614 h 1328385"/>
              <a:gd name="connsiteX1680" fmla="*/ 7852912 w 12183871"/>
              <a:gd name="connsiteY1680" fmla="*/ 452910 h 1328385"/>
              <a:gd name="connsiteX1681" fmla="*/ 7865105 w 12183871"/>
              <a:gd name="connsiteY1681" fmla="*/ 452910 h 1328385"/>
              <a:gd name="connsiteX1682" fmla="*/ 7852912 w 12183871"/>
              <a:gd name="connsiteY1682" fmla="*/ 434667 h 1328385"/>
              <a:gd name="connsiteX1683" fmla="*/ 7865105 w 12183871"/>
              <a:gd name="connsiteY1683" fmla="*/ 434667 h 1328385"/>
              <a:gd name="connsiteX1684" fmla="*/ 7865105 w 12183871"/>
              <a:gd name="connsiteY1684" fmla="*/ 365579 h 1328385"/>
              <a:gd name="connsiteX1685" fmla="*/ 7871155 w 12183871"/>
              <a:gd name="connsiteY1685" fmla="*/ 365579 h 1328385"/>
              <a:gd name="connsiteX1686" fmla="*/ 7871155 w 12183871"/>
              <a:gd name="connsiteY1686" fmla="*/ 312747 h 1328385"/>
              <a:gd name="connsiteX1687" fmla="*/ 7887411 w 12183871"/>
              <a:gd name="connsiteY1687" fmla="*/ 268043 h 1328385"/>
              <a:gd name="connsiteX1688" fmla="*/ 7893463 w 12183871"/>
              <a:gd name="connsiteY1688" fmla="*/ 217288 h 1328385"/>
              <a:gd name="connsiteX1689" fmla="*/ 7911705 w 12183871"/>
              <a:gd name="connsiteY1689" fmla="*/ 217288 h 1328385"/>
              <a:gd name="connsiteX1690" fmla="*/ 7893463 w 12183871"/>
              <a:gd name="connsiteY1690" fmla="*/ 339118 h 1328385"/>
              <a:gd name="connsiteX1691" fmla="*/ 7887411 w 12183871"/>
              <a:gd name="connsiteY1691" fmla="*/ 339118 h 1328385"/>
              <a:gd name="connsiteX1692" fmla="*/ 7887411 w 12183871"/>
              <a:gd name="connsiteY1692" fmla="*/ 412270 h 1328385"/>
              <a:gd name="connsiteX1693" fmla="*/ 7879284 w 12183871"/>
              <a:gd name="connsiteY1693" fmla="*/ 412270 h 1328385"/>
              <a:gd name="connsiteX1694" fmla="*/ 7887411 w 12183871"/>
              <a:gd name="connsiteY1694" fmla="*/ 428526 h 1328385"/>
              <a:gd name="connsiteX1695" fmla="*/ 7887411 w 12183871"/>
              <a:gd name="connsiteY1695" fmla="*/ 434577 h 1328385"/>
              <a:gd name="connsiteX1696" fmla="*/ 7883347 w 12183871"/>
              <a:gd name="connsiteY1696" fmla="*/ 442705 h 1328385"/>
              <a:gd name="connsiteX1697" fmla="*/ 7879284 w 12183871"/>
              <a:gd name="connsiteY1697" fmla="*/ 442705 h 1328385"/>
              <a:gd name="connsiteX1698" fmla="*/ 7879284 w 12183871"/>
              <a:gd name="connsiteY1698" fmla="*/ 446769 h 1328385"/>
              <a:gd name="connsiteX1699" fmla="*/ 7887411 w 12183871"/>
              <a:gd name="connsiteY1699" fmla="*/ 528049 h 1328385"/>
              <a:gd name="connsiteX1700" fmla="*/ 7887411 w 12183871"/>
              <a:gd name="connsiteY1700" fmla="*/ 656020 h 1328385"/>
              <a:gd name="connsiteX1701" fmla="*/ 7893463 w 12183871"/>
              <a:gd name="connsiteY1701" fmla="*/ 656020 h 1328385"/>
              <a:gd name="connsiteX1702" fmla="*/ 7897526 w 12183871"/>
              <a:gd name="connsiteY1702" fmla="*/ 682391 h 1328385"/>
              <a:gd name="connsiteX1703" fmla="*/ 7897526 w 12183871"/>
              <a:gd name="connsiteY1703" fmla="*/ 708761 h 1328385"/>
              <a:gd name="connsiteX1704" fmla="*/ 7905654 w 12183871"/>
              <a:gd name="connsiteY1704" fmla="*/ 731068 h 1328385"/>
              <a:gd name="connsiteX1705" fmla="*/ 7911705 w 12183871"/>
              <a:gd name="connsiteY1705" fmla="*/ 664057 h 1328385"/>
              <a:gd name="connsiteX1706" fmla="*/ 7919833 w 12183871"/>
              <a:gd name="connsiteY1706" fmla="*/ 664057 h 1328385"/>
              <a:gd name="connsiteX1707" fmla="*/ 7919833 w 12183871"/>
              <a:gd name="connsiteY1707" fmla="*/ 649879 h 1328385"/>
              <a:gd name="connsiteX1708" fmla="*/ 7927961 w 12183871"/>
              <a:gd name="connsiteY1708" fmla="*/ 649879 h 1328385"/>
              <a:gd name="connsiteX1709" fmla="*/ 7934012 w 12183871"/>
              <a:gd name="connsiteY1709" fmla="*/ 609239 h 1328385"/>
              <a:gd name="connsiteX1710" fmla="*/ 7968511 w 12183871"/>
              <a:gd name="connsiteY1710" fmla="*/ 582868 h 1328385"/>
              <a:gd name="connsiteX1711" fmla="*/ 7970498 w 12183871"/>
              <a:gd name="connsiteY1711" fmla="*/ 519921 h 1328385"/>
              <a:gd name="connsiteX1712" fmla="*/ 7974562 w 12183871"/>
              <a:gd name="connsiteY1712" fmla="*/ 448846 h 1328385"/>
              <a:gd name="connsiteX1713" fmla="*/ 7986754 w 12183871"/>
              <a:gd name="connsiteY1713" fmla="*/ 375694 h 1328385"/>
              <a:gd name="connsiteX1714" fmla="*/ 8000932 w 12183871"/>
              <a:gd name="connsiteY1714" fmla="*/ 312747 h 1328385"/>
              <a:gd name="connsiteX1715" fmla="*/ 8004997 w 12183871"/>
              <a:gd name="connsiteY1715" fmla="*/ 290440 h 1328385"/>
              <a:gd name="connsiteX1716" fmla="*/ 8004997 w 12183871"/>
              <a:gd name="connsiteY1716" fmla="*/ 268134 h 1328385"/>
              <a:gd name="connsiteX1717" fmla="*/ 8011047 w 12183871"/>
              <a:gd name="connsiteY1717" fmla="*/ 249891 h 1328385"/>
              <a:gd name="connsiteX1718" fmla="*/ 8027303 w 12183871"/>
              <a:gd name="connsiteY1718" fmla="*/ 231648 h 1328385"/>
              <a:gd name="connsiteX1719" fmla="*/ 8027303 w 12183871"/>
              <a:gd name="connsiteY1719" fmla="*/ 225597 h 1328385"/>
              <a:gd name="connsiteX1720" fmla="*/ 8033445 w 12183871"/>
              <a:gd name="connsiteY1720" fmla="*/ 225597 h 1328385"/>
              <a:gd name="connsiteX1721" fmla="*/ 8033445 w 12183871"/>
              <a:gd name="connsiteY1721" fmla="*/ 266237 h 1328385"/>
              <a:gd name="connsiteX1722" fmla="*/ 8027303 w 12183871"/>
              <a:gd name="connsiteY1722" fmla="*/ 266237 h 1328385"/>
              <a:gd name="connsiteX1723" fmla="*/ 8009061 w 12183871"/>
              <a:gd name="connsiteY1723" fmla="*/ 388157 h 1328385"/>
              <a:gd name="connsiteX1724" fmla="*/ 8000932 w 12183871"/>
              <a:gd name="connsiteY1724" fmla="*/ 428797 h 1328385"/>
              <a:gd name="connsiteX1725" fmla="*/ 7996868 w 12183871"/>
              <a:gd name="connsiteY1725" fmla="*/ 483616 h 1328385"/>
              <a:gd name="connsiteX1726" fmla="*/ 7996868 w 12183871"/>
              <a:gd name="connsiteY1726" fmla="*/ 550627 h 1328385"/>
              <a:gd name="connsiteX1727" fmla="*/ 7996868 w 12183871"/>
              <a:gd name="connsiteY1727" fmla="*/ 619715 h 1328385"/>
              <a:gd name="connsiteX1728" fmla="*/ 7996868 w 12183871"/>
              <a:gd name="connsiteY1728" fmla="*/ 686726 h 1328385"/>
              <a:gd name="connsiteX1729" fmla="*/ 8000932 w 12183871"/>
              <a:gd name="connsiteY1729" fmla="*/ 741544 h 1328385"/>
              <a:gd name="connsiteX1730" fmla="*/ 8009061 w 12183871"/>
              <a:gd name="connsiteY1730" fmla="*/ 778120 h 1328385"/>
              <a:gd name="connsiteX1731" fmla="*/ 8011047 w 12183871"/>
              <a:gd name="connsiteY1731" fmla="*/ 800427 h 1328385"/>
              <a:gd name="connsiteX1732" fmla="*/ 8009061 w 12183871"/>
              <a:gd name="connsiteY1732" fmla="*/ 826798 h 1328385"/>
              <a:gd name="connsiteX1733" fmla="*/ 8009061 w 12183871"/>
              <a:gd name="connsiteY1733" fmla="*/ 849105 h 1328385"/>
              <a:gd name="connsiteX1734" fmla="*/ 8015111 w 12183871"/>
              <a:gd name="connsiteY1734" fmla="*/ 867348 h 1328385"/>
              <a:gd name="connsiteX1735" fmla="*/ 8015111 w 12183871"/>
              <a:gd name="connsiteY1735" fmla="*/ 574830 h 1328385"/>
              <a:gd name="connsiteX1736" fmla="*/ 8009061 w 12183871"/>
              <a:gd name="connsiteY1736" fmla="*/ 574830 h 1328385"/>
              <a:gd name="connsiteX1737" fmla="*/ 8009061 w 12183871"/>
              <a:gd name="connsiteY1737" fmla="*/ 509806 h 1328385"/>
              <a:gd name="connsiteX1738" fmla="*/ 8033445 w 12183871"/>
              <a:gd name="connsiteY1738" fmla="*/ 515857 h 1328385"/>
              <a:gd name="connsiteX1739" fmla="*/ 8041572 w 12183871"/>
              <a:gd name="connsiteY1739" fmla="*/ 574740 h 1328385"/>
              <a:gd name="connsiteX1740" fmla="*/ 8049701 w 12183871"/>
              <a:gd name="connsiteY1740" fmla="*/ 574740 h 1328385"/>
              <a:gd name="connsiteX1741" fmla="*/ 8067943 w 12183871"/>
              <a:gd name="connsiteY1741" fmla="*/ 420398 h 1328385"/>
              <a:gd name="connsiteX1742" fmla="*/ 8073994 w 12183871"/>
              <a:gd name="connsiteY1742" fmla="*/ 420398 h 1328385"/>
              <a:gd name="connsiteX1743" fmla="*/ 8073994 w 12183871"/>
              <a:gd name="connsiteY1743" fmla="*/ 398091 h 1328385"/>
              <a:gd name="connsiteX1744" fmla="*/ 8082122 w 12183871"/>
              <a:gd name="connsiteY1744" fmla="*/ 398091 h 1328385"/>
              <a:gd name="connsiteX1745" fmla="*/ 8082122 w 12183871"/>
              <a:gd name="connsiteY1745" fmla="*/ 365579 h 1328385"/>
              <a:gd name="connsiteX1746" fmla="*/ 8090250 w 12183871"/>
              <a:gd name="connsiteY1746" fmla="*/ 365579 h 1328385"/>
              <a:gd name="connsiteX1747" fmla="*/ 8090250 w 12183871"/>
              <a:gd name="connsiteY1747" fmla="*/ 343272 h 1328385"/>
              <a:gd name="connsiteX1748" fmla="*/ 8082122 w 12183871"/>
              <a:gd name="connsiteY1748" fmla="*/ 316902 h 1328385"/>
              <a:gd name="connsiteX1749" fmla="*/ 8072007 w 12183871"/>
              <a:gd name="connsiteY1749" fmla="*/ 290531 h 1328385"/>
              <a:gd name="connsiteX1750" fmla="*/ 8067943 w 12183871"/>
              <a:gd name="connsiteY1750" fmla="*/ 266147 h 1328385"/>
              <a:gd name="connsiteX1751" fmla="*/ 8073994 w 12183871"/>
              <a:gd name="connsiteY1751" fmla="*/ 268224 h 1328385"/>
              <a:gd name="connsiteX1752" fmla="*/ 8082122 w 12183871"/>
              <a:gd name="connsiteY1752" fmla="*/ 268224 h 1328385"/>
              <a:gd name="connsiteX1753" fmla="*/ 8086186 w 12183871"/>
              <a:gd name="connsiteY1753" fmla="*/ 272288 h 1328385"/>
              <a:gd name="connsiteX1754" fmla="*/ 8086186 w 12183871"/>
              <a:gd name="connsiteY1754" fmla="*/ 276352 h 1328385"/>
              <a:gd name="connsiteX1755" fmla="*/ 8090250 w 12183871"/>
              <a:gd name="connsiteY1755" fmla="*/ 280416 h 1328385"/>
              <a:gd name="connsiteX1756" fmla="*/ 8090250 w 12183871"/>
              <a:gd name="connsiteY1756" fmla="*/ 290531 h 1328385"/>
              <a:gd name="connsiteX1757" fmla="*/ 8104429 w 12183871"/>
              <a:gd name="connsiteY1757" fmla="*/ 312838 h 1328385"/>
              <a:gd name="connsiteX1758" fmla="*/ 8112557 w 12183871"/>
              <a:gd name="connsiteY1758" fmla="*/ 347336 h 1328385"/>
              <a:gd name="connsiteX1759" fmla="*/ 8114634 w 12183871"/>
              <a:gd name="connsiteY1759" fmla="*/ 375784 h 1328385"/>
              <a:gd name="connsiteX1760" fmla="*/ 8118698 w 12183871"/>
              <a:gd name="connsiteY1760" fmla="*/ 406219 h 1328385"/>
              <a:gd name="connsiteX1761" fmla="*/ 8130890 w 12183871"/>
              <a:gd name="connsiteY1761" fmla="*/ 428526 h 1328385"/>
              <a:gd name="connsiteX1762" fmla="*/ 8130890 w 12183871"/>
              <a:gd name="connsiteY1762" fmla="*/ 412270 h 1328385"/>
              <a:gd name="connsiteX1763" fmla="*/ 8136941 w 12183871"/>
              <a:gd name="connsiteY1763" fmla="*/ 389963 h 1328385"/>
              <a:gd name="connsiteX1764" fmla="*/ 8136941 w 12183871"/>
              <a:gd name="connsiteY1764" fmla="*/ 365579 h 1328385"/>
              <a:gd name="connsiteX1765" fmla="*/ 8130890 w 12183871"/>
              <a:gd name="connsiteY1765" fmla="*/ 339208 h 1328385"/>
              <a:gd name="connsiteX1766" fmla="*/ 8155274 w 12183871"/>
              <a:gd name="connsiteY1766" fmla="*/ 339208 h 1328385"/>
              <a:gd name="connsiteX1767" fmla="*/ 8155274 w 12183871"/>
              <a:gd name="connsiteY1767" fmla="*/ 306696 h 1328385"/>
              <a:gd name="connsiteX1768" fmla="*/ 8177581 w 12183871"/>
              <a:gd name="connsiteY1768" fmla="*/ 306696 h 1328385"/>
              <a:gd name="connsiteX1769" fmla="*/ 8171530 w 12183871"/>
              <a:gd name="connsiteY1769" fmla="*/ 406219 h 1328385"/>
              <a:gd name="connsiteX1770" fmla="*/ 8189773 w 12183871"/>
              <a:gd name="connsiteY1770" fmla="*/ 412270 h 1328385"/>
              <a:gd name="connsiteX1771" fmla="*/ 8189773 w 12183871"/>
              <a:gd name="connsiteY1771" fmla="*/ 446769 h 1328385"/>
              <a:gd name="connsiteX1772" fmla="*/ 8195824 w 12183871"/>
              <a:gd name="connsiteY1772" fmla="*/ 446769 h 1328385"/>
              <a:gd name="connsiteX1773" fmla="*/ 8203952 w 12183871"/>
              <a:gd name="connsiteY1773" fmla="*/ 479281 h 1328385"/>
              <a:gd name="connsiteX1774" fmla="*/ 8212080 w 12183871"/>
              <a:gd name="connsiteY1774" fmla="*/ 479281 h 1328385"/>
              <a:gd name="connsiteX1775" fmla="*/ 8230323 w 12183871"/>
              <a:gd name="connsiteY1775" fmla="*/ 550356 h 1328385"/>
              <a:gd name="connsiteX1776" fmla="*/ 8244502 w 12183871"/>
              <a:gd name="connsiteY1776" fmla="*/ 550356 h 1328385"/>
              <a:gd name="connsiteX1777" fmla="*/ 8252629 w 12183871"/>
              <a:gd name="connsiteY1777" fmla="*/ 623508 h 1328385"/>
              <a:gd name="connsiteX1778" fmla="*/ 8258680 w 12183871"/>
              <a:gd name="connsiteY1778" fmla="*/ 623508 h 1328385"/>
              <a:gd name="connsiteX1779" fmla="*/ 8258680 w 12183871"/>
              <a:gd name="connsiteY1779" fmla="*/ 615380 h 1328385"/>
              <a:gd name="connsiteX1780" fmla="*/ 8276923 w 12183871"/>
              <a:gd name="connsiteY1780" fmla="*/ 586932 h 1328385"/>
              <a:gd name="connsiteX1781" fmla="*/ 8280987 w 12183871"/>
              <a:gd name="connsiteY1781" fmla="*/ 546292 h 1328385"/>
              <a:gd name="connsiteX1782" fmla="*/ 8280987 w 12183871"/>
              <a:gd name="connsiteY1782" fmla="*/ 497524 h 1328385"/>
              <a:gd name="connsiteX1783" fmla="*/ 8276923 w 12183871"/>
              <a:gd name="connsiteY1783" fmla="*/ 448756 h 1328385"/>
              <a:gd name="connsiteX1784" fmla="*/ 8274937 w 12183871"/>
              <a:gd name="connsiteY1784" fmla="*/ 402065 h 1328385"/>
              <a:gd name="connsiteX1785" fmla="*/ 8270872 w 12183871"/>
              <a:gd name="connsiteY1785" fmla="*/ 365489 h 1328385"/>
              <a:gd name="connsiteX1786" fmla="*/ 8276923 w 12183871"/>
              <a:gd name="connsiteY1786" fmla="*/ 365489 h 1328385"/>
              <a:gd name="connsiteX1787" fmla="*/ 8276923 w 12183871"/>
              <a:gd name="connsiteY1787" fmla="*/ 371540 h 1328385"/>
              <a:gd name="connsiteX1788" fmla="*/ 8280987 w 12183871"/>
              <a:gd name="connsiteY1788" fmla="*/ 375604 h 1328385"/>
              <a:gd name="connsiteX1789" fmla="*/ 8280987 w 12183871"/>
              <a:gd name="connsiteY1789" fmla="*/ 375604 h 1328385"/>
              <a:gd name="connsiteX1790" fmla="*/ 8280987 w 12183871"/>
              <a:gd name="connsiteY1790" fmla="*/ 371540 h 1328385"/>
              <a:gd name="connsiteX1791" fmla="*/ 8285051 w 12183871"/>
              <a:gd name="connsiteY1791" fmla="*/ 367476 h 1328385"/>
              <a:gd name="connsiteX1792" fmla="*/ 8285051 w 12183871"/>
              <a:gd name="connsiteY1792" fmla="*/ 361425 h 1328385"/>
              <a:gd name="connsiteX1793" fmla="*/ 8285051 w 12183871"/>
              <a:gd name="connsiteY1793" fmla="*/ 357361 h 1328385"/>
              <a:gd name="connsiteX1794" fmla="*/ 8285051 w 12183871"/>
              <a:gd name="connsiteY1794" fmla="*/ 357361 h 1328385"/>
              <a:gd name="connsiteX1795" fmla="*/ 8276923 w 12183871"/>
              <a:gd name="connsiteY1795" fmla="*/ 357361 h 1328385"/>
              <a:gd name="connsiteX1796" fmla="*/ 8258680 w 12183871"/>
              <a:gd name="connsiteY1796" fmla="*/ 249710 h 1328385"/>
              <a:gd name="connsiteX1797" fmla="*/ 8252629 w 12183871"/>
              <a:gd name="connsiteY1797" fmla="*/ 249710 h 1328385"/>
              <a:gd name="connsiteX1798" fmla="*/ 8252629 w 12183871"/>
              <a:gd name="connsiteY1798" fmla="*/ 203019 h 1328385"/>
              <a:gd name="connsiteX1799" fmla="*/ 8244502 w 12183871"/>
              <a:gd name="connsiteY1799" fmla="*/ 203019 h 1328385"/>
              <a:gd name="connsiteX1800" fmla="*/ 8236374 w 12183871"/>
              <a:gd name="connsiteY1800" fmla="*/ 162379 h 1328385"/>
              <a:gd name="connsiteX1801" fmla="*/ 8258680 w 12183871"/>
              <a:gd name="connsiteY1801" fmla="*/ 162379 h 1328385"/>
              <a:gd name="connsiteX1802" fmla="*/ 8270872 w 12183871"/>
              <a:gd name="connsiteY1802" fmla="*/ 227403 h 1328385"/>
              <a:gd name="connsiteX1803" fmla="*/ 8289116 w 12183871"/>
              <a:gd name="connsiteY1803" fmla="*/ 294414 h 1328385"/>
              <a:gd name="connsiteX1804" fmla="*/ 8311422 w 12183871"/>
              <a:gd name="connsiteY1804" fmla="*/ 357361 h 1328385"/>
              <a:gd name="connsiteX1805" fmla="*/ 8325601 w 12183871"/>
              <a:gd name="connsiteY1805" fmla="*/ 487319 h 1328385"/>
              <a:gd name="connsiteX1806" fmla="*/ 8329665 w 12183871"/>
              <a:gd name="connsiteY1806" fmla="*/ 483255 h 1328385"/>
              <a:gd name="connsiteX1807" fmla="*/ 8329665 w 12183871"/>
              <a:gd name="connsiteY1807" fmla="*/ 483255 h 1328385"/>
              <a:gd name="connsiteX1808" fmla="*/ 8329665 w 12183871"/>
              <a:gd name="connsiteY1808" fmla="*/ 483255 h 1328385"/>
              <a:gd name="connsiteX1809" fmla="*/ 8329665 w 12183871"/>
              <a:gd name="connsiteY1809" fmla="*/ 483255 h 1328385"/>
              <a:gd name="connsiteX1810" fmla="*/ 8333729 w 12183871"/>
              <a:gd name="connsiteY1810" fmla="*/ 479191 h 1328385"/>
              <a:gd name="connsiteX1811" fmla="*/ 8333729 w 12183871"/>
              <a:gd name="connsiteY1811" fmla="*/ 479191 h 1328385"/>
              <a:gd name="connsiteX1812" fmla="*/ 8347908 w 12183871"/>
              <a:gd name="connsiteY1812" fmla="*/ 460948 h 1328385"/>
              <a:gd name="connsiteX1813" fmla="*/ 8351972 w 12183871"/>
              <a:gd name="connsiteY1813" fmla="*/ 442705 h 1328385"/>
              <a:gd name="connsiteX1814" fmla="*/ 8351972 w 12183871"/>
              <a:gd name="connsiteY1814" fmla="*/ 420398 h 1328385"/>
              <a:gd name="connsiteX1815" fmla="*/ 8358022 w 12183871"/>
              <a:gd name="connsiteY1815" fmla="*/ 398091 h 1328385"/>
              <a:gd name="connsiteX1816" fmla="*/ 8380330 w 12183871"/>
              <a:gd name="connsiteY1816" fmla="*/ 316811 h 1328385"/>
              <a:gd name="connsiteX1817" fmla="*/ 8398662 w 12183871"/>
              <a:gd name="connsiteY1817" fmla="*/ 231467 h 1328385"/>
              <a:gd name="connsiteX1818" fmla="*/ 8414919 w 12183871"/>
              <a:gd name="connsiteY1818" fmla="*/ 231467 h 1328385"/>
              <a:gd name="connsiteX1819" fmla="*/ 8410854 w 12183871"/>
              <a:gd name="connsiteY1819" fmla="*/ 290350 h 1328385"/>
              <a:gd name="connsiteX1820" fmla="*/ 8396676 w 12183871"/>
              <a:gd name="connsiteY1820" fmla="*/ 343182 h 1328385"/>
              <a:gd name="connsiteX1821" fmla="*/ 8384484 w 12183871"/>
              <a:gd name="connsiteY1821" fmla="*/ 393937 h 1328385"/>
              <a:gd name="connsiteX1822" fmla="*/ 8374369 w 12183871"/>
              <a:gd name="connsiteY1822" fmla="*/ 446769 h 1328385"/>
              <a:gd name="connsiteX1823" fmla="*/ 8380420 w 12183871"/>
              <a:gd name="connsiteY1823" fmla="*/ 446769 h 1328385"/>
              <a:gd name="connsiteX1824" fmla="*/ 8380420 w 12183871"/>
              <a:gd name="connsiteY1824" fmla="*/ 428526 h 1328385"/>
              <a:gd name="connsiteX1825" fmla="*/ 8396676 w 12183871"/>
              <a:gd name="connsiteY1825" fmla="*/ 402155 h 1328385"/>
              <a:gd name="connsiteX1826" fmla="*/ 8410854 w 12183871"/>
              <a:gd name="connsiteY1826" fmla="*/ 361515 h 1328385"/>
              <a:gd name="connsiteX1827" fmla="*/ 8416996 w 12183871"/>
              <a:gd name="connsiteY1827" fmla="*/ 312747 h 1328385"/>
              <a:gd name="connsiteX1828" fmla="*/ 8429187 w 12183871"/>
              <a:gd name="connsiteY1828" fmla="*/ 268043 h 1328385"/>
              <a:gd name="connsiteX1829" fmla="*/ 8439393 w 12183871"/>
              <a:gd name="connsiteY1829" fmla="*/ 231467 h 1328385"/>
              <a:gd name="connsiteX1830" fmla="*/ 8447521 w 12183871"/>
              <a:gd name="connsiteY1830" fmla="*/ 231467 h 1328385"/>
              <a:gd name="connsiteX1831" fmla="*/ 8447521 w 12183871"/>
              <a:gd name="connsiteY1831" fmla="*/ 284299 h 1328385"/>
              <a:gd name="connsiteX1832" fmla="*/ 8439393 w 12183871"/>
              <a:gd name="connsiteY1832" fmla="*/ 284299 h 1328385"/>
              <a:gd name="connsiteX1833" fmla="*/ 8439393 w 12183871"/>
              <a:gd name="connsiteY1833" fmla="*/ 324939 h 1328385"/>
              <a:gd name="connsiteX1834" fmla="*/ 8433251 w 12183871"/>
              <a:gd name="connsiteY1834" fmla="*/ 324939 h 1328385"/>
              <a:gd name="connsiteX1835" fmla="*/ 8416996 w 12183871"/>
              <a:gd name="connsiteY1835" fmla="*/ 383822 h 1328385"/>
              <a:gd name="connsiteX1836" fmla="*/ 8416996 w 12183871"/>
              <a:gd name="connsiteY1836" fmla="*/ 446769 h 1328385"/>
              <a:gd name="connsiteX1837" fmla="*/ 8421060 w 12183871"/>
              <a:gd name="connsiteY1837" fmla="*/ 511793 h 1328385"/>
              <a:gd name="connsiteX1838" fmla="*/ 8421060 w 12183871"/>
              <a:gd name="connsiteY1838" fmla="*/ 582868 h 1328385"/>
              <a:gd name="connsiteX1839" fmla="*/ 8439302 w 12183871"/>
              <a:gd name="connsiteY1839" fmla="*/ 582868 h 1328385"/>
              <a:gd name="connsiteX1840" fmla="*/ 8439302 w 12183871"/>
              <a:gd name="connsiteY1840" fmla="*/ 631636 h 1328385"/>
              <a:gd name="connsiteX1841" fmla="*/ 8447430 w 12183871"/>
              <a:gd name="connsiteY1841" fmla="*/ 631636 h 1328385"/>
              <a:gd name="connsiteX1842" fmla="*/ 8447430 w 12183871"/>
              <a:gd name="connsiteY1842" fmla="*/ 623508 h 1328385"/>
              <a:gd name="connsiteX1843" fmla="*/ 8455559 w 12183871"/>
              <a:gd name="connsiteY1843" fmla="*/ 623508 h 1328385"/>
              <a:gd name="connsiteX1844" fmla="*/ 8473801 w 12183871"/>
              <a:gd name="connsiteY1844" fmla="*/ 528049 h 1328385"/>
              <a:gd name="connsiteX1845" fmla="*/ 8479852 w 12183871"/>
              <a:gd name="connsiteY1845" fmla="*/ 528049 h 1328385"/>
              <a:gd name="connsiteX1846" fmla="*/ 8479852 w 12183871"/>
              <a:gd name="connsiteY1846" fmla="*/ 493550 h 1328385"/>
              <a:gd name="connsiteX1847" fmla="*/ 8487980 w 12183871"/>
              <a:gd name="connsiteY1847" fmla="*/ 493550 h 1328385"/>
              <a:gd name="connsiteX1848" fmla="*/ 8487980 w 12183871"/>
              <a:gd name="connsiteY1848" fmla="*/ 452910 h 1328385"/>
              <a:gd name="connsiteX1849" fmla="*/ 8496108 w 12183871"/>
              <a:gd name="connsiteY1849" fmla="*/ 452910 h 1328385"/>
              <a:gd name="connsiteX1850" fmla="*/ 8496108 w 12183871"/>
              <a:gd name="connsiteY1850" fmla="*/ 428526 h 1328385"/>
              <a:gd name="connsiteX1851" fmla="*/ 8502249 w 12183871"/>
              <a:gd name="connsiteY1851" fmla="*/ 428526 h 1328385"/>
              <a:gd name="connsiteX1852" fmla="*/ 8502249 w 12183871"/>
              <a:gd name="connsiteY1852" fmla="*/ 398091 h 1328385"/>
              <a:gd name="connsiteX1853" fmla="*/ 8514441 w 12183871"/>
              <a:gd name="connsiteY1853" fmla="*/ 398091 h 1328385"/>
              <a:gd name="connsiteX1854" fmla="*/ 8514441 w 12183871"/>
              <a:gd name="connsiteY1854" fmla="*/ 357451 h 1328385"/>
              <a:gd name="connsiteX1855" fmla="*/ 8524646 w 12183871"/>
              <a:gd name="connsiteY1855" fmla="*/ 316811 h 1328385"/>
              <a:gd name="connsiteX1856" fmla="*/ 8532774 w 12183871"/>
              <a:gd name="connsiteY1856" fmla="*/ 280235 h 1328385"/>
              <a:gd name="connsiteX1857" fmla="*/ 8536839 w 12183871"/>
              <a:gd name="connsiteY1857" fmla="*/ 231467 h 1328385"/>
              <a:gd name="connsiteX1858" fmla="*/ 8561222 w 12183871"/>
              <a:gd name="connsiteY1858" fmla="*/ 231467 h 1328385"/>
              <a:gd name="connsiteX1859" fmla="*/ 8561222 w 12183871"/>
              <a:gd name="connsiteY1859" fmla="*/ 243659 h 1328385"/>
              <a:gd name="connsiteX1860" fmla="*/ 8555171 w 12183871"/>
              <a:gd name="connsiteY1860" fmla="*/ 243659 h 1328385"/>
              <a:gd name="connsiteX1861" fmla="*/ 8555171 w 12183871"/>
              <a:gd name="connsiteY1861" fmla="*/ 290350 h 1328385"/>
              <a:gd name="connsiteX1862" fmla="*/ 8542980 w 12183871"/>
              <a:gd name="connsiteY1862" fmla="*/ 290350 h 1328385"/>
              <a:gd name="connsiteX1863" fmla="*/ 8520673 w 12183871"/>
              <a:gd name="connsiteY1863" fmla="*/ 428436 h 1328385"/>
              <a:gd name="connsiteX1864" fmla="*/ 8528801 w 12183871"/>
              <a:gd name="connsiteY1864" fmla="*/ 428436 h 1328385"/>
              <a:gd name="connsiteX1865" fmla="*/ 8561313 w 12183871"/>
              <a:gd name="connsiteY1865" fmla="*/ 312657 h 1328385"/>
              <a:gd name="connsiteX1866" fmla="*/ 8577569 w 12183871"/>
              <a:gd name="connsiteY1866" fmla="*/ 312657 h 1328385"/>
              <a:gd name="connsiteX1867" fmla="*/ 8569441 w 12183871"/>
              <a:gd name="connsiteY1867" fmla="*/ 357361 h 1328385"/>
              <a:gd name="connsiteX1868" fmla="*/ 8555262 w 12183871"/>
              <a:gd name="connsiteY1868" fmla="*/ 393937 h 1328385"/>
              <a:gd name="connsiteX1869" fmla="*/ 8543070 w 12183871"/>
              <a:gd name="connsiteY1869" fmla="*/ 434577 h 1328385"/>
              <a:gd name="connsiteX1870" fmla="*/ 8561313 w 12183871"/>
              <a:gd name="connsiteY1870" fmla="*/ 434577 h 1328385"/>
              <a:gd name="connsiteX1871" fmla="*/ 8561313 w 12183871"/>
              <a:gd name="connsiteY1871" fmla="*/ 469076 h 1328385"/>
              <a:gd name="connsiteX1872" fmla="*/ 8569441 w 12183871"/>
              <a:gd name="connsiteY1872" fmla="*/ 469076 h 1328385"/>
              <a:gd name="connsiteX1873" fmla="*/ 8573505 w 12183871"/>
              <a:gd name="connsiteY1873" fmla="*/ 438641 h 1328385"/>
              <a:gd name="connsiteX1874" fmla="*/ 8583620 w 12183871"/>
              <a:gd name="connsiteY1874" fmla="*/ 412270 h 1328385"/>
              <a:gd name="connsiteX1875" fmla="*/ 8595811 w 12183871"/>
              <a:gd name="connsiteY1875" fmla="*/ 387886 h 1328385"/>
              <a:gd name="connsiteX1876" fmla="*/ 8595811 w 12183871"/>
              <a:gd name="connsiteY1876" fmla="*/ 347246 h 1328385"/>
              <a:gd name="connsiteX1877" fmla="*/ 8601862 w 12183871"/>
              <a:gd name="connsiteY1877" fmla="*/ 347246 h 1328385"/>
              <a:gd name="connsiteX1878" fmla="*/ 8605926 w 12183871"/>
              <a:gd name="connsiteY1878" fmla="*/ 343182 h 1328385"/>
              <a:gd name="connsiteX1879" fmla="*/ 8605926 w 12183871"/>
              <a:gd name="connsiteY1879" fmla="*/ 343182 h 1328385"/>
              <a:gd name="connsiteX1880" fmla="*/ 8605926 w 12183871"/>
              <a:gd name="connsiteY1880" fmla="*/ 343182 h 1328385"/>
              <a:gd name="connsiteX1881" fmla="*/ 8609990 w 12183871"/>
              <a:gd name="connsiteY1881" fmla="*/ 343182 h 1328385"/>
              <a:gd name="connsiteX1882" fmla="*/ 8614054 w 12183871"/>
              <a:gd name="connsiteY1882" fmla="*/ 343182 h 1328385"/>
              <a:gd name="connsiteX1883" fmla="*/ 8618119 w 12183871"/>
              <a:gd name="connsiteY1883" fmla="*/ 339118 h 1328385"/>
              <a:gd name="connsiteX1884" fmla="*/ 8618119 w 12183871"/>
              <a:gd name="connsiteY1884" fmla="*/ 365489 h 1328385"/>
              <a:gd name="connsiteX1885" fmla="*/ 8609990 w 12183871"/>
              <a:gd name="connsiteY1885" fmla="*/ 398001 h 1328385"/>
              <a:gd name="connsiteX1886" fmla="*/ 8609990 w 12183871"/>
              <a:gd name="connsiteY1886" fmla="*/ 428436 h 1328385"/>
              <a:gd name="connsiteX1887" fmla="*/ 8609990 w 12183871"/>
              <a:gd name="connsiteY1887" fmla="*/ 456884 h 1328385"/>
              <a:gd name="connsiteX1888" fmla="*/ 8618119 w 12183871"/>
              <a:gd name="connsiteY1888" fmla="*/ 479191 h 1328385"/>
              <a:gd name="connsiteX1889" fmla="*/ 8620196 w 12183871"/>
              <a:gd name="connsiteY1889" fmla="*/ 430423 h 1328385"/>
              <a:gd name="connsiteX1890" fmla="*/ 8632387 w 12183871"/>
              <a:gd name="connsiteY1890" fmla="*/ 389783 h 1328385"/>
              <a:gd name="connsiteX1891" fmla="*/ 8642593 w 12183871"/>
              <a:gd name="connsiteY1891" fmla="*/ 349143 h 1328385"/>
              <a:gd name="connsiteX1892" fmla="*/ 8650721 w 12183871"/>
              <a:gd name="connsiteY1892" fmla="*/ 306516 h 1328385"/>
              <a:gd name="connsiteX1893" fmla="*/ 8677091 w 12183871"/>
              <a:gd name="connsiteY1893" fmla="*/ 306516 h 1328385"/>
              <a:gd name="connsiteX1894" fmla="*/ 8664900 w 12183871"/>
              <a:gd name="connsiteY1894" fmla="*/ 383732 h 1328385"/>
              <a:gd name="connsiteX1895" fmla="*/ 8658849 w 12183871"/>
              <a:gd name="connsiteY1895" fmla="*/ 465012 h 1328385"/>
              <a:gd name="connsiteX1896" fmla="*/ 8650721 w 12183871"/>
              <a:gd name="connsiteY1896" fmla="*/ 550356 h 1328385"/>
              <a:gd name="connsiteX1897" fmla="*/ 8654785 w 12183871"/>
              <a:gd name="connsiteY1897" fmla="*/ 631636 h 1328385"/>
              <a:gd name="connsiteX1898" fmla="*/ 8664990 w 12183871"/>
              <a:gd name="connsiteY1898" fmla="*/ 704788 h 1328385"/>
              <a:gd name="connsiteX1899" fmla="*/ 8669054 w 12183871"/>
              <a:gd name="connsiteY1899" fmla="*/ 731159 h 1328385"/>
              <a:gd name="connsiteX1900" fmla="*/ 8673118 w 12183871"/>
              <a:gd name="connsiteY1900" fmla="*/ 759607 h 1328385"/>
              <a:gd name="connsiteX1901" fmla="*/ 8673118 w 12183871"/>
              <a:gd name="connsiteY1901" fmla="*/ 790041 h 1328385"/>
              <a:gd name="connsiteX1902" fmla="*/ 8673118 w 12183871"/>
              <a:gd name="connsiteY1902" fmla="*/ 814425 h 1328385"/>
              <a:gd name="connsiteX1903" fmla="*/ 8683323 w 12183871"/>
              <a:gd name="connsiteY1903" fmla="*/ 834745 h 1328385"/>
              <a:gd name="connsiteX1904" fmla="*/ 8683323 w 12183871"/>
              <a:gd name="connsiteY1904" fmla="*/ 631726 h 1328385"/>
              <a:gd name="connsiteX1905" fmla="*/ 8691451 w 12183871"/>
              <a:gd name="connsiteY1905" fmla="*/ 631726 h 1328385"/>
              <a:gd name="connsiteX1906" fmla="*/ 8695515 w 12183871"/>
              <a:gd name="connsiteY1906" fmla="*/ 597227 h 1328385"/>
              <a:gd name="connsiteX1907" fmla="*/ 8695515 w 12183871"/>
              <a:gd name="connsiteY1907" fmla="*/ 560651 h 1328385"/>
              <a:gd name="connsiteX1908" fmla="*/ 8691451 w 12183871"/>
              <a:gd name="connsiteY1908" fmla="*/ 534280 h 1328385"/>
              <a:gd name="connsiteX1909" fmla="*/ 8705630 w 12183871"/>
              <a:gd name="connsiteY1909" fmla="*/ 534280 h 1328385"/>
              <a:gd name="connsiteX1910" fmla="*/ 8705630 w 12183871"/>
              <a:gd name="connsiteY1910" fmla="*/ 501768 h 1328385"/>
              <a:gd name="connsiteX1911" fmla="*/ 8732001 w 12183871"/>
              <a:gd name="connsiteY1911" fmla="*/ 501768 h 1328385"/>
              <a:gd name="connsiteX1912" fmla="*/ 8723873 w 12183871"/>
              <a:gd name="connsiteY1912" fmla="*/ 550536 h 1328385"/>
              <a:gd name="connsiteX1913" fmla="*/ 8717731 w 12183871"/>
              <a:gd name="connsiteY1913" fmla="*/ 550536 h 1328385"/>
              <a:gd name="connsiteX1914" fmla="*/ 8717731 w 12183871"/>
              <a:gd name="connsiteY1914" fmla="*/ 570856 h 1328385"/>
              <a:gd name="connsiteX1915" fmla="*/ 8721796 w 12183871"/>
              <a:gd name="connsiteY1915" fmla="*/ 601291 h 1328385"/>
              <a:gd name="connsiteX1916" fmla="*/ 8727846 w 12183871"/>
              <a:gd name="connsiteY1916" fmla="*/ 637867 h 1328385"/>
              <a:gd name="connsiteX1917" fmla="*/ 8735974 w 12183871"/>
              <a:gd name="connsiteY1917" fmla="*/ 672366 h 1328385"/>
              <a:gd name="connsiteX1918" fmla="*/ 8742025 w 12183871"/>
              <a:gd name="connsiteY1918" fmla="*/ 700814 h 1328385"/>
              <a:gd name="connsiteX1919" fmla="*/ 8746089 w 12183871"/>
              <a:gd name="connsiteY1919" fmla="*/ 713006 h 1328385"/>
              <a:gd name="connsiteX1920" fmla="*/ 8754217 w 12183871"/>
              <a:gd name="connsiteY1920" fmla="*/ 631726 h 1328385"/>
              <a:gd name="connsiteX1921" fmla="*/ 8762345 w 12183871"/>
              <a:gd name="connsiteY1921" fmla="*/ 550446 h 1328385"/>
              <a:gd name="connsiteX1922" fmla="*/ 8764332 w 12183871"/>
              <a:gd name="connsiteY1922" fmla="*/ 461038 h 1328385"/>
              <a:gd name="connsiteX1923" fmla="*/ 8764332 w 12183871"/>
              <a:gd name="connsiteY1923" fmla="*/ 387886 h 1328385"/>
              <a:gd name="connsiteX1924" fmla="*/ 8758281 w 12183871"/>
              <a:gd name="connsiteY1924" fmla="*/ 387886 h 1328385"/>
              <a:gd name="connsiteX1925" fmla="*/ 8758281 w 12183871"/>
              <a:gd name="connsiteY1925" fmla="*/ 330990 h 1328385"/>
              <a:gd name="connsiteX1926" fmla="*/ 8746089 w 12183871"/>
              <a:gd name="connsiteY1926" fmla="*/ 330990 h 1328385"/>
              <a:gd name="connsiteX1927" fmla="*/ 8746089 w 12183871"/>
              <a:gd name="connsiteY1927" fmla="*/ 276171 h 1328385"/>
              <a:gd name="connsiteX1928" fmla="*/ 8731820 w 12183871"/>
              <a:gd name="connsiteY1928" fmla="*/ 209160 h 1328385"/>
              <a:gd name="connsiteX1929" fmla="*/ 8717641 w 12183871"/>
              <a:gd name="connsiteY1929" fmla="*/ 144137 h 1328385"/>
              <a:gd name="connsiteX1930" fmla="*/ 8739948 w 12183871"/>
              <a:gd name="connsiteY1930" fmla="*/ 154251 h 1328385"/>
              <a:gd name="connsiteX1931" fmla="*/ 8786639 w 12183871"/>
              <a:gd name="connsiteY1931" fmla="*/ 420308 h 1328385"/>
              <a:gd name="connsiteX1932" fmla="*/ 8790703 w 12183871"/>
              <a:gd name="connsiteY1932" fmla="*/ 448756 h 1328385"/>
              <a:gd name="connsiteX1933" fmla="*/ 8786639 w 12183871"/>
              <a:gd name="connsiteY1933" fmla="*/ 483255 h 1328385"/>
              <a:gd name="connsiteX1934" fmla="*/ 8786639 w 12183871"/>
              <a:gd name="connsiteY1934" fmla="*/ 511703 h 1328385"/>
              <a:gd name="connsiteX1935" fmla="*/ 8798831 w 12183871"/>
              <a:gd name="connsiteY1935" fmla="*/ 534010 h 1328385"/>
              <a:gd name="connsiteX1936" fmla="*/ 8853650 w 12183871"/>
              <a:gd name="connsiteY1936" fmla="*/ 208980 h 1328385"/>
              <a:gd name="connsiteX1937" fmla="*/ 8867828 w 12183871"/>
              <a:gd name="connsiteY1937" fmla="*/ 208980 h 1328385"/>
              <a:gd name="connsiteX1938" fmla="*/ 8839381 w 12183871"/>
              <a:gd name="connsiteY1938" fmla="*/ 428346 h 1328385"/>
              <a:gd name="connsiteX1939" fmla="*/ 8845431 w 12183871"/>
              <a:gd name="connsiteY1939" fmla="*/ 428346 h 1328385"/>
              <a:gd name="connsiteX1940" fmla="*/ 8853560 w 12183871"/>
              <a:gd name="connsiteY1940" fmla="*/ 371450 h 1328385"/>
              <a:gd name="connsiteX1941" fmla="*/ 8879930 w 12183871"/>
              <a:gd name="connsiteY1941" fmla="*/ 371450 h 1328385"/>
              <a:gd name="connsiteX1942" fmla="*/ 8879930 w 12183871"/>
              <a:gd name="connsiteY1942" fmla="*/ 434396 h 1328385"/>
              <a:gd name="connsiteX1943" fmla="*/ 8883995 w 12183871"/>
              <a:gd name="connsiteY1943" fmla="*/ 497343 h 1328385"/>
              <a:gd name="connsiteX1944" fmla="*/ 8894200 w 12183871"/>
              <a:gd name="connsiteY1944" fmla="*/ 550175 h 1328385"/>
              <a:gd name="connsiteX1945" fmla="*/ 8886071 w 12183871"/>
              <a:gd name="connsiteY1945" fmla="*/ 574559 h 1328385"/>
              <a:gd name="connsiteX1946" fmla="*/ 8902327 w 12183871"/>
              <a:gd name="connsiteY1946" fmla="*/ 574559 h 1328385"/>
              <a:gd name="connsiteX1947" fmla="*/ 8908378 w 12183871"/>
              <a:gd name="connsiteY1947" fmla="*/ 631455 h 1328385"/>
              <a:gd name="connsiteX1948" fmla="*/ 8920570 w 12183871"/>
              <a:gd name="connsiteY1948" fmla="*/ 631455 h 1328385"/>
              <a:gd name="connsiteX1949" fmla="*/ 8920570 w 12183871"/>
              <a:gd name="connsiteY1949" fmla="*/ 623327 h 1328385"/>
              <a:gd name="connsiteX1950" fmla="*/ 8989658 w 12183871"/>
              <a:gd name="connsiteY1950" fmla="*/ 405948 h 1328385"/>
              <a:gd name="connsiteX1951" fmla="*/ 8989658 w 12183871"/>
              <a:gd name="connsiteY1951" fmla="*/ 371450 h 1328385"/>
              <a:gd name="connsiteX1952" fmla="*/ 9001850 w 12183871"/>
              <a:gd name="connsiteY1952" fmla="*/ 371450 h 1328385"/>
              <a:gd name="connsiteX1953" fmla="*/ 9007901 w 12183871"/>
              <a:gd name="connsiteY1953" fmla="*/ 312567 h 1328385"/>
              <a:gd name="connsiteX1954" fmla="*/ 9016029 w 12183871"/>
              <a:gd name="connsiteY1954" fmla="*/ 312567 h 1328385"/>
              <a:gd name="connsiteX1955" fmla="*/ 9020093 w 12183871"/>
              <a:gd name="connsiteY1955" fmla="*/ 312567 h 1328385"/>
              <a:gd name="connsiteX1956" fmla="*/ 9020093 w 12183871"/>
              <a:gd name="connsiteY1956" fmla="*/ 308503 h 1328385"/>
              <a:gd name="connsiteX1957" fmla="*/ 9020093 w 12183871"/>
              <a:gd name="connsiteY1957" fmla="*/ 308503 h 1328385"/>
              <a:gd name="connsiteX1958" fmla="*/ 9024157 w 12183871"/>
              <a:gd name="connsiteY1958" fmla="*/ 308503 h 1328385"/>
              <a:gd name="connsiteX1959" fmla="*/ 9026235 w 12183871"/>
              <a:gd name="connsiteY1959" fmla="*/ 308503 h 1328385"/>
              <a:gd name="connsiteX1960" fmla="*/ 9030298 w 12183871"/>
              <a:gd name="connsiteY1960" fmla="*/ 306516 h 1328385"/>
              <a:gd name="connsiteX1961" fmla="*/ 9007901 w 12183871"/>
              <a:gd name="connsiteY1961" fmla="*/ 420308 h 1328385"/>
              <a:gd name="connsiteX1962" fmla="*/ 9024157 w 12183871"/>
              <a:gd name="connsiteY1962" fmla="*/ 420308 h 1328385"/>
              <a:gd name="connsiteX1963" fmla="*/ 9026235 w 12183871"/>
              <a:gd name="connsiteY1963" fmla="*/ 452820 h 1328385"/>
              <a:gd name="connsiteX1964" fmla="*/ 9038426 w 12183871"/>
              <a:gd name="connsiteY1964" fmla="*/ 479191 h 1328385"/>
              <a:gd name="connsiteX1965" fmla="*/ 9048631 w 12183871"/>
              <a:gd name="connsiteY1965" fmla="*/ 501497 h 1328385"/>
              <a:gd name="connsiteX1966" fmla="*/ 9048631 w 12183871"/>
              <a:gd name="connsiteY1966" fmla="*/ 542137 h 1328385"/>
              <a:gd name="connsiteX1967" fmla="*/ 9056760 w 12183871"/>
              <a:gd name="connsiteY1967" fmla="*/ 542137 h 1328385"/>
              <a:gd name="connsiteX1968" fmla="*/ 9056760 w 12183871"/>
              <a:gd name="connsiteY1968" fmla="*/ 568508 h 1328385"/>
              <a:gd name="connsiteX1969" fmla="*/ 9064887 w 12183871"/>
              <a:gd name="connsiteY1969" fmla="*/ 568508 h 1328385"/>
              <a:gd name="connsiteX1970" fmla="*/ 9071028 w 12183871"/>
              <a:gd name="connsiteY1970" fmla="*/ 655839 h 1328385"/>
              <a:gd name="connsiteX1971" fmla="*/ 9083221 w 12183871"/>
              <a:gd name="connsiteY1971" fmla="*/ 655839 h 1328385"/>
              <a:gd name="connsiteX1972" fmla="*/ 9087284 w 12183871"/>
              <a:gd name="connsiteY1972" fmla="*/ 686274 h 1328385"/>
              <a:gd name="connsiteX1973" fmla="*/ 9087284 w 12183871"/>
              <a:gd name="connsiteY1973" fmla="*/ 714722 h 1328385"/>
              <a:gd name="connsiteX1974" fmla="*/ 9087284 w 12183871"/>
              <a:gd name="connsiteY1974" fmla="*/ 741093 h 1328385"/>
              <a:gd name="connsiteX1975" fmla="*/ 9097490 w 12183871"/>
              <a:gd name="connsiteY1975" fmla="*/ 759336 h 1328385"/>
              <a:gd name="connsiteX1976" fmla="*/ 9097490 w 12183871"/>
              <a:gd name="connsiteY1976" fmla="*/ 745157 h 1328385"/>
              <a:gd name="connsiteX1977" fmla="*/ 9111668 w 12183871"/>
              <a:gd name="connsiteY1977" fmla="*/ 726914 h 1328385"/>
              <a:gd name="connsiteX1978" fmla="*/ 9115733 w 12183871"/>
              <a:gd name="connsiteY1978" fmla="*/ 696479 h 1328385"/>
              <a:gd name="connsiteX1979" fmla="*/ 9111668 w 12183871"/>
              <a:gd name="connsiteY1979" fmla="*/ 663967 h 1328385"/>
              <a:gd name="connsiteX1980" fmla="*/ 9105618 w 12183871"/>
              <a:gd name="connsiteY1980" fmla="*/ 663967 h 1328385"/>
              <a:gd name="connsiteX1981" fmla="*/ 9105618 w 12183871"/>
              <a:gd name="connsiteY1981" fmla="*/ 609148 h 1328385"/>
              <a:gd name="connsiteX1982" fmla="*/ 9097490 w 12183871"/>
              <a:gd name="connsiteY1982" fmla="*/ 609148 h 1328385"/>
              <a:gd name="connsiteX1983" fmla="*/ 9097490 w 12183871"/>
              <a:gd name="connsiteY1983" fmla="*/ 568508 h 1328385"/>
              <a:gd name="connsiteX1984" fmla="*/ 9089362 w 12183871"/>
              <a:gd name="connsiteY1984" fmla="*/ 568508 h 1328385"/>
              <a:gd name="connsiteX1985" fmla="*/ 9089362 w 12183871"/>
              <a:gd name="connsiteY1985" fmla="*/ 550265 h 1328385"/>
              <a:gd name="connsiteX1986" fmla="*/ 9083311 w 12183871"/>
              <a:gd name="connsiteY1986" fmla="*/ 550265 h 1328385"/>
              <a:gd name="connsiteX1987" fmla="*/ 9083311 w 12183871"/>
              <a:gd name="connsiteY1987" fmla="*/ 542137 h 1328385"/>
              <a:gd name="connsiteX1988" fmla="*/ 9089362 w 12183871"/>
              <a:gd name="connsiteY1988" fmla="*/ 542137 h 1328385"/>
              <a:gd name="connsiteX1989" fmla="*/ 9093426 w 12183871"/>
              <a:gd name="connsiteY1989" fmla="*/ 538074 h 1328385"/>
              <a:gd name="connsiteX1990" fmla="*/ 9093426 w 12183871"/>
              <a:gd name="connsiteY1990" fmla="*/ 538074 h 1328385"/>
              <a:gd name="connsiteX1991" fmla="*/ 9093426 w 12183871"/>
              <a:gd name="connsiteY1991" fmla="*/ 538074 h 1328385"/>
              <a:gd name="connsiteX1992" fmla="*/ 9097490 w 12183871"/>
              <a:gd name="connsiteY1992" fmla="*/ 538074 h 1328385"/>
              <a:gd name="connsiteX1993" fmla="*/ 9101554 w 12183871"/>
              <a:gd name="connsiteY1993" fmla="*/ 534010 h 1328385"/>
              <a:gd name="connsiteX1994" fmla="*/ 9105618 w 12183871"/>
              <a:gd name="connsiteY1994" fmla="*/ 534010 h 1328385"/>
              <a:gd name="connsiteX1995" fmla="*/ 9105618 w 12183871"/>
              <a:gd name="connsiteY1995" fmla="*/ 556316 h 1328385"/>
              <a:gd name="connsiteX1996" fmla="*/ 9111668 w 12183871"/>
              <a:gd name="connsiteY1996" fmla="*/ 556316 h 1328385"/>
              <a:gd name="connsiteX1997" fmla="*/ 9111668 w 12183871"/>
              <a:gd name="connsiteY1997" fmla="*/ 527868 h 1328385"/>
              <a:gd name="connsiteX1998" fmla="*/ 9138040 w 12183871"/>
              <a:gd name="connsiteY1998" fmla="*/ 527868 h 1328385"/>
              <a:gd name="connsiteX1999" fmla="*/ 9142103 w 12183871"/>
              <a:gd name="connsiteY1999" fmla="*/ 568508 h 1328385"/>
              <a:gd name="connsiteX2000" fmla="*/ 9152218 w 12183871"/>
              <a:gd name="connsiteY2000" fmla="*/ 605084 h 1328385"/>
              <a:gd name="connsiteX2001" fmla="*/ 9164410 w 12183871"/>
              <a:gd name="connsiteY2001" fmla="*/ 637596 h 1328385"/>
              <a:gd name="connsiteX2002" fmla="*/ 9164410 w 12183871"/>
              <a:gd name="connsiteY2002" fmla="*/ 704607 h 1328385"/>
              <a:gd name="connsiteX2003" fmla="*/ 9174525 w 12183871"/>
              <a:gd name="connsiteY2003" fmla="*/ 781823 h 1328385"/>
              <a:gd name="connsiteX2004" fmla="*/ 9178589 w 12183871"/>
              <a:gd name="connsiteY2004" fmla="*/ 875295 h 1328385"/>
              <a:gd name="connsiteX2005" fmla="*/ 9178589 w 12183871"/>
              <a:gd name="connsiteY2005" fmla="*/ 895615 h 1328385"/>
              <a:gd name="connsiteX2006" fmla="*/ 9182653 w 12183871"/>
              <a:gd name="connsiteY2006" fmla="*/ 911871 h 1328385"/>
              <a:gd name="connsiteX2007" fmla="*/ 9182653 w 12183871"/>
              <a:gd name="connsiteY2007" fmla="*/ 921986 h 1328385"/>
              <a:gd name="connsiteX2008" fmla="*/ 9178589 w 12183871"/>
              <a:gd name="connsiteY2008" fmla="*/ 940229 h 1328385"/>
              <a:gd name="connsiteX2009" fmla="*/ 9204960 w 12183871"/>
              <a:gd name="connsiteY2009" fmla="*/ 940229 h 1328385"/>
              <a:gd name="connsiteX2010" fmla="*/ 9211011 w 12183871"/>
              <a:gd name="connsiteY2010" fmla="*/ 637596 h 1328385"/>
              <a:gd name="connsiteX2011" fmla="*/ 9200896 w 12183871"/>
              <a:gd name="connsiteY2011" fmla="*/ 609148 h 1328385"/>
              <a:gd name="connsiteX2012" fmla="*/ 9188704 w 12183871"/>
              <a:gd name="connsiteY2012" fmla="*/ 574649 h 1328385"/>
              <a:gd name="connsiteX2013" fmla="*/ 9186717 w 12183871"/>
              <a:gd name="connsiteY2013" fmla="*/ 534010 h 1328385"/>
              <a:gd name="connsiteX2014" fmla="*/ 9192858 w 12183871"/>
              <a:gd name="connsiteY2014" fmla="*/ 534010 h 1328385"/>
              <a:gd name="connsiteX2015" fmla="*/ 9196922 w 12183871"/>
              <a:gd name="connsiteY2015" fmla="*/ 542137 h 1328385"/>
              <a:gd name="connsiteX2016" fmla="*/ 9196922 w 12183871"/>
              <a:gd name="connsiteY2016" fmla="*/ 542137 h 1328385"/>
              <a:gd name="connsiteX2017" fmla="*/ 9196922 w 12183871"/>
              <a:gd name="connsiteY2017" fmla="*/ 546201 h 1328385"/>
              <a:gd name="connsiteX2018" fmla="*/ 9196922 w 12183871"/>
              <a:gd name="connsiteY2018" fmla="*/ 546201 h 1328385"/>
              <a:gd name="connsiteX2019" fmla="*/ 9200986 w 12183871"/>
              <a:gd name="connsiteY2019" fmla="*/ 546201 h 1328385"/>
              <a:gd name="connsiteX2020" fmla="*/ 9205050 w 12183871"/>
              <a:gd name="connsiteY2020" fmla="*/ 550265 h 1328385"/>
              <a:gd name="connsiteX2021" fmla="*/ 9205050 w 12183871"/>
              <a:gd name="connsiteY2021" fmla="*/ 527959 h 1328385"/>
              <a:gd name="connsiteX2022" fmla="*/ 9192858 w 12183871"/>
              <a:gd name="connsiteY2022" fmla="*/ 501588 h 1328385"/>
              <a:gd name="connsiteX2023" fmla="*/ 9188795 w 12183871"/>
              <a:gd name="connsiteY2023" fmla="*/ 471153 h 1328385"/>
              <a:gd name="connsiteX2024" fmla="*/ 9186807 w 12183871"/>
              <a:gd name="connsiteY2024" fmla="*/ 446769 h 1328385"/>
              <a:gd name="connsiteX2025" fmla="*/ 9146167 w 12183871"/>
              <a:gd name="connsiteY2025" fmla="*/ 330990 h 1328385"/>
              <a:gd name="connsiteX2026" fmla="*/ 9148244 w 12183871"/>
              <a:gd name="connsiteY2026" fmla="*/ 326926 h 1328385"/>
              <a:gd name="connsiteX2027" fmla="*/ 9148244 w 12183871"/>
              <a:gd name="connsiteY2027" fmla="*/ 326926 h 1328385"/>
              <a:gd name="connsiteX2028" fmla="*/ 9152308 w 12183871"/>
              <a:gd name="connsiteY2028" fmla="*/ 326926 h 1328385"/>
              <a:gd name="connsiteX2029" fmla="*/ 9152308 w 12183871"/>
              <a:gd name="connsiteY2029" fmla="*/ 326926 h 1328385"/>
              <a:gd name="connsiteX2030" fmla="*/ 9152308 w 12183871"/>
              <a:gd name="connsiteY2030" fmla="*/ 326926 h 1328385"/>
              <a:gd name="connsiteX2031" fmla="*/ 9152308 w 12183871"/>
              <a:gd name="connsiteY2031" fmla="*/ 324939 h 1328385"/>
              <a:gd name="connsiteX2032" fmla="*/ 9156373 w 12183871"/>
              <a:gd name="connsiteY2032" fmla="*/ 324939 h 1328385"/>
              <a:gd name="connsiteX2033" fmla="*/ 9160437 w 12183871"/>
              <a:gd name="connsiteY2033" fmla="*/ 326926 h 1328385"/>
              <a:gd name="connsiteX2034" fmla="*/ 9160437 w 12183871"/>
              <a:gd name="connsiteY2034" fmla="*/ 326926 h 1328385"/>
              <a:gd name="connsiteX2035" fmla="*/ 9160437 w 12183871"/>
              <a:gd name="connsiteY2035" fmla="*/ 326926 h 1328385"/>
              <a:gd name="connsiteX2036" fmla="*/ 9160437 w 12183871"/>
              <a:gd name="connsiteY2036" fmla="*/ 326926 h 1328385"/>
              <a:gd name="connsiteX2037" fmla="*/ 9164501 w 12183871"/>
              <a:gd name="connsiteY2037" fmla="*/ 330990 h 1328385"/>
              <a:gd name="connsiteX2038" fmla="*/ 9174616 w 12183871"/>
              <a:gd name="connsiteY2038" fmla="*/ 353297 h 1328385"/>
              <a:gd name="connsiteX2039" fmla="*/ 9182743 w 12183871"/>
              <a:gd name="connsiteY2039" fmla="*/ 375604 h 1328385"/>
              <a:gd name="connsiteX2040" fmla="*/ 9186807 w 12183871"/>
              <a:gd name="connsiteY2040" fmla="*/ 406039 h 1328385"/>
              <a:gd name="connsiteX2041" fmla="*/ 9192948 w 12183871"/>
              <a:gd name="connsiteY2041" fmla="*/ 406039 h 1328385"/>
              <a:gd name="connsiteX2042" fmla="*/ 9192948 w 12183871"/>
              <a:gd name="connsiteY2042" fmla="*/ 446679 h 1328385"/>
              <a:gd name="connsiteX2043" fmla="*/ 9205141 w 12183871"/>
              <a:gd name="connsiteY2043" fmla="*/ 446679 h 1328385"/>
              <a:gd name="connsiteX2044" fmla="*/ 9205141 w 12183871"/>
              <a:gd name="connsiteY2044" fmla="*/ 468986 h 1328385"/>
              <a:gd name="connsiteX2045" fmla="*/ 9211191 w 12183871"/>
              <a:gd name="connsiteY2045" fmla="*/ 468986 h 1328385"/>
              <a:gd name="connsiteX2046" fmla="*/ 9211191 w 12183871"/>
              <a:gd name="connsiteY2046" fmla="*/ 515676 h 1328385"/>
              <a:gd name="connsiteX2047" fmla="*/ 9219320 w 12183871"/>
              <a:gd name="connsiteY2047" fmla="*/ 515676 h 1328385"/>
              <a:gd name="connsiteX2048" fmla="*/ 9219320 w 12183871"/>
              <a:gd name="connsiteY2048" fmla="*/ 550175 h 1328385"/>
              <a:gd name="connsiteX2049" fmla="*/ 9229524 w 12183871"/>
              <a:gd name="connsiteY2049" fmla="*/ 590815 h 1328385"/>
              <a:gd name="connsiteX2050" fmla="*/ 9245781 w 12183871"/>
              <a:gd name="connsiteY2050" fmla="*/ 631455 h 1328385"/>
              <a:gd name="connsiteX2051" fmla="*/ 9251831 w 12183871"/>
              <a:gd name="connsiteY2051" fmla="*/ 631455 h 1328385"/>
              <a:gd name="connsiteX2052" fmla="*/ 9251831 w 12183871"/>
              <a:gd name="connsiteY2052" fmla="*/ 542047 h 1328385"/>
              <a:gd name="connsiteX2053" fmla="*/ 9245781 w 12183871"/>
              <a:gd name="connsiteY2053" fmla="*/ 542047 h 1328385"/>
              <a:gd name="connsiteX2054" fmla="*/ 9245781 w 12183871"/>
              <a:gd name="connsiteY2054" fmla="*/ 493279 h 1328385"/>
              <a:gd name="connsiteX2055" fmla="*/ 9233588 w 12183871"/>
              <a:gd name="connsiteY2055" fmla="*/ 493279 h 1328385"/>
              <a:gd name="connsiteX2056" fmla="*/ 9227538 w 12183871"/>
              <a:gd name="connsiteY2056" fmla="*/ 446588 h 1328385"/>
              <a:gd name="connsiteX2057" fmla="*/ 9211282 w 12183871"/>
              <a:gd name="connsiteY2057" fmla="*/ 434396 h 1328385"/>
              <a:gd name="connsiteX2058" fmla="*/ 9205231 w 12183871"/>
              <a:gd name="connsiteY2058" fmla="*/ 405948 h 1328385"/>
              <a:gd name="connsiteX2059" fmla="*/ 9219410 w 12183871"/>
              <a:gd name="connsiteY2059" fmla="*/ 411999 h 1328385"/>
              <a:gd name="connsiteX2060" fmla="*/ 9193039 w 12183871"/>
              <a:gd name="connsiteY2060" fmla="*/ 330719 h 1328385"/>
              <a:gd name="connsiteX2061" fmla="*/ 9211282 w 12183871"/>
              <a:gd name="connsiteY2061" fmla="*/ 330719 h 1328385"/>
              <a:gd name="connsiteX2062" fmla="*/ 9314869 w 12183871"/>
              <a:gd name="connsiteY2062" fmla="*/ 637416 h 1328385"/>
              <a:gd name="connsiteX2063" fmla="*/ 9314869 w 12183871"/>
              <a:gd name="connsiteY2063" fmla="*/ 631365 h 1328385"/>
              <a:gd name="connsiteX2064" fmla="*/ 9322996 w 12183871"/>
              <a:gd name="connsiteY2064" fmla="*/ 627301 h 1328385"/>
              <a:gd name="connsiteX2065" fmla="*/ 9322996 w 12183871"/>
              <a:gd name="connsiteY2065" fmla="*/ 623237 h 1328385"/>
              <a:gd name="connsiteX2066" fmla="*/ 9322996 w 12183871"/>
              <a:gd name="connsiteY2066" fmla="*/ 619534 h 1328385"/>
              <a:gd name="connsiteX2067" fmla="*/ 9322996 w 12183871"/>
              <a:gd name="connsiteY2067" fmla="*/ 619534 h 1328385"/>
              <a:gd name="connsiteX2068" fmla="*/ 9322996 w 12183871"/>
              <a:gd name="connsiteY2068" fmla="*/ 615470 h 1328385"/>
              <a:gd name="connsiteX2069" fmla="*/ 9322996 w 12183871"/>
              <a:gd name="connsiteY2069" fmla="*/ 611406 h 1328385"/>
              <a:gd name="connsiteX2070" fmla="*/ 9327061 w 12183871"/>
              <a:gd name="connsiteY2070" fmla="*/ 609419 h 1328385"/>
              <a:gd name="connsiteX2071" fmla="*/ 9333111 w 12183871"/>
              <a:gd name="connsiteY2071" fmla="*/ 609419 h 1328385"/>
              <a:gd name="connsiteX2072" fmla="*/ 9333111 w 12183871"/>
              <a:gd name="connsiteY2072" fmla="*/ 615470 h 1328385"/>
              <a:gd name="connsiteX2073" fmla="*/ 9337176 w 12183871"/>
              <a:gd name="connsiteY2073" fmla="*/ 611406 h 1328385"/>
              <a:gd name="connsiteX2074" fmla="*/ 9337176 w 12183871"/>
              <a:gd name="connsiteY2074" fmla="*/ 611406 h 1328385"/>
              <a:gd name="connsiteX2075" fmla="*/ 9337176 w 12183871"/>
              <a:gd name="connsiteY2075" fmla="*/ 609419 h 1328385"/>
              <a:gd name="connsiteX2076" fmla="*/ 9337176 w 12183871"/>
              <a:gd name="connsiteY2076" fmla="*/ 609419 h 1328385"/>
              <a:gd name="connsiteX2077" fmla="*/ 9341239 w 12183871"/>
              <a:gd name="connsiteY2077" fmla="*/ 605355 h 1328385"/>
              <a:gd name="connsiteX2078" fmla="*/ 9341239 w 12183871"/>
              <a:gd name="connsiteY2078" fmla="*/ 601291 h 1328385"/>
              <a:gd name="connsiteX2079" fmla="*/ 9327061 w 12183871"/>
              <a:gd name="connsiteY2079" fmla="*/ 601291 h 1328385"/>
              <a:gd name="connsiteX2080" fmla="*/ 9314869 w 12183871"/>
              <a:gd name="connsiteY2080" fmla="*/ 534280 h 1328385"/>
              <a:gd name="connsiteX2081" fmla="*/ 9333111 w 12183871"/>
              <a:gd name="connsiteY2081" fmla="*/ 534280 h 1328385"/>
              <a:gd name="connsiteX2082" fmla="*/ 9333111 w 12183871"/>
              <a:gd name="connsiteY2082" fmla="*/ 516038 h 1328385"/>
              <a:gd name="connsiteX2083" fmla="*/ 9349367 w 12183871"/>
              <a:gd name="connsiteY2083" fmla="*/ 516038 h 1328385"/>
              <a:gd name="connsiteX2084" fmla="*/ 9349367 w 12183871"/>
              <a:gd name="connsiteY2084" fmla="*/ 550536 h 1328385"/>
              <a:gd name="connsiteX2085" fmla="*/ 9345304 w 12183871"/>
              <a:gd name="connsiteY2085" fmla="*/ 570856 h 1328385"/>
              <a:gd name="connsiteX2086" fmla="*/ 9349367 w 12183871"/>
              <a:gd name="connsiteY2086" fmla="*/ 591176 h 1328385"/>
              <a:gd name="connsiteX2087" fmla="*/ 9355419 w 12183871"/>
              <a:gd name="connsiteY2087" fmla="*/ 591176 h 1328385"/>
              <a:gd name="connsiteX2088" fmla="*/ 9367610 w 12183871"/>
              <a:gd name="connsiteY2088" fmla="*/ 479462 h 1328385"/>
              <a:gd name="connsiteX2089" fmla="*/ 9381789 w 12183871"/>
              <a:gd name="connsiteY2089" fmla="*/ 469347 h 1328385"/>
              <a:gd name="connsiteX2090" fmla="*/ 9381789 w 12183871"/>
              <a:gd name="connsiteY2090" fmla="*/ 447040 h 1328385"/>
              <a:gd name="connsiteX2091" fmla="*/ 9389917 w 12183871"/>
              <a:gd name="connsiteY2091" fmla="*/ 447040 h 1328385"/>
              <a:gd name="connsiteX2092" fmla="*/ 9389917 w 12183871"/>
              <a:gd name="connsiteY2092" fmla="*/ 434848 h 1328385"/>
              <a:gd name="connsiteX2093" fmla="*/ 9381789 w 12183871"/>
              <a:gd name="connsiteY2093" fmla="*/ 434848 h 1328385"/>
              <a:gd name="connsiteX2094" fmla="*/ 9381789 w 12183871"/>
              <a:gd name="connsiteY2094" fmla="*/ 331080 h 1328385"/>
              <a:gd name="connsiteX2095" fmla="*/ 9373662 w 12183871"/>
              <a:gd name="connsiteY2095" fmla="*/ 331080 h 1328385"/>
              <a:gd name="connsiteX2096" fmla="*/ 9373662 w 12183871"/>
              <a:gd name="connsiteY2096" fmla="*/ 325030 h 1328385"/>
              <a:gd name="connsiteX2097" fmla="*/ 9381789 w 12183871"/>
              <a:gd name="connsiteY2097" fmla="*/ 325030 h 1328385"/>
              <a:gd name="connsiteX2098" fmla="*/ 9381789 w 12183871"/>
              <a:gd name="connsiteY2098" fmla="*/ 312838 h 1328385"/>
              <a:gd name="connsiteX2099" fmla="*/ 9373662 w 12183871"/>
              <a:gd name="connsiteY2099" fmla="*/ 312838 h 1328385"/>
              <a:gd name="connsiteX2100" fmla="*/ 9373662 w 12183871"/>
              <a:gd name="connsiteY2100" fmla="*/ 308774 h 1328385"/>
              <a:gd name="connsiteX2101" fmla="*/ 9377725 w 12183871"/>
              <a:gd name="connsiteY2101" fmla="*/ 302723 h 1328385"/>
              <a:gd name="connsiteX2102" fmla="*/ 9381789 w 12183871"/>
              <a:gd name="connsiteY2102" fmla="*/ 298659 h 1328385"/>
              <a:gd name="connsiteX2103" fmla="*/ 9381789 w 12183871"/>
              <a:gd name="connsiteY2103" fmla="*/ 298659 h 1328385"/>
              <a:gd name="connsiteX2104" fmla="*/ 9373662 w 12183871"/>
              <a:gd name="connsiteY2104" fmla="*/ 284480 h 1328385"/>
              <a:gd name="connsiteX2105" fmla="*/ 9373662 w 12183871"/>
              <a:gd name="connsiteY2105" fmla="*/ 276352 h 1328385"/>
              <a:gd name="connsiteX2106" fmla="*/ 9381789 w 12183871"/>
              <a:gd name="connsiteY2106" fmla="*/ 276352 h 1328385"/>
              <a:gd name="connsiteX2107" fmla="*/ 9381789 w 12183871"/>
              <a:gd name="connsiteY2107" fmla="*/ 266237 h 1328385"/>
              <a:gd name="connsiteX2108" fmla="*/ 9373662 w 12183871"/>
              <a:gd name="connsiteY2108" fmla="*/ 266237 h 1328385"/>
              <a:gd name="connsiteX2109" fmla="*/ 9381789 w 12183871"/>
              <a:gd name="connsiteY2109" fmla="*/ 217469 h 1328385"/>
              <a:gd name="connsiteX2110" fmla="*/ 9395968 w 12183871"/>
              <a:gd name="connsiteY2110" fmla="*/ 217469 h 1328385"/>
              <a:gd name="connsiteX2111" fmla="*/ 9395968 w 12183871"/>
              <a:gd name="connsiteY2111" fmla="*/ 339299 h 1328385"/>
              <a:gd name="connsiteX2112" fmla="*/ 9414302 w 12183871"/>
              <a:gd name="connsiteY2112" fmla="*/ 339299 h 1328385"/>
              <a:gd name="connsiteX2113" fmla="*/ 9430557 w 12183871"/>
              <a:gd name="connsiteY2113" fmla="*/ 631816 h 1328385"/>
              <a:gd name="connsiteX2114" fmla="*/ 9436608 w 12183871"/>
              <a:gd name="connsiteY2114" fmla="*/ 631816 h 1328385"/>
              <a:gd name="connsiteX2115" fmla="*/ 9440672 w 12183871"/>
              <a:gd name="connsiteY2115" fmla="*/ 660264 h 1328385"/>
              <a:gd name="connsiteX2116" fmla="*/ 9440672 w 12183871"/>
              <a:gd name="connsiteY2116" fmla="*/ 692776 h 1328385"/>
              <a:gd name="connsiteX2117" fmla="*/ 9444736 w 12183871"/>
              <a:gd name="connsiteY2117" fmla="*/ 723211 h 1328385"/>
              <a:gd name="connsiteX2118" fmla="*/ 9454851 w 12183871"/>
              <a:gd name="connsiteY2118" fmla="*/ 745518 h 1328385"/>
              <a:gd name="connsiteX2119" fmla="*/ 9448710 w 12183871"/>
              <a:gd name="connsiteY2119" fmla="*/ 656110 h 1328385"/>
              <a:gd name="connsiteX2120" fmla="*/ 9454851 w 12183871"/>
              <a:gd name="connsiteY2120" fmla="*/ 656110 h 1328385"/>
              <a:gd name="connsiteX2121" fmla="*/ 9462978 w 12183871"/>
              <a:gd name="connsiteY2121" fmla="*/ 668302 h 1328385"/>
              <a:gd name="connsiteX2122" fmla="*/ 9471107 w 12183871"/>
              <a:gd name="connsiteY2122" fmla="*/ 674353 h 1328385"/>
              <a:gd name="connsiteX2123" fmla="*/ 9477158 w 12183871"/>
              <a:gd name="connsiteY2123" fmla="*/ 678417 h 1328385"/>
              <a:gd name="connsiteX2124" fmla="*/ 9477158 w 12183871"/>
              <a:gd name="connsiteY2124" fmla="*/ 601201 h 1328385"/>
              <a:gd name="connsiteX2125" fmla="*/ 9462978 w 12183871"/>
              <a:gd name="connsiteY2125" fmla="*/ 601201 h 1328385"/>
              <a:gd name="connsiteX2126" fmla="*/ 9462978 w 12183871"/>
              <a:gd name="connsiteY2126" fmla="*/ 582958 h 1328385"/>
              <a:gd name="connsiteX2127" fmla="*/ 9477158 w 12183871"/>
              <a:gd name="connsiteY2127" fmla="*/ 582958 h 1328385"/>
              <a:gd name="connsiteX2128" fmla="*/ 9471107 w 12183871"/>
              <a:gd name="connsiteY2128" fmla="*/ 217288 h 1328385"/>
              <a:gd name="connsiteX2129" fmla="*/ 9495491 w 12183871"/>
              <a:gd name="connsiteY2129" fmla="*/ 217288 h 1328385"/>
              <a:gd name="connsiteX2130" fmla="*/ 9495491 w 12183871"/>
              <a:gd name="connsiteY2130" fmla="*/ 225416 h 1328385"/>
              <a:gd name="connsiteX2131" fmla="*/ 9489440 w 12183871"/>
              <a:gd name="connsiteY2131" fmla="*/ 245736 h 1328385"/>
              <a:gd name="connsiteX2132" fmla="*/ 9485376 w 12183871"/>
              <a:gd name="connsiteY2132" fmla="*/ 280235 h 1328385"/>
              <a:gd name="connsiteX2133" fmla="*/ 9485376 w 12183871"/>
              <a:gd name="connsiteY2133" fmla="*/ 316811 h 1328385"/>
              <a:gd name="connsiteX2134" fmla="*/ 9489440 w 12183871"/>
              <a:gd name="connsiteY2134" fmla="*/ 347246 h 1328385"/>
              <a:gd name="connsiteX2135" fmla="*/ 9511747 w 12183871"/>
              <a:gd name="connsiteY2135" fmla="*/ 582868 h 1328385"/>
              <a:gd name="connsiteX2136" fmla="*/ 9521952 w 12183871"/>
              <a:gd name="connsiteY2136" fmla="*/ 582868 h 1328385"/>
              <a:gd name="connsiteX2137" fmla="*/ 9530080 w 12183871"/>
              <a:gd name="connsiteY2137" fmla="*/ 586932 h 1328385"/>
              <a:gd name="connsiteX2138" fmla="*/ 9536131 w 12183871"/>
              <a:gd name="connsiteY2138" fmla="*/ 586932 h 1328385"/>
              <a:gd name="connsiteX2139" fmla="*/ 9544258 w 12183871"/>
              <a:gd name="connsiteY2139" fmla="*/ 590996 h 1328385"/>
              <a:gd name="connsiteX2140" fmla="*/ 9544258 w 12183871"/>
              <a:gd name="connsiteY2140" fmla="*/ 479371 h 1328385"/>
              <a:gd name="connsiteX2141" fmla="*/ 9570630 w 12183871"/>
              <a:gd name="connsiteY2141" fmla="*/ 479371 h 1328385"/>
              <a:gd name="connsiteX2142" fmla="*/ 9574693 w 12183871"/>
              <a:gd name="connsiteY2142" fmla="*/ 546382 h 1328385"/>
              <a:gd name="connsiteX2143" fmla="*/ 9592936 w 12183871"/>
              <a:gd name="connsiteY2143" fmla="*/ 609329 h 1328385"/>
              <a:gd name="connsiteX2144" fmla="*/ 9599078 w 12183871"/>
              <a:gd name="connsiteY2144" fmla="*/ 609329 h 1328385"/>
              <a:gd name="connsiteX2145" fmla="*/ 9599078 w 12183871"/>
              <a:gd name="connsiteY2145" fmla="*/ 290440 h 1328385"/>
              <a:gd name="connsiteX2146" fmla="*/ 9625449 w 12183871"/>
              <a:gd name="connsiteY2146" fmla="*/ 298568 h 1328385"/>
              <a:gd name="connsiteX2147" fmla="*/ 9633576 w 12183871"/>
              <a:gd name="connsiteY2147" fmla="*/ 383912 h 1328385"/>
              <a:gd name="connsiteX2148" fmla="*/ 9651910 w 12183871"/>
              <a:gd name="connsiteY2148" fmla="*/ 453000 h 1328385"/>
              <a:gd name="connsiteX2149" fmla="*/ 9651910 w 12183871"/>
              <a:gd name="connsiteY2149" fmla="*/ 515947 h 1328385"/>
              <a:gd name="connsiteX2150" fmla="*/ 9657961 w 12183871"/>
              <a:gd name="connsiteY2150" fmla="*/ 515947 h 1328385"/>
              <a:gd name="connsiteX2151" fmla="*/ 9666089 w 12183871"/>
              <a:gd name="connsiteY2151" fmla="*/ 609419 h 1328385"/>
              <a:gd name="connsiteX2152" fmla="*/ 9680267 w 12183871"/>
              <a:gd name="connsiteY2152" fmla="*/ 615470 h 1328385"/>
              <a:gd name="connsiteX2153" fmla="*/ 9680267 w 12183871"/>
              <a:gd name="connsiteY2153" fmla="*/ 637777 h 1328385"/>
              <a:gd name="connsiteX2154" fmla="*/ 9688396 w 12183871"/>
              <a:gd name="connsiteY2154" fmla="*/ 656020 h 1328385"/>
              <a:gd name="connsiteX2155" fmla="*/ 9698601 w 12183871"/>
              <a:gd name="connsiteY2155" fmla="*/ 668212 h 1328385"/>
              <a:gd name="connsiteX2156" fmla="*/ 9710793 w 12183871"/>
              <a:gd name="connsiteY2156" fmla="*/ 682391 h 1328385"/>
              <a:gd name="connsiteX2157" fmla="*/ 9720998 w 12183871"/>
              <a:gd name="connsiteY2157" fmla="*/ 690519 h 1328385"/>
              <a:gd name="connsiteX2158" fmla="*/ 9739241 w 12183871"/>
              <a:gd name="connsiteY2158" fmla="*/ 696569 h 1328385"/>
              <a:gd name="connsiteX2159" fmla="*/ 9739241 w 12183871"/>
              <a:gd name="connsiteY2159" fmla="*/ 704697 h 1328385"/>
              <a:gd name="connsiteX2160" fmla="*/ 9743304 w 12183871"/>
              <a:gd name="connsiteY2160" fmla="*/ 708761 h 1328385"/>
              <a:gd name="connsiteX2161" fmla="*/ 9743304 w 12183871"/>
              <a:gd name="connsiteY2161" fmla="*/ 712825 h 1328385"/>
              <a:gd name="connsiteX2162" fmla="*/ 9747369 w 12183871"/>
              <a:gd name="connsiteY2162" fmla="*/ 714812 h 1328385"/>
              <a:gd name="connsiteX2163" fmla="*/ 9751433 w 12183871"/>
              <a:gd name="connsiteY2163" fmla="*/ 718876 h 1328385"/>
              <a:gd name="connsiteX2164" fmla="*/ 9755496 w 12183871"/>
              <a:gd name="connsiteY2164" fmla="*/ 722940 h 1328385"/>
              <a:gd name="connsiteX2165" fmla="*/ 9757484 w 12183871"/>
              <a:gd name="connsiteY2165" fmla="*/ 722940 h 1328385"/>
              <a:gd name="connsiteX2166" fmla="*/ 9757484 w 12183871"/>
              <a:gd name="connsiteY2166" fmla="*/ 727004 h 1328385"/>
              <a:gd name="connsiteX2167" fmla="*/ 9757484 w 12183871"/>
              <a:gd name="connsiteY2167" fmla="*/ 727004 h 1328385"/>
              <a:gd name="connsiteX2168" fmla="*/ 9757484 w 12183871"/>
              <a:gd name="connsiteY2168" fmla="*/ 727004 h 1328385"/>
              <a:gd name="connsiteX2169" fmla="*/ 9761547 w 12183871"/>
              <a:gd name="connsiteY2169" fmla="*/ 727004 h 1328385"/>
              <a:gd name="connsiteX2170" fmla="*/ 9761547 w 12183871"/>
              <a:gd name="connsiteY2170" fmla="*/ 731068 h 1328385"/>
              <a:gd name="connsiteX2171" fmla="*/ 9761547 w 12183871"/>
              <a:gd name="connsiteY2171" fmla="*/ 712825 h 1328385"/>
              <a:gd name="connsiteX2172" fmla="*/ 9755406 w 12183871"/>
              <a:gd name="connsiteY2172" fmla="*/ 712825 h 1328385"/>
              <a:gd name="connsiteX2173" fmla="*/ 9755406 w 12183871"/>
              <a:gd name="connsiteY2173" fmla="*/ 655929 h 1328385"/>
              <a:gd name="connsiteX2174" fmla="*/ 9747279 w 12183871"/>
              <a:gd name="connsiteY2174" fmla="*/ 655929 h 1328385"/>
              <a:gd name="connsiteX2175" fmla="*/ 9733099 w 12183871"/>
              <a:gd name="connsiteY2175" fmla="*/ 582777 h 1328385"/>
              <a:gd name="connsiteX2176" fmla="*/ 9720907 w 12183871"/>
              <a:gd name="connsiteY2176" fmla="*/ 582777 h 1328385"/>
              <a:gd name="connsiteX2177" fmla="*/ 9720907 w 12183871"/>
              <a:gd name="connsiteY2177" fmla="*/ 556407 h 1328385"/>
              <a:gd name="connsiteX2178" fmla="*/ 9714766 w 12183871"/>
              <a:gd name="connsiteY2178" fmla="*/ 556407 h 1328385"/>
              <a:gd name="connsiteX2179" fmla="*/ 9710702 w 12183871"/>
              <a:gd name="connsiteY2179" fmla="*/ 552343 h 1328385"/>
              <a:gd name="connsiteX2180" fmla="*/ 9710702 w 12183871"/>
              <a:gd name="connsiteY2180" fmla="*/ 546382 h 1328385"/>
              <a:gd name="connsiteX2181" fmla="*/ 9710702 w 12183871"/>
              <a:gd name="connsiteY2181" fmla="*/ 542318 h 1328385"/>
              <a:gd name="connsiteX2182" fmla="*/ 9706639 w 12183871"/>
              <a:gd name="connsiteY2182" fmla="*/ 534190 h 1328385"/>
              <a:gd name="connsiteX2183" fmla="*/ 9706639 w 12183871"/>
              <a:gd name="connsiteY2183" fmla="*/ 528139 h 1328385"/>
              <a:gd name="connsiteX2184" fmla="*/ 9714766 w 12183871"/>
              <a:gd name="connsiteY2184" fmla="*/ 528139 h 1328385"/>
              <a:gd name="connsiteX2185" fmla="*/ 9728945 w 12183871"/>
              <a:gd name="connsiteY2185" fmla="*/ 546382 h 1328385"/>
              <a:gd name="connsiteX2186" fmla="*/ 9739060 w 12183871"/>
              <a:gd name="connsiteY2186" fmla="*/ 568689 h 1328385"/>
              <a:gd name="connsiteX2187" fmla="*/ 9747188 w 12183871"/>
              <a:gd name="connsiteY2187" fmla="*/ 590996 h 1328385"/>
              <a:gd name="connsiteX2188" fmla="*/ 9755315 w 12183871"/>
              <a:gd name="connsiteY2188" fmla="*/ 590996 h 1328385"/>
              <a:gd name="connsiteX2189" fmla="*/ 9739060 w 12183871"/>
              <a:gd name="connsiteY2189" fmla="*/ 542228 h 1328385"/>
              <a:gd name="connsiteX2190" fmla="*/ 9716753 w 12183871"/>
              <a:gd name="connsiteY2190" fmla="*/ 493460 h 1328385"/>
              <a:gd name="connsiteX2191" fmla="*/ 9698510 w 12183871"/>
              <a:gd name="connsiteY2191" fmla="*/ 446769 h 1328385"/>
              <a:gd name="connsiteX2192" fmla="*/ 9706639 w 12183871"/>
              <a:gd name="connsiteY2192" fmla="*/ 446769 h 1328385"/>
              <a:gd name="connsiteX2193" fmla="*/ 9714766 w 12183871"/>
              <a:gd name="connsiteY2193" fmla="*/ 448756 h 1328385"/>
              <a:gd name="connsiteX2194" fmla="*/ 9716753 w 12183871"/>
              <a:gd name="connsiteY2194" fmla="*/ 448756 h 1328385"/>
              <a:gd name="connsiteX2195" fmla="*/ 9716753 w 12183871"/>
              <a:gd name="connsiteY2195" fmla="*/ 452820 h 1328385"/>
              <a:gd name="connsiteX2196" fmla="*/ 9720817 w 12183871"/>
              <a:gd name="connsiteY2196" fmla="*/ 460948 h 1328385"/>
              <a:gd name="connsiteX2197" fmla="*/ 9720817 w 12183871"/>
              <a:gd name="connsiteY2197" fmla="*/ 469076 h 1328385"/>
              <a:gd name="connsiteX2198" fmla="*/ 9743124 w 12183871"/>
              <a:gd name="connsiteY2198" fmla="*/ 497524 h 1328385"/>
              <a:gd name="connsiteX2199" fmla="*/ 9757303 w 12183871"/>
              <a:gd name="connsiteY2199" fmla="*/ 534100 h 1328385"/>
              <a:gd name="connsiteX2200" fmla="*/ 9769495 w 12183871"/>
              <a:gd name="connsiteY2200" fmla="*/ 574740 h 1328385"/>
              <a:gd name="connsiteX2201" fmla="*/ 9779610 w 12183871"/>
              <a:gd name="connsiteY2201" fmla="*/ 615380 h 1328385"/>
              <a:gd name="connsiteX2202" fmla="*/ 9787738 w 12183871"/>
              <a:gd name="connsiteY2202" fmla="*/ 615380 h 1328385"/>
              <a:gd name="connsiteX2203" fmla="*/ 9787738 w 12183871"/>
              <a:gd name="connsiteY2203" fmla="*/ 656020 h 1328385"/>
              <a:gd name="connsiteX2204" fmla="*/ 9795866 w 12183871"/>
              <a:gd name="connsiteY2204" fmla="*/ 656020 h 1328385"/>
              <a:gd name="connsiteX2205" fmla="*/ 9779610 w 12183871"/>
              <a:gd name="connsiteY2205" fmla="*/ 487409 h 1328385"/>
              <a:gd name="connsiteX2206" fmla="*/ 9773558 w 12183871"/>
              <a:gd name="connsiteY2206" fmla="*/ 487409 h 1328385"/>
              <a:gd name="connsiteX2207" fmla="*/ 9773558 w 12183871"/>
              <a:gd name="connsiteY2207" fmla="*/ 452910 h 1328385"/>
              <a:gd name="connsiteX2208" fmla="*/ 9761367 w 12183871"/>
              <a:gd name="connsiteY2208" fmla="*/ 452910 h 1328385"/>
              <a:gd name="connsiteX2209" fmla="*/ 9755226 w 12183871"/>
              <a:gd name="connsiteY2209" fmla="*/ 387886 h 1328385"/>
              <a:gd name="connsiteX2210" fmla="*/ 9747098 w 12183871"/>
              <a:gd name="connsiteY2210" fmla="*/ 387886 h 1328385"/>
              <a:gd name="connsiteX2211" fmla="*/ 9747098 w 12183871"/>
              <a:gd name="connsiteY2211" fmla="*/ 371630 h 1328385"/>
              <a:gd name="connsiteX2212" fmla="*/ 9738970 w 12183871"/>
              <a:gd name="connsiteY2212" fmla="*/ 371630 h 1328385"/>
              <a:gd name="connsiteX2213" fmla="*/ 9738970 w 12183871"/>
              <a:gd name="connsiteY2213" fmla="*/ 347246 h 1328385"/>
              <a:gd name="connsiteX2214" fmla="*/ 9732918 w 12183871"/>
              <a:gd name="connsiteY2214" fmla="*/ 347246 h 1328385"/>
              <a:gd name="connsiteX2215" fmla="*/ 9720727 w 12183871"/>
              <a:gd name="connsiteY2215" fmla="*/ 312747 h 1328385"/>
              <a:gd name="connsiteX2216" fmla="*/ 9714586 w 12183871"/>
              <a:gd name="connsiteY2216" fmla="*/ 312747 h 1328385"/>
              <a:gd name="connsiteX2217" fmla="*/ 9714586 w 12183871"/>
              <a:gd name="connsiteY2217" fmla="*/ 290440 h 1328385"/>
              <a:gd name="connsiteX2218" fmla="*/ 9706458 w 12183871"/>
              <a:gd name="connsiteY2218" fmla="*/ 290440 h 1328385"/>
              <a:gd name="connsiteX2219" fmla="*/ 9692278 w 12183871"/>
              <a:gd name="connsiteY2219" fmla="*/ 243750 h 1328385"/>
              <a:gd name="connsiteX2220" fmla="*/ 9680087 w 12183871"/>
              <a:gd name="connsiteY2220" fmla="*/ 243750 h 1328385"/>
              <a:gd name="connsiteX2221" fmla="*/ 9680087 w 12183871"/>
              <a:gd name="connsiteY2221" fmla="*/ 225507 h 1328385"/>
              <a:gd name="connsiteX2222" fmla="*/ 9665908 w 12183871"/>
              <a:gd name="connsiteY2222" fmla="*/ 199136 h 1328385"/>
              <a:gd name="connsiteX2223" fmla="*/ 9651729 w 12183871"/>
              <a:gd name="connsiteY2223" fmla="*/ 172765 h 1328385"/>
              <a:gd name="connsiteX2224" fmla="*/ 9639537 w 12183871"/>
              <a:gd name="connsiteY2224" fmla="*/ 136189 h 1328385"/>
              <a:gd name="connsiteX2225" fmla="*/ 9665908 w 12183871"/>
              <a:gd name="connsiteY2225" fmla="*/ 144317 h 1328385"/>
              <a:gd name="connsiteX2226" fmla="*/ 9674035 w 12183871"/>
              <a:gd name="connsiteY2226" fmla="*/ 180893 h 1328385"/>
              <a:gd name="connsiteX2227" fmla="*/ 9692369 w 12183871"/>
              <a:gd name="connsiteY2227" fmla="*/ 205277 h 1328385"/>
              <a:gd name="connsiteX2228" fmla="*/ 9706548 w 12183871"/>
              <a:gd name="connsiteY2228" fmla="*/ 231648 h 1328385"/>
              <a:gd name="connsiteX2229" fmla="*/ 9706548 w 12183871"/>
              <a:gd name="connsiteY2229" fmla="*/ 249891 h 1328385"/>
              <a:gd name="connsiteX2230" fmla="*/ 9714675 w 12183871"/>
              <a:gd name="connsiteY2230" fmla="*/ 249891 h 1328385"/>
              <a:gd name="connsiteX2231" fmla="*/ 9714675 w 12183871"/>
              <a:gd name="connsiteY2231" fmla="*/ 266147 h 1328385"/>
              <a:gd name="connsiteX2232" fmla="*/ 9720817 w 12183871"/>
              <a:gd name="connsiteY2232" fmla="*/ 266147 h 1328385"/>
              <a:gd name="connsiteX2233" fmla="*/ 9720817 w 12183871"/>
              <a:gd name="connsiteY2233" fmla="*/ 284390 h 1328385"/>
              <a:gd name="connsiteX2234" fmla="*/ 9733009 w 12183871"/>
              <a:gd name="connsiteY2234" fmla="*/ 284390 h 1328385"/>
              <a:gd name="connsiteX2235" fmla="*/ 9733009 w 12183871"/>
              <a:gd name="connsiteY2235" fmla="*/ 298568 h 1328385"/>
              <a:gd name="connsiteX2236" fmla="*/ 9739060 w 12183871"/>
              <a:gd name="connsiteY2236" fmla="*/ 298568 h 1328385"/>
              <a:gd name="connsiteX2237" fmla="*/ 9755315 w 12183871"/>
              <a:gd name="connsiteY2237" fmla="*/ 347336 h 1328385"/>
              <a:gd name="connsiteX2238" fmla="*/ 9761457 w 12183871"/>
              <a:gd name="connsiteY2238" fmla="*/ 347336 h 1328385"/>
              <a:gd name="connsiteX2239" fmla="*/ 9761457 w 12183871"/>
              <a:gd name="connsiteY2239" fmla="*/ 371720 h 1328385"/>
              <a:gd name="connsiteX2240" fmla="*/ 9773649 w 12183871"/>
              <a:gd name="connsiteY2240" fmla="*/ 371720 h 1328385"/>
              <a:gd name="connsiteX2241" fmla="*/ 9773649 w 12183871"/>
              <a:gd name="connsiteY2241" fmla="*/ 387976 h 1328385"/>
              <a:gd name="connsiteX2242" fmla="*/ 9779700 w 12183871"/>
              <a:gd name="connsiteY2242" fmla="*/ 387976 h 1328385"/>
              <a:gd name="connsiteX2243" fmla="*/ 9795955 w 12183871"/>
              <a:gd name="connsiteY2243" fmla="*/ 461128 h 1328385"/>
              <a:gd name="connsiteX2244" fmla="*/ 9802007 w 12183871"/>
              <a:gd name="connsiteY2244" fmla="*/ 461128 h 1328385"/>
              <a:gd name="connsiteX2245" fmla="*/ 9802007 w 12183871"/>
              <a:gd name="connsiteY2245" fmla="*/ 479371 h 1328385"/>
              <a:gd name="connsiteX2246" fmla="*/ 9814198 w 12183871"/>
              <a:gd name="connsiteY2246" fmla="*/ 479371 h 1328385"/>
              <a:gd name="connsiteX2247" fmla="*/ 9814198 w 12183871"/>
              <a:gd name="connsiteY2247" fmla="*/ 515947 h 1328385"/>
              <a:gd name="connsiteX2248" fmla="*/ 9820340 w 12183871"/>
              <a:gd name="connsiteY2248" fmla="*/ 515947 h 1328385"/>
              <a:gd name="connsiteX2249" fmla="*/ 9824404 w 12183871"/>
              <a:gd name="connsiteY2249" fmla="*/ 442795 h 1328385"/>
              <a:gd name="connsiteX2250" fmla="*/ 9828468 w 12183871"/>
              <a:gd name="connsiteY2250" fmla="*/ 361515 h 1328385"/>
              <a:gd name="connsiteX2251" fmla="*/ 9820340 w 12183871"/>
              <a:gd name="connsiteY2251" fmla="*/ 284299 h 1328385"/>
              <a:gd name="connsiteX2252" fmla="*/ 9802007 w 12183871"/>
              <a:gd name="connsiteY2252" fmla="*/ 209160 h 1328385"/>
              <a:gd name="connsiteX2253" fmla="*/ 9828378 w 12183871"/>
              <a:gd name="connsiteY2253" fmla="*/ 209160 h 1328385"/>
              <a:gd name="connsiteX2254" fmla="*/ 9838493 w 12183871"/>
              <a:gd name="connsiteY2254" fmla="*/ 272107 h 1328385"/>
              <a:gd name="connsiteX2255" fmla="*/ 9854748 w 12183871"/>
              <a:gd name="connsiteY2255" fmla="*/ 330990 h 1328385"/>
              <a:gd name="connsiteX2256" fmla="*/ 9854748 w 12183871"/>
              <a:gd name="connsiteY2256" fmla="*/ 361425 h 1328385"/>
              <a:gd name="connsiteX2257" fmla="*/ 9854748 w 12183871"/>
              <a:gd name="connsiteY2257" fmla="*/ 393937 h 1328385"/>
              <a:gd name="connsiteX2258" fmla="*/ 9850684 w 12183871"/>
              <a:gd name="connsiteY2258" fmla="*/ 424372 h 1328385"/>
              <a:gd name="connsiteX2259" fmla="*/ 9860799 w 12183871"/>
              <a:gd name="connsiteY2259" fmla="*/ 446679 h 1328385"/>
              <a:gd name="connsiteX2260" fmla="*/ 9868927 w 12183871"/>
              <a:gd name="connsiteY2260" fmla="*/ 365399 h 1328385"/>
              <a:gd name="connsiteX2261" fmla="*/ 9883106 w 12183871"/>
              <a:gd name="connsiteY2261" fmla="*/ 365399 h 1328385"/>
              <a:gd name="connsiteX2262" fmla="*/ 9895298 w 12183871"/>
              <a:gd name="connsiteY2262" fmla="*/ 397911 h 1328385"/>
              <a:gd name="connsiteX2263" fmla="*/ 9901439 w 12183871"/>
              <a:gd name="connsiteY2263" fmla="*/ 397911 h 1328385"/>
              <a:gd name="connsiteX2264" fmla="*/ 9901439 w 12183871"/>
              <a:gd name="connsiteY2264" fmla="*/ 428346 h 1328385"/>
              <a:gd name="connsiteX2265" fmla="*/ 9909567 w 12183871"/>
              <a:gd name="connsiteY2265" fmla="*/ 428346 h 1328385"/>
              <a:gd name="connsiteX2266" fmla="*/ 9917696 w 12183871"/>
              <a:gd name="connsiteY2266" fmla="*/ 501497 h 1328385"/>
              <a:gd name="connsiteX2267" fmla="*/ 9923836 w 12183871"/>
              <a:gd name="connsiteY2267" fmla="*/ 501497 h 1328385"/>
              <a:gd name="connsiteX2268" fmla="*/ 9923836 w 12183871"/>
              <a:gd name="connsiteY2268" fmla="*/ 550265 h 1328385"/>
              <a:gd name="connsiteX2269" fmla="*/ 9942079 w 12183871"/>
              <a:gd name="connsiteY2269" fmla="*/ 556316 h 1328385"/>
              <a:gd name="connsiteX2270" fmla="*/ 9942079 w 12183871"/>
              <a:gd name="connsiteY2270" fmla="*/ 574559 h 1328385"/>
              <a:gd name="connsiteX2271" fmla="*/ 9950207 w 12183871"/>
              <a:gd name="connsiteY2271" fmla="*/ 574559 h 1328385"/>
              <a:gd name="connsiteX2272" fmla="*/ 9950207 w 12183871"/>
              <a:gd name="connsiteY2272" fmla="*/ 600930 h 1328385"/>
              <a:gd name="connsiteX2273" fmla="*/ 9958336 w 12183871"/>
              <a:gd name="connsiteY2273" fmla="*/ 600930 h 1328385"/>
              <a:gd name="connsiteX2274" fmla="*/ 9964386 w 12183871"/>
              <a:gd name="connsiteY2274" fmla="*/ 649698 h 1328385"/>
              <a:gd name="connsiteX2275" fmla="*/ 9976578 w 12183871"/>
              <a:gd name="connsiteY2275" fmla="*/ 649698 h 1328385"/>
              <a:gd name="connsiteX2276" fmla="*/ 9980642 w 12183871"/>
              <a:gd name="connsiteY2276" fmla="*/ 590815 h 1328385"/>
              <a:gd name="connsiteX2277" fmla="*/ 9990847 w 12183871"/>
              <a:gd name="connsiteY2277" fmla="*/ 537983 h 1328385"/>
              <a:gd name="connsiteX2278" fmla="*/ 10009181 w 12183871"/>
              <a:gd name="connsiteY2278" fmla="*/ 487228 h 1328385"/>
              <a:gd name="connsiteX2279" fmla="*/ 10023359 w 12183871"/>
              <a:gd name="connsiteY2279" fmla="*/ 434396 h 1328385"/>
              <a:gd name="connsiteX2280" fmla="*/ 10017308 w 12183871"/>
              <a:gd name="connsiteY2280" fmla="*/ 312476 h 1328385"/>
              <a:gd name="connsiteX2281" fmla="*/ 10039616 w 12183871"/>
              <a:gd name="connsiteY2281" fmla="*/ 312476 h 1328385"/>
              <a:gd name="connsiteX2282" fmla="*/ 10045666 w 12183871"/>
              <a:gd name="connsiteY2282" fmla="*/ 434396 h 1328385"/>
              <a:gd name="connsiteX2283" fmla="*/ 10063909 w 12183871"/>
              <a:gd name="connsiteY2283" fmla="*/ 434396 h 1328385"/>
              <a:gd name="connsiteX2284" fmla="*/ 10072037 w 12183871"/>
              <a:gd name="connsiteY2284" fmla="*/ 468895 h 1328385"/>
              <a:gd name="connsiteX2285" fmla="*/ 10057858 w 12183871"/>
              <a:gd name="connsiteY2285" fmla="*/ 468895 h 1328385"/>
              <a:gd name="connsiteX2286" fmla="*/ 10057858 w 12183871"/>
              <a:gd name="connsiteY2286" fmla="*/ 452639 h 1328385"/>
              <a:gd name="connsiteX2287" fmla="*/ 10045666 w 12183871"/>
              <a:gd name="connsiteY2287" fmla="*/ 452639 h 1328385"/>
              <a:gd name="connsiteX2288" fmla="*/ 10045666 w 12183871"/>
              <a:gd name="connsiteY2288" fmla="*/ 663877 h 1328385"/>
              <a:gd name="connsiteX2289" fmla="*/ 10057858 w 12183871"/>
              <a:gd name="connsiteY2289" fmla="*/ 663877 h 1328385"/>
              <a:gd name="connsiteX2290" fmla="*/ 10057858 w 12183871"/>
              <a:gd name="connsiteY2290" fmla="*/ 690248 h 1328385"/>
              <a:gd name="connsiteX2291" fmla="*/ 10063909 w 12183871"/>
              <a:gd name="connsiteY2291" fmla="*/ 690248 h 1328385"/>
              <a:gd name="connsiteX2292" fmla="*/ 10067974 w 12183871"/>
              <a:gd name="connsiteY2292" fmla="*/ 686184 h 1328385"/>
              <a:gd name="connsiteX2293" fmla="*/ 10067974 w 12183871"/>
              <a:gd name="connsiteY2293" fmla="*/ 682120 h 1328385"/>
              <a:gd name="connsiteX2294" fmla="*/ 10067974 w 12183871"/>
              <a:gd name="connsiteY2294" fmla="*/ 682120 h 1328385"/>
              <a:gd name="connsiteX2295" fmla="*/ 10067974 w 12183871"/>
              <a:gd name="connsiteY2295" fmla="*/ 682120 h 1328385"/>
              <a:gd name="connsiteX2296" fmla="*/ 10072037 w 12183871"/>
              <a:gd name="connsiteY2296" fmla="*/ 678056 h 1328385"/>
              <a:gd name="connsiteX2297" fmla="*/ 10086215 w 12183871"/>
              <a:gd name="connsiteY2297" fmla="*/ 690248 h 1328385"/>
              <a:gd name="connsiteX2298" fmla="*/ 10086215 w 12183871"/>
              <a:gd name="connsiteY2298" fmla="*/ 615109 h 1328385"/>
              <a:gd name="connsiteX2299" fmla="*/ 10080075 w 12183871"/>
              <a:gd name="connsiteY2299" fmla="*/ 615109 h 1328385"/>
              <a:gd name="connsiteX2300" fmla="*/ 10080075 w 12183871"/>
              <a:gd name="connsiteY2300" fmla="*/ 550085 h 1328385"/>
              <a:gd name="connsiteX2301" fmla="*/ 10057768 w 12183871"/>
              <a:gd name="connsiteY2301" fmla="*/ 479010 h 1328385"/>
              <a:gd name="connsiteX2302" fmla="*/ 10080075 w 12183871"/>
              <a:gd name="connsiteY2302" fmla="*/ 479010 h 1328385"/>
              <a:gd name="connsiteX2303" fmla="*/ 10086215 w 12183871"/>
              <a:gd name="connsiteY2303" fmla="*/ 515586 h 1328385"/>
              <a:gd name="connsiteX2304" fmla="*/ 10098408 w 12183871"/>
              <a:gd name="connsiteY2304" fmla="*/ 515586 h 1328385"/>
              <a:gd name="connsiteX2305" fmla="*/ 10098408 w 12183871"/>
              <a:gd name="connsiteY2305" fmla="*/ 556226 h 1328385"/>
              <a:gd name="connsiteX2306" fmla="*/ 10104458 w 12183871"/>
              <a:gd name="connsiteY2306" fmla="*/ 556226 h 1328385"/>
              <a:gd name="connsiteX2307" fmla="*/ 10104458 w 12183871"/>
              <a:gd name="connsiteY2307" fmla="*/ 574469 h 1328385"/>
              <a:gd name="connsiteX2308" fmla="*/ 10112587 w 12183871"/>
              <a:gd name="connsiteY2308" fmla="*/ 574469 h 1328385"/>
              <a:gd name="connsiteX2309" fmla="*/ 10112587 w 12183871"/>
              <a:gd name="connsiteY2309" fmla="*/ 608968 h 1328385"/>
              <a:gd name="connsiteX2310" fmla="*/ 10120715 w 12183871"/>
              <a:gd name="connsiteY2310" fmla="*/ 608968 h 1328385"/>
              <a:gd name="connsiteX2311" fmla="*/ 10120715 w 12183871"/>
              <a:gd name="connsiteY2311" fmla="*/ 637416 h 1328385"/>
              <a:gd name="connsiteX2312" fmla="*/ 10126855 w 12183871"/>
              <a:gd name="connsiteY2312" fmla="*/ 637416 h 1328385"/>
              <a:gd name="connsiteX2313" fmla="*/ 10139048 w 12183871"/>
              <a:gd name="connsiteY2313" fmla="*/ 696299 h 1328385"/>
              <a:gd name="connsiteX2314" fmla="*/ 10145098 w 12183871"/>
              <a:gd name="connsiteY2314" fmla="*/ 696299 h 1328385"/>
              <a:gd name="connsiteX2315" fmla="*/ 10153227 w 12183871"/>
              <a:gd name="connsiteY2315" fmla="*/ 678056 h 1328385"/>
              <a:gd name="connsiteX2316" fmla="*/ 10161355 w 12183871"/>
              <a:gd name="connsiteY2316" fmla="*/ 659813 h 1328385"/>
              <a:gd name="connsiteX2317" fmla="*/ 10161355 w 12183871"/>
              <a:gd name="connsiteY2317" fmla="*/ 631365 h 1328385"/>
              <a:gd name="connsiteX2318" fmla="*/ 10139048 w 12183871"/>
              <a:gd name="connsiteY2318" fmla="*/ 556226 h 1328385"/>
              <a:gd name="connsiteX2319" fmla="*/ 10161355 w 12183871"/>
              <a:gd name="connsiteY2319" fmla="*/ 568418 h 1328385"/>
              <a:gd name="connsiteX2320" fmla="*/ 10163341 w 12183871"/>
              <a:gd name="connsiteY2320" fmla="*/ 582597 h 1328385"/>
              <a:gd name="connsiteX2321" fmla="*/ 10171470 w 12183871"/>
              <a:gd name="connsiteY2321" fmla="*/ 611045 h 1328385"/>
              <a:gd name="connsiteX2322" fmla="*/ 10179598 w 12183871"/>
              <a:gd name="connsiteY2322" fmla="*/ 645544 h 1328385"/>
              <a:gd name="connsiteX2323" fmla="*/ 10185648 w 12183871"/>
              <a:gd name="connsiteY2323" fmla="*/ 673992 h 1328385"/>
              <a:gd name="connsiteX2324" fmla="*/ 10197840 w 12183871"/>
              <a:gd name="connsiteY2324" fmla="*/ 700363 h 1328385"/>
              <a:gd name="connsiteX2325" fmla="*/ 10201904 w 12183871"/>
              <a:gd name="connsiteY2325" fmla="*/ 712555 h 1328385"/>
              <a:gd name="connsiteX2326" fmla="*/ 10203891 w 12183871"/>
              <a:gd name="connsiteY2326" fmla="*/ 673992 h 1328385"/>
              <a:gd name="connsiteX2327" fmla="*/ 10207956 w 12183871"/>
              <a:gd name="connsiteY2327" fmla="*/ 641480 h 1328385"/>
              <a:gd name="connsiteX2328" fmla="*/ 10207956 w 12183871"/>
              <a:gd name="connsiteY2328" fmla="*/ 600840 h 1328385"/>
              <a:gd name="connsiteX2329" fmla="*/ 10201904 w 12183871"/>
              <a:gd name="connsiteY2329" fmla="*/ 550085 h 1328385"/>
              <a:gd name="connsiteX2330" fmla="*/ 10226288 w 12183871"/>
              <a:gd name="connsiteY2330" fmla="*/ 550085 h 1328385"/>
              <a:gd name="connsiteX2331" fmla="*/ 10230353 w 12183871"/>
              <a:gd name="connsiteY2331" fmla="*/ 596776 h 1328385"/>
              <a:gd name="connsiteX2332" fmla="*/ 10244531 w 12183871"/>
              <a:gd name="connsiteY2332" fmla="*/ 641480 h 1328385"/>
              <a:gd name="connsiteX2333" fmla="*/ 10260788 w 12183871"/>
              <a:gd name="connsiteY2333" fmla="*/ 678056 h 1328385"/>
              <a:gd name="connsiteX2334" fmla="*/ 10260788 w 12183871"/>
              <a:gd name="connsiteY2334" fmla="*/ 722760 h 1328385"/>
              <a:gd name="connsiteX2335" fmla="*/ 10266928 w 12183871"/>
              <a:gd name="connsiteY2335" fmla="*/ 722760 h 1328385"/>
              <a:gd name="connsiteX2336" fmla="*/ 10242544 w 12183871"/>
              <a:gd name="connsiteY2336" fmla="*/ 452639 h 1328385"/>
              <a:gd name="connsiteX2337" fmla="*/ 10234416 w 12183871"/>
              <a:gd name="connsiteY2337" fmla="*/ 452639 h 1328385"/>
              <a:gd name="connsiteX2338" fmla="*/ 10226288 w 12183871"/>
              <a:gd name="connsiteY2338" fmla="*/ 405948 h 1328385"/>
              <a:gd name="connsiteX2339" fmla="*/ 10220238 w 12183871"/>
              <a:gd name="connsiteY2339" fmla="*/ 393756 h 1328385"/>
              <a:gd name="connsiteX2340" fmla="*/ 10216173 w 12183871"/>
              <a:gd name="connsiteY2340" fmla="*/ 387706 h 1328385"/>
              <a:gd name="connsiteX2341" fmla="*/ 10208045 w 12183871"/>
              <a:gd name="connsiteY2341" fmla="*/ 379578 h 1328385"/>
              <a:gd name="connsiteX2342" fmla="*/ 10203981 w 12183871"/>
              <a:gd name="connsiteY2342" fmla="*/ 371450 h 1328385"/>
              <a:gd name="connsiteX2343" fmla="*/ 10197930 w 12183871"/>
              <a:gd name="connsiteY2343" fmla="*/ 361335 h 1328385"/>
              <a:gd name="connsiteX2344" fmla="*/ 10193867 w 12183871"/>
              <a:gd name="connsiteY2344" fmla="*/ 347156 h 1328385"/>
              <a:gd name="connsiteX2345" fmla="*/ 10220238 w 12183871"/>
              <a:gd name="connsiteY2345" fmla="*/ 365399 h 1328385"/>
              <a:gd name="connsiteX2346" fmla="*/ 10242544 w 12183871"/>
              <a:gd name="connsiteY2346" fmla="*/ 393847 h 1328385"/>
              <a:gd name="connsiteX2347" fmla="*/ 10260788 w 12183871"/>
              <a:gd name="connsiteY2347" fmla="*/ 430423 h 1328385"/>
              <a:gd name="connsiteX2348" fmla="*/ 10274966 w 12183871"/>
              <a:gd name="connsiteY2348" fmla="*/ 475127 h 1328385"/>
              <a:gd name="connsiteX2349" fmla="*/ 10289145 w 12183871"/>
              <a:gd name="connsiteY2349" fmla="*/ 515767 h 1328385"/>
              <a:gd name="connsiteX2350" fmla="*/ 10301337 w 12183871"/>
              <a:gd name="connsiteY2350" fmla="*/ 550265 h 1328385"/>
              <a:gd name="connsiteX2351" fmla="*/ 10301337 w 12183871"/>
              <a:gd name="connsiteY2351" fmla="*/ 601020 h 1328385"/>
              <a:gd name="connsiteX2352" fmla="*/ 10315515 w 12183871"/>
              <a:gd name="connsiteY2352" fmla="*/ 609148 h 1328385"/>
              <a:gd name="connsiteX2353" fmla="*/ 10307387 w 12183871"/>
              <a:gd name="connsiteY2353" fmla="*/ 623327 h 1328385"/>
              <a:gd name="connsiteX2354" fmla="*/ 10323644 w 12183871"/>
              <a:gd name="connsiteY2354" fmla="*/ 631455 h 1328385"/>
              <a:gd name="connsiteX2355" fmla="*/ 10323644 w 12183871"/>
              <a:gd name="connsiteY2355" fmla="*/ 663967 h 1328385"/>
              <a:gd name="connsiteX2356" fmla="*/ 10329785 w 12183871"/>
              <a:gd name="connsiteY2356" fmla="*/ 663967 h 1328385"/>
              <a:gd name="connsiteX2357" fmla="*/ 10329785 w 12183871"/>
              <a:gd name="connsiteY2357" fmla="*/ 690338 h 1328385"/>
              <a:gd name="connsiteX2358" fmla="*/ 10341977 w 12183871"/>
              <a:gd name="connsiteY2358" fmla="*/ 690338 h 1328385"/>
              <a:gd name="connsiteX2359" fmla="*/ 10346041 w 12183871"/>
              <a:gd name="connsiteY2359" fmla="*/ 714722 h 1328385"/>
              <a:gd name="connsiteX2360" fmla="*/ 10346041 w 12183871"/>
              <a:gd name="connsiteY2360" fmla="*/ 741093 h 1328385"/>
              <a:gd name="connsiteX2361" fmla="*/ 10356246 w 12183871"/>
              <a:gd name="connsiteY2361" fmla="*/ 759336 h 1328385"/>
              <a:gd name="connsiteX2362" fmla="*/ 10360311 w 12183871"/>
              <a:gd name="connsiteY2362" fmla="*/ 704517 h 1328385"/>
              <a:gd name="connsiteX2363" fmla="*/ 10364374 w 12183871"/>
              <a:gd name="connsiteY2363" fmla="*/ 651685 h 1328385"/>
              <a:gd name="connsiteX2364" fmla="*/ 10356246 w 12183871"/>
              <a:gd name="connsiteY2364" fmla="*/ 609058 h 1328385"/>
              <a:gd name="connsiteX2365" fmla="*/ 10356246 w 12183871"/>
              <a:gd name="connsiteY2365" fmla="*/ 542047 h 1328385"/>
              <a:gd name="connsiteX2366" fmla="*/ 10348118 w 12183871"/>
              <a:gd name="connsiteY2366" fmla="*/ 542047 h 1328385"/>
              <a:gd name="connsiteX2367" fmla="*/ 10342068 w 12183871"/>
              <a:gd name="connsiteY2367" fmla="*/ 487228 h 1328385"/>
              <a:gd name="connsiteX2368" fmla="*/ 10329876 w 12183871"/>
              <a:gd name="connsiteY2368" fmla="*/ 487228 h 1328385"/>
              <a:gd name="connsiteX2369" fmla="*/ 10325811 w 12183871"/>
              <a:gd name="connsiteY2369" fmla="*/ 475036 h 1328385"/>
              <a:gd name="connsiteX2370" fmla="*/ 10319760 w 12183871"/>
              <a:gd name="connsiteY2370" fmla="*/ 470972 h 1328385"/>
              <a:gd name="connsiteX2371" fmla="*/ 10315696 w 12183871"/>
              <a:gd name="connsiteY2371" fmla="*/ 464921 h 1328385"/>
              <a:gd name="connsiteX2372" fmla="*/ 10311633 w 12183871"/>
              <a:gd name="connsiteY2372" fmla="*/ 460857 h 1328385"/>
              <a:gd name="connsiteX2373" fmla="*/ 10307568 w 12183871"/>
              <a:gd name="connsiteY2373" fmla="*/ 448666 h 1328385"/>
              <a:gd name="connsiteX2374" fmla="*/ 10307568 w 12183871"/>
              <a:gd name="connsiteY2374" fmla="*/ 434487 h 1328385"/>
              <a:gd name="connsiteX2375" fmla="*/ 10323824 w 12183871"/>
              <a:gd name="connsiteY2375" fmla="*/ 446679 h 1328385"/>
              <a:gd name="connsiteX2376" fmla="*/ 10275056 w 12183871"/>
              <a:gd name="connsiteY2376" fmla="*/ 357271 h 1328385"/>
              <a:gd name="connsiteX2377" fmla="*/ 10289236 w 12183871"/>
              <a:gd name="connsiteY2377" fmla="*/ 357271 h 1328385"/>
              <a:gd name="connsiteX2378" fmla="*/ 10364374 w 12183871"/>
              <a:gd name="connsiteY2378" fmla="*/ 468986 h 1328385"/>
              <a:gd name="connsiteX2379" fmla="*/ 10364374 w 12183871"/>
              <a:gd name="connsiteY2379" fmla="*/ 487228 h 1328385"/>
              <a:gd name="connsiteX2380" fmla="*/ 10370425 w 12183871"/>
              <a:gd name="connsiteY2380" fmla="*/ 487228 h 1328385"/>
              <a:gd name="connsiteX2381" fmla="*/ 10370425 w 12183871"/>
              <a:gd name="connsiteY2381" fmla="*/ 501407 h 1328385"/>
              <a:gd name="connsiteX2382" fmla="*/ 10382617 w 12183871"/>
              <a:gd name="connsiteY2382" fmla="*/ 501407 h 1328385"/>
              <a:gd name="connsiteX2383" fmla="*/ 10388667 w 12183871"/>
              <a:gd name="connsiteY2383" fmla="*/ 550175 h 1328385"/>
              <a:gd name="connsiteX2384" fmla="*/ 10396795 w 12183871"/>
              <a:gd name="connsiteY2384" fmla="*/ 550175 h 1328385"/>
              <a:gd name="connsiteX2385" fmla="*/ 10396795 w 12183871"/>
              <a:gd name="connsiteY2385" fmla="*/ 568418 h 1328385"/>
              <a:gd name="connsiteX2386" fmla="*/ 10404924 w 12183871"/>
              <a:gd name="connsiteY2386" fmla="*/ 568418 h 1328385"/>
              <a:gd name="connsiteX2387" fmla="*/ 10404924 w 12183871"/>
              <a:gd name="connsiteY2387" fmla="*/ 600930 h 1328385"/>
              <a:gd name="connsiteX2388" fmla="*/ 10410975 w 12183871"/>
              <a:gd name="connsiteY2388" fmla="*/ 600930 h 1328385"/>
              <a:gd name="connsiteX2389" fmla="*/ 10423167 w 12183871"/>
              <a:gd name="connsiteY2389" fmla="*/ 655749 h 1328385"/>
              <a:gd name="connsiteX2390" fmla="*/ 10429218 w 12183871"/>
              <a:gd name="connsiteY2390" fmla="*/ 655749 h 1328385"/>
              <a:gd name="connsiteX2391" fmla="*/ 10433282 w 12183871"/>
              <a:gd name="connsiteY2391" fmla="*/ 586661 h 1328385"/>
              <a:gd name="connsiteX2392" fmla="*/ 10437345 w 12183871"/>
              <a:gd name="connsiteY2392" fmla="*/ 515586 h 1328385"/>
              <a:gd name="connsiteX2393" fmla="*/ 10441410 w 12183871"/>
              <a:gd name="connsiteY2393" fmla="*/ 442434 h 1328385"/>
              <a:gd name="connsiteX2394" fmla="*/ 10441410 w 12183871"/>
              <a:gd name="connsiteY2394" fmla="*/ 371359 h 1328385"/>
              <a:gd name="connsiteX2395" fmla="*/ 10429218 w 12183871"/>
              <a:gd name="connsiteY2395" fmla="*/ 306335 h 1328385"/>
              <a:gd name="connsiteX2396" fmla="*/ 10429218 w 12183871"/>
              <a:gd name="connsiteY2396" fmla="*/ 243388 h 1328385"/>
              <a:gd name="connsiteX2397" fmla="*/ 10423167 w 12183871"/>
              <a:gd name="connsiteY2397" fmla="*/ 243388 h 1328385"/>
              <a:gd name="connsiteX2398" fmla="*/ 10415038 w 12183871"/>
              <a:gd name="connsiteY2398" fmla="*/ 212954 h 1328385"/>
              <a:gd name="connsiteX2399" fmla="*/ 10415038 w 12183871"/>
              <a:gd name="connsiteY2399" fmla="*/ 186583 h 1328385"/>
              <a:gd name="connsiteX2400" fmla="*/ 10419102 w 12183871"/>
              <a:gd name="connsiteY2400" fmla="*/ 164276 h 1328385"/>
              <a:gd name="connsiteX2401" fmla="*/ 10419102 w 12183871"/>
              <a:gd name="connsiteY2401" fmla="*/ 146033 h 1328385"/>
              <a:gd name="connsiteX2402" fmla="*/ 10410975 w 12183871"/>
              <a:gd name="connsiteY2402" fmla="*/ 135918 h 1328385"/>
              <a:gd name="connsiteX2403" fmla="*/ 10415038 w 12183871"/>
              <a:gd name="connsiteY2403" fmla="*/ 131854 h 1328385"/>
              <a:gd name="connsiteX2404" fmla="*/ 10415038 w 12183871"/>
              <a:gd name="connsiteY2404" fmla="*/ 131854 h 1328385"/>
              <a:gd name="connsiteX2405" fmla="*/ 10415038 w 12183871"/>
              <a:gd name="connsiteY2405" fmla="*/ 131854 h 1328385"/>
              <a:gd name="connsiteX2406" fmla="*/ 10415038 w 12183871"/>
              <a:gd name="connsiteY2406" fmla="*/ 131854 h 1328385"/>
              <a:gd name="connsiteX2407" fmla="*/ 10419102 w 12183871"/>
              <a:gd name="connsiteY2407" fmla="*/ 131854 h 1328385"/>
              <a:gd name="connsiteX2408" fmla="*/ 10423167 w 12183871"/>
              <a:gd name="connsiteY2408" fmla="*/ 127790 h 1328385"/>
              <a:gd name="connsiteX2409" fmla="*/ 10423167 w 12183871"/>
              <a:gd name="connsiteY2409" fmla="*/ 121920 h 1328385"/>
              <a:gd name="connsiteX2410" fmla="*/ 10427230 w 12183871"/>
              <a:gd name="connsiteY2410" fmla="*/ 121920 h 1328385"/>
              <a:gd name="connsiteX2411" fmla="*/ 10429307 w 12183871"/>
              <a:gd name="connsiteY2411" fmla="*/ 121920 h 1328385"/>
              <a:gd name="connsiteX2412" fmla="*/ 10433372 w 12183871"/>
              <a:gd name="connsiteY2412" fmla="*/ 121920 h 1328385"/>
              <a:gd name="connsiteX2413" fmla="*/ 10433372 w 12183871"/>
              <a:gd name="connsiteY2413" fmla="*/ 123907 h 1328385"/>
              <a:gd name="connsiteX2414" fmla="*/ 10433372 w 12183871"/>
              <a:gd name="connsiteY2414" fmla="*/ 123907 h 1328385"/>
              <a:gd name="connsiteX2415" fmla="*/ 10437435 w 12183871"/>
              <a:gd name="connsiteY2415" fmla="*/ 127971 h 1328385"/>
              <a:gd name="connsiteX2416" fmla="*/ 10445564 w 12183871"/>
              <a:gd name="connsiteY2416" fmla="*/ 146214 h 1328385"/>
              <a:gd name="connsiteX2417" fmla="*/ 10445564 w 12183871"/>
              <a:gd name="connsiteY2417" fmla="*/ 172585 h 1328385"/>
              <a:gd name="connsiteX2418" fmla="*/ 10441500 w 12183871"/>
              <a:gd name="connsiteY2418" fmla="*/ 198955 h 1328385"/>
              <a:gd name="connsiteX2419" fmla="*/ 10445564 w 12183871"/>
              <a:gd name="connsiteY2419" fmla="*/ 225326 h 1328385"/>
              <a:gd name="connsiteX2420" fmla="*/ 10463897 w 12183871"/>
              <a:gd name="connsiteY2420" fmla="*/ 294414 h 1328385"/>
              <a:gd name="connsiteX2421" fmla="*/ 10478075 w 12183871"/>
              <a:gd name="connsiteY2421" fmla="*/ 367566 h 1328385"/>
              <a:gd name="connsiteX2422" fmla="*/ 10492255 w 12183871"/>
              <a:gd name="connsiteY2422" fmla="*/ 434577 h 1328385"/>
              <a:gd name="connsiteX2423" fmla="*/ 10492255 w 12183871"/>
              <a:gd name="connsiteY2423" fmla="*/ 493460 h 1328385"/>
              <a:gd name="connsiteX2424" fmla="*/ 10504447 w 12183871"/>
              <a:gd name="connsiteY2424" fmla="*/ 493460 h 1328385"/>
              <a:gd name="connsiteX2425" fmla="*/ 10508510 w 12183871"/>
              <a:gd name="connsiteY2425" fmla="*/ 523895 h 1328385"/>
              <a:gd name="connsiteX2426" fmla="*/ 10508510 w 12183871"/>
              <a:gd name="connsiteY2426" fmla="*/ 560471 h 1328385"/>
              <a:gd name="connsiteX2427" fmla="*/ 10504447 w 12183871"/>
              <a:gd name="connsiteY2427" fmla="*/ 592983 h 1328385"/>
              <a:gd name="connsiteX2428" fmla="*/ 10508510 w 12183871"/>
              <a:gd name="connsiteY2428" fmla="*/ 627482 h 1328385"/>
              <a:gd name="connsiteX2429" fmla="*/ 10518625 w 12183871"/>
              <a:gd name="connsiteY2429" fmla="*/ 649788 h 1328385"/>
              <a:gd name="connsiteX2430" fmla="*/ 10532805 w 12183871"/>
              <a:gd name="connsiteY2430" fmla="*/ 446679 h 1328385"/>
              <a:gd name="connsiteX2431" fmla="*/ 10544996 w 12183871"/>
              <a:gd name="connsiteY2431" fmla="*/ 446679 h 1328385"/>
              <a:gd name="connsiteX2432" fmla="*/ 10549060 w 12183871"/>
              <a:gd name="connsiteY2432" fmla="*/ 412180 h 1328385"/>
              <a:gd name="connsiteX2433" fmla="*/ 10549060 w 12183871"/>
              <a:gd name="connsiteY2433" fmla="*/ 367476 h 1328385"/>
              <a:gd name="connsiteX2434" fmla="*/ 10544996 w 12183871"/>
              <a:gd name="connsiteY2434" fmla="*/ 320785 h 1328385"/>
              <a:gd name="connsiteX2435" fmla="*/ 10544996 w 12183871"/>
              <a:gd name="connsiteY2435" fmla="*/ 267953 h 1328385"/>
              <a:gd name="connsiteX2436" fmla="*/ 10544996 w 12183871"/>
              <a:gd name="connsiteY2436" fmla="*/ 225326 h 1328385"/>
              <a:gd name="connsiteX2437" fmla="*/ 10567303 w 12183871"/>
              <a:gd name="connsiteY2437" fmla="*/ 231377 h 1328385"/>
              <a:gd name="connsiteX2438" fmla="*/ 10551048 w 12183871"/>
              <a:gd name="connsiteY2438" fmla="*/ 664057 h 1328385"/>
              <a:gd name="connsiteX2439" fmla="*/ 10551048 w 12183871"/>
              <a:gd name="connsiteY2439" fmla="*/ 690428 h 1328385"/>
              <a:gd name="connsiteX2440" fmla="*/ 10549060 w 12183871"/>
              <a:gd name="connsiteY2440" fmla="*/ 722940 h 1328385"/>
              <a:gd name="connsiteX2441" fmla="*/ 10549060 w 12183871"/>
              <a:gd name="connsiteY2441" fmla="*/ 759516 h 1328385"/>
              <a:gd name="connsiteX2442" fmla="*/ 10549060 w 12183871"/>
              <a:gd name="connsiteY2442" fmla="*/ 796092 h 1328385"/>
              <a:gd name="connsiteX2443" fmla="*/ 10551048 w 12183871"/>
              <a:gd name="connsiteY2443" fmla="*/ 826527 h 1328385"/>
              <a:gd name="connsiteX2444" fmla="*/ 10559175 w 12183871"/>
              <a:gd name="connsiteY2444" fmla="*/ 844770 h 1328385"/>
              <a:gd name="connsiteX2445" fmla="*/ 10563239 w 12183871"/>
              <a:gd name="connsiteY2445" fmla="*/ 818399 h 1328385"/>
              <a:gd name="connsiteX2446" fmla="*/ 10567303 w 12183871"/>
              <a:gd name="connsiteY2446" fmla="*/ 781823 h 1328385"/>
              <a:gd name="connsiteX2447" fmla="*/ 10577418 w 12183871"/>
              <a:gd name="connsiteY2447" fmla="*/ 741183 h 1328385"/>
              <a:gd name="connsiteX2448" fmla="*/ 10585546 w 12183871"/>
              <a:gd name="connsiteY2448" fmla="*/ 708671 h 1328385"/>
              <a:gd name="connsiteX2449" fmla="*/ 10591597 w 12183871"/>
              <a:gd name="connsiteY2449" fmla="*/ 690428 h 1328385"/>
              <a:gd name="connsiteX2450" fmla="*/ 10595661 w 12183871"/>
              <a:gd name="connsiteY2450" fmla="*/ 686364 h 1328385"/>
              <a:gd name="connsiteX2451" fmla="*/ 10595661 w 12183871"/>
              <a:gd name="connsiteY2451" fmla="*/ 682300 h 1328385"/>
              <a:gd name="connsiteX2452" fmla="*/ 10595661 w 12183871"/>
              <a:gd name="connsiteY2452" fmla="*/ 682300 h 1328385"/>
              <a:gd name="connsiteX2453" fmla="*/ 10599724 w 12183871"/>
              <a:gd name="connsiteY2453" fmla="*/ 682300 h 1328385"/>
              <a:gd name="connsiteX2454" fmla="*/ 10603789 w 12183871"/>
              <a:gd name="connsiteY2454" fmla="*/ 682300 h 1328385"/>
              <a:gd name="connsiteX2455" fmla="*/ 10607852 w 12183871"/>
              <a:gd name="connsiteY2455" fmla="*/ 678236 h 1328385"/>
              <a:gd name="connsiteX2456" fmla="*/ 10607852 w 12183871"/>
              <a:gd name="connsiteY2456" fmla="*/ 722940 h 1328385"/>
              <a:gd name="connsiteX2457" fmla="*/ 10613904 w 12183871"/>
              <a:gd name="connsiteY2457" fmla="*/ 722940 h 1328385"/>
              <a:gd name="connsiteX2458" fmla="*/ 10626096 w 12183871"/>
              <a:gd name="connsiteY2458" fmla="*/ 590905 h 1328385"/>
              <a:gd name="connsiteX2459" fmla="*/ 10630160 w 12183871"/>
              <a:gd name="connsiteY2459" fmla="*/ 578714 h 1328385"/>
              <a:gd name="connsiteX2460" fmla="*/ 10636210 w 12183871"/>
              <a:gd name="connsiteY2460" fmla="*/ 560471 h 1328385"/>
              <a:gd name="connsiteX2461" fmla="*/ 10644339 w 12183871"/>
              <a:gd name="connsiteY2461" fmla="*/ 538164 h 1328385"/>
              <a:gd name="connsiteX2462" fmla="*/ 10640275 w 12183871"/>
              <a:gd name="connsiteY2462" fmla="*/ 515857 h 1328385"/>
              <a:gd name="connsiteX2463" fmla="*/ 10626096 w 12183871"/>
              <a:gd name="connsiteY2463" fmla="*/ 509806 h 1328385"/>
              <a:gd name="connsiteX2464" fmla="*/ 10626096 w 12183871"/>
              <a:gd name="connsiteY2464" fmla="*/ 493550 h 1328385"/>
              <a:gd name="connsiteX2465" fmla="*/ 10640275 w 12183871"/>
              <a:gd name="connsiteY2465" fmla="*/ 493550 h 1328385"/>
              <a:gd name="connsiteX2466" fmla="*/ 10666645 w 12183871"/>
              <a:gd name="connsiteY2466" fmla="*/ 209160 h 1328385"/>
              <a:gd name="connsiteX2467" fmla="*/ 10680825 w 12183871"/>
              <a:gd name="connsiteY2467" fmla="*/ 209160 h 1328385"/>
              <a:gd name="connsiteX2468" fmla="*/ 10666645 w 12183871"/>
              <a:gd name="connsiteY2468" fmla="*/ 568689 h 1328385"/>
              <a:gd name="connsiteX2469" fmla="*/ 10672696 w 12183871"/>
              <a:gd name="connsiteY2469" fmla="*/ 568689 h 1328385"/>
              <a:gd name="connsiteX2470" fmla="*/ 10672696 w 12183871"/>
              <a:gd name="connsiteY2470" fmla="*/ 590996 h 1328385"/>
              <a:gd name="connsiteX2471" fmla="*/ 10680825 w 12183871"/>
              <a:gd name="connsiteY2471" fmla="*/ 590996 h 1328385"/>
              <a:gd name="connsiteX2472" fmla="*/ 10684888 w 12183871"/>
              <a:gd name="connsiteY2472" fmla="*/ 611316 h 1328385"/>
              <a:gd name="connsiteX2473" fmla="*/ 10688952 w 12183871"/>
              <a:gd name="connsiteY2473" fmla="*/ 637687 h 1328385"/>
              <a:gd name="connsiteX2474" fmla="*/ 10688952 w 12183871"/>
              <a:gd name="connsiteY2474" fmla="*/ 664057 h 1328385"/>
              <a:gd name="connsiteX2475" fmla="*/ 10695003 w 12183871"/>
              <a:gd name="connsiteY2475" fmla="*/ 678236 h 1328385"/>
              <a:gd name="connsiteX2476" fmla="*/ 10735643 w 12183871"/>
              <a:gd name="connsiteY2476" fmla="*/ 312567 h 1328385"/>
              <a:gd name="connsiteX2477" fmla="*/ 10753976 w 12183871"/>
              <a:gd name="connsiteY2477" fmla="*/ 312567 h 1328385"/>
              <a:gd name="connsiteX2478" fmla="*/ 10762105 w 12183871"/>
              <a:gd name="connsiteY2478" fmla="*/ 357271 h 1328385"/>
              <a:gd name="connsiteX2479" fmla="*/ 10762105 w 12183871"/>
              <a:gd name="connsiteY2479" fmla="*/ 361335 h 1328385"/>
              <a:gd name="connsiteX2480" fmla="*/ 10758040 w 12183871"/>
              <a:gd name="connsiteY2480" fmla="*/ 361335 h 1328385"/>
              <a:gd name="connsiteX2481" fmla="*/ 10758040 w 12183871"/>
              <a:gd name="connsiteY2481" fmla="*/ 361335 h 1328385"/>
              <a:gd name="connsiteX2482" fmla="*/ 10753976 w 12183871"/>
              <a:gd name="connsiteY2482" fmla="*/ 357271 h 1328385"/>
              <a:gd name="connsiteX2483" fmla="*/ 10753976 w 12183871"/>
              <a:gd name="connsiteY2483" fmla="*/ 361335 h 1328385"/>
              <a:gd name="connsiteX2484" fmla="*/ 10753976 w 12183871"/>
              <a:gd name="connsiteY2484" fmla="*/ 365399 h 1328385"/>
              <a:gd name="connsiteX2485" fmla="*/ 10762105 w 12183871"/>
              <a:gd name="connsiteY2485" fmla="*/ 365399 h 1328385"/>
              <a:gd name="connsiteX2486" fmla="*/ 10762105 w 12183871"/>
              <a:gd name="connsiteY2486" fmla="*/ 468986 h 1328385"/>
              <a:gd name="connsiteX2487" fmla="*/ 10770232 w 12183871"/>
              <a:gd name="connsiteY2487" fmla="*/ 468986 h 1328385"/>
              <a:gd name="connsiteX2488" fmla="*/ 10788565 w 12183871"/>
              <a:gd name="connsiteY2488" fmla="*/ 312567 h 1328385"/>
              <a:gd name="connsiteX2489" fmla="*/ 10762195 w 12183871"/>
              <a:gd name="connsiteY2489" fmla="*/ 306516 h 1328385"/>
              <a:gd name="connsiteX2490" fmla="*/ 10762195 w 12183871"/>
              <a:gd name="connsiteY2490" fmla="*/ 290260 h 1328385"/>
              <a:gd name="connsiteX2491" fmla="*/ 10772310 w 12183871"/>
              <a:gd name="connsiteY2491" fmla="*/ 286196 h 1328385"/>
              <a:gd name="connsiteX2492" fmla="*/ 10780437 w 12183871"/>
              <a:gd name="connsiteY2492" fmla="*/ 286196 h 1328385"/>
              <a:gd name="connsiteX2493" fmla="*/ 10788565 w 12183871"/>
              <a:gd name="connsiteY2493" fmla="*/ 284209 h 1328385"/>
              <a:gd name="connsiteX2494" fmla="*/ 10794616 w 12183871"/>
              <a:gd name="connsiteY2494" fmla="*/ 280145 h 1328385"/>
              <a:gd name="connsiteX2495" fmla="*/ 10802745 w 12183871"/>
              <a:gd name="connsiteY2495" fmla="*/ 276081 h 1328385"/>
              <a:gd name="connsiteX2496" fmla="*/ 10810872 w 12183871"/>
              <a:gd name="connsiteY2496" fmla="*/ 276081 h 1328385"/>
              <a:gd name="connsiteX2497" fmla="*/ 10810872 w 12183871"/>
              <a:gd name="connsiteY2497" fmla="*/ 312657 h 1328385"/>
              <a:gd name="connsiteX2498" fmla="*/ 10833179 w 12183871"/>
              <a:gd name="connsiteY2498" fmla="*/ 330900 h 1328385"/>
              <a:gd name="connsiteX2499" fmla="*/ 10857563 w 12183871"/>
              <a:gd name="connsiteY2499" fmla="*/ 361335 h 1328385"/>
              <a:gd name="connsiteX2500" fmla="*/ 10883934 w 12183871"/>
              <a:gd name="connsiteY2500" fmla="*/ 393847 h 1328385"/>
              <a:gd name="connsiteX2501" fmla="*/ 10906241 w 12183871"/>
              <a:gd name="connsiteY2501" fmla="*/ 428346 h 1328385"/>
              <a:gd name="connsiteX2502" fmla="*/ 10916356 w 12183871"/>
              <a:gd name="connsiteY2502" fmla="*/ 452730 h 1328385"/>
              <a:gd name="connsiteX2503" fmla="*/ 10924484 w 12183871"/>
              <a:gd name="connsiteY2503" fmla="*/ 452730 h 1328385"/>
              <a:gd name="connsiteX2504" fmla="*/ 10902177 w 12183871"/>
              <a:gd name="connsiteY2504" fmla="*/ 349143 h 1328385"/>
              <a:gd name="connsiteX2505" fmla="*/ 10875806 w 12183871"/>
              <a:gd name="connsiteY2505" fmla="*/ 257748 h 1328385"/>
              <a:gd name="connsiteX2506" fmla="*/ 10869755 w 12183871"/>
              <a:gd name="connsiteY2506" fmla="*/ 190737 h 1328385"/>
              <a:gd name="connsiteX2507" fmla="*/ 10853499 w 12183871"/>
              <a:gd name="connsiteY2507" fmla="*/ 154161 h 1328385"/>
              <a:gd name="connsiteX2508" fmla="*/ 10843385 w 12183871"/>
              <a:gd name="connsiteY2508" fmla="*/ 109457 h 1328385"/>
              <a:gd name="connsiteX2509" fmla="*/ 10857563 w 12183871"/>
              <a:gd name="connsiteY2509" fmla="*/ 109457 h 1328385"/>
              <a:gd name="connsiteX2510" fmla="*/ 10910395 w 12183871"/>
              <a:gd name="connsiteY2510" fmla="*/ 275991 h 1328385"/>
              <a:gd name="connsiteX2511" fmla="*/ 10910395 w 12183871"/>
              <a:gd name="connsiteY2511" fmla="*/ 306426 h 1328385"/>
              <a:gd name="connsiteX2512" fmla="*/ 10916446 w 12183871"/>
              <a:gd name="connsiteY2512" fmla="*/ 306426 h 1328385"/>
              <a:gd name="connsiteX2513" fmla="*/ 10924574 w 12183871"/>
              <a:gd name="connsiteY2513" fmla="*/ 365308 h 1328385"/>
              <a:gd name="connsiteX2514" fmla="*/ 10932702 w 12183871"/>
              <a:gd name="connsiteY2514" fmla="*/ 365308 h 1328385"/>
              <a:gd name="connsiteX2515" fmla="*/ 10932702 w 12183871"/>
              <a:gd name="connsiteY2515" fmla="*/ 357180 h 1328385"/>
              <a:gd name="connsiteX2516" fmla="*/ 10938753 w 12183871"/>
              <a:gd name="connsiteY2516" fmla="*/ 357180 h 1328385"/>
              <a:gd name="connsiteX2517" fmla="*/ 10957086 w 12183871"/>
              <a:gd name="connsiteY2517" fmla="*/ 365308 h 1328385"/>
              <a:gd name="connsiteX2518" fmla="*/ 10955099 w 12183871"/>
              <a:gd name="connsiteY2518" fmla="*/ 397820 h 1328385"/>
              <a:gd name="connsiteX2519" fmla="*/ 10951035 w 12183871"/>
              <a:gd name="connsiteY2519" fmla="*/ 434396 h 1328385"/>
              <a:gd name="connsiteX2520" fmla="*/ 10938843 w 12183871"/>
              <a:gd name="connsiteY2520" fmla="*/ 434396 h 1328385"/>
              <a:gd name="connsiteX2521" fmla="*/ 10938843 w 12183871"/>
              <a:gd name="connsiteY2521" fmla="*/ 442524 h 1328385"/>
              <a:gd name="connsiteX2522" fmla="*/ 10942906 w 12183871"/>
              <a:gd name="connsiteY2522" fmla="*/ 442524 h 1328385"/>
              <a:gd name="connsiteX2523" fmla="*/ 10942906 w 12183871"/>
              <a:gd name="connsiteY2523" fmla="*/ 442524 h 1328385"/>
              <a:gd name="connsiteX2524" fmla="*/ 10946971 w 12183871"/>
              <a:gd name="connsiteY2524" fmla="*/ 438460 h 1328385"/>
              <a:gd name="connsiteX2525" fmla="*/ 10946971 w 12183871"/>
              <a:gd name="connsiteY2525" fmla="*/ 442524 h 1328385"/>
              <a:gd name="connsiteX2526" fmla="*/ 10951035 w 12183871"/>
              <a:gd name="connsiteY2526" fmla="*/ 446588 h 1328385"/>
              <a:gd name="connsiteX2527" fmla="*/ 10951035 w 12183871"/>
              <a:gd name="connsiteY2527" fmla="*/ 493279 h 1328385"/>
              <a:gd name="connsiteX2528" fmla="*/ 10965214 w 12183871"/>
              <a:gd name="connsiteY2528" fmla="*/ 493279 h 1328385"/>
              <a:gd name="connsiteX2529" fmla="*/ 10961150 w 12183871"/>
              <a:gd name="connsiteY2529" fmla="*/ 470972 h 1328385"/>
              <a:gd name="connsiteX2530" fmla="*/ 10965214 w 12183871"/>
              <a:gd name="connsiteY2530" fmla="*/ 446588 h 1328385"/>
              <a:gd name="connsiteX2531" fmla="*/ 10965214 w 12183871"/>
              <a:gd name="connsiteY2531" fmla="*/ 412090 h 1328385"/>
              <a:gd name="connsiteX2532" fmla="*/ 10965214 w 12183871"/>
              <a:gd name="connsiteY2532" fmla="*/ 168611 h 1328385"/>
              <a:gd name="connsiteX2533" fmla="*/ 10979393 w 12183871"/>
              <a:gd name="connsiteY2533" fmla="*/ 168611 h 1328385"/>
              <a:gd name="connsiteX2534" fmla="*/ 10979393 w 12183871"/>
              <a:gd name="connsiteY2534" fmla="*/ 276262 h 1328385"/>
              <a:gd name="connsiteX2535" fmla="*/ 10991584 w 12183871"/>
              <a:gd name="connsiteY2535" fmla="*/ 276262 h 1328385"/>
              <a:gd name="connsiteX2536" fmla="*/ 10979393 w 12183871"/>
              <a:gd name="connsiteY2536" fmla="*/ 290440 h 1328385"/>
              <a:gd name="connsiteX2537" fmla="*/ 10991584 w 12183871"/>
              <a:gd name="connsiteY2537" fmla="*/ 312747 h 1328385"/>
              <a:gd name="connsiteX2538" fmla="*/ 10987521 w 12183871"/>
              <a:gd name="connsiteY2538" fmla="*/ 316811 h 1328385"/>
              <a:gd name="connsiteX2539" fmla="*/ 10983457 w 12183871"/>
              <a:gd name="connsiteY2539" fmla="*/ 316811 h 1328385"/>
              <a:gd name="connsiteX2540" fmla="*/ 10979393 w 12183871"/>
              <a:gd name="connsiteY2540" fmla="*/ 316811 h 1328385"/>
              <a:gd name="connsiteX2541" fmla="*/ 10979393 w 12183871"/>
              <a:gd name="connsiteY2541" fmla="*/ 320875 h 1328385"/>
              <a:gd name="connsiteX2542" fmla="*/ 10979393 w 12183871"/>
              <a:gd name="connsiteY2542" fmla="*/ 324939 h 1328385"/>
              <a:gd name="connsiteX2543" fmla="*/ 10991584 w 12183871"/>
              <a:gd name="connsiteY2543" fmla="*/ 324939 h 1328385"/>
              <a:gd name="connsiteX2544" fmla="*/ 10991584 w 12183871"/>
              <a:gd name="connsiteY2544" fmla="*/ 387886 h 1328385"/>
              <a:gd name="connsiteX2545" fmla="*/ 10997636 w 12183871"/>
              <a:gd name="connsiteY2545" fmla="*/ 387886 h 1328385"/>
              <a:gd name="connsiteX2546" fmla="*/ 10997636 w 12183871"/>
              <a:gd name="connsiteY2546" fmla="*/ 330990 h 1328385"/>
              <a:gd name="connsiteX2547" fmla="*/ 11013892 w 12183871"/>
              <a:gd name="connsiteY2547" fmla="*/ 330990 h 1328385"/>
              <a:gd name="connsiteX2548" fmla="*/ 11020033 w 12183871"/>
              <a:gd name="connsiteY2548" fmla="*/ 387886 h 1328385"/>
              <a:gd name="connsiteX2549" fmla="*/ 11036289 w 12183871"/>
              <a:gd name="connsiteY2549" fmla="*/ 442705 h 1328385"/>
              <a:gd name="connsiteX2550" fmla="*/ 11046404 w 12183871"/>
              <a:gd name="connsiteY2550" fmla="*/ 497524 h 1328385"/>
              <a:gd name="connsiteX2551" fmla="*/ 11054532 w 12183871"/>
              <a:gd name="connsiteY2551" fmla="*/ 556407 h 1328385"/>
              <a:gd name="connsiteX2552" fmla="*/ 11072774 w 12183871"/>
              <a:gd name="connsiteY2552" fmla="*/ 556407 h 1328385"/>
              <a:gd name="connsiteX2553" fmla="*/ 11076839 w 12183871"/>
              <a:gd name="connsiteY2553" fmla="*/ 586842 h 1328385"/>
              <a:gd name="connsiteX2554" fmla="*/ 11082889 w 12183871"/>
              <a:gd name="connsiteY2554" fmla="*/ 619353 h 1328385"/>
              <a:gd name="connsiteX2555" fmla="*/ 11095082 w 12183871"/>
              <a:gd name="connsiteY2555" fmla="*/ 637596 h 1328385"/>
              <a:gd name="connsiteX2556" fmla="*/ 11097068 w 12183871"/>
              <a:gd name="connsiteY2556" fmla="*/ 596956 h 1328385"/>
              <a:gd name="connsiteX2557" fmla="*/ 11101132 w 12183871"/>
              <a:gd name="connsiteY2557" fmla="*/ 560380 h 1328385"/>
              <a:gd name="connsiteX2558" fmla="*/ 11113325 w 12183871"/>
              <a:gd name="connsiteY2558" fmla="*/ 527868 h 1328385"/>
              <a:gd name="connsiteX2559" fmla="*/ 11113325 w 12183871"/>
              <a:gd name="connsiteY2559" fmla="*/ 460857 h 1328385"/>
              <a:gd name="connsiteX2560" fmla="*/ 11119465 w 12183871"/>
              <a:gd name="connsiteY2560" fmla="*/ 460857 h 1328385"/>
              <a:gd name="connsiteX2561" fmla="*/ 11119465 w 12183871"/>
              <a:gd name="connsiteY2561" fmla="*/ 387706 h 1328385"/>
              <a:gd name="connsiteX2562" fmla="*/ 11127593 w 12183871"/>
              <a:gd name="connsiteY2562" fmla="*/ 387706 h 1328385"/>
              <a:gd name="connsiteX2563" fmla="*/ 11131657 w 12183871"/>
              <a:gd name="connsiteY2563" fmla="*/ 353207 h 1328385"/>
              <a:gd name="connsiteX2564" fmla="*/ 11131657 w 12183871"/>
              <a:gd name="connsiteY2564" fmla="*/ 316631 h 1328385"/>
              <a:gd name="connsiteX2565" fmla="*/ 11131657 w 12183871"/>
              <a:gd name="connsiteY2565" fmla="*/ 280055 h 1328385"/>
              <a:gd name="connsiteX2566" fmla="*/ 11135722 w 12183871"/>
              <a:gd name="connsiteY2566" fmla="*/ 249620 h 1328385"/>
              <a:gd name="connsiteX2567" fmla="*/ 11141772 w 12183871"/>
              <a:gd name="connsiteY2567" fmla="*/ 249620 h 1328385"/>
              <a:gd name="connsiteX2568" fmla="*/ 11141772 w 12183871"/>
              <a:gd name="connsiteY2568" fmla="*/ 379578 h 1328385"/>
              <a:gd name="connsiteX2569" fmla="*/ 11160105 w 12183871"/>
              <a:gd name="connsiteY2569" fmla="*/ 379578 h 1328385"/>
              <a:gd name="connsiteX2570" fmla="*/ 11158028 w 12183871"/>
              <a:gd name="connsiteY2570" fmla="*/ 389692 h 1328385"/>
              <a:gd name="connsiteX2571" fmla="*/ 11158028 w 12183871"/>
              <a:gd name="connsiteY2571" fmla="*/ 397820 h 1328385"/>
              <a:gd name="connsiteX2572" fmla="*/ 11153965 w 12183871"/>
              <a:gd name="connsiteY2572" fmla="*/ 405948 h 1328385"/>
              <a:gd name="connsiteX2573" fmla="*/ 11153965 w 12183871"/>
              <a:gd name="connsiteY2573" fmla="*/ 411999 h 1328385"/>
              <a:gd name="connsiteX2574" fmla="*/ 11176271 w 12183871"/>
              <a:gd name="connsiteY2574" fmla="*/ 405948 h 1328385"/>
              <a:gd name="connsiteX2575" fmla="*/ 11168143 w 12183871"/>
              <a:gd name="connsiteY2575" fmla="*/ 420127 h 1328385"/>
              <a:gd name="connsiteX2576" fmla="*/ 11182321 w 12183871"/>
              <a:gd name="connsiteY2576" fmla="*/ 428255 h 1328385"/>
              <a:gd name="connsiteX2577" fmla="*/ 11182321 w 12183871"/>
              <a:gd name="connsiteY2577" fmla="*/ 452639 h 1328385"/>
              <a:gd name="connsiteX2578" fmla="*/ 11194514 w 12183871"/>
              <a:gd name="connsiteY2578" fmla="*/ 452639 h 1328385"/>
              <a:gd name="connsiteX2579" fmla="*/ 11194514 w 12183871"/>
              <a:gd name="connsiteY2579" fmla="*/ 468895 h 1328385"/>
              <a:gd name="connsiteX2580" fmla="*/ 11200564 w 12183871"/>
              <a:gd name="connsiteY2580" fmla="*/ 468895 h 1328385"/>
              <a:gd name="connsiteX2581" fmla="*/ 11200564 w 12183871"/>
              <a:gd name="connsiteY2581" fmla="*/ 493279 h 1328385"/>
              <a:gd name="connsiteX2582" fmla="*/ 11208693 w 12183871"/>
              <a:gd name="connsiteY2582" fmla="*/ 493279 h 1328385"/>
              <a:gd name="connsiteX2583" fmla="*/ 11208693 w 12183871"/>
              <a:gd name="connsiteY2583" fmla="*/ 515586 h 1328385"/>
              <a:gd name="connsiteX2584" fmla="*/ 11216821 w 12183871"/>
              <a:gd name="connsiteY2584" fmla="*/ 515586 h 1328385"/>
              <a:gd name="connsiteX2585" fmla="*/ 11216821 w 12183871"/>
              <a:gd name="connsiteY2585" fmla="*/ 541957 h 1328385"/>
              <a:gd name="connsiteX2586" fmla="*/ 11222961 w 12183871"/>
              <a:gd name="connsiteY2586" fmla="*/ 541957 h 1328385"/>
              <a:gd name="connsiteX2587" fmla="*/ 11222961 w 12183871"/>
              <a:gd name="connsiteY2587" fmla="*/ 574469 h 1328385"/>
              <a:gd name="connsiteX2588" fmla="*/ 11235154 w 12183871"/>
              <a:gd name="connsiteY2588" fmla="*/ 574469 h 1328385"/>
              <a:gd name="connsiteX2589" fmla="*/ 11241204 w 12183871"/>
              <a:gd name="connsiteY2589" fmla="*/ 649608 h 1328385"/>
              <a:gd name="connsiteX2590" fmla="*/ 11249333 w 12183871"/>
              <a:gd name="connsiteY2590" fmla="*/ 649608 h 1328385"/>
              <a:gd name="connsiteX2591" fmla="*/ 11253396 w 12183871"/>
              <a:gd name="connsiteY2591" fmla="*/ 671915 h 1328385"/>
              <a:gd name="connsiteX2592" fmla="*/ 11253396 w 12183871"/>
              <a:gd name="connsiteY2592" fmla="*/ 700363 h 1328385"/>
              <a:gd name="connsiteX2593" fmla="*/ 11253396 w 12183871"/>
              <a:gd name="connsiteY2593" fmla="*/ 732875 h 1328385"/>
              <a:gd name="connsiteX2594" fmla="*/ 11257461 w 12183871"/>
              <a:gd name="connsiteY2594" fmla="*/ 759245 h 1328385"/>
              <a:gd name="connsiteX2595" fmla="*/ 11263601 w 12183871"/>
              <a:gd name="connsiteY2595" fmla="*/ 777488 h 1328385"/>
              <a:gd name="connsiteX2596" fmla="*/ 11263601 w 12183871"/>
              <a:gd name="connsiteY2596" fmla="*/ 733326 h 1328385"/>
              <a:gd name="connsiteX2597" fmla="*/ 11263601 w 12183871"/>
              <a:gd name="connsiteY2597" fmla="*/ 686635 h 1328385"/>
              <a:gd name="connsiteX2598" fmla="*/ 11263601 w 12183871"/>
              <a:gd name="connsiteY2598" fmla="*/ 645995 h 1328385"/>
              <a:gd name="connsiteX2599" fmla="*/ 11263601 w 12183871"/>
              <a:gd name="connsiteY2599" fmla="*/ 615560 h 1328385"/>
              <a:gd name="connsiteX2600" fmla="*/ 11267666 w 12183871"/>
              <a:gd name="connsiteY2600" fmla="*/ 615560 h 1328385"/>
              <a:gd name="connsiteX2601" fmla="*/ 11267666 w 12183871"/>
              <a:gd name="connsiteY2601" fmla="*/ 611406 h 1328385"/>
              <a:gd name="connsiteX2602" fmla="*/ 11271730 w 12183871"/>
              <a:gd name="connsiteY2602" fmla="*/ 609419 h 1328385"/>
              <a:gd name="connsiteX2603" fmla="*/ 11275794 w 12183871"/>
              <a:gd name="connsiteY2603" fmla="*/ 601291 h 1328385"/>
              <a:gd name="connsiteX2604" fmla="*/ 11275794 w 12183871"/>
              <a:gd name="connsiteY2604" fmla="*/ 591176 h 1328385"/>
              <a:gd name="connsiteX2605" fmla="*/ 11263601 w 12183871"/>
              <a:gd name="connsiteY2605" fmla="*/ 591176 h 1328385"/>
              <a:gd name="connsiteX2606" fmla="*/ 11263601 w 12183871"/>
              <a:gd name="connsiteY2606" fmla="*/ 550536 h 1328385"/>
              <a:gd name="connsiteX2607" fmla="*/ 11257461 w 12183871"/>
              <a:gd name="connsiteY2607" fmla="*/ 550536 h 1328385"/>
              <a:gd name="connsiteX2608" fmla="*/ 11253396 w 12183871"/>
              <a:gd name="connsiteY2608" fmla="*/ 546472 h 1328385"/>
              <a:gd name="connsiteX2609" fmla="*/ 11253396 w 12183871"/>
              <a:gd name="connsiteY2609" fmla="*/ 538344 h 1328385"/>
              <a:gd name="connsiteX2610" fmla="*/ 11253396 w 12183871"/>
              <a:gd name="connsiteY2610" fmla="*/ 534280 h 1328385"/>
              <a:gd name="connsiteX2611" fmla="*/ 11249333 w 12183871"/>
              <a:gd name="connsiteY2611" fmla="*/ 528230 h 1328385"/>
              <a:gd name="connsiteX2612" fmla="*/ 11249333 w 12183871"/>
              <a:gd name="connsiteY2612" fmla="*/ 516038 h 1328385"/>
              <a:gd name="connsiteX2613" fmla="*/ 11263601 w 12183871"/>
              <a:gd name="connsiteY2613" fmla="*/ 528230 h 1328385"/>
              <a:gd name="connsiteX2614" fmla="*/ 11263601 w 12183871"/>
              <a:gd name="connsiteY2614" fmla="*/ 501859 h 1328385"/>
              <a:gd name="connsiteX2615" fmla="*/ 11289973 w 12183871"/>
              <a:gd name="connsiteY2615" fmla="*/ 509987 h 1328385"/>
              <a:gd name="connsiteX2616" fmla="*/ 11294036 w 12183871"/>
              <a:gd name="connsiteY2616" fmla="*/ 534371 h 1328385"/>
              <a:gd name="connsiteX2617" fmla="*/ 11300178 w 12183871"/>
              <a:gd name="connsiteY2617" fmla="*/ 556678 h 1328385"/>
              <a:gd name="connsiteX2618" fmla="*/ 11304241 w 12183871"/>
              <a:gd name="connsiteY2618" fmla="*/ 574920 h 1328385"/>
              <a:gd name="connsiteX2619" fmla="*/ 11304241 w 12183871"/>
              <a:gd name="connsiteY2619" fmla="*/ 623688 h 1328385"/>
              <a:gd name="connsiteX2620" fmla="*/ 11330613 w 12183871"/>
              <a:gd name="connsiteY2620" fmla="*/ 631816 h 1328385"/>
              <a:gd name="connsiteX2621" fmla="*/ 11330613 w 12183871"/>
              <a:gd name="connsiteY2621" fmla="*/ 637867 h 1328385"/>
              <a:gd name="connsiteX2622" fmla="*/ 11322484 w 12183871"/>
              <a:gd name="connsiteY2622" fmla="*/ 652046 h 1328385"/>
              <a:gd name="connsiteX2623" fmla="*/ 11320407 w 12183871"/>
              <a:gd name="connsiteY2623" fmla="*/ 678417 h 1328385"/>
              <a:gd name="connsiteX2624" fmla="*/ 11320407 w 12183871"/>
              <a:gd name="connsiteY2624" fmla="*/ 708852 h 1328385"/>
              <a:gd name="connsiteX2625" fmla="*/ 11322484 w 12183871"/>
              <a:gd name="connsiteY2625" fmla="*/ 731159 h 1328385"/>
              <a:gd name="connsiteX2626" fmla="*/ 11330613 w 12183871"/>
              <a:gd name="connsiteY2626" fmla="*/ 731159 h 1328385"/>
              <a:gd name="connsiteX2627" fmla="*/ 11344791 w 12183871"/>
              <a:gd name="connsiteY2627" fmla="*/ 940409 h 1328385"/>
              <a:gd name="connsiteX2628" fmla="*/ 11363124 w 12183871"/>
              <a:gd name="connsiteY2628" fmla="*/ 940409 h 1328385"/>
              <a:gd name="connsiteX2629" fmla="*/ 11367189 w 12183871"/>
              <a:gd name="connsiteY2629" fmla="*/ 871321 h 1328385"/>
              <a:gd name="connsiteX2630" fmla="*/ 11371253 w 12183871"/>
              <a:gd name="connsiteY2630" fmla="*/ 794105 h 1328385"/>
              <a:gd name="connsiteX2631" fmla="*/ 11371253 w 12183871"/>
              <a:gd name="connsiteY2631" fmla="*/ 712825 h 1328385"/>
              <a:gd name="connsiteX2632" fmla="*/ 11371253 w 12183871"/>
              <a:gd name="connsiteY2632" fmla="*/ 623417 h 1328385"/>
              <a:gd name="connsiteX2633" fmla="*/ 11363124 w 12183871"/>
              <a:gd name="connsiteY2633" fmla="*/ 623417 h 1328385"/>
              <a:gd name="connsiteX2634" fmla="*/ 11363124 w 12183871"/>
              <a:gd name="connsiteY2634" fmla="*/ 574649 h 1328385"/>
              <a:gd name="connsiteX2635" fmla="*/ 11357074 w 12183871"/>
              <a:gd name="connsiteY2635" fmla="*/ 574649 h 1328385"/>
              <a:gd name="connsiteX2636" fmla="*/ 11344881 w 12183871"/>
              <a:gd name="connsiteY2636" fmla="*/ 515767 h 1328385"/>
              <a:gd name="connsiteX2637" fmla="*/ 11357074 w 12183871"/>
              <a:gd name="connsiteY2637" fmla="*/ 515767 h 1328385"/>
              <a:gd name="connsiteX2638" fmla="*/ 11357074 w 12183871"/>
              <a:gd name="connsiteY2638" fmla="*/ 527959 h 1328385"/>
              <a:gd name="connsiteX2639" fmla="*/ 11367279 w 12183871"/>
              <a:gd name="connsiteY2639" fmla="*/ 542137 h 1328385"/>
              <a:gd name="connsiteX2640" fmla="*/ 11375407 w 12183871"/>
              <a:gd name="connsiteY2640" fmla="*/ 556316 h 1328385"/>
              <a:gd name="connsiteX2641" fmla="*/ 11375407 w 12183871"/>
              <a:gd name="connsiteY2641" fmla="*/ 574559 h 1328385"/>
              <a:gd name="connsiteX2642" fmla="*/ 11379471 w 12183871"/>
              <a:gd name="connsiteY2642" fmla="*/ 600930 h 1328385"/>
              <a:gd name="connsiteX2643" fmla="*/ 11385521 w 12183871"/>
              <a:gd name="connsiteY2643" fmla="*/ 600930 h 1328385"/>
              <a:gd name="connsiteX2644" fmla="*/ 11385521 w 12183871"/>
              <a:gd name="connsiteY2644" fmla="*/ 649698 h 1328385"/>
              <a:gd name="connsiteX2645" fmla="*/ 11397714 w 12183871"/>
              <a:gd name="connsiteY2645" fmla="*/ 649698 h 1328385"/>
              <a:gd name="connsiteX2646" fmla="*/ 11397714 w 12183871"/>
              <a:gd name="connsiteY2646" fmla="*/ 678146 h 1328385"/>
              <a:gd name="connsiteX2647" fmla="*/ 11403855 w 12183871"/>
              <a:gd name="connsiteY2647" fmla="*/ 678146 h 1328385"/>
              <a:gd name="connsiteX2648" fmla="*/ 11407919 w 12183871"/>
              <a:gd name="connsiteY2648" fmla="*/ 708581 h 1328385"/>
              <a:gd name="connsiteX2649" fmla="*/ 11407919 w 12183871"/>
              <a:gd name="connsiteY2649" fmla="*/ 732965 h 1328385"/>
              <a:gd name="connsiteX2650" fmla="*/ 11407919 w 12183871"/>
              <a:gd name="connsiteY2650" fmla="*/ 755272 h 1328385"/>
              <a:gd name="connsiteX2651" fmla="*/ 11420111 w 12183871"/>
              <a:gd name="connsiteY2651" fmla="*/ 777578 h 1328385"/>
              <a:gd name="connsiteX2652" fmla="*/ 11422098 w 12183871"/>
              <a:gd name="connsiteY2652" fmla="*/ 714632 h 1328385"/>
              <a:gd name="connsiteX2653" fmla="*/ 11426161 w 12183871"/>
              <a:gd name="connsiteY2653" fmla="*/ 651685 h 1328385"/>
              <a:gd name="connsiteX2654" fmla="*/ 11430226 w 12183871"/>
              <a:gd name="connsiteY2654" fmla="*/ 590725 h 1328385"/>
              <a:gd name="connsiteX2655" fmla="*/ 11420111 w 12183871"/>
              <a:gd name="connsiteY2655" fmla="*/ 533829 h 1328385"/>
              <a:gd name="connsiteX2656" fmla="*/ 11420111 w 12183871"/>
              <a:gd name="connsiteY2656" fmla="*/ 479010 h 1328385"/>
              <a:gd name="connsiteX2657" fmla="*/ 11411983 w 12183871"/>
              <a:gd name="connsiteY2657" fmla="*/ 479010 h 1328385"/>
              <a:gd name="connsiteX2658" fmla="*/ 11403855 w 12183871"/>
              <a:gd name="connsiteY2658" fmla="*/ 428255 h 1328385"/>
              <a:gd name="connsiteX2659" fmla="*/ 11385521 w 12183871"/>
              <a:gd name="connsiteY2659" fmla="*/ 420127 h 1328385"/>
              <a:gd name="connsiteX2660" fmla="*/ 11363215 w 12183871"/>
              <a:gd name="connsiteY2660" fmla="*/ 379487 h 1328385"/>
              <a:gd name="connsiteX2661" fmla="*/ 11385521 w 12183871"/>
              <a:gd name="connsiteY2661" fmla="*/ 379487 h 1328385"/>
              <a:gd name="connsiteX2662" fmla="*/ 11385521 w 12183871"/>
              <a:gd name="connsiteY2662" fmla="*/ 371359 h 1328385"/>
              <a:gd name="connsiteX2663" fmla="*/ 11367279 w 12183871"/>
              <a:gd name="connsiteY2663" fmla="*/ 349052 h 1328385"/>
              <a:gd name="connsiteX2664" fmla="*/ 11348946 w 12183871"/>
              <a:gd name="connsiteY2664" fmla="*/ 320604 h 1328385"/>
              <a:gd name="connsiteX2665" fmla="*/ 11338831 w 12183871"/>
              <a:gd name="connsiteY2665" fmla="*/ 290170 h 1328385"/>
              <a:gd name="connsiteX2666" fmla="*/ 11363215 w 12183871"/>
              <a:gd name="connsiteY2666" fmla="*/ 290170 h 1328385"/>
              <a:gd name="connsiteX2667" fmla="*/ 11367279 w 12183871"/>
              <a:gd name="connsiteY2667" fmla="*/ 306426 h 1328385"/>
              <a:gd name="connsiteX2668" fmla="*/ 11375407 w 12183871"/>
              <a:gd name="connsiteY2668" fmla="*/ 316540 h 1328385"/>
              <a:gd name="connsiteX2669" fmla="*/ 11381458 w 12183871"/>
              <a:gd name="connsiteY2669" fmla="*/ 326655 h 1328385"/>
              <a:gd name="connsiteX2670" fmla="*/ 11389586 w 12183871"/>
              <a:gd name="connsiteY2670" fmla="*/ 334783 h 1328385"/>
              <a:gd name="connsiteX2671" fmla="*/ 11397714 w 12183871"/>
              <a:gd name="connsiteY2671" fmla="*/ 346975 h 1328385"/>
              <a:gd name="connsiteX2672" fmla="*/ 11397714 w 12183871"/>
              <a:gd name="connsiteY2672" fmla="*/ 365218 h 1328385"/>
              <a:gd name="connsiteX2673" fmla="*/ 11403855 w 12183871"/>
              <a:gd name="connsiteY2673" fmla="*/ 365218 h 1328385"/>
              <a:gd name="connsiteX2674" fmla="*/ 11403855 w 12183871"/>
              <a:gd name="connsiteY2674" fmla="*/ 379397 h 1328385"/>
              <a:gd name="connsiteX2675" fmla="*/ 11420111 w 12183871"/>
              <a:gd name="connsiteY2675" fmla="*/ 387525 h 1328385"/>
              <a:gd name="connsiteX2676" fmla="*/ 11426161 w 12183871"/>
              <a:gd name="connsiteY2676" fmla="*/ 428165 h 1328385"/>
              <a:gd name="connsiteX2677" fmla="*/ 11438354 w 12183871"/>
              <a:gd name="connsiteY2677" fmla="*/ 428165 h 1328385"/>
              <a:gd name="connsiteX2678" fmla="*/ 11444404 w 12183871"/>
              <a:gd name="connsiteY2678" fmla="*/ 460677 h 1328385"/>
              <a:gd name="connsiteX2679" fmla="*/ 11452533 w 12183871"/>
              <a:gd name="connsiteY2679" fmla="*/ 460677 h 1328385"/>
              <a:gd name="connsiteX2680" fmla="*/ 11452533 w 12183871"/>
              <a:gd name="connsiteY2680" fmla="*/ 487048 h 1328385"/>
              <a:gd name="connsiteX2681" fmla="*/ 11460661 w 12183871"/>
              <a:gd name="connsiteY2681" fmla="*/ 487048 h 1328385"/>
              <a:gd name="connsiteX2682" fmla="*/ 11460661 w 12183871"/>
              <a:gd name="connsiteY2682" fmla="*/ 527688 h 1328385"/>
              <a:gd name="connsiteX2683" fmla="*/ 11466801 w 12183871"/>
              <a:gd name="connsiteY2683" fmla="*/ 527688 h 1328385"/>
              <a:gd name="connsiteX2684" fmla="*/ 11485044 w 12183871"/>
              <a:gd name="connsiteY2684" fmla="*/ 631275 h 1328385"/>
              <a:gd name="connsiteX2685" fmla="*/ 11493173 w 12183871"/>
              <a:gd name="connsiteY2685" fmla="*/ 631275 h 1328385"/>
              <a:gd name="connsiteX2686" fmla="*/ 11497236 w 12183871"/>
              <a:gd name="connsiteY2686" fmla="*/ 541867 h 1328385"/>
              <a:gd name="connsiteX2687" fmla="*/ 11503378 w 12183871"/>
              <a:gd name="connsiteY2687" fmla="*/ 452459 h 1328385"/>
              <a:gd name="connsiteX2688" fmla="*/ 11507441 w 12183871"/>
              <a:gd name="connsiteY2688" fmla="*/ 357000 h 1328385"/>
              <a:gd name="connsiteX2689" fmla="*/ 11493173 w 12183871"/>
              <a:gd name="connsiteY2689" fmla="*/ 357000 h 1328385"/>
              <a:gd name="connsiteX2690" fmla="*/ 11485044 w 12183871"/>
              <a:gd name="connsiteY2690" fmla="*/ 316360 h 1328385"/>
              <a:gd name="connsiteX2691" fmla="*/ 11466801 w 12183871"/>
              <a:gd name="connsiteY2691" fmla="*/ 285925 h 1328385"/>
              <a:gd name="connsiteX2692" fmla="*/ 11448469 w 12183871"/>
              <a:gd name="connsiteY2692" fmla="*/ 257477 h 1328385"/>
              <a:gd name="connsiteX2693" fmla="*/ 11430136 w 12183871"/>
              <a:gd name="connsiteY2693" fmla="*/ 227042 h 1328385"/>
              <a:gd name="connsiteX2694" fmla="*/ 11420021 w 12183871"/>
              <a:gd name="connsiteY2694" fmla="*/ 190466 h 1328385"/>
              <a:gd name="connsiteX2695" fmla="*/ 11438354 w 12183871"/>
              <a:gd name="connsiteY2695" fmla="*/ 190466 h 1328385"/>
              <a:gd name="connsiteX2696" fmla="*/ 11444404 w 12183871"/>
              <a:gd name="connsiteY2696" fmla="*/ 216837 h 1328385"/>
              <a:gd name="connsiteX2697" fmla="*/ 11460661 w 12183871"/>
              <a:gd name="connsiteY2697" fmla="*/ 224965 h 1328385"/>
              <a:gd name="connsiteX2698" fmla="*/ 11485044 w 12183871"/>
              <a:gd name="connsiteY2698" fmla="*/ 271656 h 1328385"/>
              <a:gd name="connsiteX2699" fmla="*/ 11501301 w 12183871"/>
              <a:gd name="connsiteY2699" fmla="*/ 324488 h 1328385"/>
              <a:gd name="connsiteX2700" fmla="*/ 11507441 w 12183871"/>
              <a:gd name="connsiteY2700" fmla="*/ 324488 h 1328385"/>
              <a:gd name="connsiteX2701" fmla="*/ 11507441 w 12183871"/>
              <a:gd name="connsiteY2701" fmla="*/ 176739 h 1328385"/>
              <a:gd name="connsiteX2702" fmla="*/ 11519634 w 12183871"/>
              <a:gd name="connsiteY2702" fmla="*/ 176739 h 1328385"/>
              <a:gd name="connsiteX2703" fmla="*/ 11519634 w 12183871"/>
              <a:gd name="connsiteY2703" fmla="*/ 109728 h 1328385"/>
              <a:gd name="connsiteX2704" fmla="*/ 11525684 w 12183871"/>
              <a:gd name="connsiteY2704" fmla="*/ 109728 h 1328385"/>
              <a:gd name="connsiteX2705" fmla="*/ 11529749 w 12183871"/>
              <a:gd name="connsiteY2705" fmla="*/ 103677 h 1328385"/>
              <a:gd name="connsiteX2706" fmla="*/ 11529749 w 12183871"/>
              <a:gd name="connsiteY2706" fmla="*/ 95549 h 1328385"/>
              <a:gd name="connsiteX2707" fmla="*/ 11529749 w 12183871"/>
              <a:gd name="connsiteY2707" fmla="*/ 87421 h 1328385"/>
              <a:gd name="connsiteX2708" fmla="*/ 11533813 w 12183871"/>
              <a:gd name="connsiteY2708" fmla="*/ 81370 h 1328385"/>
              <a:gd name="connsiteX2709" fmla="*/ 11537876 w 12183871"/>
              <a:gd name="connsiteY2709" fmla="*/ 81370 h 1328385"/>
              <a:gd name="connsiteX2710" fmla="*/ 11537876 w 12183871"/>
              <a:gd name="connsiteY2710" fmla="*/ 83357 h 1328385"/>
              <a:gd name="connsiteX2711" fmla="*/ 11537876 w 12183871"/>
              <a:gd name="connsiteY2711" fmla="*/ 83357 h 1328385"/>
              <a:gd name="connsiteX2712" fmla="*/ 11537876 w 12183871"/>
              <a:gd name="connsiteY2712" fmla="*/ 83357 h 1328385"/>
              <a:gd name="connsiteX2713" fmla="*/ 11541941 w 12183871"/>
              <a:gd name="connsiteY2713" fmla="*/ 83357 h 1328385"/>
              <a:gd name="connsiteX2714" fmla="*/ 11541941 w 12183871"/>
              <a:gd name="connsiteY2714" fmla="*/ 87421 h 1328385"/>
              <a:gd name="connsiteX2715" fmla="*/ 11548081 w 12183871"/>
              <a:gd name="connsiteY2715" fmla="*/ 87421 h 1328385"/>
              <a:gd name="connsiteX2716" fmla="*/ 11541941 w 12183871"/>
              <a:gd name="connsiteY2716" fmla="*/ 176829 h 1328385"/>
              <a:gd name="connsiteX2717" fmla="*/ 11533813 w 12183871"/>
              <a:gd name="connsiteY2717" fmla="*/ 176829 h 1328385"/>
              <a:gd name="connsiteX2718" fmla="*/ 11541941 w 12183871"/>
              <a:gd name="connsiteY2718" fmla="*/ 217469 h 1328385"/>
              <a:gd name="connsiteX2719" fmla="*/ 11556119 w 12183871"/>
              <a:gd name="connsiteY2719" fmla="*/ 225597 h 1328385"/>
              <a:gd name="connsiteX2720" fmla="*/ 11564247 w 12183871"/>
              <a:gd name="connsiteY2720" fmla="*/ 231648 h 1328385"/>
              <a:gd name="connsiteX2721" fmla="*/ 11574453 w 12183871"/>
              <a:gd name="connsiteY2721" fmla="*/ 239776 h 1328385"/>
              <a:gd name="connsiteX2722" fmla="*/ 11584567 w 12183871"/>
              <a:gd name="connsiteY2722" fmla="*/ 245827 h 1328385"/>
              <a:gd name="connsiteX2723" fmla="*/ 11600824 w 12183871"/>
              <a:gd name="connsiteY2723" fmla="*/ 249891 h 1328385"/>
              <a:gd name="connsiteX2724" fmla="*/ 11600824 w 12183871"/>
              <a:gd name="connsiteY2724" fmla="*/ 243840 h 1328385"/>
              <a:gd name="connsiteX2725" fmla="*/ 11623130 w 12183871"/>
              <a:gd name="connsiteY2725" fmla="*/ 225597 h 1328385"/>
              <a:gd name="connsiteX2726" fmla="*/ 11623130 w 12183871"/>
              <a:gd name="connsiteY2726" fmla="*/ 191098 h 1328385"/>
              <a:gd name="connsiteX2727" fmla="*/ 11647514 w 12183871"/>
              <a:gd name="connsiteY2727" fmla="*/ 191098 h 1328385"/>
              <a:gd name="connsiteX2728" fmla="*/ 11647514 w 12183871"/>
              <a:gd name="connsiteY2728" fmla="*/ 209341 h 1328385"/>
              <a:gd name="connsiteX2729" fmla="*/ 11641373 w 12183871"/>
              <a:gd name="connsiteY2729" fmla="*/ 209341 h 1328385"/>
              <a:gd name="connsiteX2730" fmla="*/ 11641373 w 12183871"/>
              <a:gd name="connsiteY2730" fmla="*/ 217469 h 1328385"/>
              <a:gd name="connsiteX2731" fmla="*/ 11647514 w 12183871"/>
              <a:gd name="connsiteY2731" fmla="*/ 217469 h 1328385"/>
              <a:gd name="connsiteX2732" fmla="*/ 11645437 w 12183871"/>
              <a:gd name="connsiteY2732" fmla="*/ 221533 h 1328385"/>
              <a:gd name="connsiteX2733" fmla="*/ 11645437 w 12183871"/>
              <a:gd name="connsiteY2733" fmla="*/ 221533 h 1328385"/>
              <a:gd name="connsiteX2734" fmla="*/ 11645437 w 12183871"/>
              <a:gd name="connsiteY2734" fmla="*/ 221533 h 1328385"/>
              <a:gd name="connsiteX2735" fmla="*/ 11641373 w 12183871"/>
              <a:gd name="connsiteY2735" fmla="*/ 221533 h 1328385"/>
              <a:gd name="connsiteX2736" fmla="*/ 11641373 w 12183871"/>
              <a:gd name="connsiteY2736" fmla="*/ 225597 h 1328385"/>
              <a:gd name="connsiteX2737" fmla="*/ 11641373 w 12183871"/>
              <a:gd name="connsiteY2737" fmla="*/ 284480 h 1328385"/>
              <a:gd name="connsiteX2738" fmla="*/ 11629182 w 12183871"/>
              <a:gd name="connsiteY2738" fmla="*/ 284480 h 1328385"/>
              <a:gd name="connsiteX2739" fmla="*/ 11641373 w 12183871"/>
              <a:gd name="connsiteY2739" fmla="*/ 306787 h 1328385"/>
              <a:gd name="connsiteX2740" fmla="*/ 11629182 w 12183871"/>
              <a:gd name="connsiteY2740" fmla="*/ 306787 h 1328385"/>
              <a:gd name="connsiteX2741" fmla="*/ 11629182 w 12183871"/>
              <a:gd name="connsiteY2741" fmla="*/ 312838 h 1328385"/>
              <a:gd name="connsiteX2742" fmla="*/ 11641373 w 12183871"/>
              <a:gd name="connsiteY2742" fmla="*/ 312838 h 1328385"/>
              <a:gd name="connsiteX2743" fmla="*/ 11641373 w 12183871"/>
              <a:gd name="connsiteY2743" fmla="*/ 331080 h 1328385"/>
              <a:gd name="connsiteX2744" fmla="*/ 11655642 w 12183871"/>
              <a:gd name="connsiteY2744" fmla="*/ 339208 h 1328385"/>
              <a:gd name="connsiteX2745" fmla="*/ 11682013 w 12183871"/>
              <a:gd name="connsiteY2745" fmla="*/ 412360 h 1328385"/>
              <a:gd name="connsiteX2746" fmla="*/ 11688154 w 12183871"/>
              <a:gd name="connsiteY2746" fmla="*/ 412360 h 1328385"/>
              <a:gd name="connsiteX2747" fmla="*/ 11692219 w 12183871"/>
              <a:gd name="connsiteY2747" fmla="*/ 357542 h 1328385"/>
              <a:gd name="connsiteX2748" fmla="*/ 11700347 w 12183871"/>
              <a:gd name="connsiteY2748" fmla="*/ 308774 h 1328385"/>
              <a:gd name="connsiteX2749" fmla="*/ 11710551 w 12183871"/>
              <a:gd name="connsiteY2749" fmla="*/ 266147 h 1328385"/>
              <a:gd name="connsiteX2750" fmla="*/ 11722744 w 12183871"/>
              <a:gd name="connsiteY2750" fmla="*/ 217379 h 1328385"/>
              <a:gd name="connsiteX2751" fmla="*/ 11745050 w 12183871"/>
              <a:gd name="connsiteY2751" fmla="*/ 209251 h 1328385"/>
              <a:gd name="connsiteX2752" fmla="*/ 11745050 w 12183871"/>
              <a:gd name="connsiteY2752" fmla="*/ 191008 h 1328385"/>
              <a:gd name="connsiteX2753" fmla="*/ 11769434 w 12183871"/>
              <a:gd name="connsiteY2753" fmla="*/ 203200 h 1328385"/>
              <a:gd name="connsiteX2754" fmla="*/ 11763384 w 12183871"/>
              <a:gd name="connsiteY2754" fmla="*/ 249891 h 1328385"/>
              <a:gd name="connsiteX2755" fmla="*/ 11751191 w 12183871"/>
              <a:gd name="connsiteY2755" fmla="*/ 249891 h 1328385"/>
              <a:gd name="connsiteX2756" fmla="*/ 11751191 w 12183871"/>
              <a:gd name="connsiteY2756" fmla="*/ 325030 h 1328385"/>
              <a:gd name="connsiteX2757" fmla="*/ 11745050 w 12183871"/>
              <a:gd name="connsiteY2757" fmla="*/ 325030 h 1328385"/>
              <a:gd name="connsiteX2758" fmla="*/ 11736922 w 12183871"/>
              <a:gd name="connsiteY2758" fmla="*/ 420488 h 1328385"/>
              <a:gd name="connsiteX2759" fmla="*/ 11728794 w 12183871"/>
              <a:gd name="connsiteY2759" fmla="*/ 420488 h 1328385"/>
              <a:gd name="connsiteX2760" fmla="*/ 11728794 w 12183871"/>
              <a:gd name="connsiteY2760" fmla="*/ 493640 h 1328385"/>
              <a:gd name="connsiteX2761" fmla="*/ 11722744 w 12183871"/>
              <a:gd name="connsiteY2761" fmla="*/ 493640 h 1328385"/>
              <a:gd name="connsiteX2762" fmla="*/ 11728794 w 12183871"/>
              <a:gd name="connsiteY2762" fmla="*/ 609419 h 1328385"/>
              <a:gd name="connsiteX2763" fmla="*/ 11736922 w 12183871"/>
              <a:gd name="connsiteY2763" fmla="*/ 609419 h 1328385"/>
              <a:gd name="connsiteX2764" fmla="*/ 11740987 w 12183871"/>
              <a:gd name="connsiteY2764" fmla="*/ 633803 h 1328385"/>
              <a:gd name="connsiteX2765" fmla="*/ 11740987 w 12183871"/>
              <a:gd name="connsiteY2765" fmla="*/ 656110 h 1328385"/>
              <a:gd name="connsiteX2766" fmla="*/ 11740987 w 12183871"/>
              <a:gd name="connsiteY2766" fmla="*/ 678417 h 1328385"/>
              <a:gd name="connsiteX2767" fmla="*/ 11751191 w 12183871"/>
              <a:gd name="connsiteY2767" fmla="*/ 696660 h 1328385"/>
              <a:gd name="connsiteX2768" fmla="*/ 11747127 w 12183871"/>
              <a:gd name="connsiteY2768" fmla="*/ 637777 h 1328385"/>
              <a:gd name="connsiteX2769" fmla="*/ 11736922 w 12183871"/>
              <a:gd name="connsiteY2769" fmla="*/ 582958 h 1328385"/>
              <a:gd name="connsiteX2770" fmla="*/ 11728794 w 12183871"/>
              <a:gd name="connsiteY2770" fmla="*/ 528139 h 1328385"/>
              <a:gd name="connsiteX2771" fmla="*/ 11732859 w 12183871"/>
              <a:gd name="connsiteY2771" fmla="*/ 528139 h 1328385"/>
              <a:gd name="connsiteX2772" fmla="*/ 11732859 w 12183871"/>
              <a:gd name="connsiteY2772" fmla="*/ 530126 h 1328385"/>
              <a:gd name="connsiteX2773" fmla="*/ 11732859 w 12183871"/>
              <a:gd name="connsiteY2773" fmla="*/ 530126 h 1328385"/>
              <a:gd name="connsiteX2774" fmla="*/ 11732859 w 12183871"/>
              <a:gd name="connsiteY2774" fmla="*/ 530126 h 1328385"/>
              <a:gd name="connsiteX2775" fmla="*/ 11732859 w 12183871"/>
              <a:gd name="connsiteY2775" fmla="*/ 530126 h 1328385"/>
              <a:gd name="connsiteX2776" fmla="*/ 11736922 w 12183871"/>
              <a:gd name="connsiteY2776" fmla="*/ 534190 h 1328385"/>
              <a:gd name="connsiteX2777" fmla="*/ 11763384 w 12183871"/>
              <a:gd name="connsiteY2777" fmla="*/ 528139 h 1328385"/>
              <a:gd name="connsiteX2778" fmla="*/ 11763384 w 12183871"/>
              <a:gd name="connsiteY2778" fmla="*/ 534190 h 1328385"/>
              <a:gd name="connsiteX2779" fmla="*/ 11773499 w 12183871"/>
              <a:gd name="connsiteY2779" fmla="*/ 560561 h 1328385"/>
              <a:gd name="connsiteX2780" fmla="*/ 11785690 w 12183871"/>
              <a:gd name="connsiteY2780" fmla="*/ 593073 h 1328385"/>
              <a:gd name="connsiteX2781" fmla="*/ 11795896 w 12183871"/>
              <a:gd name="connsiteY2781" fmla="*/ 631636 h 1328385"/>
              <a:gd name="connsiteX2782" fmla="*/ 11804024 w 12183871"/>
              <a:gd name="connsiteY2782" fmla="*/ 664148 h 1328385"/>
              <a:gd name="connsiteX2783" fmla="*/ 11804024 w 12183871"/>
              <a:gd name="connsiteY2783" fmla="*/ 712916 h 1328385"/>
              <a:gd name="connsiteX2784" fmla="*/ 11810074 w 12183871"/>
              <a:gd name="connsiteY2784" fmla="*/ 712916 h 1328385"/>
              <a:gd name="connsiteX2785" fmla="*/ 11810074 w 12183871"/>
              <a:gd name="connsiteY2785" fmla="*/ 627662 h 1328385"/>
              <a:gd name="connsiteX2786" fmla="*/ 11818202 w 12183871"/>
              <a:gd name="connsiteY2786" fmla="*/ 542318 h 1328385"/>
              <a:gd name="connsiteX2787" fmla="*/ 11832382 w 12183871"/>
              <a:gd name="connsiteY2787" fmla="*/ 456974 h 1328385"/>
              <a:gd name="connsiteX2788" fmla="*/ 11850714 w 12183871"/>
              <a:gd name="connsiteY2788" fmla="*/ 387886 h 1328385"/>
              <a:gd name="connsiteX2789" fmla="*/ 11866970 w 12183871"/>
              <a:gd name="connsiteY2789" fmla="*/ 284299 h 1328385"/>
              <a:gd name="connsiteX2790" fmla="*/ 11873022 w 12183871"/>
              <a:gd name="connsiteY2790" fmla="*/ 284299 h 1328385"/>
              <a:gd name="connsiteX2791" fmla="*/ 11877085 w 12183871"/>
              <a:gd name="connsiteY2791" fmla="*/ 280235 h 1328385"/>
              <a:gd name="connsiteX2792" fmla="*/ 11881149 w 12183871"/>
              <a:gd name="connsiteY2792" fmla="*/ 276171 h 1328385"/>
              <a:gd name="connsiteX2793" fmla="*/ 11881149 w 12183871"/>
              <a:gd name="connsiteY2793" fmla="*/ 276171 h 1328385"/>
              <a:gd name="connsiteX2794" fmla="*/ 11881149 w 12183871"/>
              <a:gd name="connsiteY2794" fmla="*/ 276171 h 1328385"/>
              <a:gd name="connsiteX2795" fmla="*/ 11885213 w 12183871"/>
              <a:gd name="connsiteY2795" fmla="*/ 276171 h 1328385"/>
              <a:gd name="connsiteX2796" fmla="*/ 11891264 w 12183871"/>
              <a:gd name="connsiteY2796" fmla="*/ 276171 h 1328385"/>
              <a:gd name="connsiteX2797" fmla="*/ 11889277 w 12183871"/>
              <a:gd name="connsiteY2797" fmla="*/ 326926 h 1328385"/>
              <a:gd name="connsiteX2798" fmla="*/ 11889277 w 12183871"/>
              <a:gd name="connsiteY2798" fmla="*/ 389873 h 1328385"/>
              <a:gd name="connsiteX2799" fmla="*/ 11885213 w 12183871"/>
              <a:gd name="connsiteY2799" fmla="*/ 452820 h 1328385"/>
              <a:gd name="connsiteX2800" fmla="*/ 11881149 w 12183871"/>
              <a:gd name="connsiteY2800" fmla="*/ 497524 h 1328385"/>
              <a:gd name="connsiteX2801" fmla="*/ 11881149 w 12183871"/>
              <a:gd name="connsiteY2801" fmla="*/ 552343 h 1328385"/>
              <a:gd name="connsiteX2802" fmla="*/ 11889277 w 12183871"/>
              <a:gd name="connsiteY2802" fmla="*/ 615289 h 1328385"/>
              <a:gd name="connsiteX2803" fmla="*/ 11899482 w 12183871"/>
              <a:gd name="connsiteY2803" fmla="*/ 678236 h 1328385"/>
              <a:gd name="connsiteX2804" fmla="*/ 11909597 w 12183871"/>
              <a:gd name="connsiteY2804" fmla="*/ 737119 h 1328385"/>
              <a:gd name="connsiteX2805" fmla="*/ 11925853 w 12183871"/>
              <a:gd name="connsiteY2805" fmla="*/ 785887 h 1328385"/>
              <a:gd name="connsiteX2806" fmla="*/ 11929917 w 12183871"/>
              <a:gd name="connsiteY2806" fmla="*/ 814335 h 1328385"/>
              <a:gd name="connsiteX2807" fmla="*/ 11929917 w 12183871"/>
              <a:gd name="connsiteY2807" fmla="*/ 852898 h 1328385"/>
              <a:gd name="connsiteX2808" fmla="*/ 11929917 w 12183871"/>
              <a:gd name="connsiteY2808" fmla="*/ 885410 h 1328385"/>
              <a:gd name="connsiteX2809" fmla="*/ 11929917 w 12183871"/>
              <a:gd name="connsiteY2809" fmla="*/ 917922 h 1328385"/>
              <a:gd name="connsiteX2810" fmla="*/ 11940122 w 12183871"/>
              <a:gd name="connsiteY2810" fmla="*/ 940229 h 1328385"/>
              <a:gd name="connsiteX2811" fmla="*/ 11954391 w 12183871"/>
              <a:gd name="connsiteY2811" fmla="*/ 704607 h 1328385"/>
              <a:gd name="connsiteX2812" fmla="*/ 11948250 w 12183871"/>
              <a:gd name="connsiteY2812" fmla="*/ 704607 h 1328385"/>
              <a:gd name="connsiteX2813" fmla="*/ 11948250 w 12183871"/>
              <a:gd name="connsiteY2813" fmla="*/ 609419 h 1328385"/>
              <a:gd name="connsiteX2814" fmla="*/ 11931994 w 12183871"/>
              <a:gd name="connsiteY2814" fmla="*/ 568779 h 1328385"/>
              <a:gd name="connsiteX2815" fmla="*/ 11925853 w 12183871"/>
              <a:gd name="connsiteY2815" fmla="*/ 528139 h 1328385"/>
              <a:gd name="connsiteX2816" fmla="*/ 11948250 w 12183871"/>
              <a:gd name="connsiteY2816" fmla="*/ 534190 h 1328385"/>
              <a:gd name="connsiteX2817" fmla="*/ 11950237 w 12183871"/>
              <a:gd name="connsiteY2817" fmla="*/ 556497 h 1328385"/>
              <a:gd name="connsiteX2818" fmla="*/ 11962429 w 12183871"/>
              <a:gd name="connsiteY2818" fmla="*/ 586932 h 1328385"/>
              <a:gd name="connsiteX2819" fmla="*/ 11970557 w 12183871"/>
              <a:gd name="connsiteY2819" fmla="*/ 619444 h 1328385"/>
              <a:gd name="connsiteX2820" fmla="*/ 11980672 w 12183871"/>
              <a:gd name="connsiteY2820" fmla="*/ 649879 h 1328385"/>
              <a:gd name="connsiteX2821" fmla="*/ 11988800 w 12183871"/>
              <a:gd name="connsiteY2821" fmla="*/ 664057 h 1328385"/>
              <a:gd name="connsiteX2822" fmla="*/ 11988800 w 12183871"/>
              <a:gd name="connsiteY2822" fmla="*/ 649879 h 1328385"/>
              <a:gd name="connsiteX2823" fmla="*/ 11994942 w 12183871"/>
              <a:gd name="connsiteY2823" fmla="*/ 631636 h 1328385"/>
              <a:gd name="connsiteX2824" fmla="*/ 11999005 w 12183871"/>
              <a:gd name="connsiteY2824" fmla="*/ 601201 h 1328385"/>
              <a:gd name="connsiteX2825" fmla="*/ 11999005 w 12183871"/>
              <a:gd name="connsiteY2825" fmla="*/ 560561 h 1328385"/>
              <a:gd name="connsiteX2826" fmla="*/ 11999005 w 12183871"/>
              <a:gd name="connsiteY2826" fmla="*/ 528049 h 1328385"/>
              <a:gd name="connsiteX2827" fmla="*/ 11994942 w 12183871"/>
              <a:gd name="connsiteY2827" fmla="*/ 501678 h 1328385"/>
              <a:gd name="connsiteX2828" fmla="*/ 11988800 w 12183871"/>
              <a:gd name="connsiteY2828" fmla="*/ 501678 h 1328385"/>
              <a:gd name="connsiteX2829" fmla="*/ 11988800 w 12183871"/>
              <a:gd name="connsiteY2829" fmla="*/ 371720 h 1328385"/>
              <a:gd name="connsiteX2830" fmla="*/ 11980672 w 12183871"/>
              <a:gd name="connsiteY2830" fmla="*/ 371720 h 1328385"/>
              <a:gd name="connsiteX2831" fmla="*/ 11980672 w 12183871"/>
              <a:gd name="connsiteY2831" fmla="*/ 325030 h 1328385"/>
              <a:gd name="connsiteX2832" fmla="*/ 11972544 w 12183871"/>
              <a:gd name="connsiteY2832" fmla="*/ 325030 h 1328385"/>
              <a:gd name="connsiteX2833" fmla="*/ 11972544 w 12183871"/>
              <a:gd name="connsiteY2833" fmla="*/ 276262 h 1328385"/>
              <a:gd name="connsiteX2834" fmla="*/ 11966493 w 12183871"/>
              <a:gd name="connsiteY2834" fmla="*/ 276262 h 1328385"/>
              <a:gd name="connsiteX2835" fmla="*/ 11966493 w 12183871"/>
              <a:gd name="connsiteY2835" fmla="*/ 231558 h 1328385"/>
              <a:gd name="connsiteX2836" fmla="*/ 11954302 w 12183871"/>
              <a:gd name="connsiteY2836" fmla="*/ 231558 h 1328385"/>
              <a:gd name="connsiteX2837" fmla="*/ 11954302 w 12183871"/>
              <a:gd name="connsiteY2837" fmla="*/ 176739 h 1328385"/>
              <a:gd name="connsiteX2838" fmla="*/ 11948160 w 12183871"/>
              <a:gd name="connsiteY2838" fmla="*/ 176739 h 1328385"/>
              <a:gd name="connsiteX2839" fmla="*/ 11940032 w 12183871"/>
              <a:gd name="connsiteY2839" fmla="*/ 127971 h 1328385"/>
              <a:gd name="connsiteX2840" fmla="*/ 11966403 w 12183871"/>
              <a:gd name="connsiteY2840" fmla="*/ 136099 h 1328385"/>
              <a:gd name="connsiteX2841" fmla="*/ 12021221 w 12183871"/>
              <a:gd name="connsiteY2841" fmla="*/ 434667 h 1328385"/>
              <a:gd name="connsiteX2842" fmla="*/ 12025286 w 12183871"/>
              <a:gd name="connsiteY2842" fmla="*/ 461038 h 1328385"/>
              <a:gd name="connsiteX2843" fmla="*/ 12021221 w 12183871"/>
              <a:gd name="connsiteY2843" fmla="*/ 483345 h 1328385"/>
              <a:gd name="connsiteX2844" fmla="*/ 12021221 w 12183871"/>
              <a:gd name="connsiteY2844" fmla="*/ 501588 h 1328385"/>
              <a:gd name="connsiteX2845" fmla="*/ 12029350 w 12183871"/>
              <a:gd name="connsiteY2845" fmla="*/ 515767 h 1328385"/>
              <a:gd name="connsiteX2846" fmla="*/ 12053733 w 12183871"/>
              <a:gd name="connsiteY2846" fmla="*/ 330900 h 1328385"/>
              <a:gd name="connsiteX2847" fmla="*/ 12072067 w 12183871"/>
              <a:gd name="connsiteY2847" fmla="*/ 265876 h 1328385"/>
              <a:gd name="connsiteX2848" fmla="*/ 12088323 w 12183871"/>
              <a:gd name="connsiteY2848" fmla="*/ 190737 h 1328385"/>
              <a:gd name="connsiteX2849" fmla="*/ 12110720 w 12183871"/>
              <a:gd name="connsiteY2849" fmla="*/ 202929 h 1328385"/>
              <a:gd name="connsiteX2850" fmla="*/ 12106656 w 12183871"/>
              <a:gd name="connsiteY2850" fmla="*/ 221172 h 1328385"/>
              <a:gd name="connsiteX2851" fmla="*/ 12094464 w 12183871"/>
              <a:gd name="connsiteY2851" fmla="*/ 249620 h 1328385"/>
              <a:gd name="connsiteX2852" fmla="*/ 12088323 w 12183871"/>
              <a:gd name="connsiteY2852" fmla="*/ 286196 h 1328385"/>
              <a:gd name="connsiteX2853" fmla="*/ 12080195 w 12183871"/>
              <a:gd name="connsiteY2853" fmla="*/ 324759 h 1328385"/>
              <a:gd name="connsiteX2854" fmla="*/ 12076131 w 12183871"/>
              <a:gd name="connsiteY2854" fmla="*/ 361335 h 1328385"/>
              <a:gd name="connsiteX2855" fmla="*/ 12072067 w 12183871"/>
              <a:gd name="connsiteY2855" fmla="*/ 387706 h 1328385"/>
              <a:gd name="connsiteX2856" fmla="*/ 12076131 w 12183871"/>
              <a:gd name="connsiteY2856" fmla="*/ 405948 h 1328385"/>
              <a:gd name="connsiteX2857" fmla="*/ 12080195 w 12183871"/>
              <a:gd name="connsiteY2857" fmla="*/ 387706 h 1328385"/>
              <a:gd name="connsiteX2858" fmla="*/ 12080195 w 12183871"/>
              <a:gd name="connsiteY2858" fmla="*/ 375514 h 1328385"/>
              <a:gd name="connsiteX2859" fmla="*/ 12084258 w 12183871"/>
              <a:gd name="connsiteY2859" fmla="*/ 365399 h 1328385"/>
              <a:gd name="connsiteX2860" fmla="*/ 12092387 w 12183871"/>
              <a:gd name="connsiteY2860" fmla="*/ 357271 h 1328385"/>
              <a:gd name="connsiteX2861" fmla="*/ 12098528 w 12183871"/>
              <a:gd name="connsiteY2861" fmla="*/ 349143 h 1328385"/>
              <a:gd name="connsiteX2862" fmla="*/ 12110720 w 12183871"/>
              <a:gd name="connsiteY2862" fmla="*/ 347156 h 1328385"/>
              <a:gd name="connsiteX2863" fmla="*/ 12110720 w 12183871"/>
              <a:gd name="connsiteY2863" fmla="*/ 428436 h 1328385"/>
              <a:gd name="connsiteX2864" fmla="*/ 12116771 w 12183871"/>
              <a:gd name="connsiteY2864" fmla="*/ 428436 h 1328385"/>
              <a:gd name="connsiteX2865" fmla="*/ 12116771 w 12183871"/>
              <a:gd name="connsiteY2865" fmla="*/ 412180 h 1328385"/>
              <a:gd name="connsiteX2866" fmla="*/ 12143141 w 12183871"/>
              <a:gd name="connsiteY2866" fmla="*/ 389873 h 1328385"/>
              <a:gd name="connsiteX2867" fmla="*/ 12161384 w 12183871"/>
              <a:gd name="connsiteY2867" fmla="*/ 361425 h 1328385"/>
              <a:gd name="connsiteX2868" fmla="*/ 12183691 w 12183871"/>
              <a:gd name="connsiteY2868" fmla="*/ 339118 h 1328385"/>
              <a:gd name="connsiteX2869" fmla="*/ 12183691 w 12183871"/>
              <a:gd name="connsiteY2869" fmla="*/ 371630 h 1328385"/>
              <a:gd name="connsiteX2870" fmla="*/ 12161384 w 12183871"/>
              <a:gd name="connsiteY2870" fmla="*/ 393937 h 1328385"/>
              <a:gd name="connsiteX2871" fmla="*/ 12147206 w 12183871"/>
              <a:gd name="connsiteY2871" fmla="*/ 424372 h 1328385"/>
              <a:gd name="connsiteX2872" fmla="*/ 12128963 w 12183871"/>
              <a:gd name="connsiteY2872" fmla="*/ 452820 h 1328385"/>
              <a:gd name="connsiteX2873" fmla="*/ 12110720 w 12183871"/>
              <a:gd name="connsiteY2873" fmla="*/ 479191 h 1328385"/>
              <a:gd name="connsiteX2874" fmla="*/ 12151360 w 12183871"/>
              <a:gd name="connsiteY2874" fmla="*/ 623417 h 1328385"/>
              <a:gd name="connsiteX2875" fmla="*/ 12157411 w 12183871"/>
              <a:gd name="connsiteY2875" fmla="*/ 623417 h 1328385"/>
              <a:gd name="connsiteX2876" fmla="*/ 12161475 w 12183871"/>
              <a:gd name="connsiteY2876" fmla="*/ 592983 h 1328385"/>
              <a:gd name="connsiteX2877" fmla="*/ 12169603 w 12183871"/>
              <a:gd name="connsiteY2877" fmla="*/ 574740 h 1328385"/>
              <a:gd name="connsiteX2878" fmla="*/ 12175744 w 12183871"/>
              <a:gd name="connsiteY2878" fmla="*/ 556497 h 1328385"/>
              <a:gd name="connsiteX2879" fmla="*/ 12175744 w 12183871"/>
              <a:gd name="connsiteY2879" fmla="*/ 515857 h 1328385"/>
              <a:gd name="connsiteX2880" fmla="*/ 12183872 w 12183871"/>
              <a:gd name="connsiteY2880" fmla="*/ 515857 h 1328385"/>
              <a:gd name="connsiteX2881" fmla="*/ 12183872 w 12183871"/>
              <a:gd name="connsiteY2881" fmla="*/ 1328386 h 1328385"/>
              <a:gd name="connsiteX2882" fmla="*/ 0 w 12183871"/>
              <a:gd name="connsiteY2882" fmla="*/ 1328386 h 1328385"/>
              <a:gd name="connsiteX2883" fmla="*/ 0 w 12183871"/>
              <a:gd name="connsiteY2883" fmla="*/ 501678 h 1328385"/>
              <a:gd name="connsiteX2884" fmla="*/ 4064 w 12183871"/>
              <a:gd name="connsiteY2884" fmla="*/ 501678 h 1328385"/>
              <a:gd name="connsiteX2885" fmla="*/ 4064 w 12183871"/>
              <a:gd name="connsiteY2885" fmla="*/ 515857 h 1328385"/>
              <a:gd name="connsiteX2886" fmla="*/ 10115 w 12183871"/>
              <a:gd name="connsiteY2886" fmla="*/ 515857 h 1328385"/>
              <a:gd name="connsiteX2887" fmla="*/ 10115 w 12183871"/>
              <a:gd name="connsiteY2887" fmla="*/ 550356 h 1328385"/>
              <a:gd name="connsiteX2888" fmla="*/ 22307 w 12183871"/>
              <a:gd name="connsiteY2888" fmla="*/ 550356 h 1328385"/>
              <a:gd name="connsiteX2889" fmla="*/ 28358 w 12183871"/>
              <a:gd name="connsiteY2889" fmla="*/ 623508 h 1328385"/>
              <a:gd name="connsiteX2890" fmla="*/ 50665 w 12183871"/>
              <a:gd name="connsiteY2890" fmla="*/ 623508 h 1328385"/>
              <a:gd name="connsiteX2891" fmla="*/ 50665 w 12183871"/>
              <a:gd name="connsiteY2891" fmla="*/ 656020 h 1328385"/>
              <a:gd name="connsiteX2892" fmla="*/ 62857 w 12183871"/>
              <a:gd name="connsiteY2892" fmla="*/ 656020 h 1328385"/>
              <a:gd name="connsiteX2893" fmla="*/ 62857 w 12183871"/>
              <a:gd name="connsiteY2893" fmla="*/ 818489 h 1328385"/>
              <a:gd name="connsiteX2894" fmla="*/ 68907 w 12183871"/>
              <a:gd name="connsiteY2894" fmla="*/ 818489 h 1328385"/>
              <a:gd name="connsiteX2895" fmla="*/ 68907 w 12183871"/>
              <a:gd name="connsiteY2895" fmla="*/ 881436 h 1328385"/>
              <a:gd name="connsiteX2896" fmla="*/ 77035 w 12183871"/>
              <a:gd name="connsiteY2896" fmla="*/ 881436 h 1328385"/>
              <a:gd name="connsiteX2897" fmla="*/ 85163 w 12183871"/>
              <a:gd name="connsiteY2897" fmla="*/ 609239 h 1328385"/>
              <a:gd name="connsiteX2898" fmla="*/ 77035 w 12183871"/>
              <a:gd name="connsiteY2898" fmla="*/ 574740 h 1328385"/>
              <a:gd name="connsiteX2899" fmla="*/ 67011 w 12183871"/>
              <a:gd name="connsiteY2899" fmla="*/ 546382 h 1328385"/>
              <a:gd name="connsiteX2900" fmla="*/ 62947 w 12183871"/>
              <a:gd name="connsiteY2900" fmla="*/ 509806 h 1328385"/>
              <a:gd name="connsiteX2901" fmla="*/ 68998 w 12183871"/>
              <a:gd name="connsiteY2901" fmla="*/ 509806 h 1328385"/>
              <a:gd name="connsiteX2902" fmla="*/ 68998 w 12183871"/>
              <a:gd name="connsiteY2902" fmla="*/ 515857 h 1328385"/>
              <a:gd name="connsiteX2903" fmla="*/ 77126 w 12183871"/>
              <a:gd name="connsiteY2903" fmla="*/ 515857 h 1328385"/>
              <a:gd name="connsiteX2904" fmla="*/ 85254 w 12183871"/>
              <a:gd name="connsiteY2904" fmla="*/ 542228 h 1328385"/>
              <a:gd name="connsiteX2905" fmla="*/ 91305 w 12183871"/>
              <a:gd name="connsiteY2905" fmla="*/ 564535 h 1328385"/>
              <a:gd name="connsiteX2906" fmla="*/ 103497 w 12183871"/>
              <a:gd name="connsiteY2906" fmla="*/ 582777 h 1328385"/>
              <a:gd name="connsiteX2907" fmla="*/ 109547 w 12183871"/>
              <a:gd name="connsiteY2907" fmla="*/ 420308 h 1328385"/>
              <a:gd name="connsiteX2908" fmla="*/ 91305 w 12183871"/>
              <a:gd name="connsiteY2908" fmla="*/ 412180 h 1328385"/>
              <a:gd name="connsiteX2909" fmla="*/ 85254 w 12183871"/>
              <a:gd name="connsiteY2909" fmla="*/ 379668 h 1328385"/>
              <a:gd name="connsiteX2910" fmla="*/ 103497 w 12183871"/>
              <a:gd name="connsiteY2910" fmla="*/ 379668 h 1328385"/>
              <a:gd name="connsiteX2911" fmla="*/ 91305 w 12183871"/>
              <a:gd name="connsiteY2911" fmla="*/ 353297 h 1328385"/>
              <a:gd name="connsiteX2912" fmla="*/ 85254 w 12183871"/>
              <a:gd name="connsiteY2912" fmla="*/ 326926 h 1328385"/>
              <a:gd name="connsiteX2913" fmla="*/ 77126 w 12183871"/>
              <a:gd name="connsiteY2913" fmla="*/ 298478 h 1328385"/>
              <a:gd name="connsiteX2914" fmla="*/ 87241 w 12183871"/>
              <a:gd name="connsiteY2914" fmla="*/ 302542 h 1328385"/>
              <a:gd name="connsiteX2915" fmla="*/ 95369 w 12183871"/>
              <a:gd name="connsiteY2915" fmla="*/ 306606 h 1328385"/>
              <a:gd name="connsiteX2916" fmla="*/ 95369 w 12183871"/>
              <a:gd name="connsiteY2916" fmla="*/ 306606 h 1328385"/>
              <a:gd name="connsiteX2917" fmla="*/ 99433 w 12183871"/>
              <a:gd name="connsiteY2917" fmla="*/ 308593 h 1328385"/>
              <a:gd name="connsiteX2918" fmla="*/ 95369 w 12183871"/>
              <a:gd name="connsiteY2918" fmla="*/ 312657 h 1328385"/>
              <a:gd name="connsiteX2919" fmla="*/ 95369 w 12183871"/>
              <a:gd name="connsiteY2919" fmla="*/ 316721 h 1328385"/>
              <a:gd name="connsiteX2920" fmla="*/ 95369 w 12183871"/>
              <a:gd name="connsiteY2920" fmla="*/ 320785 h 1328385"/>
              <a:gd name="connsiteX2921" fmla="*/ 99433 w 12183871"/>
              <a:gd name="connsiteY2921" fmla="*/ 324849 h 1328385"/>
              <a:gd name="connsiteX2922" fmla="*/ 103497 w 12183871"/>
              <a:gd name="connsiteY2922" fmla="*/ 330900 h 1328385"/>
              <a:gd name="connsiteX2923" fmla="*/ 109547 w 12183871"/>
              <a:gd name="connsiteY2923" fmla="*/ 330900 h 1328385"/>
              <a:gd name="connsiteX2924" fmla="*/ 103497 w 12183871"/>
              <a:gd name="connsiteY2924" fmla="*/ 249620 h 1328385"/>
              <a:gd name="connsiteX2925" fmla="*/ 125803 w 12183871"/>
              <a:gd name="connsiteY2925" fmla="*/ 249620 h 1328385"/>
              <a:gd name="connsiteX2926" fmla="*/ 131854 w 12183871"/>
              <a:gd name="connsiteY2926" fmla="*/ 298388 h 1328385"/>
              <a:gd name="connsiteX2927" fmla="*/ 144046 w 12183871"/>
              <a:gd name="connsiteY2927" fmla="*/ 339028 h 1328385"/>
              <a:gd name="connsiteX2928" fmla="*/ 144046 w 12183871"/>
              <a:gd name="connsiteY2928" fmla="*/ 412180 h 1328385"/>
              <a:gd name="connsiteX2929" fmla="*/ 150097 w 12183871"/>
              <a:gd name="connsiteY2929" fmla="*/ 412180 h 1328385"/>
              <a:gd name="connsiteX2930" fmla="*/ 150097 w 12183871"/>
              <a:gd name="connsiteY2930" fmla="*/ 469076 h 1328385"/>
              <a:gd name="connsiteX2931" fmla="*/ 158225 w 12183871"/>
              <a:gd name="connsiteY2931" fmla="*/ 469076 h 1328385"/>
              <a:gd name="connsiteX2932" fmla="*/ 158225 w 12183871"/>
              <a:gd name="connsiteY2932" fmla="*/ 487319 h 1328385"/>
              <a:gd name="connsiteX2933" fmla="*/ 166353 w 12183871"/>
              <a:gd name="connsiteY2933" fmla="*/ 487319 h 1328385"/>
              <a:gd name="connsiteX2934" fmla="*/ 172404 w 12183871"/>
              <a:gd name="connsiteY2934" fmla="*/ 534010 h 1328385"/>
              <a:gd name="connsiteX2935" fmla="*/ 184596 w 12183871"/>
              <a:gd name="connsiteY2935" fmla="*/ 534010 h 1328385"/>
              <a:gd name="connsiteX2936" fmla="*/ 184596 w 12183871"/>
              <a:gd name="connsiteY2936" fmla="*/ 468986 h 1328385"/>
              <a:gd name="connsiteX2937" fmla="*/ 188660 w 12183871"/>
              <a:gd name="connsiteY2937" fmla="*/ 408026 h 1328385"/>
              <a:gd name="connsiteX2938" fmla="*/ 198775 w 12183871"/>
              <a:gd name="connsiteY2938" fmla="*/ 357271 h 1328385"/>
              <a:gd name="connsiteX2939" fmla="*/ 206903 w 12183871"/>
              <a:gd name="connsiteY2939" fmla="*/ 357271 h 1328385"/>
              <a:gd name="connsiteX2940" fmla="*/ 206903 w 12183871"/>
              <a:gd name="connsiteY2940" fmla="*/ 365399 h 1328385"/>
              <a:gd name="connsiteX2941" fmla="*/ 208890 w 12183871"/>
              <a:gd name="connsiteY2941" fmla="*/ 383642 h 1328385"/>
              <a:gd name="connsiteX2942" fmla="*/ 208890 w 12183871"/>
              <a:gd name="connsiteY2942" fmla="*/ 412090 h 1328385"/>
              <a:gd name="connsiteX2943" fmla="*/ 202839 w 12183871"/>
              <a:gd name="connsiteY2943" fmla="*/ 446588 h 1328385"/>
              <a:gd name="connsiteX2944" fmla="*/ 194711 w 12183871"/>
              <a:gd name="connsiteY2944" fmla="*/ 479100 h 1328385"/>
              <a:gd name="connsiteX2945" fmla="*/ 198775 w 12183871"/>
              <a:gd name="connsiteY2945" fmla="*/ 509535 h 1328385"/>
              <a:gd name="connsiteX2946" fmla="*/ 206903 w 12183871"/>
              <a:gd name="connsiteY2946" fmla="*/ 509535 h 1328385"/>
              <a:gd name="connsiteX2947" fmla="*/ 206903 w 12183871"/>
              <a:gd name="connsiteY2947" fmla="*/ 574559 h 1328385"/>
              <a:gd name="connsiteX2948" fmla="*/ 212954 w 12183871"/>
              <a:gd name="connsiteY2948" fmla="*/ 574559 h 1328385"/>
              <a:gd name="connsiteX2949" fmla="*/ 212954 w 12183871"/>
              <a:gd name="connsiteY2949" fmla="*/ 655839 h 1328385"/>
              <a:gd name="connsiteX2950" fmla="*/ 225146 w 12183871"/>
              <a:gd name="connsiteY2950" fmla="*/ 655839 h 1328385"/>
              <a:gd name="connsiteX2951" fmla="*/ 225146 w 12183871"/>
              <a:gd name="connsiteY2951" fmla="*/ 696479 h 1328385"/>
              <a:gd name="connsiteX2952" fmla="*/ 231196 w 12183871"/>
              <a:gd name="connsiteY2952" fmla="*/ 696479 h 1328385"/>
              <a:gd name="connsiteX2953" fmla="*/ 231196 w 12183871"/>
              <a:gd name="connsiteY2953" fmla="*/ 722850 h 1328385"/>
              <a:gd name="connsiteX2954" fmla="*/ 239324 w 12183871"/>
              <a:gd name="connsiteY2954" fmla="*/ 722850 h 1328385"/>
              <a:gd name="connsiteX2955" fmla="*/ 243840 w 12183871"/>
              <a:gd name="connsiteY2955" fmla="*/ 745428 h 1328385"/>
              <a:gd name="connsiteX2956" fmla="*/ 243840 w 12183871"/>
              <a:gd name="connsiteY2956" fmla="*/ 771799 h 1328385"/>
              <a:gd name="connsiteX2957" fmla="*/ 247904 w 12183871"/>
              <a:gd name="connsiteY2957" fmla="*/ 794105 h 1328385"/>
              <a:gd name="connsiteX2958" fmla="*/ 253955 w 12183871"/>
              <a:gd name="connsiteY2958" fmla="*/ 812348 h 1328385"/>
              <a:gd name="connsiteX2959" fmla="*/ 247904 w 12183871"/>
              <a:gd name="connsiteY2959" fmla="*/ 615289 h 1328385"/>
              <a:gd name="connsiteX2960" fmla="*/ 235712 w 12183871"/>
              <a:gd name="connsiteY2960" fmla="*/ 582777 h 1328385"/>
              <a:gd name="connsiteX2961" fmla="*/ 225597 w 12183871"/>
              <a:gd name="connsiteY2961" fmla="*/ 552343 h 1328385"/>
              <a:gd name="connsiteX2962" fmla="*/ 213405 w 12183871"/>
              <a:gd name="connsiteY2962" fmla="*/ 515767 h 1328385"/>
              <a:gd name="connsiteX2963" fmla="*/ 239776 w 12183871"/>
              <a:gd name="connsiteY2963" fmla="*/ 527959 h 1328385"/>
              <a:gd name="connsiteX2964" fmla="*/ 280416 w 12183871"/>
              <a:gd name="connsiteY2964" fmla="*/ 678236 h 1328385"/>
              <a:gd name="connsiteX2965" fmla="*/ 284480 w 12183871"/>
              <a:gd name="connsiteY2965" fmla="*/ 678236 h 1328385"/>
              <a:gd name="connsiteX2966" fmla="*/ 284480 w 12183871"/>
              <a:gd name="connsiteY2966" fmla="*/ 678236 h 1328385"/>
              <a:gd name="connsiteX2967" fmla="*/ 284480 w 12183871"/>
              <a:gd name="connsiteY2967" fmla="*/ 678236 h 1328385"/>
              <a:gd name="connsiteX2968" fmla="*/ 284480 w 12183871"/>
              <a:gd name="connsiteY2968" fmla="*/ 678236 h 1328385"/>
              <a:gd name="connsiteX2969" fmla="*/ 288544 w 12183871"/>
              <a:gd name="connsiteY2969" fmla="*/ 674172 h 1328385"/>
              <a:gd name="connsiteX2970" fmla="*/ 288544 w 12183871"/>
              <a:gd name="connsiteY2970" fmla="*/ 672095 h 1328385"/>
              <a:gd name="connsiteX2971" fmla="*/ 294595 w 12183871"/>
              <a:gd name="connsiteY2971" fmla="*/ 672095 h 1328385"/>
              <a:gd name="connsiteX2972" fmla="*/ 288544 w 12183871"/>
              <a:gd name="connsiteY2972" fmla="*/ 637596 h 1328385"/>
              <a:gd name="connsiteX2973" fmla="*/ 290531 w 12183871"/>
              <a:gd name="connsiteY2973" fmla="*/ 596956 h 1328385"/>
              <a:gd name="connsiteX2974" fmla="*/ 290531 w 12183871"/>
              <a:gd name="connsiteY2974" fmla="*/ 546382 h 1328385"/>
              <a:gd name="connsiteX2975" fmla="*/ 290531 w 12183871"/>
              <a:gd name="connsiteY2975" fmla="*/ 497614 h 1328385"/>
              <a:gd name="connsiteX2976" fmla="*/ 294595 w 12183871"/>
              <a:gd name="connsiteY2976" fmla="*/ 452910 h 1328385"/>
              <a:gd name="connsiteX2977" fmla="*/ 306787 w 12183871"/>
              <a:gd name="connsiteY2977" fmla="*/ 452910 h 1328385"/>
              <a:gd name="connsiteX2978" fmla="*/ 294595 w 12183871"/>
              <a:gd name="connsiteY2978" fmla="*/ 434667 h 1328385"/>
              <a:gd name="connsiteX2979" fmla="*/ 306787 w 12183871"/>
              <a:gd name="connsiteY2979" fmla="*/ 434667 h 1328385"/>
              <a:gd name="connsiteX2980" fmla="*/ 306787 w 12183871"/>
              <a:gd name="connsiteY2980" fmla="*/ 365579 h 1328385"/>
              <a:gd name="connsiteX2981" fmla="*/ 312838 w 12183871"/>
              <a:gd name="connsiteY2981" fmla="*/ 365579 h 1328385"/>
              <a:gd name="connsiteX2982" fmla="*/ 312838 w 12183871"/>
              <a:gd name="connsiteY2982" fmla="*/ 312747 h 1328385"/>
              <a:gd name="connsiteX2983" fmla="*/ 329094 w 12183871"/>
              <a:gd name="connsiteY2983" fmla="*/ 268043 h 1328385"/>
              <a:gd name="connsiteX2984" fmla="*/ 335145 w 12183871"/>
              <a:gd name="connsiteY2984" fmla="*/ 217288 h 1328385"/>
              <a:gd name="connsiteX2985" fmla="*/ 353387 w 12183871"/>
              <a:gd name="connsiteY2985" fmla="*/ 217288 h 1328385"/>
              <a:gd name="connsiteX2986" fmla="*/ 335145 w 12183871"/>
              <a:gd name="connsiteY2986" fmla="*/ 339118 h 1328385"/>
              <a:gd name="connsiteX2987" fmla="*/ 329094 w 12183871"/>
              <a:gd name="connsiteY2987" fmla="*/ 339118 h 1328385"/>
              <a:gd name="connsiteX2988" fmla="*/ 329094 w 12183871"/>
              <a:gd name="connsiteY2988" fmla="*/ 412270 h 1328385"/>
              <a:gd name="connsiteX2989" fmla="*/ 320966 w 12183871"/>
              <a:gd name="connsiteY2989" fmla="*/ 412270 h 1328385"/>
              <a:gd name="connsiteX2990" fmla="*/ 329094 w 12183871"/>
              <a:gd name="connsiteY2990" fmla="*/ 428526 h 1328385"/>
              <a:gd name="connsiteX2991" fmla="*/ 329094 w 12183871"/>
              <a:gd name="connsiteY2991" fmla="*/ 434577 h 1328385"/>
              <a:gd name="connsiteX2992" fmla="*/ 325120 w 12183871"/>
              <a:gd name="connsiteY2992" fmla="*/ 442795 h 1328385"/>
              <a:gd name="connsiteX2993" fmla="*/ 321056 w 12183871"/>
              <a:gd name="connsiteY2993" fmla="*/ 442795 h 1328385"/>
              <a:gd name="connsiteX2994" fmla="*/ 321056 w 12183871"/>
              <a:gd name="connsiteY2994" fmla="*/ 446859 h 1328385"/>
              <a:gd name="connsiteX2995" fmla="*/ 329184 w 12183871"/>
              <a:gd name="connsiteY2995" fmla="*/ 528139 h 1328385"/>
              <a:gd name="connsiteX2996" fmla="*/ 329184 w 12183871"/>
              <a:gd name="connsiteY2996" fmla="*/ 656110 h 1328385"/>
              <a:gd name="connsiteX2997" fmla="*/ 335235 w 12183871"/>
              <a:gd name="connsiteY2997" fmla="*/ 656110 h 1328385"/>
              <a:gd name="connsiteX2998" fmla="*/ 339299 w 12183871"/>
              <a:gd name="connsiteY2998" fmla="*/ 682481 h 1328385"/>
              <a:gd name="connsiteX2999" fmla="*/ 339299 w 12183871"/>
              <a:gd name="connsiteY2999" fmla="*/ 708852 h 1328385"/>
              <a:gd name="connsiteX3000" fmla="*/ 347427 w 12183871"/>
              <a:gd name="connsiteY3000" fmla="*/ 731159 h 1328385"/>
              <a:gd name="connsiteX3001" fmla="*/ 353478 w 12183871"/>
              <a:gd name="connsiteY3001" fmla="*/ 664148 h 1328385"/>
              <a:gd name="connsiteX3002" fmla="*/ 361606 w 12183871"/>
              <a:gd name="connsiteY3002" fmla="*/ 664148 h 1328385"/>
              <a:gd name="connsiteX3003" fmla="*/ 361606 w 12183871"/>
              <a:gd name="connsiteY3003" fmla="*/ 649969 h 1328385"/>
              <a:gd name="connsiteX3004" fmla="*/ 369734 w 12183871"/>
              <a:gd name="connsiteY3004" fmla="*/ 649969 h 1328385"/>
              <a:gd name="connsiteX3005" fmla="*/ 375785 w 12183871"/>
              <a:gd name="connsiteY3005" fmla="*/ 609329 h 1328385"/>
              <a:gd name="connsiteX3006" fmla="*/ 410283 w 12183871"/>
              <a:gd name="connsiteY3006" fmla="*/ 582958 h 1328385"/>
              <a:gd name="connsiteX3007" fmla="*/ 412270 w 12183871"/>
              <a:gd name="connsiteY3007" fmla="*/ 520011 h 1328385"/>
              <a:gd name="connsiteX3008" fmla="*/ 416334 w 12183871"/>
              <a:gd name="connsiteY3008" fmla="*/ 448936 h 1328385"/>
              <a:gd name="connsiteX3009" fmla="*/ 428526 w 12183871"/>
              <a:gd name="connsiteY3009" fmla="*/ 375784 h 1328385"/>
              <a:gd name="connsiteX3010" fmla="*/ 442705 w 12183871"/>
              <a:gd name="connsiteY3010" fmla="*/ 312838 h 1328385"/>
              <a:gd name="connsiteX3011" fmla="*/ 446769 w 12183871"/>
              <a:gd name="connsiteY3011" fmla="*/ 290531 h 1328385"/>
              <a:gd name="connsiteX3012" fmla="*/ 446769 w 12183871"/>
              <a:gd name="connsiteY3012" fmla="*/ 268224 h 1328385"/>
              <a:gd name="connsiteX3013" fmla="*/ 452820 w 12183871"/>
              <a:gd name="connsiteY3013" fmla="*/ 249981 h 1328385"/>
              <a:gd name="connsiteX3014" fmla="*/ 469076 w 12183871"/>
              <a:gd name="connsiteY3014" fmla="*/ 231738 h 1328385"/>
              <a:gd name="connsiteX3015" fmla="*/ 469076 w 12183871"/>
              <a:gd name="connsiteY3015" fmla="*/ 231738 h 1328385"/>
              <a:gd name="connsiteX3016" fmla="*/ 469076 w 12183871"/>
              <a:gd name="connsiteY3016" fmla="*/ 227674 h 1328385"/>
              <a:gd name="connsiteX3017" fmla="*/ 469076 w 12183871"/>
              <a:gd name="connsiteY3017" fmla="*/ 227674 h 1328385"/>
              <a:gd name="connsiteX3018" fmla="*/ 473140 w 12183871"/>
              <a:gd name="connsiteY3018" fmla="*/ 227674 h 1328385"/>
              <a:gd name="connsiteX3019" fmla="*/ 473140 w 12183871"/>
              <a:gd name="connsiteY3019" fmla="*/ 227674 h 1328385"/>
              <a:gd name="connsiteX3020" fmla="*/ 475127 w 12183871"/>
              <a:gd name="connsiteY3020" fmla="*/ 225687 h 1328385"/>
              <a:gd name="connsiteX3021" fmla="*/ 475127 w 12183871"/>
              <a:gd name="connsiteY3021" fmla="*/ 266327 h 1328385"/>
              <a:gd name="connsiteX3022" fmla="*/ 469076 w 12183871"/>
              <a:gd name="connsiteY3022" fmla="*/ 266327 h 1328385"/>
              <a:gd name="connsiteX3023" fmla="*/ 450833 w 12183871"/>
              <a:gd name="connsiteY3023" fmla="*/ 388247 h 1328385"/>
              <a:gd name="connsiteX3024" fmla="*/ 442705 w 12183871"/>
              <a:gd name="connsiteY3024" fmla="*/ 428887 h 1328385"/>
              <a:gd name="connsiteX3025" fmla="*/ 438641 w 12183871"/>
              <a:gd name="connsiteY3025" fmla="*/ 483706 h 1328385"/>
              <a:gd name="connsiteX3026" fmla="*/ 438641 w 12183871"/>
              <a:gd name="connsiteY3026" fmla="*/ 550717 h 1328385"/>
              <a:gd name="connsiteX3027" fmla="*/ 438641 w 12183871"/>
              <a:gd name="connsiteY3027" fmla="*/ 619805 h 1328385"/>
              <a:gd name="connsiteX3028" fmla="*/ 438641 w 12183871"/>
              <a:gd name="connsiteY3028" fmla="*/ 686816 h 1328385"/>
              <a:gd name="connsiteX3029" fmla="*/ 442705 w 12183871"/>
              <a:gd name="connsiteY3029" fmla="*/ 741635 h 1328385"/>
              <a:gd name="connsiteX3030" fmla="*/ 450833 w 12183871"/>
              <a:gd name="connsiteY3030" fmla="*/ 778211 h 1328385"/>
              <a:gd name="connsiteX3031" fmla="*/ 452820 w 12183871"/>
              <a:gd name="connsiteY3031" fmla="*/ 800518 h 1328385"/>
              <a:gd name="connsiteX3032" fmla="*/ 450833 w 12183871"/>
              <a:gd name="connsiteY3032" fmla="*/ 826888 h 1328385"/>
              <a:gd name="connsiteX3033" fmla="*/ 450833 w 12183871"/>
              <a:gd name="connsiteY3033" fmla="*/ 849195 h 1328385"/>
              <a:gd name="connsiteX3034" fmla="*/ 456884 w 12183871"/>
              <a:gd name="connsiteY3034" fmla="*/ 867438 h 1328385"/>
              <a:gd name="connsiteX3035" fmla="*/ 456884 w 12183871"/>
              <a:gd name="connsiteY3035" fmla="*/ 574830 h 1328385"/>
              <a:gd name="connsiteX3036" fmla="*/ 450833 w 12183871"/>
              <a:gd name="connsiteY3036" fmla="*/ 574830 h 1328385"/>
              <a:gd name="connsiteX3037" fmla="*/ 450833 w 12183871"/>
              <a:gd name="connsiteY3037" fmla="*/ 509806 h 1328385"/>
              <a:gd name="connsiteX3038" fmla="*/ 475217 w 12183871"/>
              <a:gd name="connsiteY3038" fmla="*/ 515857 h 1328385"/>
              <a:gd name="connsiteX3039" fmla="*/ 483345 w 12183871"/>
              <a:gd name="connsiteY3039" fmla="*/ 574740 h 1328385"/>
              <a:gd name="connsiteX3040" fmla="*/ 491473 w 12183871"/>
              <a:gd name="connsiteY3040" fmla="*/ 574740 h 1328385"/>
              <a:gd name="connsiteX3041" fmla="*/ 509716 w 12183871"/>
              <a:gd name="connsiteY3041" fmla="*/ 420398 h 1328385"/>
              <a:gd name="connsiteX3042" fmla="*/ 515767 w 12183871"/>
              <a:gd name="connsiteY3042" fmla="*/ 420398 h 1328385"/>
              <a:gd name="connsiteX3043" fmla="*/ 515767 w 12183871"/>
              <a:gd name="connsiteY3043" fmla="*/ 398091 h 1328385"/>
              <a:gd name="connsiteX3044" fmla="*/ 523895 w 12183871"/>
              <a:gd name="connsiteY3044" fmla="*/ 398091 h 1328385"/>
              <a:gd name="connsiteX3045" fmla="*/ 523895 w 12183871"/>
              <a:gd name="connsiteY3045" fmla="*/ 365579 h 1328385"/>
              <a:gd name="connsiteX3046" fmla="*/ 532023 w 12183871"/>
              <a:gd name="connsiteY3046" fmla="*/ 365579 h 1328385"/>
              <a:gd name="connsiteX3047" fmla="*/ 532023 w 12183871"/>
              <a:gd name="connsiteY3047" fmla="*/ 343272 h 1328385"/>
              <a:gd name="connsiteX3048" fmla="*/ 523895 w 12183871"/>
              <a:gd name="connsiteY3048" fmla="*/ 316902 h 1328385"/>
              <a:gd name="connsiteX3049" fmla="*/ 513780 w 12183871"/>
              <a:gd name="connsiteY3049" fmla="*/ 290531 h 1328385"/>
              <a:gd name="connsiteX3050" fmla="*/ 509716 w 12183871"/>
              <a:gd name="connsiteY3050" fmla="*/ 266147 h 1328385"/>
              <a:gd name="connsiteX3051" fmla="*/ 515767 w 12183871"/>
              <a:gd name="connsiteY3051" fmla="*/ 268224 h 1328385"/>
              <a:gd name="connsiteX3052" fmla="*/ 523895 w 12183871"/>
              <a:gd name="connsiteY3052" fmla="*/ 268224 h 1328385"/>
              <a:gd name="connsiteX3053" fmla="*/ 527959 w 12183871"/>
              <a:gd name="connsiteY3053" fmla="*/ 272288 h 1328385"/>
              <a:gd name="connsiteX3054" fmla="*/ 527959 w 12183871"/>
              <a:gd name="connsiteY3054" fmla="*/ 276352 h 1328385"/>
              <a:gd name="connsiteX3055" fmla="*/ 532023 w 12183871"/>
              <a:gd name="connsiteY3055" fmla="*/ 280416 h 1328385"/>
              <a:gd name="connsiteX3056" fmla="*/ 532023 w 12183871"/>
              <a:gd name="connsiteY3056" fmla="*/ 290531 h 1328385"/>
              <a:gd name="connsiteX3057" fmla="*/ 546202 w 12183871"/>
              <a:gd name="connsiteY3057" fmla="*/ 312838 h 1328385"/>
              <a:gd name="connsiteX3058" fmla="*/ 554330 w 12183871"/>
              <a:gd name="connsiteY3058" fmla="*/ 347336 h 1328385"/>
              <a:gd name="connsiteX3059" fmla="*/ 556316 w 12183871"/>
              <a:gd name="connsiteY3059" fmla="*/ 375784 h 1328385"/>
              <a:gd name="connsiteX3060" fmla="*/ 560380 w 12183871"/>
              <a:gd name="connsiteY3060" fmla="*/ 406219 h 1328385"/>
              <a:gd name="connsiteX3061" fmla="*/ 572572 w 12183871"/>
              <a:gd name="connsiteY3061" fmla="*/ 428526 h 1328385"/>
              <a:gd name="connsiteX3062" fmla="*/ 572572 w 12183871"/>
              <a:gd name="connsiteY3062" fmla="*/ 412270 h 1328385"/>
              <a:gd name="connsiteX3063" fmla="*/ 578623 w 12183871"/>
              <a:gd name="connsiteY3063" fmla="*/ 389963 h 1328385"/>
              <a:gd name="connsiteX3064" fmla="*/ 578623 w 12183871"/>
              <a:gd name="connsiteY3064" fmla="*/ 365579 h 1328385"/>
              <a:gd name="connsiteX3065" fmla="*/ 572572 w 12183871"/>
              <a:gd name="connsiteY3065" fmla="*/ 339208 h 1328385"/>
              <a:gd name="connsiteX3066" fmla="*/ 596956 w 12183871"/>
              <a:gd name="connsiteY3066" fmla="*/ 339208 h 1328385"/>
              <a:gd name="connsiteX3067" fmla="*/ 596956 w 12183871"/>
              <a:gd name="connsiteY3067" fmla="*/ 306696 h 1328385"/>
              <a:gd name="connsiteX3068" fmla="*/ 619263 w 12183871"/>
              <a:gd name="connsiteY3068" fmla="*/ 306696 h 1328385"/>
              <a:gd name="connsiteX3069" fmla="*/ 613212 w 12183871"/>
              <a:gd name="connsiteY3069" fmla="*/ 406219 h 1328385"/>
              <a:gd name="connsiteX3070" fmla="*/ 631455 w 12183871"/>
              <a:gd name="connsiteY3070" fmla="*/ 412270 h 1328385"/>
              <a:gd name="connsiteX3071" fmla="*/ 631455 w 12183871"/>
              <a:gd name="connsiteY3071" fmla="*/ 446769 h 1328385"/>
              <a:gd name="connsiteX3072" fmla="*/ 637506 w 12183871"/>
              <a:gd name="connsiteY3072" fmla="*/ 446769 h 1328385"/>
              <a:gd name="connsiteX3073" fmla="*/ 645634 w 12183871"/>
              <a:gd name="connsiteY3073" fmla="*/ 479281 h 1328385"/>
              <a:gd name="connsiteX3074" fmla="*/ 653762 w 12183871"/>
              <a:gd name="connsiteY3074" fmla="*/ 479281 h 1328385"/>
              <a:gd name="connsiteX3075" fmla="*/ 672005 w 12183871"/>
              <a:gd name="connsiteY3075" fmla="*/ 550356 h 1328385"/>
              <a:gd name="connsiteX3076" fmla="*/ 686184 w 12183871"/>
              <a:gd name="connsiteY3076" fmla="*/ 550356 h 1328385"/>
              <a:gd name="connsiteX3077" fmla="*/ 694312 w 12183871"/>
              <a:gd name="connsiteY3077" fmla="*/ 623508 h 1328385"/>
              <a:gd name="connsiteX3078" fmla="*/ 700363 w 12183871"/>
              <a:gd name="connsiteY3078" fmla="*/ 623508 h 1328385"/>
              <a:gd name="connsiteX3079" fmla="*/ 700363 w 12183871"/>
              <a:gd name="connsiteY3079" fmla="*/ 615380 h 1328385"/>
              <a:gd name="connsiteX3080" fmla="*/ 719328 w 12183871"/>
              <a:gd name="connsiteY3080" fmla="*/ 587022 h 1328385"/>
              <a:gd name="connsiteX3081" fmla="*/ 723392 w 12183871"/>
              <a:gd name="connsiteY3081" fmla="*/ 546382 h 1328385"/>
              <a:gd name="connsiteX3082" fmla="*/ 723392 w 12183871"/>
              <a:gd name="connsiteY3082" fmla="*/ 497614 h 1328385"/>
              <a:gd name="connsiteX3083" fmla="*/ 719328 w 12183871"/>
              <a:gd name="connsiteY3083" fmla="*/ 448846 h 1328385"/>
              <a:gd name="connsiteX3084" fmla="*/ 717341 w 12183871"/>
              <a:gd name="connsiteY3084" fmla="*/ 402155 h 1328385"/>
              <a:gd name="connsiteX3085" fmla="*/ 713277 w 12183871"/>
              <a:gd name="connsiteY3085" fmla="*/ 365579 h 1328385"/>
              <a:gd name="connsiteX3086" fmla="*/ 719328 w 12183871"/>
              <a:gd name="connsiteY3086" fmla="*/ 365579 h 1328385"/>
              <a:gd name="connsiteX3087" fmla="*/ 719328 w 12183871"/>
              <a:gd name="connsiteY3087" fmla="*/ 371630 h 1328385"/>
              <a:gd name="connsiteX3088" fmla="*/ 723392 w 12183871"/>
              <a:gd name="connsiteY3088" fmla="*/ 375694 h 1328385"/>
              <a:gd name="connsiteX3089" fmla="*/ 723392 w 12183871"/>
              <a:gd name="connsiteY3089" fmla="*/ 375694 h 1328385"/>
              <a:gd name="connsiteX3090" fmla="*/ 723392 w 12183871"/>
              <a:gd name="connsiteY3090" fmla="*/ 371630 h 1328385"/>
              <a:gd name="connsiteX3091" fmla="*/ 727456 w 12183871"/>
              <a:gd name="connsiteY3091" fmla="*/ 367566 h 1328385"/>
              <a:gd name="connsiteX3092" fmla="*/ 727456 w 12183871"/>
              <a:gd name="connsiteY3092" fmla="*/ 361515 h 1328385"/>
              <a:gd name="connsiteX3093" fmla="*/ 727456 w 12183871"/>
              <a:gd name="connsiteY3093" fmla="*/ 357451 h 1328385"/>
              <a:gd name="connsiteX3094" fmla="*/ 727456 w 12183871"/>
              <a:gd name="connsiteY3094" fmla="*/ 357451 h 1328385"/>
              <a:gd name="connsiteX3095" fmla="*/ 719328 w 12183871"/>
              <a:gd name="connsiteY3095" fmla="*/ 357451 h 1328385"/>
              <a:gd name="connsiteX3096" fmla="*/ 701085 w 12183871"/>
              <a:gd name="connsiteY3096" fmla="*/ 249800 h 1328385"/>
              <a:gd name="connsiteX3097" fmla="*/ 695034 w 12183871"/>
              <a:gd name="connsiteY3097" fmla="*/ 249800 h 1328385"/>
              <a:gd name="connsiteX3098" fmla="*/ 695034 w 12183871"/>
              <a:gd name="connsiteY3098" fmla="*/ 203110 h 1328385"/>
              <a:gd name="connsiteX3099" fmla="*/ 686906 w 12183871"/>
              <a:gd name="connsiteY3099" fmla="*/ 203110 h 1328385"/>
              <a:gd name="connsiteX3100" fmla="*/ 678778 w 12183871"/>
              <a:gd name="connsiteY3100" fmla="*/ 162470 h 1328385"/>
              <a:gd name="connsiteX3101" fmla="*/ 701085 w 12183871"/>
              <a:gd name="connsiteY3101" fmla="*/ 162470 h 1328385"/>
              <a:gd name="connsiteX3102" fmla="*/ 713277 w 12183871"/>
              <a:gd name="connsiteY3102" fmla="*/ 227494 h 1328385"/>
              <a:gd name="connsiteX3103" fmla="*/ 731520 w 12183871"/>
              <a:gd name="connsiteY3103" fmla="*/ 294504 h 1328385"/>
              <a:gd name="connsiteX3104" fmla="*/ 753827 w 12183871"/>
              <a:gd name="connsiteY3104" fmla="*/ 357451 h 1328385"/>
              <a:gd name="connsiteX3105" fmla="*/ 768006 w 12183871"/>
              <a:gd name="connsiteY3105" fmla="*/ 487409 h 1328385"/>
              <a:gd name="connsiteX3106" fmla="*/ 776134 w 12183871"/>
              <a:gd name="connsiteY3106" fmla="*/ 487409 h 1328385"/>
              <a:gd name="connsiteX3107" fmla="*/ 776134 w 12183871"/>
              <a:gd name="connsiteY3107" fmla="*/ 479281 h 1328385"/>
              <a:gd name="connsiteX3108" fmla="*/ 790313 w 12183871"/>
              <a:gd name="connsiteY3108" fmla="*/ 461038 h 1328385"/>
              <a:gd name="connsiteX3109" fmla="*/ 794377 w 12183871"/>
              <a:gd name="connsiteY3109" fmla="*/ 442795 h 1328385"/>
              <a:gd name="connsiteX3110" fmla="*/ 794377 w 12183871"/>
              <a:gd name="connsiteY3110" fmla="*/ 420488 h 1328385"/>
              <a:gd name="connsiteX3111" fmla="*/ 800427 w 12183871"/>
              <a:gd name="connsiteY3111" fmla="*/ 398182 h 1328385"/>
              <a:gd name="connsiteX3112" fmla="*/ 822734 w 12183871"/>
              <a:gd name="connsiteY3112" fmla="*/ 316902 h 1328385"/>
              <a:gd name="connsiteX3113" fmla="*/ 840977 w 12183871"/>
              <a:gd name="connsiteY3113" fmla="*/ 231558 h 1328385"/>
              <a:gd name="connsiteX3114" fmla="*/ 857233 w 12183871"/>
              <a:gd name="connsiteY3114" fmla="*/ 231558 h 1328385"/>
              <a:gd name="connsiteX3115" fmla="*/ 853169 w 12183871"/>
              <a:gd name="connsiteY3115" fmla="*/ 290440 h 1328385"/>
              <a:gd name="connsiteX3116" fmla="*/ 838990 w 12183871"/>
              <a:gd name="connsiteY3116" fmla="*/ 343272 h 1328385"/>
              <a:gd name="connsiteX3117" fmla="*/ 826798 w 12183871"/>
              <a:gd name="connsiteY3117" fmla="*/ 394027 h 1328385"/>
              <a:gd name="connsiteX3118" fmla="*/ 816683 w 12183871"/>
              <a:gd name="connsiteY3118" fmla="*/ 446859 h 1328385"/>
              <a:gd name="connsiteX3119" fmla="*/ 822734 w 12183871"/>
              <a:gd name="connsiteY3119" fmla="*/ 446859 h 1328385"/>
              <a:gd name="connsiteX3120" fmla="*/ 822734 w 12183871"/>
              <a:gd name="connsiteY3120" fmla="*/ 428616 h 1328385"/>
              <a:gd name="connsiteX3121" fmla="*/ 838990 w 12183871"/>
              <a:gd name="connsiteY3121" fmla="*/ 402246 h 1328385"/>
              <a:gd name="connsiteX3122" fmla="*/ 853169 w 12183871"/>
              <a:gd name="connsiteY3122" fmla="*/ 361606 h 1328385"/>
              <a:gd name="connsiteX3123" fmla="*/ 859220 w 12183871"/>
              <a:gd name="connsiteY3123" fmla="*/ 312838 h 1328385"/>
              <a:gd name="connsiteX3124" fmla="*/ 871412 w 12183871"/>
              <a:gd name="connsiteY3124" fmla="*/ 268134 h 1328385"/>
              <a:gd name="connsiteX3125" fmla="*/ 881527 w 12183871"/>
              <a:gd name="connsiteY3125" fmla="*/ 231558 h 1328385"/>
              <a:gd name="connsiteX3126" fmla="*/ 889655 w 12183871"/>
              <a:gd name="connsiteY3126" fmla="*/ 231558 h 1328385"/>
              <a:gd name="connsiteX3127" fmla="*/ 889655 w 12183871"/>
              <a:gd name="connsiteY3127" fmla="*/ 284390 h 1328385"/>
              <a:gd name="connsiteX3128" fmla="*/ 881527 w 12183871"/>
              <a:gd name="connsiteY3128" fmla="*/ 284390 h 1328385"/>
              <a:gd name="connsiteX3129" fmla="*/ 881527 w 12183871"/>
              <a:gd name="connsiteY3129" fmla="*/ 325030 h 1328385"/>
              <a:gd name="connsiteX3130" fmla="*/ 875476 w 12183871"/>
              <a:gd name="connsiteY3130" fmla="*/ 325030 h 1328385"/>
              <a:gd name="connsiteX3131" fmla="*/ 859220 w 12183871"/>
              <a:gd name="connsiteY3131" fmla="*/ 383912 h 1328385"/>
              <a:gd name="connsiteX3132" fmla="*/ 859220 w 12183871"/>
              <a:gd name="connsiteY3132" fmla="*/ 446859 h 1328385"/>
              <a:gd name="connsiteX3133" fmla="*/ 863284 w 12183871"/>
              <a:gd name="connsiteY3133" fmla="*/ 511883 h 1328385"/>
              <a:gd name="connsiteX3134" fmla="*/ 863284 w 12183871"/>
              <a:gd name="connsiteY3134" fmla="*/ 582958 h 1328385"/>
              <a:gd name="connsiteX3135" fmla="*/ 881527 w 12183871"/>
              <a:gd name="connsiteY3135" fmla="*/ 582958 h 1328385"/>
              <a:gd name="connsiteX3136" fmla="*/ 881527 w 12183871"/>
              <a:gd name="connsiteY3136" fmla="*/ 631726 h 1328385"/>
              <a:gd name="connsiteX3137" fmla="*/ 889655 w 12183871"/>
              <a:gd name="connsiteY3137" fmla="*/ 631726 h 1328385"/>
              <a:gd name="connsiteX3138" fmla="*/ 889655 w 12183871"/>
              <a:gd name="connsiteY3138" fmla="*/ 623598 h 1328385"/>
              <a:gd name="connsiteX3139" fmla="*/ 897783 w 12183871"/>
              <a:gd name="connsiteY3139" fmla="*/ 623598 h 1328385"/>
              <a:gd name="connsiteX3140" fmla="*/ 916026 w 12183871"/>
              <a:gd name="connsiteY3140" fmla="*/ 528139 h 1328385"/>
              <a:gd name="connsiteX3141" fmla="*/ 922076 w 12183871"/>
              <a:gd name="connsiteY3141" fmla="*/ 528139 h 1328385"/>
              <a:gd name="connsiteX3142" fmla="*/ 922076 w 12183871"/>
              <a:gd name="connsiteY3142" fmla="*/ 493640 h 1328385"/>
              <a:gd name="connsiteX3143" fmla="*/ 930204 w 12183871"/>
              <a:gd name="connsiteY3143" fmla="*/ 493640 h 1328385"/>
              <a:gd name="connsiteX3144" fmla="*/ 930204 w 12183871"/>
              <a:gd name="connsiteY3144" fmla="*/ 453000 h 1328385"/>
              <a:gd name="connsiteX3145" fmla="*/ 938332 w 12183871"/>
              <a:gd name="connsiteY3145" fmla="*/ 453000 h 1328385"/>
              <a:gd name="connsiteX3146" fmla="*/ 938332 w 12183871"/>
              <a:gd name="connsiteY3146" fmla="*/ 428616 h 1328385"/>
              <a:gd name="connsiteX3147" fmla="*/ 944383 w 12183871"/>
              <a:gd name="connsiteY3147" fmla="*/ 428616 h 1328385"/>
              <a:gd name="connsiteX3148" fmla="*/ 944383 w 12183871"/>
              <a:gd name="connsiteY3148" fmla="*/ 398182 h 1328385"/>
              <a:gd name="connsiteX3149" fmla="*/ 956575 w 12183871"/>
              <a:gd name="connsiteY3149" fmla="*/ 398182 h 1328385"/>
              <a:gd name="connsiteX3150" fmla="*/ 956575 w 12183871"/>
              <a:gd name="connsiteY3150" fmla="*/ 357542 h 1328385"/>
              <a:gd name="connsiteX3151" fmla="*/ 966690 w 12183871"/>
              <a:gd name="connsiteY3151" fmla="*/ 316902 h 1328385"/>
              <a:gd name="connsiteX3152" fmla="*/ 974818 w 12183871"/>
              <a:gd name="connsiteY3152" fmla="*/ 280326 h 1328385"/>
              <a:gd name="connsiteX3153" fmla="*/ 978882 w 12183871"/>
              <a:gd name="connsiteY3153" fmla="*/ 231558 h 1328385"/>
              <a:gd name="connsiteX3154" fmla="*/ 1003266 w 12183871"/>
              <a:gd name="connsiteY3154" fmla="*/ 231558 h 1328385"/>
              <a:gd name="connsiteX3155" fmla="*/ 1003266 w 12183871"/>
              <a:gd name="connsiteY3155" fmla="*/ 243750 h 1328385"/>
              <a:gd name="connsiteX3156" fmla="*/ 997215 w 12183871"/>
              <a:gd name="connsiteY3156" fmla="*/ 243750 h 1328385"/>
              <a:gd name="connsiteX3157" fmla="*/ 997215 w 12183871"/>
              <a:gd name="connsiteY3157" fmla="*/ 290440 h 1328385"/>
              <a:gd name="connsiteX3158" fmla="*/ 985023 w 12183871"/>
              <a:gd name="connsiteY3158" fmla="*/ 290440 h 1328385"/>
              <a:gd name="connsiteX3159" fmla="*/ 962716 w 12183871"/>
              <a:gd name="connsiteY3159" fmla="*/ 428526 h 1328385"/>
              <a:gd name="connsiteX3160" fmla="*/ 970844 w 12183871"/>
              <a:gd name="connsiteY3160" fmla="*/ 428526 h 1328385"/>
              <a:gd name="connsiteX3161" fmla="*/ 1003356 w 12183871"/>
              <a:gd name="connsiteY3161" fmla="*/ 312747 h 1328385"/>
              <a:gd name="connsiteX3162" fmla="*/ 1019612 w 12183871"/>
              <a:gd name="connsiteY3162" fmla="*/ 312747 h 1328385"/>
              <a:gd name="connsiteX3163" fmla="*/ 1011484 w 12183871"/>
              <a:gd name="connsiteY3163" fmla="*/ 357451 h 1328385"/>
              <a:gd name="connsiteX3164" fmla="*/ 997306 w 12183871"/>
              <a:gd name="connsiteY3164" fmla="*/ 394027 h 1328385"/>
              <a:gd name="connsiteX3165" fmla="*/ 985114 w 12183871"/>
              <a:gd name="connsiteY3165" fmla="*/ 434667 h 1328385"/>
              <a:gd name="connsiteX3166" fmla="*/ 1003356 w 12183871"/>
              <a:gd name="connsiteY3166" fmla="*/ 434667 h 1328385"/>
              <a:gd name="connsiteX3167" fmla="*/ 1003356 w 12183871"/>
              <a:gd name="connsiteY3167" fmla="*/ 469166 h 1328385"/>
              <a:gd name="connsiteX3168" fmla="*/ 1011484 w 12183871"/>
              <a:gd name="connsiteY3168" fmla="*/ 469166 h 1328385"/>
              <a:gd name="connsiteX3169" fmla="*/ 1015548 w 12183871"/>
              <a:gd name="connsiteY3169" fmla="*/ 438731 h 1328385"/>
              <a:gd name="connsiteX3170" fmla="*/ 1025663 w 12183871"/>
              <a:gd name="connsiteY3170" fmla="*/ 412360 h 1328385"/>
              <a:gd name="connsiteX3171" fmla="*/ 1037855 w 12183871"/>
              <a:gd name="connsiteY3171" fmla="*/ 387976 h 1328385"/>
              <a:gd name="connsiteX3172" fmla="*/ 1037855 w 12183871"/>
              <a:gd name="connsiteY3172" fmla="*/ 347336 h 1328385"/>
              <a:gd name="connsiteX3173" fmla="*/ 1043906 w 12183871"/>
              <a:gd name="connsiteY3173" fmla="*/ 347336 h 1328385"/>
              <a:gd name="connsiteX3174" fmla="*/ 1047970 w 12183871"/>
              <a:gd name="connsiteY3174" fmla="*/ 343272 h 1328385"/>
              <a:gd name="connsiteX3175" fmla="*/ 1047970 w 12183871"/>
              <a:gd name="connsiteY3175" fmla="*/ 343272 h 1328385"/>
              <a:gd name="connsiteX3176" fmla="*/ 1047970 w 12183871"/>
              <a:gd name="connsiteY3176" fmla="*/ 343272 h 1328385"/>
              <a:gd name="connsiteX3177" fmla="*/ 1052034 w 12183871"/>
              <a:gd name="connsiteY3177" fmla="*/ 343272 h 1328385"/>
              <a:gd name="connsiteX3178" fmla="*/ 1056640 w 12183871"/>
              <a:gd name="connsiteY3178" fmla="*/ 343272 h 1328385"/>
              <a:gd name="connsiteX3179" fmla="*/ 1060704 w 12183871"/>
              <a:gd name="connsiteY3179" fmla="*/ 339208 h 1328385"/>
              <a:gd name="connsiteX3180" fmla="*/ 1060704 w 12183871"/>
              <a:gd name="connsiteY3180" fmla="*/ 365579 h 1328385"/>
              <a:gd name="connsiteX3181" fmla="*/ 1052576 w 12183871"/>
              <a:gd name="connsiteY3181" fmla="*/ 398091 h 1328385"/>
              <a:gd name="connsiteX3182" fmla="*/ 1052576 w 12183871"/>
              <a:gd name="connsiteY3182" fmla="*/ 428526 h 1328385"/>
              <a:gd name="connsiteX3183" fmla="*/ 1052576 w 12183871"/>
              <a:gd name="connsiteY3183" fmla="*/ 456974 h 1328385"/>
              <a:gd name="connsiteX3184" fmla="*/ 1060704 w 12183871"/>
              <a:gd name="connsiteY3184" fmla="*/ 479281 h 1328385"/>
              <a:gd name="connsiteX3185" fmla="*/ 1062691 w 12183871"/>
              <a:gd name="connsiteY3185" fmla="*/ 430513 h 1328385"/>
              <a:gd name="connsiteX3186" fmla="*/ 1074883 w 12183871"/>
              <a:gd name="connsiteY3186" fmla="*/ 389873 h 1328385"/>
              <a:gd name="connsiteX3187" fmla="*/ 1084998 w 12183871"/>
              <a:gd name="connsiteY3187" fmla="*/ 349233 h 1328385"/>
              <a:gd name="connsiteX3188" fmla="*/ 1093126 w 12183871"/>
              <a:gd name="connsiteY3188" fmla="*/ 306606 h 1328385"/>
              <a:gd name="connsiteX3189" fmla="*/ 1119497 w 12183871"/>
              <a:gd name="connsiteY3189" fmla="*/ 306606 h 1328385"/>
              <a:gd name="connsiteX3190" fmla="*/ 1107305 w 12183871"/>
              <a:gd name="connsiteY3190" fmla="*/ 383822 h 1328385"/>
              <a:gd name="connsiteX3191" fmla="*/ 1101254 w 12183871"/>
              <a:gd name="connsiteY3191" fmla="*/ 465102 h 1328385"/>
              <a:gd name="connsiteX3192" fmla="*/ 1093126 w 12183871"/>
              <a:gd name="connsiteY3192" fmla="*/ 550446 h 1328385"/>
              <a:gd name="connsiteX3193" fmla="*/ 1097190 w 12183871"/>
              <a:gd name="connsiteY3193" fmla="*/ 631726 h 1328385"/>
              <a:gd name="connsiteX3194" fmla="*/ 1107305 w 12183871"/>
              <a:gd name="connsiteY3194" fmla="*/ 704878 h 1328385"/>
              <a:gd name="connsiteX3195" fmla="*/ 1111369 w 12183871"/>
              <a:gd name="connsiteY3195" fmla="*/ 731249 h 1328385"/>
              <a:gd name="connsiteX3196" fmla="*/ 1115433 w 12183871"/>
              <a:gd name="connsiteY3196" fmla="*/ 759697 h 1328385"/>
              <a:gd name="connsiteX3197" fmla="*/ 1115433 w 12183871"/>
              <a:gd name="connsiteY3197" fmla="*/ 790132 h 1328385"/>
              <a:gd name="connsiteX3198" fmla="*/ 1115433 w 12183871"/>
              <a:gd name="connsiteY3198" fmla="*/ 814516 h 1328385"/>
              <a:gd name="connsiteX3199" fmla="*/ 1125547 w 12183871"/>
              <a:gd name="connsiteY3199" fmla="*/ 834836 h 1328385"/>
              <a:gd name="connsiteX3200" fmla="*/ 1125547 w 12183871"/>
              <a:gd name="connsiteY3200" fmla="*/ 631726 h 1328385"/>
              <a:gd name="connsiteX3201" fmla="*/ 1133675 w 12183871"/>
              <a:gd name="connsiteY3201" fmla="*/ 631726 h 1328385"/>
              <a:gd name="connsiteX3202" fmla="*/ 1137739 w 12183871"/>
              <a:gd name="connsiteY3202" fmla="*/ 597227 h 1328385"/>
              <a:gd name="connsiteX3203" fmla="*/ 1137739 w 12183871"/>
              <a:gd name="connsiteY3203" fmla="*/ 560651 h 1328385"/>
              <a:gd name="connsiteX3204" fmla="*/ 1133675 w 12183871"/>
              <a:gd name="connsiteY3204" fmla="*/ 534280 h 1328385"/>
              <a:gd name="connsiteX3205" fmla="*/ 1147854 w 12183871"/>
              <a:gd name="connsiteY3205" fmla="*/ 534280 h 1328385"/>
              <a:gd name="connsiteX3206" fmla="*/ 1147854 w 12183871"/>
              <a:gd name="connsiteY3206" fmla="*/ 501768 h 1328385"/>
              <a:gd name="connsiteX3207" fmla="*/ 1174225 w 12183871"/>
              <a:gd name="connsiteY3207" fmla="*/ 501768 h 1328385"/>
              <a:gd name="connsiteX3208" fmla="*/ 1166097 w 12183871"/>
              <a:gd name="connsiteY3208" fmla="*/ 550536 h 1328385"/>
              <a:gd name="connsiteX3209" fmla="*/ 1160046 w 12183871"/>
              <a:gd name="connsiteY3209" fmla="*/ 550536 h 1328385"/>
              <a:gd name="connsiteX3210" fmla="*/ 1160046 w 12183871"/>
              <a:gd name="connsiteY3210" fmla="*/ 570856 h 1328385"/>
              <a:gd name="connsiteX3211" fmla="*/ 1164110 w 12183871"/>
              <a:gd name="connsiteY3211" fmla="*/ 601291 h 1328385"/>
              <a:gd name="connsiteX3212" fmla="*/ 1170161 w 12183871"/>
              <a:gd name="connsiteY3212" fmla="*/ 637867 h 1328385"/>
              <a:gd name="connsiteX3213" fmla="*/ 1178289 w 12183871"/>
              <a:gd name="connsiteY3213" fmla="*/ 672366 h 1328385"/>
              <a:gd name="connsiteX3214" fmla="*/ 1184340 w 12183871"/>
              <a:gd name="connsiteY3214" fmla="*/ 700814 h 1328385"/>
              <a:gd name="connsiteX3215" fmla="*/ 1188404 w 12183871"/>
              <a:gd name="connsiteY3215" fmla="*/ 713006 h 1328385"/>
              <a:gd name="connsiteX3216" fmla="*/ 1196532 w 12183871"/>
              <a:gd name="connsiteY3216" fmla="*/ 631726 h 1328385"/>
              <a:gd name="connsiteX3217" fmla="*/ 1204660 w 12183871"/>
              <a:gd name="connsiteY3217" fmla="*/ 550446 h 1328385"/>
              <a:gd name="connsiteX3218" fmla="*/ 1206647 w 12183871"/>
              <a:gd name="connsiteY3218" fmla="*/ 461038 h 1328385"/>
              <a:gd name="connsiteX3219" fmla="*/ 1206647 w 12183871"/>
              <a:gd name="connsiteY3219" fmla="*/ 387886 h 1328385"/>
              <a:gd name="connsiteX3220" fmla="*/ 1200596 w 12183871"/>
              <a:gd name="connsiteY3220" fmla="*/ 387886 h 1328385"/>
              <a:gd name="connsiteX3221" fmla="*/ 1200596 w 12183871"/>
              <a:gd name="connsiteY3221" fmla="*/ 330990 h 1328385"/>
              <a:gd name="connsiteX3222" fmla="*/ 1188404 w 12183871"/>
              <a:gd name="connsiteY3222" fmla="*/ 330990 h 1328385"/>
              <a:gd name="connsiteX3223" fmla="*/ 1188404 w 12183871"/>
              <a:gd name="connsiteY3223" fmla="*/ 276171 h 1328385"/>
              <a:gd name="connsiteX3224" fmla="*/ 1174225 w 12183871"/>
              <a:gd name="connsiteY3224" fmla="*/ 209160 h 1328385"/>
              <a:gd name="connsiteX3225" fmla="*/ 1160046 w 12183871"/>
              <a:gd name="connsiteY3225" fmla="*/ 144137 h 1328385"/>
              <a:gd name="connsiteX3226" fmla="*/ 1182353 w 12183871"/>
              <a:gd name="connsiteY3226" fmla="*/ 154251 h 1328385"/>
              <a:gd name="connsiteX3227" fmla="*/ 1229044 w 12183871"/>
              <a:gd name="connsiteY3227" fmla="*/ 420308 h 1328385"/>
              <a:gd name="connsiteX3228" fmla="*/ 1233108 w 12183871"/>
              <a:gd name="connsiteY3228" fmla="*/ 448756 h 1328385"/>
              <a:gd name="connsiteX3229" fmla="*/ 1229044 w 12183871"/>
              <a:gd name="connsiteY3229" fmla="*/ 483255 h 1328385"/>
              <a:gd name="connsiteX3230" fmla="*/ 1229044 w 12183871"/>
              <a:gd name="connsiteY3230" fmla="*/ 511703 h 1328385"/>
              <a:gd name="connsiteX3231" fmla="*/ 1241236 w 12183871"/>
              <a:gd name="connsiteY3231" fmla="*/ 534010 h 1328385"/>
              <a:gd name="connsiteX3232" fmla="*/ 1296055 w 12183871"/>
              <a:gd name="connsiteY3232" fmla="*/ 208980 h 1328385"/>
              <a:gd name="connsiteX3233" fmla="*/ 1310234 w 12183871"/>
              <a:gd name="connsiteY3233" fmla="*/ 208980 h 1328385"/>
              <a:gd name="connsiteX3234" fmla="*/ 1281786 w 12183871"/>
              <a:gd name="connsiteY3234" fmla="*/ 428346 h 1328385"/>
              <a:gd name="connsiteX3235" fmla="*/ 1287837 w 12183871"/>
              <a:gd name="connsiteY3235" fmla="*/ 428346 h 1328385"/>
              <a:gd name="connsiteX3236" fmla="*/ 1295965 w 12183871"/>
              <a:gd name="connsiteY3236" fmla="*/ 371450 h 1328385"/>
              <a:gd name="connsiteX3237" fmla="*/ 1322335 w 12183871"/>
              <a:gd name="connsiteY3237" fmla="*/ 371450 h 1328385"/>
              <a:gd name="connsiteX3238" fmla="*/ 1322335 w 12183871"/>
              <a:gd name="connsiteY3238" fmla="*/ 434396 h 1328385"/>
              <a:gd name="connsiteX3239" fmla="*/ 1326399 w 12183871"/>
              <a:gd name="connsiteY3239" fmla="*/ 497343 h 1328385"/>
              <a:gd name="connsiteX3240" fmla="*/ 1336514 w 12183871"/>
              <a:gd name="connsiteY3240" fmla="*/ 550175 h 1328385"/>
              <a:gd name="connsiteX3241" fmla="*/ 1328386 w 12183871"/>
              <a:gd name="connsiteY3241" fmla="*/ 574559 h 1328385"/>
              <a:gd name="connsiteX3242" fmla="*/ 1344642 w 12183871"/>
              <a:gd name="connsiteY3242" fmla="*/ 574559 h 1328385"/>
              <a:gd name="connsiteX3243" fmla="*/ 1350693 w 12183871"/>
              <a:gd name="connsiteY3243" fmla="*/ 631455 h 1328385"/>
              <a:gd name="connsiteX3244" fmla="*/ 1362885 w 12183871"/>
              <a:gd name="connsiteY3244" fmla="*/ 631455 h 1328385"/>
              <a:gd name="connsiteX3245" fmla="*/ 1362885 w 12183871"/>
              <a:gd name="connsiteY3245" fmla="*/ 623327 h 1328385"/>
              <a:gd name="connsiteX3246" fmla="*/ 1431973 w 12183871"/>
              <a:gd name="connsiteY3246" fmla="*/ 405948 h 1328385"/>
              <a:gd name="connsiteX3247" fmla="*/ 1431973 w 12183871"/>
              <a:gd name="connsiteY3247" fmla="*/ 371450 h 1328385"/>
              <a:gd name="connsiteX3248" fmla="*/ 1444165 w 12183871"/>
              <a:gd name="connsiteY3248" fmla="*/ 371450 h 1328385"/>
              <a:gd name="connsiteX3249" fmla="*/ 1450216 w 12183871"/>
              <a:gd name="connsiteY3249" fmla="*/ 312567 h 1328385"/>
              <a:gd name="connsiteX3250" fmla="*/ 1458344 w 12183871"/>
              <a:gd name="connsiteY3250" fmla="*/ 312567 h 1328385"/>
              <a:gd name="connsiteX3251" fmla="*/ 1462408 w 12183871"/>
              <a:gd name="connsiteY3251" fmla="*/ 312567 h 1328385"/>
              <a:gd name="connsiteX3252" fmla="*/ 1462408 w 12183871"/>
              <a:gd name="connsiteY3252" fmla="*/ 308503 h 1328385"/>
              <a:gd name="connsiteX3253" fmla="*/ 1462408 w 12183871"/>
              <a:gd name="connsiteY3253" fmla="*/ 308503 h 1328385"/>
              <a:gd name="connsiteX3254" fmla="*/ 1466472 w 12183871"/>
              <a:gd name="connsiteY3254" fmla="*/ 308503 h 1328385"/>
              <a:gd name="connsiteX3255" fmla="*/ 1468459 w 12183871"/>
              <a:gd name="connsiteY3255" fmla="*/ 308503 h 1328385"/>
              <a:gd name="connsiteX3256" fmla="*/ 1472523 w 12183871"/>
              <a:gd name="connsiteY3256" fmla="*/ 306516 h 1328385"/>
              <a:gd name="connsiteX3257" fmla="*/ 1450216 w 12183871"/>
              <a:gd name="connsiteY3257" fmla="*/ 420308 h 1328385"/>
              <a:gd name="connsiteX3258" fmla="*/ 1466472 w 12183871"/>
              <a:gd name="connsiteY3258" fmla="*/ 420308 h 1328385"/>
              <a:gd name="connsiteX3259" fmla="*/ 1468459 w 12183871"/>
              <a:gd name="connsiteY3259" fmla="*/ 452820 h 1328385"/>
              <a:gd name="connsiteX3260" fmla="*/ 1480651 w 12183871"/>
              <a:gd name="connsiteY3260" fmla="*/ 479191 h 1328385"/>
              <a:gd name="connsiteX3261" fmla="*/ 1490766 w 12183871"/>
              <a:gd name="connsiteY3261" fmla="*/ 501497 h 1328385"/>
              <a:gd name="connsiteX3262" fmla="*/ 1490766 w 12183871"/>
              <a:gd name="connsiteY3262" fmla="*/ 542137 h 1328385"/>
              <a:gd name="connsiteX3263" fmla="*/ 1498894 w 12183871"/>
              <a:gd name="connsiteY3263" fmla="*/ 542137 h 1328385"/>
              <a:gd name="connsiteX3264" fmla="*/ 1498894 w 12183871"/>
              <a:gd name="connsiteY3264" fmla="*/ 568508 h 1328385"/>
              <a:gd name="connsiteX3265" fmla="*/ 1507022 w 12183871"/>
              <a:gd name="connsiteY3265" fmla="*/ 568508 h 1328385"/>
              <a:gd name="connsiteX3266" fmla="*/ 1513163 w 12183871"/>
              <a:gd name="connsiteY3266" fmla="*/ 655839 h 1328385"/>
              <a:gd name="connsiteX3267" fmla="*/ 1525355 w 12183871"/>
              <a:gd name="connsiteY3267" fmla="*/ 655839 h 1328385"/>
              <a:gd name="connsiteX3268" fmla="*/ 1529419 w 12183871"/>
              <a:gd name="connsiteY3268" fmla="*/ 686274 h 1328385"/>
              <a:gd name="connsiteX3269" fmla="*/ 1529419 w 12183871"/>
              <a:gd name="connsiteY3269" fmla="*/ 714722 h 1328385"/>
              <a:gd name="connsiteX3270" fmla="*/ 1529419 w 12183871"/>
              <a:gd name="connsiteY3270" fmla="*/ 741093 h 1328385"/>
              <a:gd name="connsiteX3271" fmla="*/ 1539534 w 12183871"/>
              <a:gd name="connsiteY3271" fmla="*/ 759336 h 1328385"/>
              <a:gd name="connsiteX3272" fmla="*/ 1539534 w 12183871"/>
              <a:gd name="connsiteY3272" fmla="*/ 745157 h 1328385"/>
              <a:gd name="connsiteX3273" fmla="*/ 1553712 w 12183871"/>
              <a:gd name="connsiteY3273" fmla="*/ 726914 h 1328385"/>
              <a:gd name="connsiteX3274" fmla="*/ 1557776 w 12183871"/>
              <a:gd name="connsiteY3274" fmla="*/ 696479 h 1328385"/>
              <a:gd name="connsiteX3275" fmla="*/ 1553712 w 12183871"/>
              <a:gd name="connsiteY3275" fmla="*/ 663967 h 1328385"/>
              <a:gd name="connsiteX3276" fmla="*/ 1547662 w 12183871"/>
              <a:gd name="connsiteY3276" fmla="*/ 663967 h 1328385"/>
              <a:gd name="connsiteX3277" fmla="*/ 1547662 w 12183871"/>
              <a:gd name="connsiteY3277" fmla="*/ 609148 h 1328385"/>
              <a:gd name="connsiteX3278" fmla="*/ 1539534 w 12183871"/>
              <a:gd name="connsiteY3278" fmla="*/ 609148 h 1328385"/>
              <a:gd name="connsiteX3279" fmla="*/ 1539534 w 12183871"/>
              <a:gd name="connsiteY3279" fmla="*/ 568508 h 1328385"/>
              <a:gd name="connsiteX3280" fmla="*/ 1531406 w 12183871"/>
              <a:gd name="connsiteY3280" fmla="*/ 568508 h 1328385"/>
              <a:gd name="connsiteX3281" fmla="*/ 1531406 w 12183871"/>
              <a:gd name="connsiteY3281" fmla="*/ 550265 h 1328385"/>
              <a:gd name="connsiteX3282" fmla="*/ 1525355 w 12183871"/>
              <a:gd name="connsiteY3282" fmla="*/ 550265 h 1328385"/>
              <a:gd name="connsiteX3283" fmla="*/ 1521291 w 12183871"/>
              <a:gd name="connsiteY3283" fmla="*/ 546201 h 1328385"/>
              <a:gd name="connsiteX3284" fmla="*/ 1521291 w 12183871"/>
              <a:gd name="connsiteY3284" fmla="*/ 546201 h 1328385"/>
              <a:gd name="connsiteX3285" fmla="*/ 1525355 w 12183871"/>
              <a:gd name="connsiteY3285" fmla="*/ 546201 h 1328385"/>
              <a:gd name="connsiteX3286" fmla="*/ 1525355 w 12183871"/>
              <a:gd name="connsiteY3286" fmla="*/ 546201 h 1328385"/>
              <a:gd name="connsiteX3287" fmla="*/ 1529419 w 12183871"/>
              <a:gd name="connsiteY3287" fmla="*/ 546201 h 1328385"/>
              <a:gd name="connsiteX3288" fmla="*/ 1531406 w 12183871"/>
              <a:gd name="connsiteY3288" fmla="*/ 542137 h 1328385"/>
              <a:gd name="connsiteX3289" fmla="*/ 1535470 w 12183871"/>
              <a:gd name="connsiteY3289" fmla="*/ 538074 h 1328385"/>
              <a:gd name="connsiteX3290" fmla="*/ 1535470 w 12183871"/>
              <a:gd name="connsiteY3290" fmla="*/ 538074 h 1328385"/>
              <a:gd name="connsiteX3291" fmla="*/ 1535470 w 12183871"/>
              <a:gd name="connsiteY3291" fmla="*/ 538074 h 1328385"/>
              <a:gd name="connsiteX3292" fmla="*/ 1539534 w 12183871"/>
              <a:gd name="connsiteY3292" fmla="*/ 538074 h 1328385"/>
              <a:gd name="connsiteX3293" fmla="*/ 1543598 w 12183871"/>
              <a:gd name="connsiteY3293" fmla="*/ 534010 h 1328385"/>
              <a:gd name="connsiteX3294" fmla="*/ 1547662 w 12183871"/>
              <a:gd name="connsiteY3294" fmla="*/ 534010 h 1328385"/>
              <a:gd name="connsiteX3295" fmla="*/ 1547662 w 12183871"/>
              <a:gd name="connsiteY3295" fmla="*/ 556316 h 1328385"/>
              <a:gd name="connsiteX3296" fmla="*/ 1553712 w 12183871"/>
              <a:gd name="connsiteY3296" fmla="*/ 556316 h 1328385"/>
              <a:gd name="connsiteX3297" fmla="*/ 1553712 w 12183871"/>
              <a:gd name="connsiteY3297" fmla="*/ 527868 h 1328385"/>
              <a:gd name="connsiteX3298" fmla="*/ 1580083 w 12183871"/>
              <a:gd name="connsiteY3298" fmla="*/ 527868 h 1328385"/>
              <a:gd name="connsiteX3299" fmla="*/ 1584147 w 12183871"/>
              <a:gd name="connsiteY3299" fmla="*/ 568508 h 1328385"/>
              <a:gd name="connsiteX3300" fmla="*/ 1594262 w 12183871"/>
              <a:gd name="connsiteY3300" fmla="*/ 605084 h 1328385"/>
              <a:gd name="connsiteX3301" fmla="*/ 1606454 w 12183871"/>
              <a:gd name="connsiteY3301" fmla="*/ 637596 h 1328385"/>
              <a:gd name="connsiteX3302" fmla="*/ 1606454 w 12183871"/>
              <a:gd name="connsiteY3302" fmla="*/ 704607 h 1328385"/>
              <a:gd name="connsiteX3303" fmla="*/ 1616569 w 12183871"/>
              <a:gd name="connsiteY3303" fmla="*/ 781823 h 1328385"/>
              <a:gd name="connsiteX3304" fmla="*/ 1620633 w 12183871"/>
              <a:gd name="connsiteY3304" fmla="*/ 875295 h 1328385"/>
              <a:gd name="connsiteX3305" fmla="*/ 1620633 w 12183871"/>
              <a:gd name="connsiteY3305" fmla="*/ 895615 h 1328385"/>
              <a:gd name="connsiteX3306" fmla="*/ 1624697 w 12183871"/>
              <a:gd name="connsiteY3306" fmla="*/ 911871 h 1328385"/>
              <a:gd name="connsiteX3307" fmla="*/ 1624697 w 12183871"/>
              <a:gd name="connsiteY3307" fmla="*/ 921986 h 1328385"/>
              <a:gd name="connsiteX3308" fmla="*/ 1620633 w 12183871"/>
              <a:gd name="connsiteY3308" fmla="*/ 940229 h 1328385"/>
              <a:gd name="connsiteX3309" fmla="*/ 1647004 w 12183871"/>
              <a:gd name="connsiteY3309" fmla="*/ 940229 h 1328385"/>
              <a:gd name="connsiteX3310" fmla="*/ 1653055 w 12183871"/>
              <a:gd name="connsiteY3310" fmla="*/ 637596 h 1328385"/>
              <a:gd name="connsiteX3311" fmla="*/ 1642940 w 12183871"/>
              <a:gd name="connsiteY3311" fmla="*/ 609148 h 1328385"/>
              <a:gd name="connsiteX3312" fmla="*/ 1630748 w 12183871"/>
              <a:gd name="connsiteY3312" fmla="*/ 574649 h 1328385"/>
              <a:gd name="connsiteX3313" fmla="*/ 1628761 w 12183871"/>
              <a:gd name="connsiteY3313" fmla="*/ 534010 h 1328385"/>
              <a:gd name="connsiteX3314" fmla="*/ 1634902 w 12183871"/>
              <a:gd name="connsiteY3314" fmla="*/ 534010 h 1328385"/>
              <a:gd name="connsiteX3315" fmla="*/ 1638966 w 12183871"/>
              <a:gd name="connsiteY3315" fmla="*/ 542137 h 1328385"/>
              <a:gd name="connsiteX3316" fmla="*/ 1638966 w 12183871"/>
              <a:gd name="connsiteY3316" fmla="*/ 542137 h 1328385"/>
              <a:gd name="connsiteX3317" fmla="*/ 1638966 w 12183871"/>
              <a:gd name="connsiteY3317" fmla="*/ 546201 h 1328385"/>
              <a:gd name="connsiteX3318" fmla="*/ 1638966 w 12183871"/>
              <a:gd name="connsiteY3318" fmla="*/ 546201 h 1328385"/>
              <a:gd name="connsiteX3319" fmla="*/ 1643030 w 12183871"/>
              <a:gd name="connsiteY3319" fmla="*/ 546201 h 1328385"/>
              <a:gd name="connsiteX3320" fmla="*/ 1647094 w 12183871"/>
              <a:gd name="connsiteY3320" fmla="*/ 550265 h 1328385"/>
              <a:gd name="connsiteX3321" fmla="*/ 1647094 w 12183871"/>
              <a:gd name="connsiteY3321" fmla="*/ 527959 h 1328385"/>
              <a:gd name="connsiteX3322" fmla="*/ 1634902 w 12183871"/>
              <a:gd name="connsiteY3322" fmla="*/ 501588 h 1328385"/>
              <a:gd name="connsiteX3323" fmla="*/ 1630838 w 12183871"/>
              <a:gd name="connsiteY3323" fmla="*/ 471153 h 1328385"/>
              <a:gd name="connsiteX3324" fmla="*/ 1628851 w 12183871"/>
              <a:gd name="connsiteY3324" fmla="*/ 446769 h 1328385"/>
              <a:gd name="connsiteX3325" fmla="*/ 1588211 w 12183871"/>
              <a:gd name="connsiteY3325" fmla="*/ 330990 h 1328385"/>
              <a:gd name="connsiteX3326" fmla="*/ 1594262 w 12183871"/>
              <a:gd name="connsiteY3326" fmla="*/ 330990 h 1328385"/>
              <a:gd name="connsiteX3327" fmla="*/ 1594262 w 12183871"/>
              <a:gd name="connsiteY3327" fmla="*/ 324939 h 1328385"/>
              <a:gd name="connsiteX3328" fmla="*/ 1606454 w 12183871"/>
              <a:gd name="connsiteY3328" fmla="*/ 324939 h 1328385"/>
              <a:gd name="connsiteX3329" fmla="*/ 1606454 w 12183871"/>
              <a:gd name="connsiteY3329" fmla="*/ 330990 h 1328385"/>
              <a:gd name="connsiteX3330" fmla="*/ 1616569 w 12183871"/>
              <a:gd name="connsiteY3330" fmla="*/ 353297 h 1328385"/>
              <a:gd name="connsiteX3331" fmla="*/ 1624697 w 12183871"/>
              <a:gd name="connsiteY3331" fmla="*/ 375604 h 1328385"/>
              <a:gd name="connsiteX3332" fmla="*/ 1628761 w 12183871"/>
              <a:gd name="connsiteY3332" fmla="*/ 406039 h 1328385"/>
              <a:gd name="connsiteX3333" fmla="*/ 1634902 w 12183871"/>
              <a:gd name="connsiteY3333" fmla="*/ 406039 h 1328385"/>
              <a:gd name="connsiteX3334" fmla="*/ 1634902 w 12183871"/>
              <a:gd name="connsiteY3334" fmla="*/ 446679 h 1328385"/>
              <a:gd name="connsiteX3335" fmla="*/ 1647094 w 12183871"/>
              <a:gd name="connsiteY3335" fmla="*/ 446679 h 1328385"/>
              <a:gd name="connsiteX3336" fmla="*/ 1647094 w 12183871"/>
              <a:gd name="connsiteY3336" fmla="*/ 468986 h 1328385"/>
              <a:gd name="connsiteX3337" fmla="*/ 1653145 w 12183871"/>
              <a:gd name="connsiteY3337" fmla="*/ 468986 h 1328385"/>
              <a:gd name="connsiteX3338" fmla="*/ 1653145 w 12183871"/>
              <a:gd name="connsiteY3338" fmla="*/ 515676 h 1328385"/>
              <a:gd name="connsiteX3339" fmla="*/ 1661273 w 12183871"/>
              <a:gd name="connsiteY3339" fmla="*/ 515676 h 1328385"/>
              <a:gd name="connsiteX3340" fmla="*/ 1661273 w 12183871"/>
              <a:gd name="connsiteY3340" fmla="*/ 550175 h 1328385"/>
              <a:gd name="connsiteX3341" fmla="*/ 1671388 w 12183871"/>
              <a:gd name="connsiteY3341" fmla="*/ 590815 h 1328385"/>
              <a:gd name="connsiteX3342" fmla="*/ 1687644 w 12183871"/>
              <a:gd name="connsiteY3342" fmla="*/ 631455 h 1328385"/>
              <a:gd name="connsiteX3343" fmla="*/ 1693785 w 12183871"/>
              <a:gd name="connsiteY3343" fmla="*/ 631455 h 1328385"/>
              <a:gd name="connsiteX3344" fmla="*/ 1693785 w 12183871"/>
              <a:gd name="connsiteY3344" fmla="*/ 542047 h 1328385"/>
              <a:gd name="connsiteX3345" fmla="*/ 1687644 w 12183871"/>
              <a:gd name="connsiteY3345" fmla="*/ 542047 h 1328385"/>
              <a:gd name="connsiteX3346" fmla="*/ 1687644 w 12183871"/>
              <a:gd name="connsiteY3346" fmla="*/ 493279 h 1328385"/>
              <a:gd name="connsiteX3347" fmla="*/ 1675452 w 12183871"/>
              <a:gd name="connsiteY3347" fmla="*/ 493279 h 1328385"/>
              <a:gd name="connsiteX3348" fmla="*/ 1669401 w 12183871"/>
              <a:gd name="connsiteY3348" fmla="*/ 446588 h 1328385"/>
              <a:gd name="connsiteX3349" fmla="*/ 1653145 w 12183871"/>
              <a:gd name="connsiteY3349" fmla="*/ 434396 h 1328385"/>
              <a:gd name="connsiteX3350" fmla="*/ 1647094 w 12183871"/>
              <a:gd name="connsiteY3350" fmla="*/ 405948 h 1328385"/>
              <a:gd name="connsiteX3351" fmla="*/ 1661273 w 12183871"/>
              <a:gd name="connsiteY3351" fmla="*/ 411999 h 1328385"/>
              <a:gd name="connsiteX3352" fmla="*/ 1634902 w 12183871"/>
              <a:gd name="connsiteY3352" fmla="*/ 330719 h 1328385"/>
              <a:gd name="connsiteX3353" fmla="*/ 1653145 w 12183871"/>
              <a:gd name="connsiteY3353" fmla="*/ 330719 h 1328385"/>
              <a:gd name="connsiteX3354" fmla="*/ 1756732 w 12183871"/>
              <a:gd name="connsiteY3354" fmla="*/ 637416 h 1328385"/>
              <a:gd name="connsiteX3355" fmla="*/ 1756732 w 12183871"/>
              <a:gd name="connsiteY3355" fmla="*/ 631365 h 1328385"/>
              <a:gd name="connsiteX3356" fmla="*/ 1764860 w 12183871"/>
              <a:gd name="connsiteY3356" fmla="*/ 627301 h 1328385"/>
              <a:gd name="connsiteX3357" fmla="*/ 1764860 w 12183871"/>
              <a:gd name="connsiteY3357" fmla="*/ 623237 h 1328385"/>
              <a:gd name="connsiteX3358" fmla="*/ 1764860 w 12183871"/>
              <a:gd name="connsiteY3358" fmla="*/ 619534 h 1328385"/>
              <a:gd name="connsiteX3359" fmla="*/ 1764860 w 12183871"/>
              <a:gd name="connsiteY3359" fmla="*/ 619534 h 1328385"/>
              <a:gd name="connsiteX3360" fmla="*/ 1764860 w 12183871"/>
              <a:gd name="connsiteY3360" fmla="*/ 615470 h 1328385"/>
              <a:gd name="connsiteX3361" fmla="*/ 1764860 w 12183871"/>
              <a:gd name="connsiteY3361" fmla="*/ 611406 h 1328385"/>
              <a:gd name="connsiteX3362" fmla="*/ 1768924 w 12183871"/>
              <a:gd name="connsiteY3362" fmla="*/ 609419 h 1328385"/>
              <a:gd name="connsiteX3363" fmla="*/ 1774975 w 12183871"/>
              <a:gd name="connsiteY3363" fmla="*/ 609419 h 1328385"/>
              <a:gd name="connsiteX3364" fmla="*/ 1774975 w 12183871"/>
              <a:gd name="connsiteY3364" fmla="*/ 615470 h 1328385"/>
              <a:gd name="connsiteX3365" fmla="*/ 1779039 w 12183871"/>
              <a:gd name="connsiteY3365" fmla="*/ 611406 h 1328385"/>
              <a:gd name="connsiteX3366" fmla="*/ 1779039 w 12183871"/>
              <a:gd name="connsiteY3366" fmla="*/ 611406 h 1328385"/>
              <a:gd name="connsiteX3367" fmla="*/ 1779039 w 12183871"/>
              <a:gd name="connsiteY3367" fmla="*/ 609419 h 1328385"/>
              <a:gd name="connsiteX3368" fmla="*/ 1779039 w 12183871"/>
              <a:gd name="connsiteY3368" fmla="*/ 609419 h 1328385"/>
              <a:gd name="connsiteX3369" fmla="*/ 1783103 w 12183871"/>
              <a:gd name="connsiteY3369" fmla="*/ 605355 h 1328385"/>
              <a:gd name="connsiteX3370" fmla="*/ 1783103 w 12183871"/>
              <a:gd name="connsiteY3370" fmla="*/ 601291 h 1328385"/>
              <a:gd name="connsiteX3371" fmla="*/ 1768924 w 12183871"/>
              <a:gd name="connsiteY3371" fmla="*/ 601291 h 1328385"/>
              <a:gd name="connsiteX3372" fmla="*/ 1756732 w 12183871"/>
              <a:gd name="connsiteY3372" fmla="*/ 534280 h 1328385"/>
              <a:gd name="connsiteX3373" fmla="*/ 1774975 w 12183871"/>
              <a:gd name="connsiteY3373" fmla="*/ 534280 h 1328385"/>
              <a:gd name="connsiteX3374" fmla="*/ 1774975 w 12183871"/>
              <a:gd name="connsiteY3374" fmla="*/ 516038 h 1328385"/>
              <a:gd name="connsiteX3375" fmla="*/ 1791231 w 12183871"/>
              <a:gd name="connsiteY3375" fmla="*/ 516038 h 1328385"/>
              <a:gd name="connsiteX3376" fmla="*/ 1791231 w 12183871"/>
              <a:gd name="connsiteY3376" fmla="*/ 550536 h 1328385"/>
              <a:gd name="connsiteX3377" fmla="*/ 1787167 w 12183871"/>
              <a:gd name="connsiteY3377" fmla="*/ 570856 h 1328385"/>
              <a:gd name="connsiteX3378" fmla="*/ 1791231 w 12183871"/>
              <a:gd name="connsiteY3378" fmla="*/ 591176 h 1328385"/>
              <a:gd name="connsiteX3379" fmla="*/ 1797281 w 12183871"/>
              <a:gd name="connsiteY3379" fmla="*/ 591176 h 1328385"/>
              <a:gd name="connsiteX3380" fmla="*/ 1809473 w 12183871"/>
              <a:gd name="connsiteY3380" fmla="*/ 479462 h 1328385"/>
              <a:gd name="connsiteX3381" fmla="*/ 1823652 w 12183871"/>
              <a:gd name="connsiteY3381" fmla="*/ 469347 h 1328385"/>
              <a:gd name="connsiteX3382" fmla="*/ 1823652 w 12183871"/>
              <a:gd name="connsiteY3382" fmla="*/ 447040 h 1328385"/>
              <a:gd name="connsiteX3383" fmla="*/ 1831780 w 12183871"/>
              <a:gd name="connsiteY3383" fmla="*/ 447040 h 1328385"/>
              <a:gd name="connsiteX3384" fmla="*/ 1831780 w 12183871"/>
              <a:gd name="connsiteY3384" fmla="*/ 434848 h 1328385"/>
              <a:gd name="connsiteX3385" fmla="*/ 1823652 w 12183871"/>
              <a:gd name="connsiteY3385" fmla="*/ 434848 h 1328385"/>
              <a:gd name="connsiteX3386" fmla="*/ 1823652 w 12183871"/>
              <a:gd name="connsiteY3386" fmla="*/ 331080 h 1328385"/>
              <a:gd name="connsiteX3387" fmla="*/ 1815524 w 12183871"/>
              <a:gd name="connsiteY3387" fmla="*/ 331080 h 1328385"/>
              <a:gd name="connsiteX3388" fmla="*/ 1815524 w 12183871"/>
              <a:gd name="connsiteY3388" fmla="*/ 325030 h 1328385"/>
              <a:gd name="connsiteX3389" fmla="*/ 1823652 w 12183871"/>
              <a:gd name="connsiteY3389" fmla="*/ 325030 h 1328385"/>
              <a:gd name="connsiteX3390" fmla="*/ 1823652 w 12183871"/>
              <a:gd name="connsiteY3390" fmla="*/ 312838 h 1328385"/>
              <a:gd name="connsiteX3391" fmla="*/ 1815524 w 12183871"/>
              <a:gd name="connsiteY3391" fmla="*/ 312838 h 1328385"/>
              <a:gd name="connsiteX3392" fmla="*/ 1815524 w 12183871"/>
              <a:gd name="connsiteY3392" fmla="*/ 308774 h 1328385"/>
              <a:gd name="connsiteX3393" fmla="*/ 1819588 w 12183871"/>
              <a:gd name="connsiteY3393" fmla="*/ 302723 h 1328385"/>
              <a:gd name="connsiteX3394" fmla="*/ 1823652 w 12183871"/>
              <a:gd name="connsiteY3394" fmla="*/ 298659 h 1328385"/>
              <a:gd name="connsiteX3395" fmla="*/ 1823652 w 12183871"/>
              <a:gd name="connsiteY3395" fmla="*/ 298659 h 1328385"/>
              <a:gd name="connsiteX3396" fmla="*/ 1815524 w 12183871"/>
              <a:gd name="connsiteY3396" fmla="*/ 284480 h 1328385"/>
              <a:gd name="connsiteX3397" fmla="*/ 1815524 w 12183871"/>
              <a:gd name="connsiteY3397" fmla="*/ 276352 h 1328385"/>
              <a:gd name="connsiteX3398" fmla="*/ 1823652 w 12183871"/>
              <a:gd name="connsiteY3398" fmla="*/ 276352 h 1328385"/>
              <a:gd name="connsiteX3399" fmla="*/ 1823652 w 12183871"/>
              <a:gd name="connsiteY3399" fmla="*/ 266237 h 1328385"/>
              <a:gd name="connsiteX3400" fmla="*/ 1815524 w 12183871"/>
              <a:gd name="connsiteY3400" fmla="*/ 266237 h 1328385"/>
              <a:gd name="connsiteX3401" fmla="*/ 1823652 w 12183871"/>
              <a:gd name="connsiteY3401" fmla="*/ 217469 h 1328385"/>
              <a:gd name="connsiteX3402" fmla="*/ 1837831 w 12183871"/>
              <a:gd name="connsiteY3402" fmla="*/ 217469 h 1328385"/>
              <a:gd name="connsiteX3403" fmla="*/ 1837831 w 12183871"/>
              <a:gd name="connsiteY3403" fmla="*/ 339299 h 1328385"/>
              <a:gd name="connsiteX3404" fmla="*/ 1856074 w 12183871"/>
              <a:gd name="connsiteY3404" fmla="*/ 339299 h 1328385"/>
              <a:gd name="connsiteX3405" fmla="*/ 1872330 w 12183871"/>
              <a:gd name="connsiteY3405" fmla="*/ 631816 h 1328385"/>
              <a:gd name="connsiteX3406" fmla="*/ 1878381 w 12183871"/>
              <a:gd name="connsiteY3406" fmla="*/ 631816 h 1328385"/>
              <a:gd name="connsiteX3407" fmla="*/ 1882445 w 12183871"/>
              <a:gd name="connsiteY3407" fmla="*/ 660264 h 1328385"/>
              <a:gd name="connsiteX3408" fmla="*/ 1882445 w 12183871"/>
              <a:gd name="connsiteY3408" fmla="*/ 692776 h 1328385"/>
              <a:gd name="connsiteX3409" fmla="*/ 1886509 w 12183871"/>
              <a:gd name="connsiteY3409" fmla="*/ 723211 h 1328385"/>
              <a:gd name="connsiteX3410" fmla="*/ 1896624 w 12183871"/>
              <a:gd name="connsiteY3410" fmla="*/ 745518 h 1328385"/>
              <a:gd name="connsiteX3411" fmla="*/ 1890573 w 12183871"/>
              <a:gd name="connsiteY3411" fmla="*/ 656110 h 1328385"/>
              <a:gd name="connsiteX3412" fmla="*/ 1896624 w 12183871"/>
              <a:gd name="connsiteY3412" fmla="*/ 656110 h 1328385"/>
              <a:gd name="connsiteX3413" fmla="*/ 1904752 w 12183871"/>
              <a:gd name="connsiteY3413" fmla="*/ 668302 h 1328385"/>
              <a:gd name="connsiteX3414" fmla="*/ 1912880 w 12183871"/>
              <a:gd name="connsiteY3414" fmla="*/ 674353 h 1328385"/>
              <a:gd name="connsiteX3415" fmla="*/ 1918931 w 12183871"/>
              <a:gd name="connsiteY3415" fmla="*/ 678417 h 1328385"/>
              <a:gd name="connsiteX3416" fmla="*/ 1918931 w 12183871"/>
              <a:gd name="connsiteY3416" fmla="*/ 601201 h 1328385"/>
              <a:gd name="connsiteX3417" fmla="*/ 1904752 w 12183871"/>
              <a:gd name="connsiteY3417" fmla="*/ 601201 h 1328385"/>
              <a:gd name="connsiteX3418" fmla="*/ 1904752 w 12183871"/>
              <a:gd name="connsiteY3418" fmla="*/ 582958 h 1328385"/>
              <a:gd name="connsiteX3419" fmla="*/ 1918931 w 12183871"/>
              <a:gd name="connsiteY3419" fmla="*/ 582958 h 1328385"/>
              <a:gd name="connsiteX3420" fmla="*/ 1912880 w 12183871"/>
              <a:gd name="connsiteY3420" fmla="*/ 217288 h 1328385"/>
              <a:gd name="connsiteX3421" fmla="*/ 1937264 w 12183871"/>
              <a:gd name="connsiteY3421" fmla="*/ 217288 h 1328385"/>
              <a:gd name="connsiteX3422" fmla="*/ 1937264 w 12183871"/>
              <a:gd name="connsiteY3422" fmla="*/ 225416 h 1328385"/>
              <a:gd name="connsiteX3423" fmla="*/ 1931213 w 12183871"/>
              <a:gd name="connsiteY3423" fmla="*/ 245736 h 1328385"/>
              <a:gd name="connsiteX3424" fmla="*/ 1927149 w 12183871"/>
              <a:gd name="connsiteY3424" fmla="*/ 280235 h 1328385"/>
              <a:gd name="connsiteX3425" fmla="*/ 1927149 w 12183871"/>
              <a:gd name="connsiteY3425" fmla="*/ 316811 h 1328385"/>
              <a:gd name="connsiteX3426" fmla="*/ 1931213 w 12183871"/>
              <a:gd name="connsiteY3426" fmla="*/ 347246 h 1328385"/>
              <a:gd name="connsiteX3427" fmla="*/ 1953520 w 12183871"/>
              <a:gd name="connsiteY3427" fmla="*/ 582868 h 1328385"/>
              <a:gd name="connsiteX3428" fmla="*/ 1963634 w 12183871"/>
              <a:gd name="connsiteY3428" fmla="*/ 582868 h 1328385"/>
              <a:gd name="connsiteX3429" fmla="*/ 1971763 w 12183871"/>
              <a:gd name="connsiteY3429" fmla="*/ 586932 h 1328385"/>
              <a:gd name="connsiteX3430" fmla="*/ 1977813 w 12183871"/>
              <a:gd name="connsiteY3430" fmla="*/ 586932 h 1328385"/>
              <a:gd name="connsiteX3431" fmla="*/ 1985941 w 12183871"/>
              <a:gd name="connsiteY3431" fmla="*/ 590996 h 1328385"/>
              <a:gd name="connsiteX3432" fmla="*/ 1985941 w 12183871"/>
              <a:gd name="connsiteY3432" fmla="*/ 479371 h 1328385"/>
              <a:gd name="connsiteX3433" fmla="*/ 2012312 w 12183871"/>
              <a:gd name="connsiteY3433" fmla="*/ 479371 h 1328385"/>
              <a:gd name="connsiteX3434" fmla="*/ 2016376 w 12183871"/>
              <a:gd name="connsiteY3434" fmla="*/ 546382 h 1328385"/>
              <a:gd name="connsiteX3435" fmla="*/ 2034619 w 12183871"/>
              <a:gd name="connsiteY3435" fmla="*/ 609329 h 1328385"/>
              <a:gd name="connsiteX3436" fmla="*/ 2040670 w 12183871"/>
              <a:gd name="connsiteY3436" fmla="*/ 609329 h 1328385"/>
              <a:gd name="connsiteX3437" fmla="*/ 2040670 w 12183871"/>
              <a:gd name="connsiteY3437" fmla="*/ 290440 h 1328385"/>
              <a:gd name="connsiteX3438" fmla="*/ 2067041 w 12183871"/>
              <a:gd name="connsiteY3438" fmla="*/ 298568 h 1328385"/>
              <a:gd name="connsiteX3439" fmla="*/ 2075169 w 12183871"/>
              <a:gd name="connsiteY3439" fmla="*/ 383912 h 1328385"/>
              <a:gd name="connsiteX3440" fmla="*/ 2093412 w 12183871"/>
              <a:gd name="connsiteY3440" fmla="*/ 453000 h 1328385"/>
              <a:gd name="connsiteX3441" fmla="*/ 2093412 w 12183871"/>
              <a:gd name="connsiteY3441" fmla="*/ 515947 h 1328385"/>
              <a:gd name="connsiteX3442" fmla="*/ 2099463 w 12183871"/>
              <a:gd name="connsiteY3442" fmla="*/ 515947 h 1328385"/>
              <a:gd name="connsiteX3443" fmla="*/ 2107590 w 12183871"/>
              <a:gd name="connsiteY3443" fmla="*/ 609419 h 1328385"/>
              <a:gd name="connsiteX3444" fmla="*/ 2121769 w 12183871"/>
              <a:gd name="connsiteY3444" fmla="*/ 615470 h 1328385"/>
              <a:gd name="connsiteX3445" fmla="*/ 2121769 w 12183871"/>
              <a:gd name="connsiteY3445" fmla="*/ 637777 h 1328385"/>
              <a:gd name="connsiteX3446" fmla="*/ 2129897 w 12183871"/>
              <a:gd name="connsiteY3446" fmla="*/ 656020 h 1328385"/>
              <a:gd name="connsiteX3447" fmla="*/ 2140012 w 12183871"/>
              <a:gd name="connsiteY3447" fmla="*/ 668212 h 1328385"/>
              <a:gd name="connsiteX3448" fmla="*/ 2152204 w 12183871"/>
              <a:gd name="connsiteY3448" fmla="*/ 682391 h 1328385"/>
              <a:gd name="connsiteX3449" fmla="*/ 2162319 w 12183871"/>
              <a:gd name="connsiteY3449" fmla="*/ 690519 h 1328385"/>
              <a:gd name="connsiteX3450" fmla="*/ 2180562 w 12183871"/>
              <a:gd name="connsiteY3450" fmla="*/ 696569 h 1328385"/>
              <a:gd name="connsiteX3451" fmla="*/ 2180562 w 12183871"/>
              <a:gd name="connsiteY3451" fmla="*/ 704697 h 1328385"/>
              <a:gd name="connsiteX3452" fmla="*/ 2184626 w 12183871"/>
              <a:gd name="connsiteY3452" fmla="*/ 708761 h 1328385"/>
              <a:gd name="connsiteX3453" fmla="*/ 2184626 w 12183871"/>
              <a:gd name="connsiteY3453" fmla="*/ 712825 h 1328385"/>
              <a:gd name="connsiteX3454" fmla="*/ 2188690 w 12183871"/>
              <a:gd name="connsiteY3454" fmla="*/ 714812 h 1328385"/>
              <a:gd name="connsiteX3455" fmla="*/ 2192754 w 12183871"/>
              <a:gd name="connsiteY3455" fmla="*/ 718876 h 1328385"/>
              <a:gd name="connsiteX3456" fmla="*/ 2196818 w 12183871"/>
              <a:gd name="connsiteY3456" fmla="*/ 722940 h 1328385"/>
              <a:gd name="connsiteX3457" fmla="*/ 2196818 w 12183871"/>
              <a:gd name="connsiteY3457" fmla="*/ 731068 h 1328385"/>
              <a:gd name="connsiteX3458" fmla="*/ 2202869 w 12183871"/>
              <a:gd name="connsiteY3458" fmla="*/ 731068 h 1328385"/>
              <a:gd name="connsiteX3459" fmla="*/ 2202869 w 12183871"/>
              <a:gd name="connsiteY3459" fmla="*/ 712825 h 1328385"/>
              <a:gd name="connsiteX3460" fmla="*/ 2196818 w 12183871"/>
              <a:gd name="connsiteY3460" fmla="*/ 712825 h 1328385"/>
              <a:gd name="connsiteX3461" fmla="*/ 2196818 w 12183871"/>
              <a:gd name="connsiteY3461" fmla="*/ 655929 h 1328385"/>
              <a:gd name="connsiteX3462" fmla="*/ 2188690 w 12183871"/>
              <a:gd name="connsiteY3462" fmla="*/ 655929 h 1328385"/>
              <a:gd name="connsiteX3463" fmla="*/ 2174511 w 12183871"/>
              <a:gd name="connsiteY3463" fmla="*/ 582777 h 1328385"/>
              <a:gd name="connsiteX3464" fmla="*/ 2162319 w 12183871"/>
              <a:gd name="connsiteY3464" fmla="*/ 582777 h 1328385"/>
              <a:gd name="connsiteX3465" fmla="*/ 2162319 w 12183871"/>
              <a:gd name="connsiteY3465" fmla="*/ 556407 h 1328385"/>
              <a:gd name="connsiteX3466" fmla="*/ 2156268 w 12183871"/>
              <a:gd name="connsiteY3466" fmla="*/ 556407 h 1328385"/>
              <a:gd name="connsiteX3467" fmla="*/ 2152204 w 12183871"/>
              <a:gd name="connsiteY3467" fmla="*/ 552343 h 1328385"/>
              <a:gd name="connsiteX3468" fmla="*/ 2152204 w 12183871"/>
              <a:gd name="connsiteY3468" fmla="*/ 546382 h 1328385"/>
              <a:gd name="connsiteX3469" fmla="*/ 2148140 w 12183871"/>
              <a:gd name="connsiteY3469" fmla="*/ 538254 h 1328385"/>
              <a:gd name="connsiteX3470" fmla="*/ 2148140 w 12183871"/>
              <a:gd name="connsiteY3470" fmla="*/ 528139 h 1328385"/>
              <a:gd name="connsiteX3471" fmla="*/ 2156268 w 12183871"/>
              <a:gd name="connsiteY3471" fmla="*/ 528139 h 1328385"/>
              <a:gd name="connsiteX3472" fmla="*/ 2170447 w 12183871"/>
              <a:gd name="connsiteY3472" fmla="*/ 546382 h 1328385"/>
              <a:gd name="connsiteX3473" fmla="*/ 2180562 w 12183871"/>
              <a:gd name="connsiteY3473" fmla="*/ 568689 h 1328385"/>
              <a:gd name="connsiteX3474" fmla="*/ 2188690 w 12183871"/>
              <a:gd name="connsiteY3474" fmla="*/ 590996 h 1328385"/>
              <a:gd name="connsiteX3475" fmla="*/ 2196818 w 12183871"/>
              <a:gd name="connsiteY3475" fmla="*/ 590996 h 1328385"/>
              <a:gd name="connsiteX3476" fmla="*/ 2180562 w 12183871"/>
              <a:gd name="connsiteY3476" fmla="*/ 542228 h 1328385"/>
              <a:gd name="connsiteX3477" fmla="*/ 2158255 w 12183871"/>
              <a:gd name="connsiteY3477" fmla="*/ 493460 h 1328385"/>
              <a:gd name="connsiteX3478" fmla="*/ 2140012 w 12183871"/>
              <a:gd name="connsiteY3478" fmla="*/ 446769 h 1328385"/>
              <a:gd name="connsiteX3479" fmla="*/ 2148140 w 12183871"/>
              <a:gd name="connsiteY3479" fmla="*/ 446769 h 1328385"/>
              <a:gd name="connsiteX3480" fmla="*/ 2156268 w 12183871"/>
              <a:gd name="connsiteY3480" fmla="*/ 448756 h 1328385"/>
              <a:gd name="connsiteX3481" fmla="*/ 2158255 w 12183871"/>
              <a:gd name="connsiteY3481" fmla="*/ 448756 h 1328385"/>
              <a:gd name="connsiteX3482" fmla="*/ 2158255 w 12183871"/>
              <a:gd name="connsiteY3482" fmla="*/ 452820 h 1328385"/>
              <a:gd name="connsiteX3483" fmla="*/ 2162319 w 12183871"/>
              <a:gd name="connsiteY3483" fmla="*/ 460948 h 1328385"/>
              <a:gd name="connsiteX3484" fmla="*/ 2162319 w 12183871"/>
              <a:gd name="connsiteY3484" fmla="*/ 469076 h 1328385"/>
              <a:gd name="connsiteX3485" fmla="*/ 2184626 w 12183871"/>
              <a:gd name="connsiteY3485" fmla="*/ 497524 h 1328385"/>
              <a:gd name="connsiteX3486" fmla="*/ 2198805 w 12183871"/>
              <a:gd name="connsiteY3486" fmla="*/ 534100 h 1328385"/>
              <a:gd name="connsiteX3487" fmla="*/ 2210997 w 12183871"/>
              <a:gd name="connsiteY3487" fmla="*/ 574740 h 1328385"/>
              <a:gd name="connsiteX3488" fmla="*/ 2221112 w 12183871"/>
              <a:gd name="connsiteY3488" fmla="*/ 615380 h 1328385"/>
              <a:gd name="connsiteX3489" fmla="*/ 2229240 w 12183871"/>
              <a:gd name="connsiteY3489" fmla="*/ 615380 h 1328385"/>
              <a:gd name="connsiteX3490" fmla="*/ 2229240 w 12183871"/>
              <a:gd name="connsiteY3490" fmla="*/ 656020 h 1328385"/>
              <a:gd name="connsiteX3491" fmla="*/ 2237368 w 12183871"/>
              <a:gd name="connsiteY3491" fmla="*/ 656020 h 1328385"/>
              <a:gd name="connsiteX3492" fmla="*/ 2221112 w 12183871"/>
              <a:gd name="connsiteY3492" fmla="*/ 487409 h 1328385"/>
              <a:gd name="connsiteX3493" fmla="*/ 2215061 w 12183871"/>
              <a:gd name="connsiteY3493" fmla="*/ 487409 h 1328385"/>
              <a:gd name="connsiteX3494" fmla="*/ 2215061 w 12183871"/>
              <a:gd name="connsiteY3494" fmla="*/ 452910 h 1328385"/>
              <a:gd name="connsiteX3495" fmla="*/ 2202869 w 12183871"/>
              <a:gd name="connsiteY3495" fmla="*/ 452910 h 1328385"/>
              <a:gd name="connsiteX3496" fmla="*/ 2196818 w 12183871"/>
              <a:gd name="connsiteY3496" fmla="*/ 387886 h 1328385"/>
              <a:gd name="connsiteX3497" fmla="*/ 2188690 w 12183871"/>
              <a:gd name="connsiteY3497" fmla="*/ 387886 h 1328385"/>
              <a:gd name="connsiteX3498" fmla="*/ 2188690 w 12183871"/>
              <a:gd name="connsiteY3498" fmla="*/ 371630 h 1328385"/>
              <a:gd name="connsiteX3499" fmla="*/ 2180562 w 12183871"/>
              <a:gd name="connsiteY3499" fmla="*/ 371630 h 1328385"/>
              <a:gd name="connsiteX3500" fmla="*/ 2180562 w 12183871"/>
              <a:gd name="connsiteY3500" fmla="*/ 347246 h 1328385"/>
              <a:gd name="connsiteX3501" fmla="*/ 2174511 w 12183871"/>
              <a:gd name="connsiteY3501" fmla="*/ 347246 h 1328385"/>
              <a:gd name="connsiteX3502" fmla="*/ 2162319 w 12183871"/>
              <a:gd name="connsiteY3502" fmla="*/ 312747 h 1328385"/>
              <a:gd name="connsiteX3503" fmla="*/ 2156268 w 12183871"/>
              <a:gd name="connsiteY3503" fmla="*/ 312747 h 1328385"/>
              <a:gd name="connsiteX3504" fmla="*/ 2156268 w 12183871"/>
              <a:gd name="connsiteY3504" fmla="*/ 290440 h 1328385"/>
              <a:gd name="connsiteX3505" fmla="*/ 2148140 w 12183871"/>
              <a:gd name="connsiteY3505" fmla="*/ 290440 h 1328385"/>
              <a:gd name="connsiteX3506" fmla="*/ 2133961 w 12183871"/>
              <a:gd name="connsiteY3506" fmla="*/ 243750 h 1328385"/>
              <a:gd name="connsiteX3507" fmla="*/ 2121769 w 12183871"/>
              <a:gd name="connsiteY3507" fmla="*/ 243750 h 1328385"/>
              <a:gd name="connsiteX3508" fmla="*/ 2121769 w 12183871"/>
              <a:gd name="connsiteY3508" fmla="*/ 225507 h 1328385"/>
              <a:gd name="connsiteX3509" fmla="*/ 2107590 w 12183871"/>
              <a:gd name="connsiteY3509" fmla="*/ 199136 h 1328385"/>
              <a:gd name="connsiteX3510" fmla="*/ 2093412 w 12183871"/>
              <a:gd name="connsiteY3510" fmla="*/ 172765 h 1328385"/>
              <a:gd name="connsiteX3511" fmla="*/ 2081220 w 12183871"/>
              <a:gd name="connsiteY3511" fmla="*/ 136189 h 1328385"/>
              <a:gd name="connsiteX3512" fmla="*/ 2107590 w 12183871"/>
              <a:gd name="connsiteY3512" fmla="*/ 144317 h 1328385"/>
              <a:gd name="connsiteX3513" fmla="*/ 2115719 w 12183871"/>
              <a:gd name="connsiteY3513" fmla="*/ 180893 h 1328385"/>
              <a:gd name="connsiteX3514" fmla="*/ 2133961 w 12183871"/>
              <a:gd name="connsiteY3514" fmla="*/ 205277 h 1328385"/>
              <a:gd name="connsiteX3515" fmla="*/ 2148140 w 12183871"/>
              <a:gd name="connsiteY3515" fmla="*/ 231648 h 1328385"/>
              <a:gd name="connsiteX3516" fmla="*/ 2148140 w 12183871"/>
              <a:gd name="connsiteY3516" fmla="*/ 249891 h 1328385"/>
              <a:gd name="connsiteX3517" fmla="*/ 2156268 w 12183871"/>
              <a:gd name="connsiteY3517" fmla="*/ 249891 h 1328385"/>
              <a:gd name="connsiteX3518" fmla="*/ 2156268 w 12183871"/>
              <a:gd name="connsiteY3518" fmla="*/ 266147 h 1328385"/>
              <a:gd name="connsiteX3519" fmla="*/ 2162319 w 12183871"/>
              <a:gd name="connsiteY3519" fmla="*/ 266147 h 1328385"/>
              <a:gd name="connsiteX3520" fmla="*/ 2162319 w 12183871"/>
              <a:gd name="connsiteY3520" fmla="*/ 284390 h 1328385"/>
              <a:gd name="connsiteX3521" fmla="*/ 2174511 w 12183871"/>
              <a:gd name="connsiteY3521" fmla="*/ 284390 h 1328385"/>
              <a:gd name="connsiteX3522" fmla="*/ 2174511 w 12183871"/>
              <a:gd name="connsiteY3522" fmla="*/ 298568 h 1328385"/>
              <a:gd name="connsiteX3523" fmla="*/ 2180562 w 12183871"/>
              <a:gd name="connsiteY3523" fmla="*/ 298568 h 1328385"/>
              <a:gd name="connsiteX3524" fmla="*/ 2196818 w 12183871"/>
              <a:gd name="connsiteY3524" fmla="*/ 347336 h 1328385"/>
              <a:gd name="connsiteX3525" fmla="*/ 2202869 w 12183871"/>
              <a:gd name="connsiteY3525" fmla="*/ 347336 h 1328385"/>
              <a:gd name="connsiteX3526" fmla="*/ 2202869 w 12183871"/>
              <a:gd name="connsiteY3526" fmla="*/ 371720 h 1328385"/>
              <a:gd name="connsiteX3527" fmla="*/ 2215061 w 12183871"/>
              <a:gd name="connsiteY3527" fmla="*/ 371720 h 1328385"/>
              <a:gd name="connsiteX3528" fmla="*/ 2215061 w 12183871"/>
              <a:gd name="connsiteY3528" fmla="*/ 387976 h 1328385"/>
              <a:gd name="connsiteX3529" fmla="*/ 2221112 w 12183871"/>
              <a:gd name="connsiteY3529" fmla="*/ 387976 h 1328385"/>
              <a:gd name="connsiteX3530" fmla="*/ 2237368 w 12183871"/>
              <a:gd name="connsiteY3530" fmla="*/ 461128 h 1328385"/>
              <a:gd name="connsiteX3531" fmla="*/ 2243418 w 12183871"/>
              <a:gd name="connsiteY3531" fmla="*/ 461128 h 1328385"/>
              <a:gd name="connsiteX3532" fmla="*/ 2243418 w 12183871"/>
              <a:gd name="connsiteY3532" fmla="*/ 479371 h 1328385"/>
              <a:gd name="connsiteX3533" fmla="*/ 2255610 w 12183871"/>
              <a:gd name="connsiteY3533" fmla="*/ 479371 h 1328385"/>
              <a:gd name="connsiteX3534" fmla="*/ 2255610 w 12183871"/>
              <a:gd name="connsiteY3534" fmla="*/ 515947 h 1328385"/>
              <a:gd name="connsiteX3535" fmla="*/ 2261661 w 12183871"/>
              <a:gd name="connsiteY3535" fmla="*/ 515947 h 1328385"/>
              <a:gd name="connsiteX3536" fmla="*/ 2265725 w 12183871"/>
              <a:gd name="connsiteY3536" fmla="*/ 442795 h 1328385"/>
              <a:gd name="connsiteX3537" fmla="*/ 2269789 w 12183871"/>
              <a:gd name="connsiteY3537" fmla="*/ 361515 h 1328385"/>
              <a:gd name="connsiteX3538" fmla="*/ 2261661 w 12183871"/>
              <a:gd name="connsiteY3538" fmla="*/ 284299 h 1328385"/>
              <a:gd name="connsiteX3539" fmla="*/ 2243418 w 12183871"/>
              <a:gd name="connsiteY3539" fmla="*/ 209160 h 1328385"/>
              <a:gd name="connsiteX3540" fmla="*/ 2269789 w 12183871"/>
              <a:gd name="connsiteY3540" fmla="*/ 209160 h 1328385"/>
              <a:gd name="connsiteX3541" fmla="*/ 2279904 w 12183871"/>
              <a:gd name="connsiteY3541" fmla="*/ 272107 h 1328385"/>
              <a:gd name="connsiteX3542" fmla="*/ 2296160 w 12183871"/>
              <a:gd name="connsiteY3542" fmla="*/ 330990 h 1328385"/>
              <a:gd name="connsiteX3543" fmla="*/ 2296160 w 12183871"/>
              <a:gd name="connsiteY3543" fmla="*/ 361425 h 1328385"/>
              <a:gd name="connsiteX3544" fmla="*/ 2296160 w 12183871"/>
              <a:gd name="connsiteY3544" fmla="*/ 393937 h 1328385"/>
              <a:gd name="connsiteX3545" fmla="*/ 2292096 w 12183871"/>
              <a:gd name="connsiteY3545" fmla="*/ 424372 h 1328385"/>
              <a:gd name="connsiteX3546" fmla="*/ 2302211 w 12183871"/>
              <a:gd name="connsiteY3546" fmla="*/ 446679 h 1328385"/>
              <a:gd name="connsiteX3547" fmla="*/ 2310339 w 12183871"/>
              <a:gd name="connsiteY3547" fmla="*/ 365399 h 1328385"/>
              <a:gd name="connsiteX3548" fmla="*/ 2324518 w 12183871"/>
              <a:gd name="connsiteY3548" fmla="*/ 365399 h 1328385"/>
              <a:gd name="connsiteX3549" fmla="*/ 2336710 w 12183871"/>
              <a:gd name="connsiteY3549" fmla="*/ 397911 h 1328385"/>
              <a:gd name="connsiteX3550" fmla="*/ 2342761 w 12183871"/>
              <a:gd name="connsiteY3550" fmla="*/ 397911 h 1328385"/>
              <a:gd name="connsiteX3551" fmla="*/ 2342761 w 12183871"/>
              <a:gd name="connsiteY3551" fmla="*/ 428346 h 1328385"/>
              <a:gd name="connsiteX3552" fmla="*/ 2350889 w 12183871"/>
              <a:gd name="connsiteY3552" fmla="*/ 428346 h 1328385"/>
              <a:gd name="connsiteX3553" fmla="*/ 2359017 w 12183871"/>
              <a:gd name="connsiteY3553" fmla="*/ 501497 h 1328385"/>
              <a:gd name="connsiteX3554" fmla="*/ 2365068 w 12183871"/>
              <a:gd name="connsiteY3554" fmla="*/ 501497 h 1328385"/>
              <a:gd name="connsiteX3555" fmla="*/ 2365068 w 12183871"/>
              <a:gd name="connsiteY3555" fmla="*/ 550265 h 1328385"/>
              <a:gd name="connsiteX3556" fmla="*/ 2383310 w 12183871"/>
              <a:gd name="connsiteY3556" fmla="*/ 556316 h 1328385"/>
              <a:gd name="connsiteX3557" fmla="*/ 2383310 w 12183871"/>
              <a:gd name="connsiteY3557" fmla="*/ 574559 h 1328385"/>
              <a:gd name="connsiteX3558" fmla="*/ 2391438 w 12183871"/>
              <a:gd name="connsiteY3558" fmla="*/ 574559 h 1328385"/>
              <a:gd name="connsiteX3559" fmla="*/ 2391438 w 12183871"/>
              <a:gd name="connsiteY3559" fmla="*/ 600930 h 1328385"/>
              <a:gd name="connsiteX3560" fmla="*/ 2399566 w 12183871"/>
              <a:gd name="connsiteY3560" fmla="*/ 600930 h 1328385"/>
              <a:gd name="connsiteX3561" fmla="*/ 2405617 w 12183871"/>
              <a:gd name="connsiteY3561" fmla="*/ 649698 h 1328385"/>
              <a:gd name="connsiteX3562" fmla="*/ 2417809 w 12183871"/>
              <a:gd name="connsiteY3562" fmla="*/ 649698 h 1328385"/>
              <a:gd name="connsiteX3563" fmla="*/ 2421873 w 12183871"/>
              <a:gd name="connsiteY3563" fmla="*/ 590815 h 1328385"/>
              <a:gd name="connsiteX3564" fmla="*/ 2432078 w 12183871"/>
              <a:gd name="connsiteY3564" fmla="*/ 537983 h 1328385"/>
              <a:gd name="connsiteX3565" fmla="*/ 2450321 w 12183871"/>
              <a:gd name="connsiteY3565" fmla="*/ 487228 h 1328385"/>
              <a:gd name="connsiteX3566" fmla="*/ 2464500 w 12183871"/>
              <a:gd name="connsiteY3566" fmla="*/ 434396 h 1328385"/>
              <a:gd name="connsiteX3567" fmla="*/ 2458449 w 12183871"/>
              <a:gd name="connsiteY3567" fmla="*/ 312476 h 1328385"/>
              <a:gd name="connsiteX3568" fmla="*/ 2480756 w 12183871"/>
              <a:gd name="connsiteY3568" fmla="*/ 312476 h 1328385"/>
              <a:gd name="connsiteX3569" fmla="*/ 2486807 w 12183871"/>
              <a:gd name="connsiteY3569" fmla="*/ 434396 h 1328385"/>
              <a:gd name="connsiteX3570" fmla="*/ 2505050 w 12183871"/>
              <a:gd name="connsiteY3570" fmla="*/ 434396 h 1328385"/>
              <a:gd name="connsiteX3571" fmla="*/ 2513178 w 12183871"/>
              <a:gd name="connsiteY3571" fmla="*/ 468895 h 1328385"/>
              <a:gd name="connsiteX3572" fmla="*/ 2498999 w 12183871"/>
              <a:gd name="connsiteY3572" fmla="*/ 468895 h 1328385"/>
              <a:gd name="connsiteX3573" fmla="*/ 2498999 w 12183871"/>
              <a:gd name="connsiteY3573" fmla="*/ 452639 h 1328385"/>
              <a:gd name="connsiteX3574" fmla="*/ 2486807 w 12183871"/>
              <a:gd name="connsiteY3574" fmla="*/ 452639 h 1328385"/>
              <a:gd name="connsiteX3575" fmla="*/ 2486807 w 12183871"/>
              <a:gd name="connsiteY3575" fmla="*/ 663877 h 1328385"/>
              <a:gd name="connsiteX3576" fmla="*/ 2498999 w 12183871"/>
              <a:gd name="connsiteY3576" fmla="*/ 663877 h 1328385"/>
              <a:gd name="connsiteX3577" fmla="*/ 2498999 w 12183871"/>
              <a:gd name="connsiteY3577" fmla="*/ 690248 h 1328385"/>
              <a:gd name="connsiteX3578" fmla="*/ 2505050 w 12183871"/>
              <a:gd name="connsiteY3578" fmla="*/ 690248 h 1328385"/>
              <a:gd name="connsiteX3579" fmla="*/ 2505050 w 12183871"/>
              <a:gd name="connsiteY3579" fmla="*/ 678056 h 1328385"/>
              <a:gd name="connsiteX3580" fmla="*/ 2513178 w 12183871"/>
              <a:gd name="connsiteY3580" fmla="*/ 678056 h 1328385"/>
              <a:gd name="connsiteX3581" fmla="*/ 2527357 w 12183871"/>
              <a:gd name="connsiteY3581" fmla="*/ 690248 h 1328385"/>
              <a:gd name="connsiteX3582" fmla="*/ 2527357 w 12183871"/>
              <a:gd name="connsiteY3582" fmla="*/ 615109 h 1328385"/>
              <a:gd name="connsiteX3583" fmla="*/ 2521306 w 12183871"/>
              <a:gd name="connsiteY3583" fmla="*/ 615109 h 1328385"/>
              <a:gd name="connsiteX3584" fmla="*/ 2521306 w 12183871"/>
              <a:gd name="connsiteY3584" fmla="*/ 550085 h 1328385"/>
              <a:gd name="connsiteX3585" fmla="*/ 2498999 w 12183871"/>
              <a:gd name="connsiteY3585" fmla="*/ 479010 h 1328385"/>
              <a:gd name="connsiteX3586" fmla="*/ 2521306 w 12183871"/>
              <a:gd name="connsiteY3586" fmla="*/ 479010 h 1328385"/>
              <a:gd name="connsiteX3587" fmla="*/ 2527357 w 12183871"/>
              <a:gd name="connsiteY3587" fmla="*/ 515586 h 1328385"/>
              <a:gd name="connsiteX3588" fmla="*/ 2539549 w 12183871"/>
              <a:gd name="connsiteY3588" fmla="*/ 515586 h 1328385"/>
              <a:gd name="connsiteX3589" fmla="*/ 2539549 w 12183871"/>
              <a:gd name="connsiteY3589" fmla="*/ 556226 h 1328385"/>
              <a:gd name="connsiteX3590" fmla="*/ 2545599 w 12183871"/>
              <a:gd name="connsiteY3590" fmla="*/ 556226 h 1328385"/>
              <a:gd name="connsiteX3591" fmla="*/ 2545599 w 12183871"/>
              <a:gd name="connsiteY3591" fmla="*/ 574469 h 1328385"/>
              <a:gd name="connsiteX3592" fmla="*/ 2553727 w 12183871"/>
              <a:gd name="connsiteY3592" fmla="*/ 574469 h 1328385"/>
              <a:gd name="connsiteX3593" fmla="*/ 2553727 w 12183871"/>
              <a:gd name="connsiteY3593" fmla="*/ 608968 h 1328385"/>
              <a:gd name="connsiteX3594" fmla="*/ 2561856 w 12183871"/>
              <a:gd name="connsiteY3594" fmla="*/ 608968 h 1328385"/>
              <a:gd name="connsiteX3595" fmla="*/ 2561856 w 12183871"/>
              <a:gd name="connsiteY3595" fmla="*/ 637416 h 1328385"/>
              <a:gd name="connsiteX3596" fmla="*/ 2567906 w 12183871"/>
              <a:gd name="connsiteY3596" fmla="*/ 637416 h 1328385"/>
              <a:gd name="connsiteX3597" fmla="*/ 2580098 w 12183871"/>
              <a:gd name="connsiteY3597" fmla="*/ 696299 h 1328385"/>
              <a:gd name="connsiteX3598" fmla="*/ 2586149 w 12183871"/>
              <a:gd name="connsiteY3598" fmla="*/ 696299 h 1328385"/>
              <a:gd name="connsiteX3599" fmla="*/ 2594277 w 12183871"/>
              <a:gd name="connsiteY3599" fmla="*/ 678056 h 1328385"/>
              <a:gd name="connsiteX3600" fmla="*/ 2602405 w 12183871"/>
              <a:gd name="connsiteY3600" fmla="*/ 659813 h 1328385"/>
              <a:gd name="connsiteX3601" fmla="*/ 2602405 w 12183871"/>
              <a:gd name="connsiteY3601" fmla="*/ 631365 h 1328385"/>
              <a:gd name="connsiteX3602" fmla="*/ 2580098 w 12183871"/>
              <a:gd name="connsiteY3602" fmla="*/ 556226 h 1328385"/>
              <a:gd name="connsiteX3603" fmla="*/ 2602405 w 12183871"/>
              <a:gd name="connsiteY3603" fmla="*/ 568418 h 1328385"/>
              <a:gd name="connsiteX3604" fmla="*/ 2604482 w 12183871"/>
              <a:gd name="connsiteY3604" fmla="*/ 582597 h 1328385"/>
              <a:gd name="connsiteX3605" fmla="*/ 2612610 w 12183871"/>
              <a:gd name="connsiteY3605" fmla="*/ 611045 h 1328385"/>
              <a:gd name="connsiteX3606" fmla="*/ 2620738 w 12183871"/>
              <a:gd name="connsiteY3606" fmla="*/ 645544 h 1328385"/>
              <a:gd name="connsiteX3607" fmla="*/ 2626879 w 12183871"/>
              <a:gd name="connsiteY3607" fmla="*/ 673992 h 1328385"/>
              <a:gd name="connsiteX3608" fmla="*/ 2639071 w 12183871"/>
              <a:gd name="connsiteY3608" fmla="*/ 700363 h 1328385"/>
              <a:gd name="connsiteX3609" fmla="*/ 2643136 w 12183871"/>
              <a:gd name="connsiteY3609" fmla="*/ 712555 h 1328385"/>
              <a:gd name="connsiteX3610" fmla="*/ 2645122 w 12183871"/>
              <a:gd name="connsiteY3610" fmla="*/ 673992 h 1328385"/>
              <a:gd name="connsiteX3611" fmla="*/ 2649186 w 12183871"/>
              <a:gd name="connsiteY3611" fmla="*/ 641480 h 1328385"/>
              <a:gd name="connsiteX3612" fmla="*/ 2649186 w 12183871"/>
              <a:gd name="connsiteY3612" fmla="*/ 600840 h 1328385"/>
              <a:gd name="connsiteX3613" fmla="*/ 2643136 w 12183871"/>
              <a:gd name="connsiteY3613" fmla="*/ 550085 h 1328385"/>
              <a:gd name="connsiteX3614" fmla="*/ 2667519 w 12183871"/>
              <a:gd name="connsiteY3614" fmla="*/ 550085 h 1328385"/>
              <a:gd name="connsiteX3615" fmla="*/ 2671583 w 12183871"/>
              <a:gd name="connsiteY3615" fmla="*/ 596776 h 1328385"/>
              <a:gd name="connsiteX3616" fmla="*/ 2685762 w 12183871"/>
              <a:gd name="connsiteY3616" fmla="*/ 641480 h 1328385"/>
              <a:gd name="connsiteX3617" fmla="*/ 2702018 w 12183871"/>
              <a:gd name="connsiteY3617" fmla="*/ 678056 h 1328385"/>
              <a:gd name="connsiteX3618" fmla="*/ 2702018 w 12183871"/>
              <a:gd name="connsiteY3618" fmla="*/ 722760 h 1328385"/>
              <a:gd name="connsiteX3619" fmla="*/ 2708069 w 12183871"/>
              <a:gd name="connsiteY3619" fmla="*/ 722760 h 1328385"/>
              <a:gd name="connsiteX3620" fmla="*/ 2683685 w 12183871"/>
              <a:gd name="connsiteY3620" fmla="*/ 452639 h 1328385"/>
              <a:gd name="connsiteX3621" fmla="*/ 2675557 w 12183871"/>
              <a:gd name="connsiteY3621" fmla="*/ 452639 h 1328385"/>
              <a:gd name="connsiteX3622" fmla="*/ 2667429 w 12183871"/>
              <a:gd name="connsiteY3622" fmla="*/ 405948 h 1328385"/>
              <a:gd name="connsiteX3623" fmla="*/ 2661378 w 12183871"/>
              <a:gd name="connsiteY3623" fmla="*/ 393756 h 1328385"/>
              <a:gd name="connsiteX3624" fmla="*/ 2657314 w 12183871"/>
              <a:gd name="connsiteY3624" fmla="*/ 387706 h 1328385"/>
              <a:gd name="connsiteX3625" fmla="*/ 2649186 w 12183871"/>
              <a:gd name="connsiteY3625" fmla="*/ 379578 h 1328385"/>
              <a:gd name="connsiteX3626" fmla="*/ 2645122 w 12183871"/>
              <a:gd name="connsiteY3626" fmla="*/ 371450 h 1328385"/>
              <a:gd name="connsiteX3627" fmla="*/ 2639071 w 12183871"/>
              <a:gd name="connsiteY3627" fmla="*/ 361335 h 1328385"/>
              <a:gd name="connsiteX3628" fmla="*/ 2635007 w 12183871"/>
              <a:gd name="connsiteY3628" fmla="*/ 347156 h 1328385"/>
              <a:gd name="connsiteX3629" fmla="*/ 2661378 w 12183871"/>
              <a:gd name="connsiteY3629" fmla="*/ 365399 h 1328385"/>
              <a:gd name="connsiteX3630" fmla="*/ 2683685 w 12183871"/>
              <a:gd name="connsiteY3630" fmla="*/ 393847 h 1328385"/>
              <a:gd name="connsiteX3631" fmla="*/ 2701928 w 12183871"/>
              <a:gd name="connsiteY3631" fmla="*/ 430423 h 1328385"/>
              <a:gd name="connsiteX3632" fmla="*/ 2716107 w 12183871"/>
              <a:gd name="connsiteY3632" fmla="*/ 475127 h 1328385"/>
              <a:gd name="connsiteX3633" fmla="*/ 2730286 w 12183871"/>
              <a:gd name="connsiteY3633" fmla="*/ 515767 h 1328385"/>
              <a:gd name="connsiteX3634" fmla="*/ 2742478 w 12183871"/>
              <a:gd name="connsiteY3634" fmla="*/ 550265 h 1328385"/>
              <a:gd name="connsiteX3635" fmla="*/ 2742478 w 12183871"/>
              <a:gd name="connsiteY3635" fmla="*/ 601020 h 1328385"/>
              <a:gd name="connsiteX3636" fmla="*/ 2756656 w 12183871"/>
              <a:gd name="connsiteY3636" fmla="*/ 609148 h 1328385"/>
              <a:gd name="connsiteX3637" fmla="*/ 2748528 w 12183871"/>
              <a:gd name="connsiteY3637" fmla="*/ 623327 h 1328385"/>
              <a:gd name="connsiteX3638" fmla="*/ 2764785 w 12183871"/>
              <a:gd name="connsiteY3638" fmla="*/ 631455 h 1328385"/>
              <a:gd name="connsiteX3639" fmla="*/ 2764785 w 12183871"/>
              <a:gd name="connsiteY3639" fmla="*/ 663967 h 1328385"/>
              <a:gd name="connsiteX3640" fmla="*/ 2770835 w 12183871"/>
              <a:gd name="connsiteY3640" fmla="*/ 663967 h 1328385"/>
              <a:gd name="connsiteX3641" fmla="*/ 2770835 w 12183871"/>
              <a:gd name="connsiteY3641" fmla="*/ 690338 h 1328385"/>
              <a:gd name="connsiteX3642" fmla="*/ 2783027 w 12183871"/>
              <a:gd name="connsiteY3642" fmla="*/ 690338 h 1328385"/>
              <a:gd name="connsiteX3643" fmla="*/ 2787091 w 12183871"/>
              <a:gd name="connsiteY3643" fmla="*/ 714722 h 1328385"/>
              <a:gd name="connsiteX3644" fmla="*/ 2787091 w 12183871"/>
              <a:gd name="connsiteY3644" fmla="*/ 741093 h 1328385"/>
              <a:gd name="connsiteX3645" fmla="*/ 2797206 w 12183871"/>
              <a:gd name="connsiteY3645" fmla="*/ 759336 h 1328385"/>
              <a:gd name="connsiteX3646" fmla="*/ 2801270 w 12183871"/>
              <a:gd name="connsiteY3646" fmla="*/ 704517 h 1328385"/>
              <a:gd name="connsiteX3647" fmla="*/ 2805334 w 12183871"/>
              <a:gd name="connsiteY3647" fmla="*/ 651685 h 1328385"/>
              <a:gd name="connsiteX3648" fmla="*/ 2797206 w 12183871"/>
              <a:gd name="connsiteY3648" fmla="*/ 609058 h 1328385"/>
              <a:gd name="connsiteX3649" fmla="*/ 2797206 w 12183871"/>
              <a:gd name="connsiteY3649" fmla="*/ 542047 h 1328385"/>
              <a:gd name="connsiteX3650" fmla="*/ 2789078 w 12183871"/>
              <a:gd name="connsiteY3650" fmla="*/ 542047 h 1328385"/>
              <a:gd name="connsiteX3651" fmla="*/ 2783027 w 12183871"/>
              <a:gd name="connsiteY3651" fmla="*/ 487228 h 1328385"/>
              <a:gd name="connsiteX3652" fmla="*/ 2770835 w 12183871"/>
              <a:gd name="connsiteY3652" fmla="*/ 487228 h 1328385"/>
              <a:gd name="connsiteX3653" fmla="*/ 2766771 w 12183871"/>
              <a:gd name="connsiteY3653" fmla="*/ 475036 h 1328385"/>
              <a:gd name="connsiteX3654" fmla="*/ 2760721 w 12183871"/>
              <a:gd name="connsiteY3654" fmla="*/ 470972 h 1328385"/>
              <a:gd name="connsiteX3655" fmla="*/ 2756656 w 12183871"/>
              <a:gd name="connsiteY3655" fmla="*/ 464921 h 1328385"/>
              <a:gd name="connsiteX3656" fmla="*/ 2752593 w 12183871"/>
              <a:gd name="connsiteY3656" fmla="*/ 460857 h 1328385"/>
              <a:gd name="connsiteX3657" fmla="*/ 2748528 w 12183871"/>
              <a:gd name="connsiteY3657" fmla="*/ 448666 h 1328385"/>
              <a:gd name="connsiteX3658" fmla="*/ 2748528 w 12183871"/>
              <a:gd name="connsiteY3658" fmla="*/ 434487 h 1328385"/>
              <a:gd name="connsiteX3659" fmla="*/ 2764785 w 12183871"/>
              <a:gd name="connsiteY3659" fmla="*/ 446679 h 1328385"/>
              <a:gd name="connsiteX3660" fmla="*/ 2716016 w 12183871"/>
              <a:gd name="connsiteY3660" fmla="*/ 357271 h 1328385"/>
              <a:gd name="connsiteX3661" fmla="*/ 2730195 w 12183871"/>
              <a:gd name="connsiteY3661" fmla="*/ 357271 h 1328385"/>
              <a:gd name="connsiteX3662" fmla="*/ 2805334 w 12183871"/>
              <a:gd name="connsiteY3662" fmla="*/ 468986 h 1328385"/>
              <a:gd name="connsiteX3663" fmla="*/ 2805334 w 12183871"/>
              <a:gd name="connsiteY3663" fmla="*/ 487228 h 1328385"/>
              <a:gd name="connsiteX3664" fmla="*/ 2811385 w 12183871"/>
              <a:gd name="connsiteY3664" fmla="*/ 487228 h 1328385"/>
              <a:gd name="connsiteX3665" fmla="*/ 2811385 w 12183871"/>
              <a:gd name="connsiteY3665" fmla="*/ 501407 h 1328385"/>
              <a:gd name="connsiteX3666" fmla="*/ 2823577 w 12183871"/>
              <a:gd name="connsiteY3666" fmla="*/ 501407 h 1328385"/>
              <a:gd name="connsiteX3667" fmla="*/ 2829718 w 12183871"/>
              <a:gd name="connsiteY3667" fmla="*/ 550175 h 1328385"/>
              <a:gd name="connsiteX3668" fmla="*/ 2837846 w 12183871"/>
              <a:gd name="connsiteY3668" fmla="*/ 550175 h 1328385"/>
              <a:gd name="connsiteX3669" fmla="*/ 2837846 w 12183871"/>
              <a:gd name="connsiteY3669" fmla="*/ 568418 h 1328385"/>
              <a:gd name="connsiteX3670" fmla="*/ 2845974 w 12183871"/>
              <a:gd name="connsiteY3670" fmla="*/ 568418 h 1328385"/>
              <a:gd name="connsiteX3671" fmla="*/ 2845974 w 12183871"/>
              <a:gd name="connsiteY3671" fmla="*/ 600930 h 1328385"/>
              <a:gd name="connsiteX3672" fmla="*/ 2852025 w 12183871"/>
              <a:gd name="connsiteY3672" fmla="*/ 600930 h 1328385"/>
              <a:gd name="connsiteX3673" fmla="*/ 2864217 w 12183871"/>
              <a:gd name="connsiteY3673" fmla="*/ 655749 h 1328385"/>
              <a:gd name="connsiteX3674" fmla="*/ 2870268 w 12183871"/>
              <a:gd name="connsiteY3674" fmla="*/ 655749 h 1328385"/>
              <a:gd name="connsiteX3675" fmla="*/ 2874332 w 12183871"/>
              <a:gd name="connsiteY3675" fmla="*/ 586661 h 1328385"/>
              <a:gd name="connsiteX3676" fmla="*/ 2878396 w 12183871"/>
              <a:gd name="connsiteY3676" fmla="*/ 515586 h 1328385"/>
              <a:gd name="connsiteX3677" fmla="*/ 2882460 w 12183871"/>
              <a:gd name="connsiteY3677" fmla="*/ 442434 h 1328385"/>
              <a:gd name="connsiteX3678" fmla="*/ 2882460 w 12183871"/>
              <a:gd name="connsiteY3678" fmla="*/ 371359 h 1328385"/>
              <a:gd name="connsiteX3679" fmla="*/ 2870268 w 12183871"/>
              <a:gd name="connsiteY3679" fmla="*/ 306335 h 1328385"/>
              <a:gd name="connsiteX3680" fmla="*/ 2870268 w 12183871"/>
              <a:gd name="connsiteY3680" fmla="*/ 243388 h 1328385"/>
              <a:gd name="connsiteX3681" fmla="*/ 2864217 w 12183871"/>
              <a:gd name="connsiteY3681" fmla="*/ 243388 h 1328385"/>
              <a:gd name="connsiteX3682" fmla="*/ 2856089 w 12183871"/>
              <a:gd name="connsiteY3682" fmla="*/ 212954 h 1328385"/>
              <a:gd name="connsiteX3683" fmla="*/ 2856089 w 12183871"/>
              <a:gd name="connsiteY3683" fmla="*/ 186583 h 1328385"/>
              <a:gd name="connsiteX3684" fmla="*/ 2860153 w 12183871"/>
              <a:gd name="connsiteY3684" fmla="*/ 164276 h 1328385"/>
              <a:gd name="connsiteX3685" fmla="*/ 2860153 w 12183871"/>
              <a:gd name="connsiteY3685" fmla="*/ 146033 h 1328385"/>
              <a:gd name="connsiteX3686" fmla="*/ 2852025 w 12183871"/>
              <a:gd name="connsiteY3686" fmla="*/ 135918 h 1328385"/>
              <a:gd name="connsiteX3687" fmla="*/ 2852025 w 12183871"/>
              <a:gd name="connsiteY3687" fmla="*/ 127790 h 1328385"/>
              <a:gd name="connsiteX3688" fmla="*/ 2864217 w 12183871"/>
              <a:gd name="connsiteY3688" fmla="*/ 127790 h 1328385"/>
              <a:gd name="connsiteX3689" fmla="*/ 2864217 w 12183871"/>
              <a:gd name="connsiteY3689" fmla="*/ 121920 h 1328385"/>
              <a:gd name="connsiteX3690" fmla="*/ 2868281 w 12183871"/>
              <a:gd name="connsiteY3690" fmla="*/ 121920 h 1328385"/>
              <a:gd name="connsiteX3691" fmla="*/ 2870268 w 12183871"/>
              <a:gd name="connsiteY3691" fmla="*/ 121920 h 1328385"/>
              <a:gd name="connsiteX3692" fmla="*/ 2874332 w 12183871"/>
              <a:gd name="connsiteY3692" fmla="*/ 121920 h 1328385"/>
              <a:gd name="connsiteX3693" fmla="*/ 2874332 w 12183871"/>
              <a:gd name="connsiteY3693" fmla="*/ 123907 h 1328385"/>
              <a:gd name="connsiteX3694" fmla="*/ 2874332 w 12183871"/>
              <a:gd name="connsiteY3694" fmla="*/ 123907 h 1328385"/>
              <a:gd name="connsiteX3695" fmla="*/ 2878396 w 12183871"/>
              <a:gd name="connsiteY3695" fmla="*/ 127971 h 1328385"/>
              <a:gd name="connsiteX3696" fmla="*/ 2886524 w 12183871"/>
              <a:gd name="connsiteY3696" fmla="*/ 146214 h 1328385"/>
              <a:gd name="connsiteX3697" fmla="*/ 2886524 w 12183871"/>
              <a:gd name="connsiteY3697" fmla="*/ 172585 h 1328385"/>
              <a:gd name="connsiteX3698" fmla="*/ 2882460 w 12183871"/>
              <a:gd name="connsiteY3698" fmla="*/ 198955 h 1328385"/>
              <a:gd name="connsiteX3699" fmla="*/ 2886524 w 12183871"/>
              <a:gd name="connsiteY3699" fmla="*/ 225326 h 1328385"/>
              <a:gd name="connsiteX3700" fmla="*/ 2904767 w 12183871"/>
              <a:gd name="connsiteY3700" fmla="*/ 294414 h 1328385"/>
              <a:gd name="connsiteX3701" fmla="*/ 2918945 w 12183871"/>
              <a:gd name="connsiteY3701" fmla="*/ 367566 h 1328385"/>
              <a:gd name="connsiteX3702" fmla="*/ 2933124 w 12183871"/>
              <a:gd name="connsiteY3702" fmla="*/ 434577 h 1328385"/>
              <a:gd name="connsiteX3703" fmla="*/ 2933124 w 12183871"/>
              <a:gd name="connsiteY3703" fmla="*/ 493460 h 1328385"/>
              <a:gd name="connsiteX3704" fmla="*/ 2945316 w 12183871"/>
              <a:gd name="connsiteY3704" fmla="*/ 493460 h 1328385"/>
              <a:gd name="connsiteX3705" fmla="*/ 2949380 w 12183871"/>
              <a:gd name="connsiteY3705" fmla="*/ 523895 h 1328385"/>
              <a:gd name="connsiteX3706" fmla="*/ 2949380 w 12183871"/>
              <a:gd name="connsiteY3706" fmla="*/ 560471 h 1328385"/>
              <a:gd name="connsiteX3707" fmla="*/ 2945316 w 12183871"/>
              <a:gd name="connsiteY3707" fmla="*/ 592983 h 1328385"/>
              <a:gd name="connsiteX3708" fmla="*/ 2949380 w 12183871"/>
              <a:gd name="connsiteY3708" fmla="*/ 627482 h 1328385"/>
              <a:gd name="connsiteX3709" fmla="*/ 2959585 w 12183871"/>
              <a:gd name="connsiteY3709" fmla="*/ 649788 h 1328385"/>
              <a:gd name="connsiteX3710" fmla="*/ 2973764 w 12183871"/>
              <a:gd name="connsiteY3710" fmla="*/ 446679 h 1328385"/>
              <a:gd name="connsiteX3711" fmla="*/ 2985956 w 12183871"/>
              <a:gd name="connsiteY3711" fmla="*/ 446679 h 1328385"/>
              <a:gd name="connsiteX3712" fmla="*/ 2990020 w 12183871"/>
              <a:gd name="connsiteY3712" fmla="*/ 412180 h 1328385"/>
              <a:gd name="connsiteX3713" fmla="*/ 2990020 w 12183871"/>
              <a:gd name="connsiteY3713" fmla="*/ 367476 h 1328385"/>
              <a:gd name="connsiteX3714" fmla="*/ 2985956 w 12183871"/>
              <a:gd name="connsiteY3714" fmla="*/ 320785 h 1328385"/>
              <a:gd name="connsiteX3715" fmla="*/ 2985956 w 12183871"/>
              <a:gd name="connsiteY3715" fmla="*/ 267953 h 1328385"/>
              <a:gd name="connsiteX3716" fmla="*/ 2985956 w 12183871"/>
              <a:gd name="connsiteY3716" fmla="*/ 225326 h 1328385"/>
              <a:gd name="connsiteX3717" fmla="*/ 3008263 w 12183871"/>
              <a:gd name="connsiteY3717" fmla="*/ 231377 h 1328385"/>
              <a:gd name="connsiteX3718" fmla="*/ 2992007 w 12183871"/>
              <a:gd name="connsiteY3718" fmla="*/ 664057 h 1328385"/>
              <a:gd name="connsiteX3719" fmla="*/ 2992007 w 12183871"/>
              <a:gd name="connsiteY3719" fmla="*/ 690428 h 1328385"/>
              <a:gd name="connsiteX3720" fmla="*/ 2990020 w 12183871"/>
              <a:gd name="connsiteY3720" fmla="*/ 722940 h 1328385"/>
              <a:gd name="connsiteX3721" fmla="*/ 2990020 w 12183871"/>
              <a:gd name="connsiteY3721" fmla="*/ 759516 h 1328385"/>
              <a:gd name="connsiteX3722" fmla="*/ 2990020 w 12183871"/>
              <a:gd name="connsiteY3722" fmla="*/ 796092 h 1328385"/>
              <a:gd name="connsiteX3723" fmla="*/ 2992007 w 12183871"/>
              <a:gd name="connsiteY3723" fmla="*/ 826527 h 1328385"/>
              <a:gd name="connsiteX3724" fmla="*/ 3000135 w 12183871"/>
              <a:gd name="connsiteY3724" fmla="*/ 844770 h 1328385"/>
              <a:gd name="connsiteX3725" fmla="*/ 3004199 w 12183871"/>
              <a:gd name="connsiteY3725" fmla="*/ 818399 h 1328385"/>
              <a:gd name="connsiteX3726" fmla="*/ 3008263 w 12183871"/>
              <a:gd name="connsiteY3726" fmla="*/ 781823 h 1328385"/>
              <a:gd name="connsiteX3727" fmla="*/ 3018468 w 12183871"/>
              <a:gd name="connsiteY3727" fmla="*/ 741183 h 1328385"/>
              <a:gd name="connsiteX3728" fmla="*/ 3026596 w 12183871"/>
              <a:gd name="connsiteY3728" fmla="*/ 708671 h 1328385"/>
              <a:gd name="connsiteX3729" fmla="*/ 3032647 w 12183871"/>
              <a:gd name="connsiteY3729" fmla="*/ 690428 h 1328385"/>
              <a:gd name="connsiteX3730" fmla="*/ 3036711 w 12183871"/>
              <a:gd name="connsiteY3730" fmla="*/ 686364 h 1328385"/>
              <a:gd name="connsiteX3731" fmla="*/ 3036711 w 12183871"/>
              <a:gd name="connsiteY3731" fmla="*/ 682300 h 1328385"/>
              <a:gd name="connsiteX3732" fmla="*/ 3036711 w 12183871"/>
              <a:gd name="connsiteY3732" fmla="*/ 682300 h 1328385"/>
              <a:gd name="connsiteX3733" fmla="*/ 3040775 w 12183871"/>
              <a:gd name="connsiteY3733" fmla="*/ 682300 h 1328385"/>
              <a:gd name="connsiteX3734" fmla="*/ 3044839 w 12183871"/>
              <a:gd name="connsiteY3734" fmla="*/ 682300 h 1328385"/>
              <a:gd name="connsiteX3735" fmla="*/ 3048903 w 12183871"/>
              <a:gd name="connsiteY3735" fmla="*/ 678236 h 1328385"/>
              <a:gd name="connsiteX3736" fmla="*/ 3048903 w 12183871"/>
              <a:gd name="connsiteY3736" fmla="*/ 722940 h 1328385"/>
              <a:gd name="connsiteX3737" fmla="*/ 3054954 w 12183871"/>
              <a:gd name="connsiteY3737" fmla="*/ 722940 h 1328385"/>
              <a:gd name="connsiteX3738" fmla="*/ 3067146 w 12183871"/>
              <a:gd name="connsiteY3738" fmla="*/ 590905 h 1328385"/>
              <a:gd name="connsiteX3739" fmla="*/ 3071210 w 12183871"/>
              <a:gd name="connsiteY3739" fmla="*/ 578714 h 1328385"/>
              <a:gd name="connsiteX3740" fmla="*/ 3077351 w 12183871"/>
              <a:gd name="connsiteY3740" fmla="*/ 560471 h 1328385"/>
              <a:gd name="connsiteX3741" fmla="*/ 3085479 w 12183871"/>
              <a:gd name="connsiteY3741" fmla="*/ 538164 h 1328385"/>
              <a:gd name="connsiteX3742" fmla="*/ 3081415 w 12183871"/>
              <a:gd name="connsiteY3742" fmla="*/ 515857 h 1328385"/>
              <a:gd name="connsiteX3743" fmla="*/ 3067236 w 12183871"/>
              <a:gd name="connsiteY3743" fmla="*/ 509806 h 1328385"/>
              <a:gd name="connsiteX3744" fmla="*/ 3067236 w 12183871"/>
              <a:gd name="connsiteY3744" fmla="*/ 493550 h 1328385"/>
              <a:gd name="connsiteX3745" fmla="*/ 3081415 w 12183871"/>
              <a:gd name="connsiteY3745" fmla="*/ 493550 h 1328385"/>
              <a:gd name="connsiteX3746" fmla="*/ 3107786 w 12183871"/>
              <a:gd name="connsiteY3746" fmla="*/ 209160 h 1328385"/>
              <a:gd name="connsiteX3747" fmla="*/ 3121965 w 12183871"/>
              <a:gd name="connsiteY3747" fmla="*/ 209160 h 1328385"/>
              <a:gd name="connsiteX3748" fmla="*/ 3107786 w 12183871"/>
              <a:gd name="connsiteY3748" fmla="*/ 568689 h 1328385"/>
              <a:gd name="connsiteX3749" fmla="*/ 3113837 w 12183871"/>
              <a:gd name="connsiteY3749" fmla="*/ 568689 h 1328385"/>
              <a:gd name="connsiteX3750" fmla="*/ 3113837 w 12183871"/>
              <a:gd name="connsiteY3750" fmla="*/ 590996 h 1328385"/>
              <a:gd name="connsiteX3751" fmla="*/ 3121965 w 12183871"/>
              <a:gd name="connsiteY3751" fmla="*/ 590996 h 1328385"/>
              <a:gd name="connsiteX3752" fmla="*/ 3126029 w 12183871"/>
              <a:gd name="connsiteY3752" fmla="*/ 611316 h 1328385"/>
              <a:gd name="connsiteX3753" fmla="*/ 3130093 w 12183871"/>
              <a:gd name="connsiteY3753" fmla="*/ 637687 h 1328385"/>
              <a:gd name="connsiteX3754" fmla="*/ 3130093 w 12183871"/>
              <a:gd name="connsiteY3754" fmla="*/ 664057 h 1328385"/>
              <a:gd name="connsiteX3755" fmla="*/ 3136144 w 12183871"/>
              <a:gd name="connsiteY3755" fmla="*/ 678236 h 1328385"/>
              <a:gd name="connsiteX3756" fmla="*/ 3176784 w 12183871"/>
              <a:gd name="connsiteY3756" fmla="*/ 312567 h 1328385"/>
              <a:gd name="connsiteX3757" fmla="*/ 3195027 w 12183871"/>
              <a:gd name="connsiteY3757" fmla="*/ 312567 h 1328385"/>
              <a:gd name="connsiteX3758" fmla="*/ 3203155 w 12183871"/>
              <a:gd name="connsiteY3758" fmla="*/ 357271 h 1328385"/>
              <a:gd name="connsiteX3759" fmla="*/ 3203155 w 12183871"/>
              <a:gd name="connsiteY3759" fmla="*/ 361335 h 1328385"/>
              <a:gd name="connsiteX3760" fmla="*/ 3199091 w 12183871"/>
              <a:gd name="connsiteY3760" fmla="*/ 361335 h 1328385"/>
              <a:gd name="connsiteX3761" fmla="*/ 3199091 w 12183871"/>
              <a:gd name="connsiteY3761" fmla="*/ 361335 h 1328385"/>
              <a:gd name="connsiteX3762" fmla="*/ 3195027 w 12183871"/>
              <a:gd name="connsiteY3762" fmla="*/ 357271 h 1328385"/>
              <a:gd name="connsiteX3763" fmla="*/ 3195027 w 12183871"/>
              <a:gd name="connsiteY3763" fmla="*/ 361335 h 1328385"/>
              <a:gd name="connsiteX3764" fmla="*/ 3195027 w 12183871"/>
              <a:gd name="connsiteY3764" fmla="*/ 365399 h 1328385"/>
              <a:gd name="connsiteX3765" fmla="*/ 3203155 w 12183871"/>
              <a:gd name="connsiteY3765" fmla="*/ 365399 h 1328385"/>
              <a:gd name="connsiteX3766" fmla="*/ 3203155 w 12183871"/>
              <a:gd name="connsiteY3766" fmla="*/ 468986 h 1328385"/>
              <a:gd name="connsiteX3767" fmla="*/ 3211282 w 12183871"/>
              <a:gd name="connsiteY3767" fmla="*/ 468986 h 1328385"/>
              <a:gd name="connsiteX3768" fmla="*/ 3229526 w 12183871"/>
              <a:gd name="connsiteY3768" fmla="*/ 312567 h 1328385"/>
              <a:gd name="connsiteX3769" fmla="*/ 3203155 w 12183871"/>
              <a:gd name="connsiteY3769" fmla="*/ 306516 h 1328385"/>
              <a:gd name="connsiteX3770" fmla="*/ 3203155 w 12183871"/>
              <a:gd name="connsiteY3770" fmla="*/ 290260 h 1328385"/>
              <a:gd name="connsiteX3771" fmla="*/ 3213269 w 12183871"/>
              <a:gd name="connsiteY3771" fmla="*/ 286196 h 1328385"/>
              <a:gd name="connsiteX3772" fmla="*/ 3221398 w 12183871"/>
              <a:gd name="connsiteY3772" fmla="*/ 286196 h 1328385"/>
              <a:gd name="connsiteX3773" fmla="*/ 3229526 w 12183871"/>
              <a:gd name="connsiteY3773" fmla="*/ 284209 h 1328385"/>
              <a:gd name="connsiteX3774" fmla="*/ 3235576 w 12183871"/>
              <a:gd name="connsiteY3774" fmla="*/ 280145 h 1328385"/>
              <a:gd name="connsiteX3775" fmla="*/ 3239640 w 12183871"/>
              <a:gd name="connsiteY3775" fmla="*/ 276081 h 1328385"/>
              <a:gd name="connsiteX3776" fmla="*/ 3251832 w 12183871"/>
              <a:gd name="connsiteY3776" fmla="*/ 276081 h 1328385"/>
              <a:gd name="connsiteX3777" fmla="*/ 3251832 w 12183871"/>
              <a:gd name="connsiteY3777" fmla="*/ 312657 h 1328385"/>
              <a:gd name="connsiteX3778" fmla="*/ 3274139 w 12183871"/>
              <a:gd name="connsiteY3778" fmla="*/ 330900 h 1328385"/>
              <a:gd name="connsiteX3779" fmla="*/ 3298523 w 12183871"/>
              <a:gd name="connsiteY3779" fmla="*/ 361335 h 1328385"/>
              <a:gd name="connsiteX3780" fmla="*/ 3324894 w 12183871"/>
              <a:gd name="connsiteY3780" fmla="*/ 393847 h 1328385"/>
              <a:gd name="connsiteX3781" fmla="*/ 3347201 w 12183871"/>
              <a:gd name="connsiteY3781" fmla="*/ 428346 h 1328385"/>
              <a:gd name="connsiteX3782" fmla="*/ 3357406 w 12183871"/>
              <a:gd name="connsiteY3782" fmla="*/ 452730 h 1328385"/>
              <a:gd name="connsiteX3783" fmla="*/ 3365534 w 12183871"/>
              <a:gd name="connsiteY3783" fmla="*/ 452730 h 1328385"/>
              <a:gd name="connsiteX3784" fmla="*/ 3343227 w 12183871"/>
              <a:gd name="connsiteY3784" fmla="*/ 349143 h 1328385"/>
              <a:gd name="connsiteX3785" fmla="*/ 3316856 w 12183871"/>
              <a:gd name="connsiteY3785" fmla="*/ 257748 h 1328385"/>
              <a:gd name="connsiteX3786" fmla="*/ 3310806 w 12183871"/>
              <a:gd name="connsiteY3786" fmla="*/ 190737 h 1328385"/>
              <a:gd name="connsiteX3787" fmla="*/ 3294549 w 12183871"/>
              <a:gd name="connsiteY3787" fmla="*/ 154161 h 1328385"/>
              <a:gd name="connsiteX3788" fmla="*/ 3284435 w 12183871"/>
              <a:gd name="connsiteY3788" fmla="*/ 109457 h 1328385"/>
              <a:gd name="connsiteX3789" fmla="*/ 3298613 w 12183871"/>
              <a:gd name="connsiteY3789" fmla="*/ 109457 h 1328385"/>
              <a:gd name="connsiteX3790" fmla="*/ 3351446 w 12183871"/>
              <a:gd name="connsiteY3790" fmla="*/ 275991 h 1328385"/>
              <a:gd name="connsiteX3791" fmla="*/ 3351446 w 12183871"/>
              <a:gd name="connsiteY3791" fmla="*/ 306426 h 1328385"/>
              <a:gd name="connsiteX3792" fmla="*/ 3357496 w 12183871"/>
              <a:gd name="connsiteY3792" fmla="*/ 306426 h 1328385"/>
              <a:gd name="connsiteX3793" fmla="*/ 3365624 w 12183871"/>
              <a:gd name="connsiteY3793" fmla="*/ 365308 h 1328385"/>
              <a:gd name="connsiteX3794" fmla="*/ 3373752 w 12183871"/>
              <a:gd name="connsiteY3794" fmla="*/ 365308 h 1328385"/>
              <a:gd name="connsiteX3795" fmla="*/ 3373752 w 12183871"/>
              <a:gd name="connsiteY3795" fmla="*/ 357180 h 1328385"/>
              <a:gd name="connsiteX3796" fmla="*/ 3379803 w 12183871"/>
              <a:gd name="connsiteY3796" fmla="*/ 357180 h 1328385"/>
              <a:gd name="connsiteX3797" fmla="*/ 3398046 w 12183871"/>
              <a:gd name="connsiteY3797" fmla="*/ 365308 h 1328385"/>
              <a:gd name="connsiteX3798" fmla="*/ 3395969 w 12183871"/>
              <a:gd name="connsiteY3798" fmla="*/ 397820 h 1328385"/>
              <a:gd name="connsiteX3799" fmla="*/ 3391905 w 12183871"/>
              <a:gd name="connsiteY3799" fmla="*/ 434396 h 1328385"/>
              <a:gd name="connsiteX3800" fmla="*/ 3379713 w 12183871"/>
              <a:gd name="connsiteY3800" fmla="*/ 434396 h 1328385"/>
              <a:gd name="connsiteX3801" fmla="*/ 3379713 w 12183871"/>
              <a:gd name="connsiteY3801" fmla="*/ 446588 h 1328385"/>
              <a:gd name="connsiteX3802" fmla="*/ 3391905 w 12183871"/>
              <a:gd name="connsiteY3802" fmla="*/ 446588 h 1328385"/>
              <a:gd name="connsiteX3803" fmla="*/ 3391905 w 12183871"/>
              <a:gd name="connsiteY3803" fmla="*/ 493279 h 1328385"/>
              <a:gd name="connsiteX3804" fmla="*/ 3406084 w 12183871"/>
              <a:gd name="connsiteY3804" fmla="*/ 493279 h 1328385"/>
              <a:gd name="connsiteX3805" fmla="*/ 3402020 w 12183871"/>
              <a:gd name="connsiteY3805" fmla="*/ 470972 h 1328385"/>
              <a:gd name="connsiteX3806" fmla="*/ 3406084 w 12183871"/>
              <a:gd name="connsiteY3806" fmla="*/ 446588 h 1328385"/>
              <a:gd name="connsiteX3807" fmla="*/ 3406084 w 12183871"/>
              <a:gd name="connsiteY3807" fmla="*/ 412090 h 1328385"/>
              <a:gd name="connsiteX3808" fmla="*/ 3406084 w 12183871"/>
              <a:gd name="connsiteY3808" fmla="*/ 168611 h 1328385"/>
              <a:gd name="connsiteX3809" fmla="*/ 3420263 w 12183871"/>
              <a:gd name="connsiteY3809" fmla="*/ 168611 h 1328385"/>
              <a:gd name="connsiteX3810" fmla="*/ 3420263 w 12183871"/>
              <a:gd name="connsiteY3810" fmla="*/ 276262 h 1328385"/>
              <a:gd name="connsiteX3811" fmla="*/ 3432455 w 12183871"/>
              <a:gd name="connsiteY3811" fmla="*/ 276262 h 1328385"/>
              <a:gd name="connsiteX3812" fmla="*/ 3420263 w 12183871"/>
              <a:gd name="connsiteY3812" fmla="*/ 290440 h 1328385"/>
              <a:gd name="connsiteX3813" fmla="*/ 3432455 w 12183871"/>
              <a:gd name="connsiteY3813" fmla="*/ 312747 h 1328385"/>
              <a:gd name="connsiteX3814" fmla="*/ 3428390 w 12183871"/>
              <a:gd name="connsiteY3814" fmla="*/ 316811 h 1328385"/>
              <a:gd name="connsiteX3815" fmla="*/ 3424327 w 12183871"/>
              <a:gd name="connsiteY3815" fmla="*/ 316811 h 1328385"/>
              <a:gd name="connsiteX3816" fmla="*/ 3420263 w 12183871"/>
              <a:gd name="connsiteY3816" fmla="*/ 316811 h 1328385"/>
              <a:gd name="connsiteX3817" fmla="*/ 3420263 w 12183871"/>
              <a:gd name="connsiteY3817" fmla="*/ 320875 h 1328385"/>
              <a:gd name="connsiteX3818" fmla="*/ 3420263 w 12183871"/>
              <a:gd name="connsiteY3818" fmla="*/ 324939 h 1328385"/>
              <a:gd name="connsiteX3819" fmla="*/ 3432455 w 12183871"/>
              <a:gd name="connsiteY3819" fmla="*/ 324939 h 1328385"/>
              <a:gd name="connsiteX3820" fmla="*/ 3432455 w 12183871"/>
              <a:gd name="connsiteY3820" fmla="*/ 387886 h 1328385"/>
              <a:gd name="connsiteX3821" fmla="*/ 3438505 w 12183871"/>
              <a:gd name="connsiteY3821" fmla="*/ 387886 h 1328385"/>
              <a:gd name="connsiteX3822" fmla="*/ 3438505 w 12183871"/>
              <a:gd name="connsiteY3822" fmla="*/ 330990 h 1328385"/>
              <a:gd name="connsiteX3823" fmla="*/ 3454761 w 12183871"/>
              <a:gd name="connsiteY3823" fmla="*/ 330990 h 1328385"/>
              <a:gd name="connsiteX3824" fmla="*/ 3460812 w 12183871"/>
              <a:gd name="connsiteY3824" fmla="*/ 387886 h 1328385"/>
              <a:gd name="connsiteX3825" fmla="*/ 3477068 w 12183871"/>
              <a:gd name="connsiteY3825" fmla="*/ 442705 h 1328385"/>
              <a:gd name="connsiteX3826" fmla="*/ 3487183 w 12183871"/>
              <a:gd name="connsiteY3826" fmla="*/ 497524 h 1328385"/>
              <a:gd name="connsiteX3827" fmla="*/ 3495311 w 12183871"/>
              <a:gd name="connsiteY3827" fmla="*/ 556407 h 1328385"/>
              <a:gd name="connsiteX3828" fmla="*/ 3513554 w 12183871"/>
              <a:gd name="connsiteY3828" fmla="*/ 556407 h 1328385"/>
              <a:gd name="connsiteX3829" fmla="*/ 3517618 w 12183871"/>
              <a:gd name="connsiteY3829" fmla="*/ 586842 h 1328385"/>
              <a:gd name="connsiteX3830" fmla="*/ 3523669 w 12183871"/>
              <a:gd name="connsiteY3830" fmla="*/ 619353 h 1328385"/>
              <a:gd name="connsiteX3831" fmla="*/ 3535861 w 12183871"/>
              <a:gd name="connsiteY3831" fmla="*/ 637596 h 1328385"/>
              <a:gd name="connsiteX3832" fmla="*/ 3537938 w 12183871"/>
              <a:gd name="connsiteY3832" fmla="*/ 596956 h 1328385"/>
              <a:gd name="connsiteX3833" fmla="*/ 3542002 w 12183871"/>
              <a:gd name="connsiteY3833" fmla="*/ 560380 h 1328385"/>
              <a:gd name="connsiteX3834" fmla="*/ 3554194 w 12183871"/>
              <a:gd name="connsiteY3834" fmla="*/ 527868 h 1328385"/>
              <a:gd name="connsiteX3835" fmla="*/ 3554194 w 12183871"/>
              <a:gd name="connsiteY3835" fmla="*/ 460857 h 1328385"/>
              <a:gd name="connsiteX3836" fmla="*/ 3560245 w 12183871"/>
              <a:gd name="connsiteY3836" fmla="*/ 460857 h 1328385"/>
              <a:gd name="connsiteX3837" fmla="*/ 3560245 w 12183871"/>
              <a:gd name="connsiteY3837" fmla="*/ 387706 h 1328385"/>
              <a:gd name="connsiteX3838" fmla="*/ 3568373 w 12183871"/>
              <a:gd name="connsiteY3838" fmla="*/ 387706 h 1328385"/>
              <a:gd name="connsiteX3839" fmla="*/ 3572437 w 12183871"/>
              <a:gd name="connsiteY3839" fmla="*/ 353207 h 1328385"/>
              <a:gd name="connsiteX3840" fmla="*/ 3572437 w 12183871"/>
              <a:gd name="connsiteY3840" fmla="*/ 316631 h 1328385"/>
              <a:gd name="connsiteX3841" fmla="*/ 3572437 w 12183871"/>
              <a:gd name="connsiteY3841" fmla="*/ 280055 h 1328385"/>
              <a:gd name="connsiteX3842" fmla="*/ 3576501 w 12183871"/>
              <a:gd name="connsiteY3842" fmla="*/ 249620 h 1328385"/>
              <a:gd name="connsiteX3843" fmla="*/ 3582552 w 12183871"/>
              <a:gd name="connsiteY3843" fmla="*/ 249620 h 1328385"/>
              <a:gd name="connsiteX3844" fmla="*/ 3582552 w 12183871"/>
              <a:gd name="connsiteY3844" fmla="*/ 379578 h 1328385"/>
              <a:gd name="connsiteX3845" fmla="*/ 3600794 w 12183871"/>
              <a:gd name="connsiteY3845" fmla="*/ 379578 h 1328385"/>
              <a:gd name="connsiteX3846" fmla="*/ 3598717 w 12183871"/>
              <a:gd name="connsiteY3846" fmla="*/ 389692 h 1328385"/>
              <a:gd name="connsiteX3847" fmla="*/ 3598717 w 12183871"/>
              <a:gd name="connsiteY3847" fmla="*/ 397820 h 1328385"/>
              <a:gd name="connsiteX3848" fmla="*/ 3594653 w 12183871"/>
              <a:gd name="connsiteY3848" fmla="*/ 405948 h 1328385"/>
              <a:gd name="connsiteX3849" fmla="*/ 3594653 w 12183871"/>
              <a:gd name="connsiteY3849" fmla="*/ 411999 h 1328385"/>
              <a:gd name="connsiteX3850" fmla="*/ 3616960 w 12183871"/>
              <a:gd name="connsiteY3850" fmla="*/ 405948 h 1328385"/>
              <a:gd name="connsiteX3851" fmla="*/ 3608832 w 12183871"/>
              <a:gd name="connsiteY3851" fmla="*/ 420127 h 1328385"/>
              <a:gd name="connsiteX3852" fmla="*/ 3623011 w 12183871"/>
              <a:gd name="connsiteY3852" fmla="*/ 428255 h 1328385"/>
              <a:gd name="connsiteX3853" fmla="*/ 3623011 w 12183871"/>
              <a:gd name="connsiteY3853" fmla="*/ 452639 h 1328385"/>
              <a:gd name="connsiteX3854" fmla="*/ 3635203 w 12183871"/>
              <a:gd name="connsiteY3854" fmla="*/ 452639 h 1328385"/>
              <a:gd name="connsiteX3855" fmla="*/ 3635203 w 12183871"/>
              <a:gd name="connsiteY3855" fmla="*/ 468895 h 1328385"/>
              <a:gd name="connsiteX3856" fmla="*/ 3641254 w 12183871"/>
              <a:gd name="connsiteY3856" fmla="*/ 468895 h 1328385"/>
              <a:gd name="connsiteX3857" fmla="*/ 3641254 w 12183871"/>
              <a:gd name="connsiteY3857" fmla="*/ 493279 h 1328385"/>
              <a:gd name="connsiteX3858" fmla="*/ 3649382 w 12183871"/>
              <a:gd name="connsiteY3858" fmla="*/ 493279 h 1328385"/>
              <a:gd name="connsiteX3859" fmla="*/ 3649382 w 12183871"/>
              <a:gd name="connsiteY3859" fmla="*/ 515586 h 1328385"/>
              <a:gd name="connsiteX3860" fmla="*/ 3657510 w 12183871"/>
              <a:gd name="connsiteY3860" fmla="*/ 515586 h 1328385"/>
              <a:gd name="connsiteX3861" fmla="*/ 3657510 w 12183871"/>
              <a:gd name="connsiteY3861" fmla="*/ 541957 h 1328385"/>
              <a:gd name="connsiteX3862" fmla="*/ 3663561 w 12183871"/>
              <a:gd name="connsiteY3862" fmla="*/ 541957 h 1328385"/>
              <a:gd name="connsiteX3863" fmla="*/ 3663561 w 12183871"/>
              <a:gd name="connsiteY3863" fmla="*/ 574469 h 1328385"/>
              <a:gd name="connsiteX3864" fmla="*/ 3675753 w 12183871"/>
              <a:gd name="connsiteY3864" fmla="*/ 574469 h 1328385"/>
              <a:gd name="connsiteX3865" fmla="*/ 3681803 w 12183871"/>
              <a:gd name="connsiteY3865" fmla="*/ 649608 h 1328385"/>
              <a:gd name="connsiteX3866" fmla="*/ 3689931 w 12183871"/>
              <a:gd name="connsiteY3866" fmla="*/ 649608 h 1328385"/>
              <a:gd name="connsiteX3867" fmla="*/ 3693995 w 12183871"/>
              <a:gd name="connsiteY3867" fmla="*/ 671915 h 1328385"/>
              <a:gd name="connsiteX3868" fmla="*/ 3693995 w 12183871"/>
              <a:gd name="connsiteY3868" fmla="*/ 700363 h 1328385"/>
              <a:gd name="connsiteX3869" fmla="*/ 3693995 w 12183871"/>
              <a:gd name="connsiteY3869" fmla="*/ 732875 h 1328385"/>
              <a:gd name="connsiteX3870" fmla="*/ 3698060 w 12183871"/>
              <a:gd name="connsiteY3870" fmla="*/ 759245 h 1328385"/>
              <a:gd name="connsiteX3871" fmla="*/ 3704110 w 12183871"/>
              <a:gd name="connsiteY3871" fmla="*/ 777488 h 1328385"/>
              <a:gd name="connsiteX3872" fmla="*/ 3704110 w 12183871"/>
              <a:gd name="connsiteY3872" fmla="*/ 733326 h 1328385"/>
              <a:gd name="connsiteX3873" fmla="*/ 3704110 w 12183871"/>
              <a:gd name="connsiteY3873" fmla="*/ 686635 h 1328385"/>
              <a:gd name="connsiteX3874" fmla="*/ 3704110 w 12183871"/>
              <a:gd name="connsiteY3874" fmla="*/ 645995 h 1328385"/>
              <a:gd name="connsiteX3875" fmla="*/ 3704110 w 12183871"/>
              <a:gd name="connsiteY3875" fmla="*/ 615560 h 1328385"/>
              <a:gd name="connsiteX3876" fmla="*/ 3708174 w 12183871"/>
              <a:gd name="connsiteY3876" fmla="*/ 615560 h 1328385"/>
              <a:gd name="connsiteX3877" fmla="*/ 3708174 w 12183871"/>
              <a:gd name="connsiteY3877" fmla="*/ 611406 h 1328385"/>
              <a:gd name="connsiteX3878" fmla="*/ 3712238 w 12183871"/>
              <a:gd name="connsiteY3878" fmla="*/ 609419 h 1328385"/>
              <a:gd name="connsiteX3879" fmla="*/ 3716302 w 12183871"/>
              <a:gd name="connsiteY3879" fmla="*/ 601291 h 1328385"/>
              <a:gd name="connsiteX3880" fmla="*/ 3716302 w 12183871"/>
              <a:gd name="connsiteY3880" fmla="*/ 591176 h 1328385"/>
              <a:gd name="connsiteX3881" fmla="*/ 3704110 w 12183871"/>
              <a:gd name="connsiteY3881" fmla="*/ 591176 h 1328385"/>
              <a:gd name="connsiteX3882" fmla="*/ 3704110 w 12183871"/>
              <a:gd name="connsiteY3882" fmla="*/ 550536 h 1328385"/>
              <a:gd name="connsiteX3883" fmla="*/ 3698060 w 12183871"/>
              <a:gd name="connsiteY3883" fmla="*/ 550536 h 1328385"/>
              <a:gd name="connsiteX3884" fmla="*/ 3693995 w 12183871"/>
              <a:gd name="connsiteY3884" fmla="*/ 546472 h 1328385"/>
              <a:gd name="connsiteX3885" fmla="*/ 3693995 w 12183871"/>
              <a:gd name="connsiteY3885" fmla="*/ 538344 h 1328385"/>
              <a:gd name="connsiteX3886" fmla="*/ 3693995 w 12183871"/>
              <a:gd name="connsiteY3886" fmla="*/ 534280 h 1328385"/>
              <a:gd name="connsiteX3887" fmla="*/ 3689931 w 12183871"/>
              <a:gd name="connsiteY3887" fmla="*/ 528230 h 1328385"/>
              <a:gd name="connsiteX3888" fmla="*/ 3689931 w 12183871"/>
              <a:gd name="connsiteY3888" fmla="*/ 516038 h 1328385"/>
              <a:gd name="connsiteX3889" fmla="*/ 3704110 w 12183871"/>
              <a:gd name="connsiteY3889" fmla="*/ 528230 h 1328385"/>
              <a:gd name="connsiteX3890" fmla="*/ 3704110 w 12183871"/>
              <a:gd name="connsiteY3890" fmla="*/ 501859 h 1328385"/>
              <a:gd name="connsiteX3891" fmla="*/ 3730481 w 12183871"/>
              <a:gd name="connsiteY3891" fmla="*/ 509987 h 1328385"/>
              <a:gd name="connsiteX3892" fmla="*/ 3734545 w 12183871"/>
              <a:gd name="connsiteY3892" fmla="*/ 534371 h 1328385"/>
              <a:gd name="connsiteX3893" fmla="*/ 3740596 w 12183871"/>
              <a:gd name="connsiteY3893" fmla="*/ 556678 h 1328385"/>
              <a:gd name="connsiteX3894" fmla="*/ 3744660 w 12183871"/>
              <a:gd name="connsiteY3894" fmla="*/ 574920 h 1328385"/>
              <a:gd name="connsiteX3895" fmla="*/ 3744660 w 12183871"/>
              <a:gd name="connsiteY3895" fmla="*/ 623688 h 1328385"/>
              <a:gd name="connsiteX3896" fmla="*/ 3771031 w 12183871"/>
              <a:gd name="connsiteY3896" fmla="*/ 631816 h 1328385"/>
              <a:gd name="connsiteX3897" fmla="*/ 3771031 w 12183871"/>
              <a:gd name="connsiteY3897" fmla="*/ 637867 h 1328385"/>
              <a:gd name="connsiteX3898" fmla="*/ 3762903 w 12183871"/>
              <a:gd name="connsiteY3898" fmla="*/ 652046 h 1328385"/>
              <a:gd name="connsiteX3899" fmla="*/ 3760916 w 12183871"/>
              <a:gd name="connsiteY3899" fmla="*/ 678417 h 1328385"/>
              <a:gd name="connsiteX3900" fmla="*/ 3760916 w 12183871"/>
              <a:gd name="connsiteY3900" fmla="*/ 708852 h 1328385"/>
              <a:gd name="connsiteX3901" fmla="*/ 3762903 w 12183871"/>
              <a:gd name="connsiteY3901" fmla="*/ 731159 h 1328385"/>
              <a:gd name="connsiteX3902" fmla="*/ 3771031 w 12183871"/>
              <a:gd name="connsiteY3902" fmla="*/ 731159 h 1328385"/>
              <a:gd name="connsiteX3903" fmla="*/ 3785210 w 12183871"/>
              <a:gd name="connsiteY3903" fmla="*/ 940409 h 1328385"/>
              <a:gd name="connsiteX3904" fmla="*/ 3803453 w 12183871"/>
              <a:gd name="connsiteY3904" fmla="*/ 940409 h 1328385"/>
              <a:gd name="connsiteX3905" fmla="*/ 3807517 w 12183871"/>
              <a:gd name="connsiteY3905" fmla="*/ 871321 h 1328385"/>
              <a:gd name="connsiteX3906" fmla="*/ 3811580 w 12183871"/>
              <a:gd name="connsiteY3906" fmla="*/ 794105 h 1328385"/>
              <a:gd name="connsiteX3907" fmla="*/ 3811580 w 12183871"/>
              <a:gd name="connsiteY3907" fmla="*/ 712825 h 1328385"/>
              <a:gd name="connsiteX3908" fmla="*/ 3811580 w 12183871"/>
              <a:gd name="connsiteY3908" fmla="*/ 623417 h 1328385"/>
              <a:gd name="connsiteX3909" fmla="*/ 3803453 w 12183871"/>
              <a:gd name="connsiteY3909" fmla="*/ 623417 h 1328385"/>
              <a:gd name="connsiteX3910" fmla="*/ 3803453 w 12183871"/>
              <a:gd name="connsiteY3910" fmla="*/ 574649 h 1328385"/>
              <a:gd name="connsiteX3911" fmla="*/ 3797402 w 12183871"/>
              <a:gd name="connsiteY3911" fmla="*/ 574649 h 1328385"/>
              <a:gd name="connsiteX3912" fmla="*/ 3785210 w 12183871"/>
              <a:gd name="connsiteY3912" fmla="*/ 515767 h 1328385"/>
              <a:gd name="connsiteX3913" fmla="*/ 3797402 w 12183871"/>
              <a:gd name="connsiteY3913" fmla="*/ 515767 h 1328385"/>
              <a:gd name="connsiteX3914" fmla="*/ 3797402 w 12183871"/>
              <a:gd name="connsiteY3914" fmla="*/ 527959 h 1328385"/>
              <a:gd name="connsiteX3915" fmla="*/ 3807517 w 12183871"/>
              <a:gd name="connsiteY3915" fmla="*/ 542137 h 1328385"/>
              <a:gd name="connsiteX3916" fmla="*/ 3815645 w 12183871"/>
              <a:gd name="connsiteY3916" fmla="*/ 556316 h 1328385"/>
              <a:gd name="connsiteX3917" fmla="*/ 3815645 w 12183871"/>
              <a:gd name="connsiteY3917" fmla="*/ 574559 h 1328385"/>
              <a:gd name="connsiteX3918" fmla="*/ 3819709 w 12183871"/>
              <a:gd name="connsiteY3918" fmla="*/ 600930 h 1328385"/>
              <a:gd name="connsiteX3919" fmla="*/ 3825759 w 12183871"/>
              <a:gd name="connsiteY3919" fmla="*/ 600930 h 1328385"/>
              <a:gd name="connsiteX3920" fmla="*/ 3825759 w 12183871"/>
              <a:gd name="connsiteY3920" fmla="*/ 649698 h 1328385"/>
              <a:gd name="connsiteX3921" fmla="*/ 3837951 w 12183871"/>
              <a:gd name="connsiteY3921" fmla="*/ 649698 h 1328385"/>
              <a:gd name="connsiteX3922" fmla="*/ 3837951 w 12183871"/>
              <a:gd name="connsiteY3922" fmla="*/ 678146 h 1328385"/>
              <a:gd name="connsiteX3923" fmla="*/ 3844002 w 12183871"/>
              <a:gd name="connsiteY3923" fmla="*/ 678146 h 1328385"/>
              <a:gd name="connsiteX3924" fmla="*/ 3848066 w 12183871"/>
              <a:gd name="connsiteY3924" fmla="*/ 708581 h 1328385"/>
              <a:gd name="connsiteX3925" fmla="*/ 3848066 w 12183871"/>
              <a:gd name="connsiteY3925" fmla="*/ 732965 h 1328385"/>
              <a:gd name="connsiteX3926" fmla="*/ 3848066 w 12183871"/>
              <a:gd name="connsiteY3926" fmla="*/ 755272 h 1328385"/>
              <a:gd name="connsiteX3927" fmla="*/ 3860258 w 12183871"/>
              <a:gd name="connsiteY3927" fmla="*/ 777578 h 1328385"/>
              <a:gd name="connsiteX3928" fmla="*/ 3862336 w 12183871"/>
              <a:gd name="connsiteY3928" fmla="*/ 714632 h 1328385"/>
              <a:gd name="connsiteX3929" fmla="*/ 3866399 w 12183871"/>
              <a:gd name="connsiteY3929" fmla="*/ 651685 h 1328385"/>
              <a:gd name="connsiteX3930" fmla="*/ 3870463 w 12183871"/>
              <a:gd name="connsiteY3930" fmla="*/ 590725 h 1328385"/>
              <a:gd name="connsiteX3931" fmla="*/ 3860349 w 12183871"/>
              <a:gd name="connsiteY3931" fmla="*/ 533829 h 1328385"/>
              <a:gd name="connsiteX3932" fmla="*/ 3860349 w 12183871"/>
              <a:gd name="connsiteY3932" fmla="*/ 479010 h 1328385"/>
              <a:gd name="connsiteX3933" fmla="*/ 3852220 w 12183871"/>
              <a:gd name="connsiteY3933" fmla="*/ 479010 h 1328385"/>
              <a:gd name="connsiteX3934" fmla="*/ 3844093 w 12183871"/>
              <a:gd name="connsiteY3934" fmla="*/ 428255 h 1328385"/>
              <a:gd name="connsiteX3935" fmla="*/ 3825850 w 12183871"/>
              <a:gd name="connsiteY3935" fmla="*/ 420127 h 1328385"/>
              <a:gd name="connsiteX3936" fmla="*/ 3803543 w 12183871"/>
              <a:gd name="connsiteY3936" fmla="*/ 379487 h 1328385"/>
              <a:gd name="connsiteX3937" fmla="*/ 3825850 w 12183871"/>
              <a:gd name="connsiteY3937" fmla="*/ 379487 h 1328385"/>
              <a:gd name="connsiteX3938" fmla="*/ 3825850 w 12183871"/>
              <a:gd name="connsiteY3938" fmla="*/ 371359 h 1328385"/>
              <a:gd name="connsiteX3939" fmla="*/ 3807607 w 12183871"/>
              <a:gd name="connsiteY3939" fmla="*/ 349052 h 1328385"/>
              <a:gd name="connsiteX3940" fmla="*/ 3789364 w 12183871"/>
              <a:gd name="connsiteY3940" fmla="*/ 320604 h 1328385"/>
              <a:gd name="connsiteX3941" fmla="*/ 3779249 w 12183871"/>
              <a:gd name="connsiteY3941" fmla="*/ 290170 h 1328385"/>
              <a:gd name="connsiteX3942" fmla="*/ 3803633 w 12183871"/>
              <a:gd name="connsiteY3942" fmla="*/ 290170 h 1328385"/>
              <a:gd name="connsiteX3943" fmla="*/ 3807697 w 12183871"/>
              <a:gd name="connsiteY3943" fmla="*/ 306426 h 1328385"/>
              <a:gd name="connsiteX3944" fmla="*/ 3815825 w 12183871"/>
              <a:gd name="connsiteY3944" fmla="*/ 316540 h 1328385"/>
              <a:gd name="connsiteX3945" fmla="*/ 3821966 w 12183871"/>
              <a:gd name="connsiteY3945" fmla="*/ 326655 h 1328385"/>
              <a:gd name="connsiteX3946" fmla="*/ 3830094 w 12183871"/>
              <a:gd name="connsiteY3946" fmla="*/ 334783 h 1328385"/>
              <a:gd name="connsiteX3947" fmla="*/ 3838222 w 12183871"/>
              <a:gd name="connsiteY3947" fmla="*/ 346975 h 1328385"/>
              <a:gd name="connsiteX3948" fmla="*/ 3838222 w 12183871"/>
              <a:gd name="connsiteY3948" fmla="*/ 365218 h 1328385"/>
              <a:gd name="connsiteX3949" fmla="*/ 3844273 w 12183871"/>
              <a:gd name="connsiteY3949" fmla="*/ 365218 h 1328385"/>
              <a:gd name="connsiteX3950" fmla="*/ 3844273 w 12183871"/>
              <a:gd name="connsiteY3950" fmla="*/ 379397 h 1328385"/>
              <a:gd name="connsiteX3951" fmla="*/ 3860529 w 12183871"/>
              <a:gd name="connsiteY3951" fmla="*/ 387525 h 1328385"/>
              <a:gd name="connsiteX3952" fmla="*/ 3866580 w 12183871"/>
              <a:gd name="connsiteY3952" fmla="*/ 428165 h 1328385"/>
              <a:gd name="connsiteX3953" fmla="*/ 3878772 w 12183871"/>
              <a:gd name="connsiteY3953" fmla="*/ 428165 h 1328385"/>
              <a:gd name="connsiteX3954" fmla="*/ 3884823 w 12183871"/>
              <a:gd name="connsiteY3954" fmla="*/ 460677 h 1328385"/>
              <a:gd name="connsiteX3955" fmla="*/ 3892951 w 12183871"/>
              <a:gd name="connsiteY3955" fmla="*/ 460677 h 1328385"/>
              <a:gd name="connsiteX3956" fmla="*/ 3892951 w 12183871"/>
              <a:gd name="connsiteY3956" fmla="*/ 487048 h 1328385"/>
              <a:gd name="connsiteX3957" fmla="*/ 3901079 w 12183871"/>
              <a:gd name="connsiteY3957" fmla="*/ 487048 h 1328385"/>
              <a:gd name="connsiteX3958" fmla="*/ 3901079 w 12183871"/>
              <a:gd name="connsiteY3958" fmla="*/ 527688 h 1328385"/>
              <a:gd name="connsiteX3959" fmla="*/ 3907130 w 12183871"/>
              <a:gd name="connsiteY3959" fmla="*/ 527688 h 1328385"/>
              <a:gd name="connsiteX3960" fmla="*/ 3925373 w 12183871"/>
              <a:gd name="connsiteY3960" fmla="*/ 631275 h 1328385"/>
              <a:gd name="connsiteX3961" fmla="*/ 3933500 w 12183871"/>
              <a:gd name="connsiteY3961" fmla="*/ 631275 h 1328385"/>
              <a:gd name="connsiteX3962" fmla="*/ 3937565 w 12183871"/>
              <a:gd name="connsiteY3962" fmla="*/ 541867 h 1328385"/>
              <a:gd name="connsiteX3963" fmla="*/ 3943616 w 12183871"/>
              <a:gd name="connsiteY3963" fmla="*/ 452459 h 1328385"/>
              <a:gd name="connsiteX3964" fmla="*/ 3947679 w 12183871"/>
              <a:gd name="connsiteY3964" fmla="*/ 357000 h 1328385"/>
              <a:gd name="connsiteX3965" fmla="*/ 3933500 w 12183871"/>
              <a:gd name="connsiteY3965" fmla="*/ 357000 h 1328385"/>
              <a:gd name="connsiteX3966" fmla="*/ 3925373 w 12183871"/>
              <a:gd name="connsiteY3966" fmla="*/ 316360 h 1328385"/>
              <a:gd name="connsiteX3967" fmla="*/ 3907130 w 12183871"/>
              <a:gd name="connsiteY3967" fmla="*/ 285925 h 1328385"/>
              <a:gd name="connsiteX3968" fmla="*/ 3888887 w 12183871"/>
              <a:gd name="connsiteY3968" fmla="*/ 257477 h 1328385"/>
              <a:gd name="connsiteX3969" fmla="*/ 3870644 w 12183871"/>
              <a:gd name="connsiteY3969" fmla="*/ 227042 h 1328385"/>
              <a:gd name="connsiteX3970" fmla="*/ 3860529 w 12183871"/>
              <a:gd name="connsiteY3970" fmla="*/ 190466 h 1328385"/>
              <a:gd name="connsiteX3971" fmla="*/ 3878772 w 12183871"/>
              <a:gd name="connsiteY3971" fmla="*/ 190466 h 1328385"/>
              <a:gd name="connsiteX3972" fmla="*/ 3884823 w 12183871"/>
              <a:gd name="connsiteY3972" fmla="*/ 216837 h 1328385"/>
              <a:gd name="connsiteX3973" fmla="*/ 3901079 w 12183871"/>
              <a:gd name="connsiteY3973" fmla="*/ 224965 h 1328385"/>
              <a:gd name="connsiteX3974" fmla="*/ 3925463 w 12183871"/>
              <a:gd name="connsiteY3974" fmla="*/ 271656 h 1328385"/>
              <a:gd name="connsiteX3975" fmla="*/ 3941719 w 12183871"/>
              <a:gd name="connsiteY3975" fmla="*/ 324488 h 1328385"/>
              <a:gd name="connsiteX3976" fmla="*/ 3947770 w 12183871"/>
              <a:gd name="connsiteY3976" fmla="*/ 324488 h 1328385"/>
              <a:gd name="connsiteX3977" fmla="*/ 3947770 w 12183871"/>
              <a:gd name="connsiteY3977" fmla="*/ 176739 h 1328385"/>
              <a:gd name="connsiteX3978" fmla="*/ 3959962 w 12183871"/>
              <a:gd name="connsiteY3978" fmla="*/ 176739 h 1328385"/>
              <a:gd name="connsiteX3979" fmla="*/ 3959962 w 12183871"/>
              <a:gd name="connsiteY3979" fmla="*/ 109728 h 1328385"/>
              <a:gd name="connsiteX3980" fmla="*/ 3966013 w 12183871"/>
              <a:gd name="connsiteY3980" fmla="*/ 109728 h 1328385"/>
              <a:gd name="connsiteX3981" fmla="*/ 3970077 w 12183871"/>
              <a:gd name="connsiteY3981" fmla="*/ 103677 h 1328385"/>
              <a:gd name="connsiteX3982" fmla="*/ 3970077 w 12183871"/>
              <a:gd name="connsiteY3982" fmla="*/ 95549 h 1328385"/>
              <a:gd name="connsiteX3983" fmla="*/ 3970077 w 12183871"/>
              <a:gd name="connsiteY3983" fmla="*/ 87421 h 1328385"/>
              <a:gd name="connsiteX3984" fmla="*/ 3978566 w 12183871"/>
              <a:gd name="connsiteY3984" fmla="*/ 81280 h 1328385"/>
              <a:gd name="connsiteX3985" fmla="*/ 3986694 w 12183871"/>
              <a:gd name="connsiteY3985" fmla="*/ 81280 h 1328385"/>
              <a:gd name="connsiteX3986" fmla="*/ 3986694 w 12183871"/>
              <a:gd name="connsiteY3986" fmla="*/ 87331 h 1328385"/>
              <a:gd name="connsiteX3987" fmla="*/ 3992745 w 12183871"/>
              <a:gd name="connsiteY3987" fmla="*/ 87331 h 1328385"/>
              <a:gd name="connsiteX3988" fmla="*/ 3986694 w 12183871"/>
              <a:gd name="connsiteY3988" fmla="*/ 176739 h 1328385"/>
              <a:gd name="connsiteX3989" fmla="*/ 3978566 w 12183871"/>
              <a:gd name="connsiteY3989" fmla="*/ 176739 h 1328385"/>
              <a:gd name="connsiteX3990" fmla="*/ 3986694 w 12183871"/>
              <a:gd name="connsiteY3990" fmla="*/ 217379 h 1328385"/>
              <a:gd name="connsiteX3991" fmla="*/ 4000873 w 12183871"/>
              <a:gd name="connsiteY3991" fmla="*/ 225507 h 1328385"/>
              <a:gd name="connsiteX3992" fmla="*/ 4009001 w 12183871"/>
              <a:gd name="connsiteY3992" fmla="*/ 231558 h 1328385"/>
              <a:gd name="connsiteX3993" fmla="*/ 4019206 w 12183871"/>
              <a:gd name="connsiteY3993" fmla="*/ 239686 h 1328385"/>
              <a:gd name="connsiteX3994" fmla="*/ 4029321 w 12183871"/>
              <a:gd name="connsiteY3994" fmla="*/ 245736 h 1328385"/>
              <a:gd name="connsiteX3995" fmla="*/ 4045577 w 12183871"/>
              <a:gd name="connsiteY3995" fmla="*/ 249800 h 1328385"/>
              <a:gd name="connsiteX3996" fmla="*/ 4045577 w 12183871"/>
              <a:gd name="connsiteY3996" fmla="*/ 243750 h 1328385"/>
              <a:gd name="connsiteX3997" fmla="*/ 4067883 w 12183871"/>
              <a:gd name="connsiteY3997" fmla="*/ 225507 h 1328385"/>
              <a:gd name="connsiteX3998" fmla="*/ 4067883 w 12183871"/>
              <a:gd name="connsiteY3998" fmla="*/ 191008 h 1328385"/>
              <a:gd name="connsiteX3999" fmla="*/ 4092268 w 12183871"/>
              <a:gd name="connsiteY3999" fmla="*/ 191008 h 1328385"/>
              <a:gd name="connsiteX4000" fmla="*/ 4092268 w 12183871"/>
              <a:gd name="connsiteY4000" fmla="*/ 209251 h 1328385"/>
              <a:gd name="connsiteX4001" fmla="*/ 4086217 w 12183871"/>
              <a:gd name="connsiteY4001" fmla="*/ 209251 h 1328385"/>
              <a:gd name="connsiteX4002" fmla="*/ 4086217 w 12183871"/>
              <a:gd name="connsiteY4002" fmla="*/ 217379 h 1328385"/>
              <a:gd name="connsiteX4003" fmla="*/ 4092268 w 12183871"/>
              <a:gd name="connsiteY4003" fmla="*/ 217379 h 1328385"/>
              <a:gd name="connsiteX4004" fmla="*/ 4090281 w 12183871"/>
              <a:gd name="connsiteY4004" fmla="*/ 221443 h 1328385"/>
              <a:gd name="connsiteX4005" fmla="*/ 4090281 w 12183871"/>
              <a:gd name="connsiteY4005" fmla="*/ 221443 h 1328385"/>
              <a:gd name="connsiteX4006" fmla="*/ 4090281 w 12183871"/>
              <a:gd name="connsiteY4006" fmla="*/ 221443 h 1328385"/>
              <a:gd name="connsiteX4007" fmla="*/ 4086217 w 12183871"/>
              <a:gd name="connsiteY4007" fmla="*/ 221443 h 1328385"/>
              <a:gd name="connsiteX4008" fmla="*/ 4086217 w 12183871"/>
              <a:gd name="connsiteY4008" fmla="*/ 225507 h 1328385"/>
              <a:gd name="connsiteX4009" fmla="*/ 4086217 w 12183871"/>
              <a:gd name="connsiteY4009" fmla="*/ 284390 h 1328385"/>
              <a:gd name="connsiteX4010" fmla="*/ 4074025 w 12183871"/>
              <a:gd name="connsiteY4010" fmla="*/ 284390 h 1328385"/>
              <a:gd name="connsiteX4011" fmla="*/ 4086217 w 12183871"/>
              <a:gd name="connsiteY4011" fmla="*/ 306696 h 1328385"/>
              <a:gd name="connsiteX4012" fmla="*/ 4074025 w 12183871"/>
              <a:gd name="connsiteY4012" fmla="*/ 306696 h 1328385"/>
              <a:gd name="connsiteX4013" fmla="*/ 4074025 w 12183871"/>
              <a:gd name="connsiteY4013" fmla="*/ 312747 h 1328385"/>
              <a:gd name="connsiteX4014" fmla="*/ 4086217 w 12183871"/>
              <a:gd name="connsiteY4014" fmla="*/ 312747 h 1328385"/>
              <a:gd name="connsiteX4015" fmla="*/ 4086217 w 12183871"/>
              <a:gd name="connsiteY4015" fmla="*/ 330990 h 1328385"/>
              <a:gd name="connsiteX4016" fmla="*/ 4100395 w 12183871"/>
              <a:gd name="connsiteY4016" fmla="*/ 339118 h 1328385"/>
              <a:gd name="connsiteX4017" fmla="*/ 4126766 w 12183871"/>
              <a:gd name="connsiteY4017" fmla="*/ 412270 h 1328385"/>
              <a:gd name="connsiteX4018" fmla="*/ 4132817 w 12183871"/>
              <a:gd name="connsiteY4018" fmla="*/ 412270 h 1328385"/>
              <a:gd name="connsiteX4019" fmla="*/ 4136881 w 12183871"/>
              <a:gd name="connsiteY4019" fmla="*/ 357451 h 1328385"/>
              <a:gd name="connsiteX4020" fmla="*/ 4145009 w 12183871"/>
              <a:gd name="connsiteY4020" fmla="*/ 308683 h 1328385"/>
              <a:gd name="connsiteX4021" fmla="*/ 4155124 w 12183871"/>
              <a:gd name="connsiteY4021" fmla="*/ 266056 h 1328385"/>
              <a:gd name="connsiteX4022" fmla="*/ 4167316 w 12183871"/>
              <a:gd name="connsiteY4022" fmla="*/ 217288 h 1328385"/>
              <a:gd name="connsiteX4023" fmla="*/ 4189623 w 12183871"/>
              <a:gd name="connsiteY4023" fmla="*/ 209160 h 1328385"/>
              <a:gd name="connsiteX4024" fmla="*/ 4189623 w 12183871"/>
              <a:gd name="connsiteY4024" fmla="*/ 190918 h 1328385"/>
              <a:gd name="connsiteX4025" fmla="*/ 4214007 w 12183871"/>
              <a:gd name="connsiteY4025" fmla="*/ 203110 h 1328385"/>
              <a:gd name="connsiteX4026" fmla="*/ 4207956 w 12183871"/>
              <a:gd name="connsiteY4026" fmla="*/ 249800 h 1328385"/>
              <a:gd name="connsiteX4027" fmla="*/ 4195764 w 12183871"/>
              <a:gd name="connsiteY4027" fmla="*/ 249800 h 1328385"/>
              <a:gd name="connsiteX4028" fmla="*/ 4195764 w 12183871"/>
              <a:gd name="connsiteY4028" fmla="*/ 324939 h 1328385"/>
              <a:gd name="connsiteX4029" fmla="*/ 4189713 w 12183871"/>
              <a:gd name="connsiteY4029" fmla="*/ 324939 h 1328385"/>
              <a:gd name="connsiteX4030" fmla="*/ 4181585 w 12183871"/>
              <a:gd name="connsiteY4030" fmla="*/ 420398 h 1328385"/>
              <a:gd name="connsiteX4031" fmla="*/ 4173457 w 12183871"/>
              <a:gd name="connsiteY4031" fmla="*/ 420398 h 1328385"/>
              <a:gd name="connsiteX4032" fmla="*/ 4173457 w 12183871"/>
              <a:gd name="connsiteY4032" fmla="*/ 493550 h 1328385"/>
              <a:gd name="connsiteX4033" fmla="*/ 4167406 w 12183871"/>
              <a:gd name="connsiteY4033" fmla="*/ 493550 h 1328385"/>
              <a:gd name="connsiteX4034" fmla="*/ 4173457 w 12183871"/>
              <a:gd name="connsiteY4034" fmla="*/ 609329 h 1328385"/>
              <a:gd name="connsiteX4035" fmla="*/ 4181585 w 12183871"/>
              <a:gd name="connsiteY4035" fmla="*/ 609329 h 1328385"/>
              <a:gd name="connsiteX4036" fmla="*/ 4185649 w 12183871"/>
              <a:gd name="connsiteY4036" fmla="*/ 633713 h 1328385"/>
              <a:gd name="connsiteX4037" fmla="*/ 4185649 w 12183871"/>
              <a:gd name="connsiteY4037" fmla="*/ 656020 h 1328385"/>
              <a:gd name="connsiteX4038" fmla="*/ 4185649 w 12183871"/>
              <a:gd name="connsiteY4038" fmla="*/ 678327 h 1328385"/>
              <a:gd name="connsiteX4039" fmla="*/ 4195764 w 12183871"/>
              <a:gd name="connsiteY4039" fmla="*/ 696569 h 1328385"/>
              <a:gd name="connsiteX4040" fmla="*/ 4191700 w 12183871"/>
              <a:gd name="connsiteY4040" fmla="*/ 637687 h 1328385"/>
              <a:gd name="connsiteX4041" fmla="*/ 4181585 w 12183871"/>
              <a:gd name="connsiteY4041" fmla="*/ 582868 h 1328385"/>
              <a:gd name="connsiteX4042" fmla="*/ 4173457 w 12183871"/>
              <a:gd name="connsiteY4042" fmla="*/ 528049 h 1328385"/>
              <a:gd name="connsiteX4043" fmla="*/ 4177521 w 12183871"/>
              <a:gd name="connsiteY4043" fmla="*/ 528049 h 1328385"/>
              <a:gd name="connsiteX4044" fmla="*/ 4177521 w 12183871"/>
              <a:gd name="connsiteY4044" fmla="*/ 530036 h 1328385"/>
              <a:gd name="connsiteX4045" fmla="*/ 4177521 w 12183871"/>
              <a:gd name="connsiteY4045" fmla="*/ 530036 h 1328385"/>
              <a:gd name="connsiteX4046" fmla="*/ 4177521 w 12183871"/>
              <a:gd name="connsiteY4046" fmla="*/ 530036 h 1328385"/>
              <a:gd name="connsiteX4047" fmla="*/ 4177521 w 12183871"/>
              <a:gd name="connsiteY4047" fmla="*/ 530036 h 1328385"/>
              <a:gd name="connsiteX4048" fmla="*/ 4181585 w 12183871"/>
              <a:gd name="connsiteY4048" fmla="*/ 534100 h 1328385"/>
              <a:gd name="connsiteX4049" fmla="*/ 4207956 w 12183871"/>
              <a:gd name="connsiteY4049" fmla="*/ 528049 h 1328385"/>
              <a:gd name="connsiteX4050" fmla="*/ 4207956 w 12183871"/>
              <a:gd name="connsiteY4050" fmla="*/ 534100 h 1328385"/>
              <a:gd name="connsiteX4051" fmla="*/ 4218071 w 12183871"/>
              <a:gd name="connsiteY4051" fmla="*/ 560471 h 1328385"/>
              <a:gd name="connsiteX4052" fmla="*/ 4230263 w 12183871"/>
              <a:gd name="connsiteY4052" fmla="*/ 592983 h 1328385"/>
              <a:gd name="connsiteX4053" fmla="*/ 4240378 w 12183871"/>
              <a:gd name="connsiteY4053" fmla="*/ 631545 h 1328385"/>
              <a:gd name="connsiteX4054" fmla="*/ 4248506 w 12183871"/>
              <a:gd name="connsiteY4054" fmla="*/ 664057 h 1328385"/>
              <a:gd name="connsiteX4055" fmla="*/ 4248506 w 12183871"/>
              <a:gd name="connsiteY4055" fmla="*/ 712825 h 1328385"/>
              <a:gd name="connsiteX4056" fmla="*/ 4254557 w 12183871"/>
              <a:gd name="connsiteY4056" fmla="*/ 712825 h 1328385"/>
              <a:gd name="connsiteX4057" fmla="*/ 4254557 w 12183871"/>
              <a:gd name="connsiteY4057" fmla="*/ 627662 h 1328385"/>
              <a:gd name="connsiteX4058" fmla="*/ 4262685 w 12183871"/>
              <a:gd name="connsiteY4058" fmla="*/ 542318 h 1328385"/>
              <a:gd name="connsiteX4059" fmla="*/ 4276864 w 12183871"/>
              <a:gd name="connsiteY4059" fmla="*/ 456974 h 1328385"/>
              <a:gd name="connsiteX4060" fmla="*/ 4295106 w 12183871"/>
              <a:gd name="connsiteY4060" fmla="*/ 387886 h 1328385"/>
              <a:gd name="connsiteX4061" fmla="*/ 4311363 w 12183871"/>
              <a:gd name="connsiteY4061" fmla="*/ 284299 h 1328385"/>
              <a:gd name="connsiteX4062" fmla="*/ 4317413 w 12183871"/>
              <a:gd name="connsiteY4062" fmla="*/ 284299 h 1328385"/>
              <a:gd name="connsiteX4063" fmla="*/ 4321477 w 12183871"/>
              <a:gd name="connsiteY4063" fmla="*/ 280235 h 1328385"/>
              <a:gd name="connsiteX4064" fmla="*/ 4325541 w 12183871"/>
              <a:gd name="connsiteY4064" fmla="*/ 276171 h 1328385"/>
              <a:gd name="connsiteX4065" fmla="*/ 4325541 w 12183871"/>
              <a:gd name="connsiteY4065" fmla="*/ 276171 h 1328385"/>
              <a:gd name="connsiteX4066" fmla="*/ 4325541 w 12183871"/>
              <a:gd name="connsiteY4066" fmla="*/ 276171 h 1328385"/>
              <a:gd name="connsiteX4067" fmla="*/ 4329605 w 12183871"/>
              <a:gd name="connsiteY4067" fmla="*/ 276171 h 1328385"/>
              <a:gd name="connsiteX4068" fmla="*/ 4335746 w 12183871"/>
              <a:gd name="connsiteY4068" fmla="*/ 276171 h 1328385"/>
              <a:gd name="connsiteX4069" fmla="*/ 4333669 w 12183871"/>
              <a:gd name="connsiteY4069" fmla="*/ 326926 h 1328385"/>
              <a:gd name="connsiteX4070" fmla="*/ 4333669 w 12183871"/>
              <a:gd name="connsiteY4070" fmla="*/ 389873 h 1328385"/>
              <a:gd name="connsiteX4071" fmla="*/ 4329605 w 12183871"/>
              <a:gd name="connsiteY4071" fmla="*/ 452820 h 1328385"/>
              <a:gd name="connsiteX4072" fmla="*/ 4325541 w 12183871"/>
              <a:gd name="connsiteY4072" fmla="*/ 497524 h 1328385"/>
              <a:gd name="connsiteX4073" fmla="*/ 4325541 w 12183871"/>
              <a:gd name="connsiteY4073" fmla="*/ 552343 h 1328385"/>
              <a:gd name="connsiteX4074" fmla="*/ 4333669 w 12183871"/>
              <a:gd name="connsiteY4074" fmla="*/ 615289 h 1328385"/>
              <a:gd name="connsiteX4075" fmla="*/ 4343874 w 12183871"/>
              <a:gd name="connsiteY4075" fmla="*/ 678236 h 1328385"/>
              <a:gd name="connsiteX4076" fmla="*/ 4353989 w 12183871"/>
              <a:gd name="connsiteY4076" fmla="*/ 737119 h 1328385"/>
              <a:gd name="connsiteX4077" fmla="*/ 4370245 w 12183871"/>
              <a:gd name="connsiteY4077" fmla="*/ 785887 h 1328385"/>
              <a:gd name="connsiteX4078" fmla="*/ 4374309 w 12183871"/>
              <a:gd name="connsiteY4078" fmla="*/ 814335 h 1328385"/>
              <a:gd name="connsiteX4079" fmla="*/ 4374309 w 12183871"/>
              <a:gd name="connsiteY4079" fmla="*/ 852898 h 1328385"/>
              <a:gd name="connsiteX4080" fmla="*/ 4374309 w 12183871"/>
              <a:gd name="connsiteY4080" fmla="*/ 885410 h 1328385"/>
              <a:gd name="connsiteX4081" fmla="*/ 4374309 w 12183871"/>
              <a:gd name="connsiteY4081" fmla="*/ 917922 h 1328385"/>
              <a:gd name="connsiteX4082" fmla="*/ 4384514 w 12183871"/>
              <a:gd name="connsiteY4082" fmla="*/ 940229 h 1328385"/>
              <a:gd name="connsiteX4083" fmla="*/ 4398693 w 12183871"/>
              <a:gd name="connsiteY4083" fmla="*/ 704607 h 1328385"/>
              <a:gd name="connsiteX4084" fmla="*/ 4392643 w 12183871"/>
              <a:gd name="connsiteY4084" fmla="*/ 704607 h 1328385"/>
              <a:gd name="connsiteX4085" fmla="*/ 4392643 w 12183871"/>
              <a:gd name="connsiteY4085" fmla="*/ 609419 h 1328385"/>
              <a:gd name="connsiteX4086" fmla="*/ 4376386 w 12183871"/>
              <a:gd name="connsiteY4086" fmla="*/ 568779 h 1328385"/>
              <a:gd name="connsiteX4087" fmla="*/ 4370245 w 12183871"/>
              <a:gd name="connsiteY4087" fmla="*/ 528139 h 1328385"/>
              <a:gd name="connsiteX4088" fmla="*/ 4392552 w 12183871"/>
              <a:gd name="connsiteY4088" fmla="*/ 534190 h 1328385"/>
              <a:gd name="connsiteX4089" fmla="*/ 4394539 w 12183871"/>
              <a:gd name="connsiteY4089" fmla="*/ 556497 h 1328385"/>
              <a:gd name="connsiteX4090" fmla="*/ 4406731 w 12183871"/>
              <a:gd name="connsiteY4090" fmla="*/ 586932 h 1328385"/>
              <a:gd name="connsiteX4091" fmla="*/ 4414859 w 12183871"/>
              <a:gd name="connsiteY4091" fmla="*/ 619444 h 1328385"/>
              <a:gd name="connsiteX4092" fmla="*/ 4424974 w 12183871"/>
              <a:gd name="connsiteY4092" fmla="*/ 649879 h 1328385"/>
              <a:gd name="connsiteX4093" fmla="*/ 4433102 w 12183871"/>
              <a:gd name="connsiteY4093" fmla="*/ 664057 h 1328385"/>
              <a:gd name="connsiteX4094" fmla="*/ 4433102 w 12183871"/>
              <a:gd name="connsiteY4094" fmla="*/ 649879 h 1328385"/>
              <a:gd name="connsiteX4095" fmla="*/ 4439153 w 12183871"/>
              <a:gd name="connsiteY4095" fmla="*/ 631636 h 1328385"/>
              <a:gd name="connsiteX4096" fmla="*/ 4443217 w 12183871"/>
              <a:gd name="connsiteY4096" fmla="*/ 601201 h 1328385"/>
              <a:gd name="connsiteX4097" fmla="*/ 4443217 w 12183871"/>
              <a:gd name="connsiteY4097" fmla="*/ 560561 h 1328385"/>
              <a:gd name="connsiteX4098" fmla="*/ 4443217 w 12183871"/>
              <a:gd name="connsiteY4098" fmla="*/ 528049 h 1328385"/>
              <a:gd name="connsiteX4099" fmla="*/ 4439153 w 12183871"/>
              <a:gd name="connsiteY4099" fmla="*/ 501678 h 1328385"/>
              <a:gd name="connsiteX4100" fmla="*/ 4433102 w 12183871"/>
              <a:gd name="connsiteY4100" fmla="*/ 501678 h 1328385"/>
              <a:gd name="connsiteX4101" fmla="*/ 4433102 w 12183871"/>
              <a:gd name="connsiteY4101" fmla="*/ 371720 h 1328385"/>
              <a:gd name="connsiteX4102" fmla="*/ 4424974 w 12183871"/>
              <a:gd name="connsiteY4102" fmla="*/ 371720 h 1328385"/>
              <a:gd name="connsiteX4103" fmla="*/ 4424974 w 12183871"/>
              <a:gd name="connsiteY4103" fmla="*/ 325030 h 1328385"/>
              <a:gd name="connsiteX4104" fmla="*/ 4416846 w 12183871"/>
              <a:gd name="connsiteY4104" fmla="*/ 325030 h 1328385"/>
              <a:gd name="connsiteX4105" fmla="*/ 4416846 w 12183871"/>
              <a:gd name="connsiteY4105" fmla="*/ 276262 h 1328385"/>
              <a:gd name="connsiteX4106" fmla="*/ 4410795 w 12183871"/>
              <a:gd name="connsiteY4106" fmla="*/ 276262 h 1328385"/>
              <a:gd name="connsiteX4107" fmla="*/ 4410795 w 12183871"/>
              <a:gd name="connsiteY4107" fmla="*/ 231558 h 1328385"/>
              <a:gd name="connsiteX4108" fmla="*/ 4398603 w 12183871"/>
              <a:gd name="connsiteY4108" fmla="*/ 231558 h 1328385"/>
              <a:gd name="connsiteX4109" fmla="*/ 4398603 w 12183871"/>
              <a:gd name="connsiteY4109" fmla="*/ 176739 h 1328385"/>
              <a:gd name="connsiteX4110" fmla="*/ 4392552 w 12183871"/>
              <a:gd name="connsiteY4110" fmla="*/ 176739 h 1328385"/>
              <a:gd name="connsiteX4111" fmla="*/ 4384424 w 12183871"/>
              <a:gd name="connsiteY4111" fmla="*/ 127971 h 1328385"/>
              <a:gd name="connsiteX4112" fmla="*/ 4410795 w 12183871"/>
              <a:gd name="connsiteY4112" fmla="*/ 136099 h 1328385"/>
              <a:gd name="connsiteX4113" fmla="*/ 4465614 w 12183871"/>
              <a:gd name="connsiteY4113" fmla="*/ 434667 h 1328385"/>
              <a:gd name="connsiteX4114" fmla="*/ 4469678 w 12183871"/>
              <a:gd name="connsiteY4114" fmla="*/ 461038 h 1328385"/>
              <a:gd name="connsiteX4115" fmla="*/ 4465614 w 12183871"/>
              <a:gd name="connsiteY4115" fmla="*/ 483345 h 1328385"/>
              <a:gd name="connsiteX4116" fmla="*/ 4465614 w 12183871"/>
              <a:gd name="connsiteY4116" fmla="*/ 501588 h 1328385"/>
              <a:gd name="connsiteX4117" fmla="*/ 4473742 w 12183871"/>
              <a:gd name="connsiteY4117" fmla="*/ 515767 h 1328385"/>
              <a:gd name="connsiteX4118" fmla="*/ 4498126 w 12183871"/>
              <a:gd name="connsiteY4118" fmla="*/ 330900 h 1328385"/>
              <a:gd name="connsiteX4119" fmla="*/ 4516369 w 12183871"/>
              <a:gd name="connsiteY4119" fmla="*/ 265876 h 1328385"/>
              <a:gd name="connsiteX4120" fmla="*/ 4532625 w 12183871"/>
              <a:gd name="connsiteY4120" fmla="*/ 190737 h 1328385"/>
              <a:gd name="connsiteX4121" fmla="*/ 4554931 w 12183871"/>
              <a:gd name="connsiteY4121" fmla="*/ 202929 h 1328385"/>
              <a:gd name="connsiteX4122" fmla="*/ 4550867 w 12183871"/>
              <a:gd name="connsiteY4122" fmla="*/ 221172 h 1328385"/>
              <a:gd name="connsiteX4123" fmla="*/ 4538675 w 12183871"/>
              <a:gd name="connsiteY4123" fmla="*/ 249620 h 1328385"/>
              <a:gd name="connsiteX4124" fmla="*/ 4532534 w 12183871"/>
              <a:gd name="connsiteY4124" fmla="*/ 286196 h 1328385"/>
              <a:gd name="connsiteX4125" fmla="*/ 4524406 w 12183871"/>
              <a:gd name="connsiteY4125" fmla="*/ 324759 h 1328385"/>
              <a:gd name="connsiteX4126" fmla="*/ 4520342 w 12183871"/>
              <a:gd name="connsiteY4126" fmla="*/ 361335 h 1328385"/>
              <a:gd name="connsiteX4127" fmla="*/ 4516278 w 12183871"/>
              <a:gd name="connsiteY4127" fmla="*/ 387706 h 1328385"/>
              <a:gd name="connsiteX4128" fmla="*/ 4520342 w 12183871"/>
              <a:gd name="connsiteY4128" fmla="*/ 405948 h 1328385"/>
              <a:gd name="connsiteX4129" fmla="*/ 4524406 w 12183871"/>
              <a:gd name="connsiteY4129" fmla="*/ 387706 h 1328385"/>
              <a:gd name="connsiteX4130" fmla="*/ 4524406 w 12183871"/>
              <a:gd name="connsiteY4130" fmla="*/ 375514 h 1328385"/>
              <a:gd name="connsiteX4131" fmla="*/ 4528470 w 12183871"/>
              <a:gd name="connsiteY4131" fmla="*/ 365399 h 1328385"/>
              <a:gd name="connsiteX4132" fmla="*/ 4536598 w 12183871"/>
              <a:gd name="connsiteY4132" fmla="*/ 357271 h 1328385"/>
              <a:gd name="connsiteX4133" fmla="*/ 4542649 w 12183871"/>
              <a:gd name="connsiteY4133" fmla="*/ 349143 h 1328385"/>
              <a:gd name="connsiteX4134" fmla="*/ 4554841 w 12183871"/>
              <a:gd name="connsiteY4134" fmla="*/ 347156 h 1328385"/>
              <a:gd name="connsiteX4135" fmla="*/ 4554841 w 12183871"/>
              <a:gd name="connsiteY4135" fmla="*/ 428436 h 1328385"/>
              <a:gd name="connsiteX4136" fmla="*/ 4560982 w 12183871"/>
              <a:gd name="connsiteY4136" fmla="*/ 428436 h 1328385"/>
              <a:gd name="connsiteX4137" fmla="*/ 4560982 w 12183871"/>
              <a:gd name="connsiteY4137" fmla="*/ 412180 h 1328385"/>
              <a:gd name="connsiteX4138" fmla="*/ 4587353 w 12183871"/>
              <a:gd name="connsiteY4138" fmla="*/ 389873 h 1328385"/>
              <a:gd name="connsiteX4139" fmla="*/ 4605596 w 12183871"/>
              <a:gd name="connsiteY4139" fmla="*/ 365489 h 1328385"/>
              <a:gd name="connsiteX4140" fmla="*/ 4623839 w 12183871"/>
              <a:gd name="connsiteY4140" fmla="*/ 339118 h 1328385"/>
              <a:gd name="connsiteX4141" fmla="*/ 4646146 w 12183871"/>
              <a:gd name="connsiteY4141" fmla="*/ 312747 h 1328385"/>
              <a:gd name="connsiteX4142" fmla="*/ 4676581 w 12183871"/>
              <a:gd name="connsiteY4142" fmla="*/ 298568 h 1328385"/>
              <a:gd name="connsiteX4143" fmla="*/ 4672517 w 12183871"/>
              <a:gd name="connsiteY4143" fmla="*/ 312747 h 1328385"/>
              <a:gd name="connsiteX4144" fmla="*/ 4668452 w 12183871"/>
              <a:gd name="connsiteY4144" fmla="*/ 320875 h 1328385"/>
              <a:gd name="connsiteX4145" fmla="*/ 4660325 w 12183871"/>
              <a:gd name="connsiteY4145" fmla="*/ 330990 h 1328385"/>
              <a:gd name="connsiteX4146" fmla="*/ 4654274 w 12183871"/>
              <a:gd name="connsiteY4146" fmla="*/ 339118 h 1328385"/>
              <a:gd name="connsiteX4147" fmla="*/ 4642082 w 12183871"/>
              <a:gd name="connsiteY4147" fmla="*/ 339118 h 1328385"/>
              <a:gd name="connsiteX4148" fmla="*/ 4642082 w 12183871"/>
              <a:gd name="connsiteY4148" fmla="*/ 357361 h 1328385"/>
              <a:gd name="connsiteX4149" fmla="*/ 4627903 w 12183871"/>
              <a:gd name="connsiteY4149" fmla="*/ 365489 h 1328385"/>
              <a:gd name="connsiteX4150" fmla="*/ 4627903 w 12183871"/>
              <a:gd name="connsiteY4150" fmla="*/ 371540 h 1328385"/>
              <a:gd name="connsiteX4151" fmla="*/ 4613724 w 12183871"/>
              <a:gd name="connsiteY4151" fmla="*/ 379668 h 1328385"/>
              <a:gd name="connsiteX4152" fmla="*/ 4613724 w 12183871"/>
              <a:gd name="connsiteY4152" fmla="*/ 397911 h 1328385"/>
              <a:gd name="connsiteX4153" fmla="*/ 4595481 w 12183871"/>
              <a:gd name="connsiteY4153" fmla="*/ 406039 h 1328385"/>
              <a:gd name="connsiteX4154" fmla="*/ 4583289 w 12183871"/>
              <a:gd name="connsiteY4154" fmla="*/ 430423 h 1328385"/>
              <a:gd name="connsiteX4155" fmla="*/ 4573174 w 12183871"/>
              <a:gd name="connsiteY4155" fmla="*/ 456794 h 1328385"/>
              <a:gd name="connsiteX4156" fmla="*/ 4554931 w 12183871"/>
              <a:gd name="connsiteY4156" fmla="*/ 479100 h 1328385"/>
              <a:gd name="connsiteX4157" fmla="*/ 4595571 w 12183871"/>
              <a:gd name="connsiteY4157" fmla="*/ 623327 h 1328385"/>
              <a:gd name="connsiteX4158" fmla="*/ 4601622 w 12183871"/>
              <a:gd name="connsiteY4158" fmla="*/ 623327 h 1328385"/>
              <a:gd name="connsiteX4159" fmla="*/ 4605686 w 12183871"/>
              <a:gd name="connsiteY4159" fmla="*/ 601020 h 1328385"/>
              <a:gd name="connsiteX4160" fmla="*/ 4609750 w 12183871"/>
              <a:gd name="connsiteY4160" fmla="*/ 586842 h 1328385"/>
              <a:gd name="connsiteX4161" fmla="*/ 4613814 w 12183871"/>
              <a:gd name="connsiteY4161" fmla="*/ 574649 h 1328385"/>
              <a:gd name="connsiteX4162" fmla="*/ 4619865 w 12183871"/>
              <a:gd name="connsiteY4162" fmla="*/ 556407 h 1328385"/>
              <a:gd name="connsiteX4163" fmla="*/ 4636121 w 12183871"/>
              <a:gd name="connsiteY4163" fmla="*/ 460948 h 1328385"/>
              <a:gd name="connsiteX4164" fmla="*/ 4701145 w 12183871"/>
              <a:gd name="connsiteY4164" fmla="*/ 276081 h 1328385"/>
              <a:gd name="connsiteX4165" fmla="*/ 4717401 w 12183871"/>
              <a:gd name="connsiteY4165" fmla="*/ 276081 h 1328385"/>
              <a:gd name="connsiteX4166" fmla="*/ 4695094 w 12183871"/>
              <a:gd name="connsiteY4166" fmla="*/ 387796 h 1328385"/>
              <a:gd name="connsiteX4167" fmla="*/ 4691030 w 12183871"/>
              <a:gd name="connsiteY4167" fmla="*/ 389783 h 1328385"/>
              <a:gd name="connsiteX4168" fmla="*/ 4691030 w 12183871"/>
              <a:gd name="connsiteY4168" fmla="*/ 393847 h 1328385"/>
              <a:gd name="connsiteX4169" fmla="*/ 4686966 w 12183871"/>
              <a:gd name="connsiteY4169" fmla="*/ 389783 h 1328385"/>
              <a:gd name="connsiteX4170" fmla="*/ 4686966 w 12183871"/>
              <a:gd name="connsiteY4170" fmla="*/ 389783 h 1328385"/>
              <a:gd name="connsiteX4171" fmla="*/ 4682903 w 12183871"/>
              <a:gd name="connsiteY4171" fmla="*/ 397911 h 1328385"/>
              <a:gd name="connsiteX4172" fmla="*/ 4701145 w 12183871"/>
              <a:gd name="connsiteY4172" fmla="*/ 406039 h 1328385"/>
              <a:gd name="connsiteX4173" fmla="*/ 4723452 w 12183871"/>
              <a:gd name="connsiteY4173" fmla="*/ 515767 h 1328385"/>
              <a:gd name="connsiteX4174" fmla="*/ 4727516 w 12183871"/>
              <a:gd name="connsiteY4174" fmla="*/ 515767 h 1328385"/>
              <a:gd name="connsiteX4175" fmla="*/ 4731580 w 12183871"/>
              <a:gd name="connsiteY4175" fmla="*/ 511703 h 1328385"/>
              <a:gd name="connsiteX4176" fmla="*/ 4731580 w 12183871"/>
              <a:gd name="connsiteY4176" fmla="*/ 511703 h 1328385"/>
              <a:gd name="connsiteX4177" fmla="*/ 4731580 w 12183871"/>
              <a:gd name="connsiteY4177" fmla="*/ 511703 h 1328385"/>
              <a:gd name="connsiteX4178" fmla="*/ 4731580 w 12183871"/>
              <a:gd name="connsiteY4178" fmla="*/ 509716 h 1328385"/>
              <a:gd name="connsiteX4179" fmla="*/ 4735644 w 12183871"/>
              <a:gd name="connsiteY4179" fmla="*/ 501588 h 1328385"/>
              <a:gd name="connsiteX4180" fmla="*/ 4735644 w 12183871"/>
              <a:gd name="connsiteY4180" fmla="*/ 483345 h 1328385"/>
              <a:gd name="connsiteX4181" fmla="*/ 4731580 w 12183871"/>
              <a:gd name="connsiteY4181" fmla="*/ 452910 h 1328385"/>
              <a:gd name="connsiteX4182" fmla="*/ 4723452 w 12183871"/>
              <a:gd name="connsiteY4182" fmla="*/ 420398 h 1328385"/>
              <a:gd name="connsiteX4183" fmla="*/ 4713247 w 12183871"/>
              <a:gd name="connsiteY4183" fmla="*/ 389963 h 1328385"/>
              <a:gd name="connsiteX4184" fmla="*/ 4709183 w 12183871"/>
              <a:gd name="connsiteY4184" fmla="*/ 365579 h 1328385"/>
              <a:gd name="connsiteX4185" fmla="*/ 4735554 w 12183871"/>
              <a:gd name="connsiteY4185" fmla="*/ 371630 h 1328385"/>
              <a:gd name="connsiteX4186" fmla="*/ 4739618 w 12183871"/>
              <a:gd name="connsiteY4186" fmla="*/ 402065 h 1328385"/>
              <a:gd name="connsiteX4187" fmla="*/ 4745759 w 12183871"/>
              <a:gd name="connsiteY4187" fmla="*/ 430513 h 1328385"/>
              <a:gd name="connsiteX4188" fmla="*/ 4757951 w 12183871"/>
              <a:gd name="connsiteY4188" fmla="*/ 452820 h 1328385"/>
              <a:gd name="connsiteX4189" fmla="*/ 4757951 w 12183871"/>
              <a:gd name="connsiteY4189" fmla="*/ 446769 h 1328385"/>
              <a:gd name="connsiteX4190" fmla="*/ 4776194 w 12183871"/>
              <a:gd name="connsiteY4190" fmla="*/ 424462 h 1328385"/>
              <a:gd name="connsiteX4191" fmla="*/ 4786308 w 12183871"/>
              <a:gd name="connsiteY4191" fmla="*/ 398091 h 1328385"/>
              <a:gd name="connsiteX4192" fmla="*/ 4798501 w 12183871"/>
              <a:gd name="connsiteY4192" fmla="*/ 371720 h 1328385"/>
              <a:gd name="connsiteX4193" fmla="*/ 4822885 w 12183871"/>
              <a:gd name="connsiteY4193" fmla="*/ 357542 h 1328385"/>
              <a:gd name="connsiteX4194" fmla="*/ 4822885 w 12183871"/>
              <a:gd name="connsiteY4194" fmla="*/ 339299 h 1328385"/>
              <a:gd name="connsiteX4195" fmla="*/ 4831012 w 12183871"/>
              <a:gd name="connsiteY4195" fmla="*/ 331171 h 1328385"/>
              <a:gd name="connsiteX4196" fmla="*/ 4835077 w 12183871"/>
              <a:gd name="connsiteY4196" fmla="*/ 327107 h 1328385"/>
              <a:gd name="connsiteX4197" fmla="*/ 4841127 w 12183871"/>
              <a:gd name="connsiteY4197" fmla="*/ 325120 h 1328385"/>
              <a:gd name="connsiteX4198" fmla="*/ 4849255 w 12183871"/>
              <a:gd name="connsiteY4198" fmla="*/ 316992 h 1328385"/>
              <a:gd name="connsiteX4199" fmla="*/ 4853320 w 12183871"/>
              <a:gd name="connsiteY4199" fmla="*/ 312928 h 1328385"/>
              <a:gd name="connsiteX4200" fmla="*/ 4861447 w 12183871"/>
              <a:gd name="connsiteY4200" fmla="*/ 302813 h 1328385"/>
              <a:gd name="connsiteX4201" fmla="*/ 4863525 w 12183871"/>
              <a:gd name="connsiteY4201" fmla="*/ 290621 h 1328385"/>
              <a:gd name="connsiteX4202" fmla="*/ 4879781 w 12183871"/>
              <a:gd name="connsiteY4202" fmla="*/ 290621 h 1328385"/>
              <a:gd name="connsiteX4203" fmla="*/ 4879781 w 12183871"/>
              <a:gd name="connsiteY4203" fmla="*/ 284570 h 1328385"/>
              <a:gd name="connsiteX4204" fmla="*/ 4875717 w 12183871"/>
              <a:gd name="connsiteY4204" fmla="*/ 280506 h 1328385"/>
              <a:gd name="connsiteX4205" fmla="*/ 4871652 w 12183871"/>
              <a:gd name="connsiteY4205" fmla="*/ 276442 h 1328385"/>
              <a:gd name="connsiteX4206" fmla="*/ 4867588 w 12183871"/>
              <a:gd name="connsiteY4206" fmla="*/ 272378 h 1328385"/>
              <a:gd name="connsiteX4207" fmla="*/ 4867588 w 12183871"/>
              <a:gd name="connsiteY4207" fmla="*/ 272378 h 1328385"/>
              <a:gd name="connsiteX4208" fmla="*/ 4863525 w 12183871"/>
              <a:gd name="connsiteY4208" fmla="*/ 266327 h 1328385"/>
              <a:gd name="connsiteX4209" fmla="*/ 4863525 w 12183871"/>
              <a:gd name="connsiteY4209" fmla="*/ 258199 h 1328385"/>
              <a:gd name="connsiteX4210" fmla="*/ 4885831 w 12183871"/>
              <a:gd name="connsiteY4210" fmla="*/ 258199 h 1328385"/>
              <a:gd name="connsiteX4211" fmla="*/ 4885831 w 12183871"/>
              <a:gd name="connsiteY4211" fmla="*/ 276442 h 1328385"/>
              <a:gd name="connsiteX4212" fmla="*/ 4904074 w 12183871"/>
              <a:gd name="connsiteY4212" fmla="*/ 276442 h 1328385"/>
              <a:gd name="connsiteX4213" fmla="*/ 4897933 w 12183871"/>
              <a:gd name="connsiteY4213" fmla="*/ 298749 h 1328385"/>
              <a:gd name="connsiteX4214" fmla="*/ 4904074 w 12183871"/>
              <a:gd name="connsiteY4214" fmla="*/ 298749 h 1328385"/>
              <a:gd name="connsiteX4215" fmla="*/ 4904074 w 12183871"/>
              <a:gd name="connsiteY4215" fmla="*/ 325120 h 1328385"/>
              <a:gd name="connsiteX4216" fmla="*/ 4912202 w 12183871"/>
              <a:gd name="connsiteY4216" fmla="*/ 325120 h 1328385"/>
              <a:gd name="connsiteX4217" fmla="*/ 4912202 w 12183871"/>
              <a:gd name="connsiteY4217" fmla="*/ 357632 h 1328385"/>
              <a:gd name="connsiteX4218" fmla="*/ 4920330 w 12183871"/>
              <a:gd name="connsiteY4218" fmla="*/ 357632 h 1328385"/>
              <a:gd name="connsiteX4219" fmla="*/ 4920330 w 12183871"/>
              <a:gd name="connsiteY4219" fmla="*/ 388067 h 1328385"/>
              <a:gd name="connsiteX4220" fmla="*/ 4926471 w 12183871"/>
              <a:gd name="connsiteY4220" fmla="*/ 388067 h 1328385"/>
              <a:gd name="connsiteX4221" fmla="*/ 4926471 w 12183871"/>
              <a:gd name="connsiteY4221" fmla="*/ 420579 h 1328385"/>
              <a:gd name="connsiteX4222" fmla="*/ 4938663 w 12183871"/>
              <a:gd name="connsiteY4222" fmla="*/ 420579 h 1328385"/>
              <a:gd name="connsiteX4223" fmla="*/ 4944714 w 12183871"/>
              <a:gd name="connsiteY4223" fmla="*/ 479462 h 1328385"/>
              <a:gd name="connsiteX4224" fmla="*/ 4952842 w 12183871"/>
              <a:gd name="connsiteY4224" fmla="*/ 479462 h 1328385"/>
              <a:gd name="connsiteX4225" fmla="*/ 4952842 w 12183871"/>
              <a:gd name="connsiteY4225" fmla="*/ 509896 h 1328385"/>
              <a:gd name="connsiteX4226" fmla="*/ 4960970 w 12183871"/>
              <a:gd name="connsiteY4226" fmla="*/ 509896 h 1328385"/>
              <a:gd name="connsiteX4227" fmla="*/ 4962957 w 12183871"/>
              <a:gd name="connsiteY4227" fmla="*/ 534280 h 1328385"/>
              <a:gd name="connsiteX4228" fmla="*/ 4962957 w 12183871"/>
              <a:gd name="connsiteY4228" fmla="*/ 560651 h 1328385"/>
              <a:gd name="connsiteX4229" fmla="*/ 4967021 w 12183871"/>
              <a:gd name="connsiteY4229" fmla="*/ 582958 h 1328385"/>
              <a:gd name="connsiteX4230" fmla="*/ 4979213 w 12183871"/>
              <a:gd name="connsiteY4230" fmla="*/ 601201 h 1328385"/>
              <a:gd name="connsiteX4231" fmla="*/ 4979213 w 12183871"/>
              <a:gd name="connsiteY4231" fmla="*/ 568689 h 1328385"/>
              <a:gd name="connsiteX4232" fmla="*/ 5001520 w 12183871"/>
              <a:gd name="connsiteY4232" fmla="*/ 568689 h 1328385"/>
              <a:gd name="connsiteX4233" fmla="*/ 5001520 w 12183871"/>
              <a:gd name="connsiteY4233" fmla="*/ 556497 h 1328385"/>
              <a:gd name="connsiteX4234" fmla="*/ 4997456 w 12183871"/>
              <a:gd name="connsiteY4234" fmla="*/ 556497 h 1328385"/>
              <a:gd name="connsiteX4235" fmla="*/ 4993392 w 12183871"/>
              <a:gd name="connsiteY4235" fmla="*/ 556497 h 1328385"/>
              <a:gd name="connsiteX4236" fmla="*/ 4989328 w 12183871"/>
              <a:gd name="connsiteY4236" fmla="*/ 556497 h 1328385"/>
              <a:gd name="connsiteX4237" fmla="*/ 4989328 w 12183871"/>
              <a:gd name="connsiteY4237" fmla="*/ 556497 h 1328385"/>
              <a:gd name="connsiteX4238" fmla="*/ 4989328 w 12183871"/>
              <a:gd name="connsiteY4238" fmla="*/ 552433 h 1328385"/>
              <a:gd name="connsiteX4239" fmla="*/ 4985264 w 12183871"/>
              <a:gd name="connsiteY4239" fmla="*/ 550446 h 1328385"/>
              <a:gd name="connsiteX4240" fmla="*/ 4993392 w 12183871"/>
              <a:gd name="connsiteY4240" fmla="*/ 530126 h 1328385"/>
              <a:gd name="connsiteX4241" fmla="*/ 5003507 w 12183871"/>
              <a:gd name="connsiteY4241" fmla="*/ 497614 h 1328385"/>
              <a:gd name="connsiteX4242" fmla="*/ 5007571 w 12183871"/>
              <a:gd name="connsiteY4242" fmla="*/ 452910 h 1328385"/>
              <a:gd name="connsiteX4243" fmla="*/ 5015699 w 12183871"/>
              <a:gd name="connsiteY4243" fmla="*/ 408206 h 1328385"/>
              <a:gd name="connsiteX4244" fmla="*/ 5015699 w 12183871"/>
              <a:gd name="connsiteY4244" fmla="*/ 367566 h 1328385"/>
              <a:gd name="connsiteX4245" fmla="*/ 5019763 w 12183871"/>
              <a:gd name="connsiteY4245" fmla="*/ 339118 h 1328385"/>
              <a:gd name="connsiteX4246" fmla="*/ 5042069 w 12183871"/>
              <a:gd name="connsiteY4246" fmla="*/ 347246 h 1328385"/>
              <a:gd name="connsiteX4247" fmla="*/ 5044147 w 12183871"/>
              <a:gd name="connsiteY4247" fmla="*/ 371630 h 1328385"/>
              <a:gd name="connsiteX4248" fmla="*/ 5048211 w 12183871"/>
              <a:gd name="connsiteY4248" fmla="*/ 402065 h 1328385"/>
              <a:gd name="connsiteX4249" fmla="*/ 5060403 w 12183871"/>
              <a:gd name="connsiteY4249" fmla="*/ 420308 h 1328385"/>
              <a:gd name="connsiteX4250" fmla="*/ 5025904 w 12183871"/>
              <a:gd name="connsiteY4250" fmla="*/ 184686 h 1328385"/>
              <a:gd name="connsiteX4251" fmla="*/ 5042160 w 12183871"/>
              <a:gd name="connsiteY4251" fmla="*/ 184686 h 1328385"/>
              <a:gd name="connsiteX4252" fmla="*/ 5060403 w 12183871"/>
              <a:gd name="connsiteY4252" fmla="*/ 284209 h 1328385"/>
              <a:gd name="connsiteX4253" fmla="*/ 5082709 w 12183871"/>
              <a:gd name="connsiteY4253" fmla="*/ 379668 h 1328385"/>
              <a:gd name="connsiteX4254" fmla="*/ 5084787 w 12183871"/>
              <a:gd name="connsiteY4254" fmla="*/ 406039 h 1328385"/>
              <a:gd name="connsiteX4255" fmla="*/ 5084787 w 12183871"/>
              <a:gd name="connsiteY4255" fmla="*/ 434487 h 1328385"/>
              <a:gd name="connsiteX4256" fmla="*/ 5084787 w 12183871"/>
              <a:gd name="connsiteY4256" fmla="*/ 464921 h 1328385"/>
              <a:gd name="connsiteX4257" fmla="*/ 5088851 w 12183871"/>
              <a:gd name="connsiteY4257" fmla="*/ 489305 h 1328385"/>
              <a:gd name="connsiteX4258" fmla="*/ 5101043 w 12183871"/>
              <a:gd name="connsiteY4258" fmla="*/ 509625 h 1328385"/>
              <a:gd name="connsiteX4259" fmla="*/ 5107184 w 12183871"/>
              <a:gd name="connsiteY4259" fmla="*/ 406039 h 1328385"/>
              <a:gd name="connsiteX4260" fmla="*/ 5129491 w 12183871"/>
              <a:gd name="connsiteY4260" fmla="*/ 312567 h 1328385"/>
              <a:gd name="connsiteX4261" fmla="*/ 5147734 w 12183871"/>
              <a:gd name="connsiteY4261" fmla="*/ 190737 h 1328385"/>
              <a:gd name="connsiteX4262" fmla="*/ 5155862 w 12183871"/>
              <a:gd name="connsiteY4262" fmla="*/ 190737 h 1328385"/>
              <a:gd name="connsiteX4263" fmla="*/ 5155862 w 12183871"/>
              <a:gd name="connsiteY4263" fmla="*/ 168430 h 1328385"/>
              <a:gd name="connsiteX4264" fmla="*/ 5163989 w 12183871"/>
              <a:gd name="connsiteY4264" fmla="*/ 168430 h 1328385"/>
              <a:gd name="connsiteX4265" fmla="*/ 5163989 w 12183871"/>
              <a:gd name="connsiteY4265" fmla="*/ 127790 h 1328385"/>
              <a:gd name="connsiteX4266" fmla="*/ 5170040 w 12183871"/>
              <a:gd name="connsiteY4266" fmla="*/ 127790 h 1328385"/>
              <a:gd name="connsiteX4267" fmla="*/ 5142857 w 12183871"/>
              <a:gd name="connsiteY4267" fmla="*/ 32512 h 1328385"/>
              <a:gd name="connsiteX4268" fmla="*/ 5148908 w 12183871"/>
              <a:gd name="connsiteY4268" fmla="*/ 32512 h 1328385"/>
              <a:gd name="connsiteX4269" fmla="*/ 5148908 w 12183871"/>
              <a:gd name="connsiteY4269" fmla="*/ 40640 h 1328385"/>
              <a:gd name="connsiteX4270" fmla="*/ 5157036 w 12183871"/>
              <a:gd name="connsiteY4270" fmla="*/ 40640 h 1328385"/>
              <a:gd name="connsiteX4271" fmla="*/ 5179342 w 12183871"/>
              <a:gd name="connsiteY4271" fmla="*/ 91395 h 1328385"/>
              <a:gd name="connsiteX4272" fmla="*/ 5205713 w 12183871"/>
              <a:gd name="connsiteY4272" fmla="*/ 146214 h 1328385"/>
              <a:gd name="connsiteX4273" fmla="*/ 5228020 w 12183871"/>
              <a:gd name="connsiteY4273" fmla="*/ 203110 h 1328385"/>
              <a:gd name="connsiteX4274" fmla="*/ 5238225 w 12183871"/>
              <a:gd name="connsiteY4274" fmla="*/ 266056 h 1328385"/>
              <a:gd name="connsiteX4275" fmla="*/ 5252404 w 12183871"/>
              <a:gd name="connsiteY4275" fmla="*/ 266056 h 1328385"/>
              <a:gd name="connsiteX4276" fmla="*/ 5256468 w 12183871"/>
              <a:gd name="connsiteY4276" fmla="*/ 308683 h 1328385"/>
              <a:gd name="connsiteX4277" fmla="*/ 5268660 w 12183871"/>
              <a:gd name="connsiteY4277" fmla="*/ 347246 h 1328385"/>
              <a:gd name="connsiteX4278" fmla="*/ 5278775 w 12183871"/>
              <a:gd name="connsiteY4278" fmla="*/ 379758 h 1328385"/>
              <a:gd name="connsiteX4279" fmla="*/ 5278775 w 12183871"/>
              <a:gd name="connsiteY4279" fmla="*/ 434577 h 1328385"/>
              <a:gd name="connsiteX4280" fmla="*/ 5286903 w 12183871"/>
              <a:gd name="connsiteY4280" fmla="*/ 434577 h 1328385"/>
              <a:gd name="connsiteX4281" fmla="*/ 5292954 w 12183871"/>
              <a:gd name="connsiteY4281" fmla="*/ 357361 h 1328385"/>
              <a:gd name="connsiteX4282" fmla="*/ 5286903 w 12183871"/>
              <a:gd name="connsiteY4282" fmla="*/ 357361 h 1328385"/>
              <a:gd name="connsiteX4283" fmla="*/ 5286903 w 12183871"/>
              <a:gd name="connsiteY4283" fmla="*/ 298478 h 1328385"/>
              <a:gd name="connsiteX4284" fmla="*/ 5311287 w 12183871"/>
              <a:gd name="connsiteY4284" fmla="*/ 306606 h 1328385"/>
              <a:gd name="connsiteX4285" fmla="*/ 5319415 w 12183871"/>
              <a:gd name="connsiteY4285" fmla="*/ 375694 h 1328385"/>
              <a:gd name="connsiteX4286" fmla="*/ 5333594 w 12183871"/>
              <a:gd name="connsiteY4286" fmla="*/ 434577 h 1328385"/>
              <a:gd name="connsiteX4287" fmla="*/ 5359965 w 12183871"/>
              <a:gd name="connsiteY4287" fmla="*/ 672276 h 1328385"/>
              <a:gd name="connsiteX4288" fmla="*/ 5374144 w 12183871"/>
              <a:gd name="connsiteY4288" fmla="*/ 672276 h 1328385"/>
              <a:gd name="connsiteX4289" fmla="*/ 5386335 w 12183871"/>
              <a:gd name="connsiteY4289" fmla="*/ 412270 h 1328385"/>
              <a:gd name="connsiteX4290" fmla="*/ 5345695 w 12183871"/>
              <a:gd name="connsiteY4290" fmla="*/ 190827 h 1328385"/>
              <a:gd name="connsiteX4291" fmla="*/ 5368003 w 12183871"/>
              <a:gd name="connsiteY4291" fmla="*/ 203019 h 1328385"/>
              <a:gd name="connsiteX4292" fmla="*/ 5374053 w 12183871"/>
              <a:gd name="connsiteY4292" fmla="*/ 268043 h 1328385"/>
              <a:gd name="connsiteX4293" fmla="*/ 5392296 w 12183871"/>
              <a:gd name="connsiteY4293" fmla="*/ 330990 h 1328385"/>
              <a:gd name="connsiteX4294" fmla="*/ 5392296 w 12183871"/>
              <a:gd name="connsiteY4294" fmla="*/ 387886 h 1328385"/>
              <a:gd name="connsiteX4295" fmla="*/ 5400424 w 12183871"/>
              <a:gd name="connsiteY4295" fmla="*/ 387886 h 1328385"/>
              <a:gd name="connsiteX4296" fmla="*/ 5400424 w 12183871"/>
              <a:gd name="connsiteY4296" fmla="*/ 379758 h 1328385"/>
              <a:gd name="connsiteX4297" fmla="*/ 5408552 w 12183871"/>
              <a:gd name="connsiteY4297" fmla="*/ 357451 h 1328385"/>
              <a:gd name="connsiteX4298" fmla="*/ 5414693 w 12183871"/>
              <a:gd name="connsiteY4298" fmla="*/ 327016 h 1328385"/>
              <a:gd name="connsiteX4299" fmla="*/ 5414693 w 12183871"/>
              <a:gd name="connsiteY4299" fmla="*/ 298568 h 1328385"/>
              <a:gd name="connsiteX4300" fmla="*/ 5432936 w 12183871"/>
              <a:gd name="connsiteY4300" fmla="*/ 298568 h 1328385"/>
              <a:gd name="connsiteX4301" fmla="*/ 5432936 w 12183871"/>
              <a:gd name="connsiteY4301" fmla="*/ 420488 h 1328385"/>
              <a:gd name="connsiteX4302" fmla="*/ 5426885 w 12183871"/>
              <a:gd name="connsiteY4302" fmla="*/ 420488 h 1328385"/>
              <a:gd name="connsiteX4303" fmla="*/ 5432936 w 12183871"/>
              <a:gd name="connsiteY4303" fmla="*/ 672366 h 1328385"/>
              <a:gd name="connsiteX4304" fmla="*/ 5467435 w 12183871"/>
              <a:gd name="connsiteY4304" fmla="*/ 672366 h 1328385"/>
              <a:gd name="connsiteX4305" fmla="*/ 5495883 w 12183871"/>
              <a:gd name="connsiteY4305" fmla="*/ 845041 h 1328385"/>
              <a:gd name="connsiteX4306" fmla="*/ 5508075 w 12183871"/>
              <a:gd name="connsiteY4306" fmla="*/ 845041 h 1328385"/>
              <a:gd name="connsiteX4307" fmla="*/ 5495883 w 12183871"/>
              <a:gd name="connsiteY4307" fmla="*/ 534280 h 1328385"/>
              <a:gd name="connsiteX4308" fmla="*/ 5489832 w 12183871"/>
              <a:gd name="connsiteY4308" fmla="*/ 534280 h 1328385"/>
              <a:gd name="connsiteX4309" fmla="*/ 5489832 w 12183871"/>
              <a:gd name="connsiteY4309" fmla="*/ 469256 h 1328385"/>
              <a:gd name="connsiteX4310" fmla="*/ 5481704 w 12183871"/>
              <a:gd name="connsiteY4310" fmla="*/ 469256 h 1328385"/>
              <a:gd name="connsiteX4311" fmla="*/ 5481704 w 12183871"/>
              <a:gd name="connsiteY4311" fmla="*/ 398182 h 1328385"/>
              <a:gd name="connsiteX4312" fmla="*/ 5473576 w 12183871"/>
              <a:gd name="connsiteY4312" fmla="*/ 398182 h 1328385"/>
              <a:gd name="connsiteX4313" fmla="*/ 5473576 w 12183871"/>
              <a:gd name="connsiteY4313" fmla="*/ 339299 h 1328385"/>
              <a:gd name="connsiteX4314" fmla="*/ 5467525 w 12183871"/>
              <a:gd name="connsiteY4314" fmla="*/ 339299 h 1328385"/>
              <a:gd name="connsiteX4315" fmla="*/ 5467525 w 12183871"/>
              <a:gd name="connsiteY4315" fmla="*/ 290531 h 1328385"/>
              <a:gd name="connsiteX4316" fmla="*/ 5455333 w 12183871"/>
              <a:gd name="connsiteY4316" fmla="*/ 290531 h 1328385"/>
              <a:gd name="connsiteX4317" fmla="*/ 5455333 w 12183871"/>
              <a:gd name="connsiteY4317" fmla="*/ 249891 h 1328385"/>
              <a:gd name="connsiteX4318" fmla="*/ 5449283 w 12183871"/>
              <a:gd name="connsiteY4318" fmla="*/ 249891 h 1328385"/>
              <a:gd name="connsiteX4319" fmla="*/ 5449283 w 12183871"/>
              <a:gd name="connsiteY4319" fmla="*/ 209251 h 1328385"/>
              <a:gd name="connsiteX4320" fmla="*/ 5441154 w 12183871"/>
              <a:gd name="connsiteY4320" fmla="*/ 209251 h 1328385"/>
              <a:gd name="connsiteX4321" fmla="*/ 5441154 w 12183871"/>
              <a:gd name="connsiteY4321" fmla="*/ 203200 h 1328385"/>
              <a:gd name="connsiteX4322" fmla="*/ 5449283 w 12183871"/>
              <a:gd name="connsiteY4322" fmla="*/ 203200 h 1328385"/>
              <a:gd name="connsiteX4323" fmla="*/ 5449283 w 12183871"/>
              <a:gd name="connsiteY4323" fmla="*/ 191008 h 1328385"/>
              <a:gd name="connsiteX4324" fmla="*/ 5455333 w 12183871"/>
              <a:gd name="connsiteY4324" fmla="*/ 191008 h 1328385"/>
              <a:gd name="connsiteX4325" fmla="*/ 5455333 w 12183871"/>
              <a:gd name="connsiteY4325" fmla="*/ 203200 h 1328385"/>
              <a:gd name="connsiteX4326" fmla="*/ 5467525 w 12183871"/>
              <a:gd name="connsiteY4326" fmla="*/ 221443 h 1328385"/>
              <a:gd name="connsiteX4327" fmla="*/ 5471589 w 12183871"/>
              <a:gd name="connsiteY4327" fmla="*/ 239686 h 1328385"/>
              <a:gd name="connsiteX4328" fmla="*/ 5473576 w 12183871"/>
              <a:gd name="connsiteY4328" fmla="*/ 266056 h 1328385"/>
              <a:gd name="connsiteX4329" fmla="*/ 5481704 w 12183871"/>
              <a:gd name="connsiteY4329" fmla="*/ 266056 h 1328385"/>
              <a:gd name="connsiteX4330" fmla="*/ 5481704 w 12183871"/>
              <a:gd name="connsiteY4330" fmla="*/ 312747 h 1328385"/>
              <a:gd name="connsiteX4331" fmla="*/ 5495883 w 12183871"/>
              <a:gd name="connsiteY4331" fmla="*/ 375694 h 1328385"/>
              <a:gd name="connsiteX4332" fmla="*/ 5508075 w 12183871"/>
              <a:gd name="connsiteY4332" fmla="*/ 442705 h 1328385"/>
              <a:gd name="connsiteX4333" fmla="*/ 5522253 w 12183871"/>
              <a:gd name="connsiteY4333" fmla="*/ 501588 h 1328385"/>
              <a:gd name="connsiteX4334" fmla="*/ 5526318 w 12183871"/>
              <a:gd name="connsiteY4334" fmla="*/ 527959 h 1328385"/>
              <a:gd name="connsiteX4335" fmla="*/ 5526318 w 12183871"/>
              <a:gd name="connsiteY4335" fmla="*/ 560471 h 1328385"/>
              <a:gd name="connsiteX4336" fmla="*/ 5530382 w 12183871"/>
              <a:gd name="connsiteY4336" fmla="*/ 586842 h 1328385"/>
              <a:gd name="connsiteX4337" fmla="*/ 5536432 w 12183871"/>
              <a:gd name="connsiteY4337" fmla="*/ 609148 h 1328385"/>
              <a:gd name="connsiteX4338" fmla="*/ 5548625 w 12183871"/>
              <a:gd name="connsiteY4338" fmla="*/ 412090 h 1328385"/>
              <a:gd name="connsiteX4339" fmla="*/ 5536432 w 12183871"/>
              <a:gd name="connsiteY4339" fmla="*/ 412090 h 1328385"/>
              <a:gd name="connsiteX4340" fmla="*/ 5536432 w 12183871"/>
              <a:gd name="connsiteY4340" fmla="*/ 231558 h 1328385"/>
              <a:gd name="connsiteX4341" fmla="*/ 5522253 w 12183871"/>
              <a:gd name="connsiteY4341" fmla="*/ 164547 h 1328385"/>
              <a:gd name="connsiteX4342" fmla="*/ 5514126 w 12183871"/>
              <a:gd name="connsiteY4342" fmla="*/ 95459 h 1328385"/>
              <a:gd name="connsiteX4343" fmla="*/ 5530382 w 12183871"/>
              <a:gd name="connsiteY4343" fmla="*/ 95459 h 1328385"/>
              <a:gd name="connsiteX4344" fmla="*/ 5536432 w 12183871"/>
              <a:gd name="connsiteY4344" fmla="*/ 154342 h 1328385"/>
              <a:gd name="connsiteX4345" fmla="*/ 5548625 w 12183871"/>
              <a:gd name="connsiteY4345" fmla="*/ 154342 h 1328385"/>
              <a:gd name="connsiteX4346" fmla="*/ 5548625 w 12183871"/>
              <a:gd name="connsiteY4346" fmla="*/ 190918 h 1328385"/>
              <a:gd name="connsiteX4347" fmla="*/ 5554675 w 12183871"/>
              <a:gd name="connsiteY4347" fmla="*/ 190918 h 1328385"/>
              <a:gd name="connsiteX4348" fmla="*/ 5554675 w 12183871"/>
              <a:gd name="connsiteY4348" fmla="*/ 231558 h 1328385"/>
              <a:gd name="connsiteX4349" fmla="*/ 5562804 w 12183871"/>
              <a:gd name="connsiteY4349" fmla="*/ 231558 h 1328385"/>
              <a:gd name="connsiteX4350" fmla="*/ 5562804 w 12183871"/>
              <a:gd name="connsiteY4350" fmla="*/ 266056 h 1328385"/>
              <a:gd name="connsiteX4351" fmla="*/ 5570931 w 12183871"/>
              <a:gd name="connsiteY4351" fmla="*/ 266056 h 1328385"/>
              <a:gd name="connsiteX4352" fmla="*/ 5570931 w 12183871"/>
              <a:gd name="connsiteY4352" fmla="*/ 306696 h 1328385"/>
              <a:gd name="connsiteX4353" fmla="*/ 5581137 w 12183871"/>
              <a:gd name="connsiteY4353" fmla="*/ 357451 h 1328385"/>
              <a:gd name="connsiteX4354" fmla="*/ 5593329 w 12183871"/>
              <a:gd name="connsiteY4354" fmla="*/ 412270 h 1328385"/>
              <a:gd name="connsiteX4355" fmla="*/ 5603533 w 12183871"/>
              <a:gd name="connsiteY4355" fmla="*/ 461038 h 1328385"/>
              <a:gd name="connsiteX4356" fmla="*/ 5603533 w 12183871"/>
              <a:gd name="connsiteY4356" fmla="*/ 528049 h 1328385"/>
              <a:gd name="connsiteX4357" fmla="*/ 5611662 w 12183871"/>
              <a:gd name="connsiteY4357" fmla="*/ 528049 h 1328385"/>
              <a:gd name="connsiteX4358" fmla="*/ 5613739 w 12183871"/>
              <a:gd name="connsiteY4358" fmla="*/ 552433 h 1328385"/>
              <a:gd name="connsiteX4359" fmla="*/ 5613739 w 12183871"/>
              <a:gd name="connsiteY4359" fmla="*/ 578804 h 1328385"/>
              <a:gd name="connsiteX4360" fmla="*/ 5617803 w 12183871"/>
              <a:gd name="connsiteY4360" fmla="*/ 605175 h 1328385"/>
              <a:gd name="connsiteX4361" fmla="*/ 5629995 w 12183871"/>
              <a:gd name="connsiteY4361" fmla="*/ 623417 h 1328385"/>
              <a:gd name="connsiteX4362" fmla="*/ 5634059 w 12183871"/>
              <a:gd name="connsiteY4362" fmla="*/ 570585 h 1328385"/>
              <a:gd name="connsiteX4363" fmla="*/ 5648238 w 12183871"/>
              <a:gd name="connsiteY4363" fmla="*/ 519831 h 1328385"/>
              <a:gd name="connsiteX4364" fmla="*/ 5658443 w 12183871"/>
              <a:gd name="connsiteY4364" fmla="*/ 479191 h 1328385"/>
              <a:gd name="connsiteX4365" fmla="*/ 5676686 w 12183871"/>
              <a:gd name="connsiteY4365" fmla="*/ 397911 h 1328385"/>
              <a:gd name="connsiteX4366" fmla="*/ 5684813 w 12183871"/>
              <a:gd name="connsiteY4366" fmla="*/ 397911 h 1328385"/>
              <a:gd name="connsiteX4367" fmla="*/ 5684813 w 12183871"/>
              <a:gd name="connsiteY4367" fmla="*/ 365399 h 1328385"/>
              <a:gd name="connsiteX4368" fmla="*/ 5692942 w 12183871"/>
              <a:gd name="connsiteY4368" fmla="*/ 365399 h 1328385"/>
              <a:gd name="connsiteX4369" fmla="*/ 5692942 w 12183871"/>
              <a:gd name="connsiteY4369" fmla="*/ 347156 h 1328385"/>
              <a:gd name="connsiteX4370" fmla="*/ 5698992 w 12183871"/>
              <a:gd name="connsiteY4370" fmla="*/ 347156 h 1328385"/>
              <a:gd name="connsiteX4371" fmla="*/ 5711185 w 12183871"/>
              <a:gd name="connsiteY4371" fmla="*/ 306516 h 1328385"/>
              <a:gd name="connsiteX4372" fmla="*/ 5733491 w 12183871"/>
              <a:gd name="connsiteY4372" fmla="*/ 306516 h 1328385"/>
              <a:gd name="connsiteX4373" fmla="*/ 5711185 w 12183871"/>
              <a:gd name="connsiteY4373" fmla="*/ 379668 h 1328385"/>
              <a:gd name="connsiteX4374" fmla="*/ 5725364 w 12183871"/>
              <a:gd name="connsiteY4374" fmla="*/ 379668 h 1328385"/>
              <a:gd name="connsiteX4375" fmla="*/ 5698992 w 12183871"/>
              <a:gd name="connsiteY4375" fmla="*/ 452820 h 1328385"/>
              <a:gd name="connsiteX4376" fmla="*/ 5692942 w 12183871"/>
              <a:gd name="connsiteY4376" fmla="*/ 452820 h 1328385"/>
              <a:gd name="connsiteX4377" fmla="*/ 5692942 w 12183871"/>
              <a:gd name="connsiteY4377" fmla="*/ 501588 h 1328385"/>
              <a:gd name="connsiteX4378" fmla="*/ 5684813 w 12183871"/>
              <a:gd name="connsiteY4378" fmla="*/ 501588 h 1328385"/>
              <a:gd name="connsiteX4379" fmla="*/ 5684813 w 12183871"/>
              <a:gd name="connsiteY4379" fmla="*/ 509716 h 1328385"/>
              <a:gd name="connsiteX4380" fmla="*/ 5692942 w 12183871"/>
              <a:gd name="connsiteY4380" fmla="*/ 509716 h 1328385"/>
              <a:gd name="connsiteX4381" fmla="*/ 5692942 w 12183871"/>
              <a:gd name="connsiteY4381" fmla="*/ 515767 h 1328385"/>
              <a:gd name="connsiteX4382" fmla="*/ 5684813 w 12183871"/>
              <a:gd name="connsiteY4382" fmla="*/ 515767 h 1328385"/>
              <a:gd name="connsiteX4383" fmla="*/ 5684813 w 12183871"/>
              <a:gd name="connsiteY4383" fmla="*/ 527959 h 1328385"/>
              <a:gd name="connsiteX4384" fmla="*/ 5692942 w 12183871"/>
              <a:gd name="connsiteY4384" fmla="*/ 527959 h 1328385"/>
              <a:gd name="connsiteX4385" fmla="*/ 5684813 w 12183871"/>
              <a:gd name="connsiteY4385" fmla="*/ 568599 h 1328385"/>
              <a:gd name="connsiteX4386" fmla="*/ 5684813 w 12183871"/>
              <a:gd name="connsiteY4386" fmla="*/ 570585 h 1328385"/>
              <a:gd name="connsiteX4387" fmla="*/ 5688878 w 12183871"/>
              <a:gd name="connsiteY4387" fmla="*/ 570585 h 1328385"/>
              <a:gd name="connsiteX4388" fmla="*/ 5688878 w 12183871"/>
              <a:gd name="connsiteY4388" fmla="*/ 570585 h 1328385"/>
              <a:gd name="connsiteX4389" fmla="*/ 5692942 w 12183871"/>
              <a:gd name="connsiteY4389" fmla="*/ 570585 h 1328385"/>
              <a:gd name="connsiteX4390" fmla="*/ 5692942 w 12183871"/>
              <a:gd name="connsiteY4390" fmla="*/ 574649 h 1328385"/>
              <a:gd name="connsiteX4391" fmla="*/ 5692942 w 12183871"/>
              <a:gd name="connsiteY4391" fmla="*/ 605084 h 1328385"/>
              <a:gd name="connsiteX4392" fmla="*/ 5692942 w 12183871"/>
              <a:gd name="connsiteY4392" fmla="*/ 637596 h 1328385"/>
              <a:gd name="connsiteX4393" fmla="*/ 5688878 w 12183871"/>
              <a:gd name="connsiteY4393" fmla="*/ 672095 h 1328385"/>
              <a:gd name="connsiteX4394" fmla="*/ 5692942 w 12183871"/>
              <a:gd name="connsiteY4394" fmla="*/ 700543 h 1328385"/>
              <a:gd name="connsiteX4395" fmla="*/ 5698992 w 12183871"/>
              <a:gd name="connsiteY4395" fmla="*/ 722850 h 1328385"/>
              <a:gd name="connsiteX4396" fmla="*/ 5711185 w 12183871"/>
              <a:gd name="connsiteY4396" fmla="*/ 678146 h 1328385"/>
              <a:gd name="connsiteX4397" fmla="*/ 5717235 w 12183871"/>
              <a:gd name="connsiteY4397" fmla="*/ 678146 h 1328385"/>
              <a:gd name="connsiteX4398" fmla="*/ 5717235 w 12183871"/>
              <a:gd name="connsiteY4398" fmla="*/ 663967 h 1328385"/>
              <a:gd name="connsiteX4399" fmla="*/ 5725364 w 12183871"/>
              <a:gd name="connsiteY4399" fmla="*/ 663967 h 1328385"/>
              <a:gd name="connsiteX4400" fmla="*/ 5725364 w 12183871"/>
              <a:gd name="connsiteY4400" fmla="*/ 601020 h 1328385"/>
              <a:gd name="connsiteX4401" fmla="*/ 5733491 w 12183871"/>
              <a:gd name="connsiteY4401" fmla="*/ 601020 h 1328385"/>
              <a:gd name="connsiteX4402" fmla="*/ 5751734 w 12183871"/>
              <a:gd name="connsiteY4402" fmla="*/ 501497 h 1328385"/>
              <a:gd name="connsiteX4403" fmla="*/ 5765913 w 12183871"/>
              <a:gd name="connsiteY4403" fmla="*/ 501497 h 1328385"/>
              <a:gd name="connsiteX4404" fmla="*/ 5774041 w 12183871"/>
              <a:gd name="connsiteY4404" fmla="*/ 560380 h 1328385"/>
              <a:gd name="connsiteX4405" fmla="*/ 5792284 w 12183871"/>
              <a:gd name="connsiteY4405" fmla="*/ 615199 h 1328385"/>
              <a:gd name="connsiteX4406" fmla="*/ 5792284 w 12183871"/>
              <a:gd name="connsiteY4406" fmla="*/ 672095 h 1328385"/>
              <a:gd name="connsiteX4407" fmla="*/ 5798335 w 12183871"/>
              <a:gd name="connsiteY4407" fmla="*/ 672095 h 1328385"/>
              <a:gd name="connsiteX4408" fmla="*/ 5806463 w 12183871"/>
              <a:gd name="connsiteY4408" fmla="*/ 611135 h 1328385"/>
              <a:gd name="connsiteX4409" fmla="*/ 5820642 w 12183871"/>
              <a:gd name="connsiteY4409" fmla="*/ 552252 h 1328385"/>
              <a:gd name="connsiteX4410" fmla="*/ 5838885 w 12183871"/>
              <a:gd name="connsiteY4410" fmla="*/ 501497 h 1328385"/>
              <a:gd name="connsiteX4411" fmla="*/ 5847012 w 12183871"/>
              <a:gd name="connsiteY4411" fmla="*/ 501497 h 1328385"/>
              <a:gd name="connsiteX4412" fmla="*/ 5847012 w 12183871"/>
              <a:gd name="connsiteY4412" fmla="*/ 509625 h 1328385"/>
              <a:gd name="connsiteX4413" fmla="*/ 5855141 w 12183871"/>
              <a:gd name="connsiteY4413" fmla="*/ 509625 h 1328385"/>
              <a:gd name="connsiteX4414" fmla="*/ 5855141 w 12183871"/>
              <a:gd name="connsiteY4414" fmla="*/ 515676 h 1328385"/>
              <a:gd name="connsiteX4415" fmla="*/ 5855141 w 12183871"/>
              <a:gd name="connsiteY4415" fmla="*/ 523804 h 1328385"/>
              <a:gd name="connsiteX4416" fmla="*/ 5851077 w 12183871"/>
              <a:gd name="connsiteY4416" fmla="*/ 533919 h 1328385"/>
              <a:gd name="connsiteX4417" fmla="*/ 5847012 w 12183871"/>
              <a:gd name="connsiteY4417" fmla="*/ 546111 h 1328385"/>
              <a:gd name="connsiteX4418" fmla="*/ 5847012 w 12183871"/>
              <a:gd name="connsiteY4418" fmla="*/ 556226 h 1328385"/>
              <a:gd name="connsiteX4419" fmla="*/ 5847012 w 12183871"/>
              <a:gd name="connsiteY4419" fmla="*/ 568418 h 1328385"/>
              <a:gd name="connsiteX4420" fmla="*/ 5855141 w 12183871"/>
              <a:gd name="connsiteY4420" fmla="*/ 568418 h 1328385"/>
              <a:gd name="connsiteX4421" fmla="*/ 5861191 w 12183871"/>
              <a:gd name="connsiteY4421" fmla="*/ 609058 h 1328385"/>
              <a:gd name="connsiteX4422" fmla="*/ 5873383 w 12183871"/>
              <a:gd name="connsiteY4422" fmla="*/ 609058 h 1328385"/>
              <a:gd name="connsiteX4423" fmla="*/ 5877447 w 12183871"/>
              <a:gd name="connsiteY4423" fmla="*/ 574559 h 1328385"/>
              <a:gd name="connsiteX4424" fmla="*/ 5883498 w 12183871"/>
              <a:gd name="connsiteY4424" fmla="*/ 537983 h 1328385"/>
              <a:gd name="connsiteX4425" fmla="*/ 5895690 w 12183871"/>
              <a:gd name="connsiteY4425" fmla="*/ 509535 h 1328385"/>
              <a:gd name="connsiteX4426" fmla="*/ 5913933 w 12183871"/>
              <a:gd name="connsiteY4426" fmla="*/ 501407 h 1328385"/>
              <a:gd name="connsiteX4427" fmla="*/ 5913933 w 12183871"/>
              <a:gd name="connsiteY4427" fmla="*/ 483164 h 1328385"/>
              <a:gd name="connsiteX4428" fmla="*/ 5905805 w 12183871"/>
              <a:gd name="connsiteY4428" fmla="*/ 456794 h 1328385"/>
              <a:gd name="connsiteX4429" fmla="*/ 5895690 w 12183871"/>
              <a:gd name="connsiteY4429" fmla="*/ 430423 h 1328385"/>
              <a:gd name="connsiteX4430" fmla="*/ 5883498 w 12183871"/>
              <a:gd name="connsiteY4430" fmla="*/ 406039 h 1328385"/>
              <a:gd name="connsiteX4431" fmla="*/ 5879434 w 12183871"/>
              <a:gd name="connsiteY4431" fmla="*/ 387796 h 1328385"/>
              <a:gd name="connsiteX4432" fmla="*/ 5901741 w 12183871"/>
              <a:gd name="connsiteY4432" fmla="*/ 397911 h 1328385"/>
              <a:gd name="connsiteX4433" fmla="*/ 5901741 w 12183871"/>
              <a:gd name="connsiteY4433" fmla="*/ 371540 h 1328385"/>
              <a:gd name="connsiteX4434" fmla="*/ 5895690 w 12183871"/>
              <a:gd name="connsiteY4434" fmla="*/ 371540 h 1328385"/>
              <a:gd name="connsiteX4435" fmla="*/ 5887562 w 12183871"/>
              <a:gd name="connsiteY4435" fmla="*/ 312657 h 1328385"/>
              <a:gd name="connsiteX4436" fmla="*/ 5901741 w 12183871"/>
              <a:gd name="connsiteY4436" fmla="*/ 312657 h 1328385"/>
              <a:gd name="connsiteX4437" fmla="*/ 5928112 w 12183871"/>
              <a:gd name="connsiteY4437" fmla="*/ 387796 h 1328385"/>
              <a:gd name="connsiteX4438" fmla="*/ 5936240 w 12183871"/>
              <a:gd name="connsiteY4438" fmla="*/ 446679 h 1328385"/>
              <a:gd name="connsiteX4439" fmla="*/ 5942291 w 12183871"/>
              <a:gd name="connsiteY4439" fmla="*/ 446679 h 1328385"/>
              <a:gd name="connsiteX4440" fmla="*/ 5942291 w 12183871"/>
              <a:gd name="connsiteY4440" fmla="*/ 493370 h 1328385"/>
              <a:gd name="connsiteX4441" fmla="*/ 5954483 w 12183871"/>
              <a:gd name="connsiteY4441" fmla="*/ 493370 h 1328385"/>
              <a:gd name="connsiteX4442" fmla="*/ 5954483 w 12183871"/>
              <a:gd name="connsiteY4442" fmla="*/ 542137 h 1328385"/>
              <a:gd name="connsiteX4443" fmla="*/ 5960534 w 12183871"/>
              <a:gd name="connsiteY4443" fmla="*/ 542137 h 1328385"/>
              <a:gd name="connsiteX4444" fmla="*/ 5964598 w 12183871"/>
              <a:gd name="connsiteY4444" fmla="*/ 570585 h 1328385"/>
              <a:gd name="connsiteX4445" fmla="*/ 5964598 w 12183871"/>
              <a:gd name="connsiteY4445" fmla="*/ 601020 h 1328385"/>
              <a:gd name="connsiteX4446" fmla="*/ 5968662 w 12183871"/>
              <a:gd name="connsiteY4446" fmla="*/ 623327 h 1328385"/>
              <a:gd name="connsiteX4447" fmla="*/ 5976789 w 12183871"/>
              <a:gd name="connsiteY4447" fmla="*/ 623327 h 1328385"/>
              <a:gd name="connsiteX4448" fmla="*/ 5978867 w 12183871"/>
              <a:gd name="connsiteY4448" fmla="*/ 568508 h 1328385"/>
              <a:gd name="connsiteX4449" fmla="*/ 5995123 w 12183871"/>
              <a:gd name="connsiteY4449" fmla="*/ 515676 h 1328385"/>
              <a:gd name="connsiteX4450" fmla="*/ 6009302 w 12183871"/>
              <a:gd name="connsiteY4450" fmla="*/ 470972 h 1328385"/>
              <a:gd name="connsiteX4451" fmla="*/ 6023571 w 12183871"/>
              <a:gd name="connsiteY4451" fmla="*/ 428346 h 1328385"/>
              <a:gd name="connsiteX4452" fmla="*/ 6023571 w 12183871"/>
              <a:gd name="connsiteY4452" fmla="*/ 397911 h 1328385"/>
              <a:gd name="connsiteX4453" fmla="*/ 6035763 w 12183871"/>
              <a:gd name="connsiteY4453" fmla="*/ 397911 h 1328385"/>
              <a:gd name="connsiteX4454" fmla="*/ 6035763 w 12183871"/>
              <a:gd name="connsiteY4454" fmla="*/ 371540 h 1328385"/>
              <a:gd name="connsiteX4455" fmla="*/ 6041814 w 12183871"/>
              <a:gd name="connsiteY4455" fmla="*/ 371540 h 1328385"/>
              <a:gd name="connsiteX4456" fmla="*/ 6041814 w 12183871"/>
              <a:gd name="connsiteY4456" fmla="*/ 339028 h 1328385"/>
              <a:gd name="connsiteX4457" fmla="*/ 6080377 w 12183871"/>
              <a:gd name="connsiteY4457" fmla="*/ 227313 h 1328385"/>
              <a:gd name="connsiteX4458" fmla="*/ 6104760 w 12183871"/>
              <a:gd name="connsiteY4458" fmla="*/ 109457 h 1328385"/>
              <a:gd name="connsiteX4459" fmla="*/ 6131131 w 12183871"/>
              <a:gd name="connsiteY4459" fmla="*/ 109457 h 1328385"/>
              <a:gd name="connsiteX4460" fmla="*/ 6090491 w 12183871"/>
              <a:gd name="connsiteY4460" fmla="*/ 265876 h 1328385"/>
              <a:gd name="connsiteX4461" fmla="*/ 6090491 w 12183871"/>
              <a:gd name="connsiteY4461" fmla="*/ 330900 h 1328385"/>
              <a:gd name="connsiteX4462" fmla="*/ 6082363 w 12183871"/>
              <a:gd name="connsiteY4462" fmla="*/ 330900 h 1328385"/>
              <a:gd name="connsiteX4463" fmla="*/ 6082363 w 12183871"/>
              <a:gd name="connsiteY4463" fmla="*/ 397911 h 1328385"/>
              <a:gd name="connsiteX4464" fmla="*/ 6076312 w 12183871"/>
              <a:gd name="connsiteY4464" fmla="*/ 397911 h 1328385"/>
              <a:gd name="connsiteX4465" fmla="*/ 6076312 w 12183871"/>
              <a:gd name="connsiteY4465" fmla="*/ 468986 h 1328385"/>
              <a:gd name="connsiteX4466" fmla="*/ 6064120 w 12183871"/>
              <a:gd name="connsiteY4466" fmla="*/ 468986 h 1328385"/>
              <a:gd name="connsiteX4467" fmla="*/ 6060057 w 12183871"/>
              <a:gd name="connsiteY4467" fmla="*/ 493370 h 1328385"/>
              <a:gd name="connsiteX4468" fmla="*/ 6064120 w 12183871"/>
              <a:gd name="connsiteY4468" fmla="*/ 527868 h 1328385"/>
              <a:gd name="connsiteX4469" fmla="*/ 6068184 w 12183871"/>
              <a:gd name="connsiteY4469" fmla="*/ 556316 h 1328385"/>
              <a:gd name="connsiteX4470" fmla="*/ 6076312 w 12183871"/>
              <a:gd name="connsiteY4470" fmla="*/ 574559 h 1328385"/>
              <a:gd name="connsiteX4471" fmla="*/ 6098619 w 12183871"/>
              <a:gd name="connsiteY4471" fmla="*/ 468895 h 1328385"/>
              <a:gd name="connsiteX4472" fmla="*/ 6104670 w 12183871"/>
              <a:gd name="connsiteY4472" fmla="*/ 468895 h 1328385"/>
              <a:gd name="connsiteX4473" fmla="*/ 6104670 w 12183871"/>
              <a:gd name="connsiteY4473" fmla="*/ 446588 h 1328385"/>
              <a:gd name="connsiteX4474" fmla="*/ 6116862 w 12183871"/>
              <a:gd name="connsiteY4474" fmla="*/ 446588 h 1328385"/>
              <a:gd name="connsiteX4475" fmla="*/ 6179809 w 12183871"/>
              <a:gd name="connsiteY4475" fmla="*/ 208890 h 1328385"/>
              <a:gd name="connsiteX4476" fmla="*/ 6198052 w 12183871"/>
              <a:gd name="connsiteY4476" fmla="*/ 208890 h 1328385"/>
              <a:gd name="connsiteX4477" fmla="*/ 6185860 w 12183871"/>
              <a:gd name="connsiteY4477" fmla="*/ 279964 h 1328385"/>
              <a:gd name="connsiteX4478" fmla="*/ 6161476 w 12183871"/>
              <a:gd name="connsiteY4478" fmla="*/ 349052 h 1328385"/>
              <a:gd name="connsiteX4479" fmla="*/ 6139169 w 12183871"/>
              <a:gd name="connsiteY4479" fmla="*/ 411999 h 1328385"/>
              <a:gd name="connsiteX4480" fmla="*/ 6139169 w 12183871"/>
              <a:gd name="connsiteY4480" fmla="*/ 446498 h 1328385"/>
              <a:gd name="connsiteX4481" fmla="*/ 6131041 w 12183871"/>
              <a:gd name="connsiteY4481" fmla="*/ 446498 h 1328385"/>
              <a:gd name="connsiteX4482" fmla="*/ 6131041 w 12183871"/>
              <a:gd name="connsiteY4482" fmla="*/ 479010 h 1328385"/>
              <a:gd name="connsiteX4483" fmla="*/ 6122913 w 12183871"/>
              <a:gd name="connsiteY4483" fmla="*/ 479010 h 1328385"/>
              <a:gd name="connsiteX4484" fmla="*/ 6122913 w 12183871"/>
              <a:gd name="connsiteY4484" fmla="*/ 501317 h 1328385"/>
              <a:gd name="connsiteX4485" fmla="*/ 6116862 w 12183871"/>
              <a:gd name="connsiteY4485" fmla="*/ 501317 h 1328385"/>
              <a:gd name="connsiteX4486" fmla="*/ 6116862 w 12183871"/>
              <a:gd name="connsiteY4486" fmla="*/ 533829 h 1328385"/>
              <a:gd name="connsiteX4487" fmla="*/ 6104670 w 12183871"/>
              <a:gd name="connsiteY4487" fmla="*/ 533829 h 1328385"/>
              <a:gd name="connsiteX4488" fmla="*/ 6104670 w 12183871"/>
              <a:gd name="connsiteY4488" fmla="*/ 550085 h 1328385"/>
              <a:gd name="connsiteX4489" fmla="*/ 6100606 w 12183871"/>
              <a:gd name="connsiteY4489" fmla="*/ 564264 h 1328385"/>
              <a:gd name="connsiteX4490" fmla="*/ 6100606 w 12183871"/>
              <a:gd name="connsiteY4490" fmla="*/ 578443 h 1328385"/>
              <a:gd name="connsiteX4491" fmla="*/ 6098619 w 12183871"/>
              <a:gd name="connsiteY4491" fmla="*/ 590635 h 1328385"/>
              <a:gd name="connsiteX4492" fmla="*/ 6116862 w 12183871"/>
              <a:gd name="connsiteY4492" fmla="*/ 590635 h 1328385"/>
              <a:gd name="connsiteX4493" fmla="*/ 6116862 w 12183871"/>
              <a:gd name="connsiteY4493" fmla="*/ 582507 h 1328385"/>
              <a:gd name="connsiteX4494" fmla="*/ 6171681 w 12183871"/>
              <a:gd name="connsiteY4494" fmla="*/ 582507 h 1328385"/>
              <a:gd name="connsiteX4495" fmla="*/ 6171681 w 12183871"/>
              <a:gd name="connsiteY4495" fmla="*/ 574379 h 1328385"/>
              <a:gd name="connsiteX4496" fmla="*/ 6179809 w 12183871"/>
              <a:gd name="connsiteY4496" fmla="*/ 574379 h 1328385"/>
              <a:gd name="connsiteX4497" fmla="*/ 6189924 w 12183871"/>
              <a:gd name="connsiteY4497" fmla="*/ 519560 h 1328385"/>
              <a:gd name="connsiteX4498" fmla="*/ 6208166 w 12183871"/>
              <a:gd name="connsiteY4498" fmla="*/ 468805 h 1328385"/>
              <a:gd name="connsiteX4499" fmla="*/ 6226410 w 12183871"/>
              <a:gd name="connsiteY4499" fmla="*/ 420037 h 1328385"/>
              <a:gd name="connsiteX4500" fmla="*/ 6230474 w 12183871"/>
              <a:gd name="connsiteY4500" fmla="*/ 389602 h 1328385"/>
              <a:gd name="connsiteX4501" fmla="*/ 6226410 w 12183871"/>
              <a:gd name="connsiteY4501" fmla="*/ 365218 h 1328385"/>
              <a:gd name="connsiteX4502" fmla="*/ 6222345 w 12183871"/>
              <a:gd name="connsiteY4502" fmla="*/ 342911 h 1328385"/>
              <a:gd name="connsiteX4503" fmla="*/ 6226410 w 12183871"/>
              <a:gd name="connsiteY4503" fmla="*/ 324668 h 1328385"/>
              <a:gd name="connsiteX4504" fmla="*/ 6234538 w 12183871"/>
              <a:gd name="connsiteY4504" fmla="*/ 330719 h 1328385"/>
              <a:gd name="connsiteX4505" fmla="*/ 6242665 w 12183871"/>
              <a:gd name="connsiteY4505" fmla="*/ 338847 h 1328385"/>
              <a:gd name="connsiteX4506" fmla="*/ 6252780 w 12183871"/>
              <a:gd name="connsiteY4506" fmla="*/ 346975 h 1328385"/>
              <a:gd name="connsiteX4507" fmla="*/ 6256844 w 12183871"/>
              <a:gd name="connsiteY4507" fmla="*/ 308412 h 1328385"/>
              <a:gd name="connsiteX4508" fmla="*/ 6262895 w 12183871"/>
              <a:gd name="connsiteY4508" fmla="*/ 275900 h 1328385"/>
              <a:gd name="connsiteX4509" fmla="*/ 6275087 w 12183871"/>
              <a:gd name="connsiteY4509" fmla="*/ 243388 h 1328385"/>
              <a:gd name="connsiteX4510" fmla="*/ 6285293 w 12183871"/>
              <a:gd name="connsiteY4510" fmla="*/ 208890 h 1328385"/>
              <a:gd name="connsiteX4511" fmla="*/ 6301548 w 12183871"/>
              <a:gd name="connsiteY4511" fmla="*/ 208890 h 1328385"/>
              <a:gd name="connsiteX4512" fmla="*/ 6267050 w 12183871"/>
              <a:gd name="connsiteY4512" fmla="*/ 346975 h 1328385"/>
              <a:gd name="connsiteX4513" fmla="*/ 6260999 w 12183871"/>
              <a:gd name="connsiteY4513" fmla="*/ 346975 h 1328385"/>
              <a:gd name="connsiteX4514" fmla="*/ 6252871 w 12183871"/>
              <a:gd name="connsiteY4514" fmla="*/ 397730 h 1328385"/>
              <a:gd name="connsiteX4515" fmla="*/ 6260999 w 12183871"/>
              <a:gd name="connsiteY4515" fmla="*/ 397730 h 1328385"/>
              <a:gd name="connsiteX4516" fmla="*/ 6260999 w 12183871"/>
              <a:gd name="connsiteY4516" fmla="*/ 434306 h 1328385"/>
              <a:gd name="connsiteX4517" fmla="*/ 6267050 w 12183871"/>
              <a:gd name="connsiteY4517" fmla="*/ 434306 h 1328385"/>
              <a:gd name="connsiteX4518" fmla="*/ 6267050 w 12183871"/>
              <a:gd name="connsiteY4518" fmla="*/ 501317 h 1328385"/>
              <a:gd name="connsiteX4519" fmla="*/ 6279241 w 12183871"/>
              <a:gd name="connsiteY4519" fmla="*/ 501317 h 1328385"/>
              <a:gd name="connsiteX4520" fmla="*/ 6285293 w 12183871"/>
              <a:gd name="connsiteY4520" fmla="*/ 452549 h 1328385"/>
              <a:gd name="connsiteX4521" fmla="*/ 6301548 w 12183871"/>
              <a:gd name="connsiteY4521" fmla="*/ 405858 h 1328385"/>
              <a:gd name="connsiteX4522" fmla="*/ 6319791 w 12183871"/>
              <a:gd name="connsiteY4522" fmla="*/ 361154 h 1328385"/>
              <a:gd name="connsiteX4523" fmla="*/ 6333970 w 12183871"/>
              <a:gd name="connsiteY4523" fmla="*/ 312386 h 1328385"/>
              <a:gd name="connsiteX4524" fmla="*/ 6348149 w 12183871"/>
              <a:gd name="connsiteY4524" fmla="*/ 312386 h 1328385"/>
              <a:gd name="connsiteX4525" fmla="*/ 6348149 w 12183871"/>
              <a:gd name="connsiteY4525" fmla="*/ 342821 h 1328385"/>
              <a:gd name="connsiteX4526" fmla="*/ 6342098 w 12183871"/>
              <a:gd name="connsiteY4526" fmla="*/ 375333 h 1328385"/>
              <a:gd name="connsiteX4527" fmla="*/ 6338034 w 12183871"/>
              <a:gd name="connsiteY4527" fmla="*/ 405768 h 1328385"/>
              <a:gd name="connsiteX4528" fmla="*/ 6333970 w 12183871"/>
              <a:gd name="connsiteY4528" fmla="*/ 434216 h 1328385"/>
              <a:gd name="connsiteX4529" fmla="*/ 6342098 w 12183871"/>
              <a:gd name="connsiteY4529" fmla="*/ 452459 h 1328385"/>
              <a:gd name="connsiteX4530" fmla="*/ 6344085 w 12183871"/>
              <a:gd name="connsiteY4530" fmla="*/ 424011 h 1328385"/>
              <a:gd name="connsiteX4531" fmla="*/ 6356277 w 12183871"/>
              <a:gd name="connsiteY4531" fmla="*/ 401704 h 1328385"/>
              <a:gd name="connsiteX4532" fmla="*/ 6366482 w 12183871"/>
              <a:gd name="connsiteY4532" fmla="*/ 379397 h 1328385"/>
              <a:gd name="connsiteX4533" fmla="*/ 6388789 w 12183871"/>
              <a:gd name="connsiteY4533" fmla="*/ 283938 h 1328385"/>
              <a:gd name="connsiteX4534" fmla="*/ 6407122 w 12183871"/>
              <a:gd name="connsiteY4534" fmla="*/ 283938 h 1328385"/>
              <a:gd name="connsiteX4535" fmla="*/ 6396917 w 12183871"/>
              <a:gd name="connsiteY4535" fmla="*/ 357090 h 1328385"/>
              <a:gd name="connsiteX4536" fmla="*/ 6382738 w 12183871"/>
              <a:gd name="connsiteY4536" fmla="*/ 434306 h 1328385"/>
              <a:gd name="connsiteX4537" fmla="*/ 6370546 w 12183871"/>
              <a:gd name="connsiteY4537" fmla="*/ 509445 h 1328385"/>
              <a:gd name="connsiteX4538" fmla="*/ 6364495 w 12183871"/>
              <a:gd name="connsiteY4538" fmla="*/ 582597 h 1328385"/>
              <a:gd name="connsiteX4539" fmla="*/ 6374610 w 12183871"/>
              <a:gd name="connsiteY4539" fmla="*/ 655749 h 1328385"/>
              <a:gd name="connsiteX4540" fmla="*/ 6378674 w 12183871"/>
              <a:gd name="connsiteY4540" fmla="*/ 686184 h 1328385"/>
              <a:gd name="connsiteX4541" fmla="*/ 6382738 w 12183871"/>
              <a:gd name="connsiteY4541" fmla="*/ 714632 h 1328385"/>
              <a:gd name="connsiteX4542" fmla="*/ 6388789 w 12183871"/>
              <a:gd name="connsiteY4542" fmla="*/ 736938 h 1328385"/>
              <a:gd name="connsiteX4543" fmla="*/ 6388789 w 12183871"/>
              <a:gd name="connsiteY4543" fmla="*/ 730888 h 1328385"/>
              <a:gd name="connsiteX4544" fmla="*/ 6411186 w 12183871"/>
              <a:gd name="connsiteY4544" fmla="*/ 696389 h 1328385"/>
              <a:gd name="connsiteX4545" fmla="*/ 6419314 w 12183871"/>
              <a:gd name="connsiteY4545" fmla="*/ 655749 h 1328385"/>
              <a:gd name="connsiteX4546" fmla="*/ 6419314 w 12183871"/>
              <a:gd name="connsiteY4546" fmla="*/ 615109 h 1328385"/>
              <a:gd name="connsiteX4547" fmla="*/ 6411186 w 12183871"/>
              <a:gd name="connsiteY4547" fmla="*/ 570405 h 1328385"/>
              <a:gd name="connsiteX4548" fmla="*/ 6407122 w 12183871"/>
              <a:gd name="connsiteY4548" fmla="*/ 527778 h 1328385"/>
              <a:gd name="connsiteX4549" fmla="*/ 6429429 w 12183871"/>
              <a:gd name="connsiteY4549" fmla="*/ 527778 h 1328385"/>
              <a:gd name="connsiteX4550" fmla="*/ 6429429 w 12183871"/>
              <a:gd name="connsiteY4550" fmla="*/ 556226 h 1328385"/>
              <a:gd name="connsiteX4551" fmla="*/ 6437557 w 12183871"/>
              <a:gd name="connsiteY4551" fmla="*/ 578533 h 1328385"/>
              <a:gd name="connsiteX4552" fmla="*/ 6447672 w 12183871"/>
              <a:gd name="connsiteY4552" fmla="*/ 600840 h 1328385"/>
              <a:gd name="connsiteX4553" fmla="*/ 6455800 w 12183871"/>
              <a:gd name="connsiteY4553" fmla="*/ 523624 h 1328385"/>
              <a:gd name="connsiteX4554" fmla="*/ 6469978 w 12183871"/>
              <a:gd name="connsiteY4554" fmla="*/ 452549 h 1328385"/>
              <a:gd name="connsiteX4555" fmla="*/ 6488221 w 12183871"/>
              <a:gd name="connsiteY4555" fmla="*/ 387525 h 1328385"/>
              <a:gd name="connsiteX4556" fmla="*/ 6488221 w 12183871"/>
              <a:gd name="connsiteY4556" fmla="*/ 361154 h 1328385"/>
              <a:gd name="connsiteX4557" fmla="*/ 6486144 w 12183871"/>
              <a:gd name="connsiteY4557" fmla="*/ 334783 h 1328385"/>
              <a:gd name="connsiteX4558" fmla="*/ 6482080 w 12183871"/>
              <a:gd name="connsiteY4558" fmla="*/ 312476 h 1328385"/>
              <a:gd name="connsiteX4559" fmla="*/ 6482080 w 12183871"/>
              <a:gd name="connsiteY4559" fmla="*/ 225146 h 1328385"/>
              <a:gd name="connsiteX4560" fmla="*/ 6465824 w 12183871"/>
              <a:gd name="connsiteY4560" fmla="*/ 184506 h 1328385"/>
              <a:gd name="connsiteX4561" fmla="*/ 6455710 w 12183871"/>
              <a:gd name="connsiteY4561" fmla="*/ 135738 h 1328385"/>
              <a:gd name="connsiteX4562" fmla="*/ 6482080 w 12183871"/>
              <a:gd name="connsiteY4562" fmla="*/ 135738 h 1328385"/>
              <a:gd name="connsiteX4563" fmla="*/ 6486144 w 12183871"/>
              <a:gd name="connsiteY4563" fmla="*/ 172314 h 1328385"/>
              <a:gd name="connsiteX4564" fmla="*/ 6496350 w 12183871"/>
              <a:gd name="connsiteY4564" fmla="*/ 202748 h 1328385"/>
              <a:gd name="connsiteX4565" fmla="*/ 6496350 w 12183871"/>
              <a:gd name="connsiteY4565" fmla="*/ 257567 h 1328385"/>
              <a:gd name="connsiteX4566" fmla="*/ 6504477 w 12183871"/>
              <a:gd name="connsiteY4566" fmla="*/ 257567 h 1328385"/>
              <a:gd name="connsiteX4567" fmla="*/ 6528861 w 12183871"/>
              <a:gd name="connsiteY4567" fmla="*/ 40188 h 1328385"/>
              <a:gd name="connsiteX4568" fmla="*/ 6545117 w 12183871"/>
              <a:gd name="connsiteY4568" fmla="*/ 40188 h 1328385"/>
              <a:gd name="connsiteX4569" fmla="*/ 6528861 w 12183871"/>
              <a:gd name="connsiteY4569" fmla="*/ 243298 h 1328385"/>
              <a:gd name="connsiteX4570" fmla="*/ 6522720 w 12183871"/>
              <a:gd name="connsiteY4570" fmla="*/ 265605 h 1328385"/>
              <a:gd name="connsiteX4571" fmla="*/ 6514592 w 12183871"/>
              <a:gd name="connsiteY4571" fmla="*/ 298117 h 1328385"/>
              <a:gd name="connsiteX4572" fmla="*/ 6506464 w 12183871"/>
              <a:gd name="connsiteY4572" fmla="*/ 338757 h 1328385"/>
              <a:gd name="connsiteX4573" fmla="*/ 6504387 w 12183871"/>
              <a:gd name="connsiteY4573" fmla="*/ 375333 h 1328385"/>
              <a:gd name="connsiteX4574" fmla="*/ 6504387 w 12183871"/>
              <a:gd name="connsiteY4574" fmla="*/ 405768 h 1328385"/>
              <a:gd name="connsiteX4575" fmla="*/ 6510528 w 12183871"/>
              <a:gd name="connsiteY4575" fmla="*/ 405768 h 1328385"/>
              <a:gd name="connsiteX4576" fmla="*/ 6510528 w 12183871"/>
              <a:gd name="connsiteY4576" fmla="*/ 434216 h 1328385"/>
              <a:gd name="connsiteX4577" fmla="*/ 6504387 w 12183871"/>
              <a:gd name="connsiteY4577" fmla="*/ 434216 h 1328385"/>
              <a:gd name="connsiteX4578" fmla="*/ 6504387 w 12183871"/>
              <a:gd name="connsiteY4578" fmla="*/ 446408 h 1328385"/>
              <a:gd name="connsiteX4579" fmla="*/ 6510528 w 12183871"/>
              <a:gd name="connsiteY4579" fmla="*/ 446408 h 1328385"/>
              <a:gd name="connsiteX4580" fmla="*/ 6510528 w 12183871"/>
              <a:gd name="connsiteY4580" fmla="*/ 501227 h 1328385"/>
              <a:gd name="connsiteX4581" fmla="*/ 6522720 w 12183871"/>
              <a:gd name="connsiteY4581" fmla="*/ 501227 h 1328385"/>
              <a:gd name="connsiteX4582" fmla="*/ 6526784 w 12183871"/>
              <a:gd name="connsiteY4582" fmla="*/ 446408 h 1328385"/>
              <a:gd name="connsiteX4583" fmla="*/ 6541054 w 12183871"/>
              <a:gd name="connsiteY4583" fmla="*/ 387525 h 1328385"/>
              <a:gd name="connsiteX4584" fmla="*/ 6559296 w 12183871"/>
              <a:gd name="connsiteY4584" fmla="*/ 330629 h 1328385"/>
              <a:gd name="connsiteX4585" fmla="*/ 6577539 w 12183871"/>
              <a:gd name="connsiteY4585" fmla="*/ 283938 h 1328385"/>
              <a:gd name="connsiteX4586" fmla="*/ 6581603 w 12183871"/>
              <a:gd name="connsiteY4586" fmla="*/ 257567 h 1328385"/>
              <a:gd name="connsiteX4587" fmla="*/ 6581603 w 12183871"/>
              <a:gd name="connsiteY4587" fmla="*/ 239324 h 1328385"/>
              <a:gd name="connsiteX4588" fmla="*/ 6585667 w 12183871"/>
              <a:gd name="connsiteY4588" fmla="*/ 225146 h 1328385"/>
              <a:gd name="connsiteX4589" fmla="*/ 6603910 w 12183871"/>
              <a:gd name="connsiteY4589" fmla="*/ 208890 h 1328385"/>
              <a:gd name="connsiteX4590" fmla="*/ 6603910 w 12183871"/>
              <a:gd name="connsiteY4590" fmla="*/ 202839 h 1328385"/>
              <a:gd name="connsiteX4591" fmla="*/ 6609961 w 12183871"/>
              <a:gd name="connsiteY4591" fmla="*/ 202839 h 1328385"/>
              <a:gd name="connsiteX4592" fmla="*/ 6609961 w 12183871"/>
              <a:gd name="connsiteY4592" fmla="*/ 231287 h 1328385"/>
              <a:gd name="connsiteX4593" fmla="*/ 6601742 w 12183871"/>
              <a:gd name="connsiteY4593" fmla="*/ 249800 h 1328385"/>
              <a:gd name="connsiteX4594" fmla="*/ 6597678 w 12183871"/>
              <a:gd name="connsiteY4594" fmla="*/ 266056 h 1328385"/>
              <a:gd name="connsiteX4595" fmla="*/ 6597678 w 12183871"/>
              <a:gd name="connsiteY4595" fmla="*/ 284299 h 1328385"/>
              <a:gd name="connsiteX4596" fmla="*/ 6593614 w 12183871"/>
              <a:gd name="connsiteY4596" fmla="*/ 306606 h 1328385"/>
              <a:gd name="connsiteX4597" fmla="*/ 6583499 w 12183871"/>
              <a:gd name="connsiteY4597" fmla="*/ 343182 h 1328385"/>
              <a:gd name="connsiteX4598" fmla="*/ 6571308 w 12183871"/>
              <a:gd name="connsiteY4598" fmla="*/ 379758 h 1328385"/>
              <a:gd name="connsiteX4599" fmla="*/ 6565257 w 12183871"/>
              <a:gd name="connsiteY4599" fmla="*/ 420398 h 1328385"/>
              <a:gd name="connsiteX4600" fmla="*/ 6571308 w 12183871"/>
              <a:gd name="connsiteY4600" fmla="*/ 420398 h 1328385"/>
              <a:gd name="connsiteX4601" fmla="*/ 6575372 w 12183871"/>
              <a:gd name="connsiteY4601" fmla="*/ 398091 h 1328385"/>
              <a:gd name="connsiteX4602" fmla="*/ 6583499 w 12183871"/>
              <a:gd name="connsiteY4602" fmla="*/ 375784 h 1328385"/>
              <a:gd name="connsiteX4603" fmla="*/ 6587564 w 12183871"/>
              <a:gd name="connsiteY4603" fmla="*/ 357542 h 1328385"/>
              <a:gd name="connsiteX4604" fmla="*/ 6605807 w 12183871"/>
              <a:gd name="connsiteY4604" fmla="*/ 357542 h 1328385"/>
              <a:gd name="connsiteX4605" fmla="*/ 6605807 w 12183871"/>
              <a:gd name="connsiteY4605" fmla="*/ 534280 h 1328385"/>
              <a:gd name="connsiteX4606" fmla="*/ 6611857 w 12183871"/>
              <a:gd name="connsiteY4606" fmla="*/ 534280 h 1328385"/>
              <a:gd name="connsiteX4607" fmla="*/ 6619985 w 12183871"/>
              <a:gd name="connsiteY4607" fmla="*/ 556587 h 1328385"/>
              <a:gd name="connsiteX4608" fmla="*/ 6605807 w 12183871"/>
              <a:gd name="connsiteY4608" fmla="*/ 556587 h 1328385"/>
              <a:gd name="connsiteX4609" fmla="*/ 6605807 w 12183871"/>
              <a:gd name="connsiteY4609" fmla="*/ 568779 h 1328385"/>
              <a:gd name="connsiteX4610" fmla="*/ 6619985 w 12183871"/>
              <a:gd name="connsiteY4610" fmla="*/ 568779 h 1328385"/>
              <a:gd name="connsiteX4611" fmla="*/ 6619985 w 12183871"/>
              <a:gd name="connsiteY4611" fmla="*/ 593163 h 1328385"/>
              <a:gd name="connsiteX4612" fmla="*/ 6628113 w 12183871"/>
              <a:gd name="connsiteY4612" fmla="*/ 619534 h 1328385"/>
              <a:gd name="connsiteX4613" fmla="*/ 6634164 w 12183871"/>
              <a:gd name="connsiteY4613" fmla="*/ 637777 h 1328385"/>
              <a:gd name="connsiteX4614" fmla="*/ 6642292 w 12183871"/>
              <a:gd name="connsiteY4614" fmla="*/ 597137 h 1328385"/>
              <a:gd name="connsiteX4615" fmla="*/ 6652407 w 12183871"/>
              <a:gd name="connsiteY4615" fmla="*/ 560561 h 1328385"/>
              <a:gd name="connsiteX4616" fmla="*/ 6668663 w 12183871"/>
              <a:gd name="connsiteY4616" fmla="*/ 528049 h 1328385"/>
              <a:gd name="connsiteX4617" fmla="*/ 6686906 w 12183871"/>
              <a:gd name="connsiteY4617" fmla="*/ 452910 h 1328385"/>
              <a:gd name="connsiteX4618" fmla="*/ 6692956 w 12183871"/>
              <a:gd name="connsiteY4618" fmla="*/ 452910 h 1328385"/>
              <a:gd name="connsiteX4619" fmla="*/ 6692956 w 12183871"/>
              <a:gd name="connsiteY4619" fmla="*/ 434667 h 1328385"/>
              <a:gd name="connsiteX4620" fmla="*/ 6701085 w 12183871"/>
              <a:gd name="connsiteY4620" fmla="*/ 434667 h 1328385"/>
              <a:gd name="connsiteX4621" fmla="*/ 6701085 w 12183871"/>
              <a:gd name="connsiteY4621" fmla="*/ 412360 h 1328385"/>
              <a:gd name="connsiteX4622" fmla="*/ 6755904 w 12183871"/>
              <a:gd name="connsiteY4622" fmla="*/ 290440 h 1328385"/>
              <a:gd name="connsiteX4623" fmla="*/ 6768095 w 12183871"/>
              <a:gd name="connsiteY4623" fmla="*/ 290440 h 1328385"/>
              <a:gd name="connsiteX4624" fmla="*/ 6768095 w 12183871"/>
              <a:gd name="connsiteY4624" fmla="*/ 324939 h 1328385"/>
              <a:gd name="connsiteX4625" fmla="*/ 6749853 w 12183871"/>
              <a:gd name="connsiteY4625" fmla="*/ 349323 h 1328385"/>
              <a:gd name="connsiteX4626" fmla="*/ 6733596 w 12183871"/>
              <a:gd name="connsiteY4626" fmla="*/ 398091 h 1328385"/>
              <a:gd name="connsiteX4627" fmla="*/ 6723482 w 12183871"/>
              <a:gd name="connsiteY4627" fmla="*/ 452910 h 1328385"/>
              <a:gd name="connsiteX4628" fmla="*/ 6711290 w 12183871"/>
              <a:gd name="connsiteY4628" fmla="*/ 509806 h 1328385"/>
              <a:gd name="connsiteX4629" fmla="*/ 6709303 w 12183871"/>
              <a:gd name="connsiteY4629" fmla="*/ 550446 h 1328385"/>
              <a:gd name="connsiteX4630" fmla="*/ 6709303 w 12183871"/>
              <a:gd name="connsiteY4630" fmla="*/ 574830 h 1328385"/>
              <a:gd name="connsiteX4631" fmla="*/ 6709303 w 12183871"/>
              <a:gd name="connsiteY4631" fmla="*/ 605265 h 1328385"/>
              <a:gd name="connsiteX4632" fmla="*/ 6709303 w 12183871"/>
              <a:gd name="connsiteY4632" fmla="*/ 631636 h 1328385"/>
              <a:gd name="connsiteX4633" fmla="*/ 6715354 w 12183871"/>
              <a:gd name="connsiteY4633" fmla="*/ 649879 h 1328385"/>
              <a:gd name="connsiteX4634" fmla="*/ 6727546 w 12183871"/>
              <a:gd name="connsiteY4634" fmla="*/ 509716 h 1328385"/>
              <a:gd name="connsiteX4635" fmla="*/ 6749853 w 12183871"/>
              <a:gd name="connsiteY4635" fmla="*/ 509716 h 1328385"/>
              <a:gd name="connsiteX4636" fmla="*/ 6749853 w 12183871"/>
              <a:gd name="connsiteY4636" fmla="*/ 515767 h 1328385"/>
              <a:gd name="connsiteX4637" fmla="*/ 6741725 w 12183871"/>
              <a:gd name="connsiteY4637" fmla="*/ 515767 h 1328385"/>
              <a:gd name="connsiteX4638" fmla="*/ 6741725 w 12183871"/>
              <a:gd name="connsiteY4638" fmla="*/ 582777 h 1328385"/>
              <a:gd name="connsiteX4639" fmla="*/ 6737661 w 12183871"/>
              <a:gd name="connsiteY4639" fmla="*/ 605084 h 1328385"/>
              <a:gd name="connsiteX4640" fmla="*/ 6733596 w 12183871"/>
              <a:gd name="connsiteY4640" fmla="*/ 631455 h 1328385"/>
              <a:gd name="connsiteX4641" fmla="*/ 6731610 w 12183871"/>
              <a:gd name="connsiteY4641" fmla="*/ 659903 h 1328385"/>
              <a:gd name="connsiteX4642" fmla="*/ 6733596 w 12183871"/>
              <a:gd name="connsiteY4642" fmla="*/ 686274 h 1328385"/>
              <a:gd name="connsiteX4643" fmla="*/ 6741725 w 12183871"/>
              <a:gd name="connsiteY4643" fmla="*/ 704517 h 1328385"/>
              <a:gd name="connsiteX4644" fmla="*/ 6755904 w 12183871"/>
              <a:gd name="connsiteY4644" fmla="*/ 609058 h 1328385"/>
              <a:gd name="connsiteX4645" fmla="*/ 6768095 w 12183871"/>
              <a:gd name="connsiteY4645" fmla="*/ 609058 h 1328385"/>
              <a:gd name="connsiteX4646" fmla="*/ 6768095 w 12183871"/>
              <a:gd name="connsiteY4646" fmla="*/ 582687 h 1328385"/>
              <a:gd name="connsiteX4647" fmla="*/ 6774147 w 12183871"/>
              <a:gd name="connsiteY4647" fmla="*/ 582687 h 1328385"/>
              <a:gd name="connsiteX4648" fmla="*/ 6768095 w 12183871"/>
              <a:gd name="connsiteY4648" fmla="*/ 527868 h 1328385"/>
              <a:gd name="connsiteX4649" fmla="*/ 6774147 w 12183871"/>
              <a:gd name="connsiteY4649" fmla="*/ 527868 h 1328385"/>
              <a:gd name="connsiteX4650" fmla="*/ 6774147 w 12183871"/>
              <a:gd name="connsiteY4650" fmla="*/ 533919 h 1328385"/>
              <a:gd name="connsiteX4651" fmla="*/ 6778210 w 12183871"/>
              <a:gd name="connsiteY4651" fmla="*/ 533919 h 1328385"/>
              <a:gd name="connsiteX4652" fmla="*/ 6786338 w 12183871"/>
              <a:gd name="connsiteY4652" fmla="*/ 529855 h 1328385"/>
              <a:gd name="connsiteX4653" fmla="*/ 6796544 w 12183871"/>
              <a:gd name="connsiteY4653" fmla="*/ 527868 h 1328385"/>
              <a:gd name="connsiteX4654" fmla="*/ 6808735 w 12183871"/>
              <a:gd name="connsiteY4654" fmla="*/ 527868 h 1328385"/>
              <a:gd name="connsiteX4655" fmla="*/ 6808735 w 12183871"/>
              <a:gd name="connsiteY4655" fmla="*/ 529855 h 1328385"/>
              <a:gd name="connsiteX4656" fmla="*/ 6814787 w 12183871"/>
              <a:gd name="connsiteY4656" fmla="*/ 533919 h 1328385"/>
              <a:gd name="connsiteX4657" fmla="*/ 6818850 w 12183871"/>
              <a:gd name="connsiteY4657" fmla="*/ 537983 h 1328385"/>
              <a:gd name="connsiteX4658" fmla="*/ 6822914 w 12183871"/>
              <a:gd name="connsiteY4658" fmla="*/ 542047 h 1328385"/>
              <a:gd name="connsiteX4659" fmla="*/ 6822914 w 12183871"/>
              <a:gd name="connsiteY4659" fmla="*/ 542047 h 1328385"/>
              <a:gd name="connsiteX4660" fmla="*/ 6822914 w 12183871"/>
              <a:gd name="connsiteY4660" fmla="*/ 582687 h 1328385"/>
              <a:gd name="connsiteX4661" fmla="*/ 6831043 w 12183871"/>
              <a:gd name="connsiteY4661" fmla="*/ 582687 h 1328385"/>
              <a:gd name="connsiteX4662" fmla="*/ 6831043 w 12183871"/>
              <a:gd name="connsiteY4662" fmla="*/ 615199 h 1328385"/>
              <a:gd name="connsiteX4663" fmla="*/ 6837093 w 12183871"/>
              <a:gd name="connsiteY4663" fmla="*/ 615199 h 1328385"/>
              <a:gd name="connsiteX4664" fmla="*/ 6841157 w 12183871"/>
              <a:gd name="connsiteY4664" fmla="*/ 641570 h 1328385"/>
              <a:gd name="connsiteX4665" fmla="*/ 6845582 w 12183871"/>
              <a:gd name="connsiteY4665" fmla="*/ 668302 h 1328385"/>
              <a:gd name="connsiteX4666" fmla="*/ 6849647 w 12183871"/>
              <a:gd name="connsiteY4666" fmla="*/ 690609 h 1328385"/>
              <a:gd name="connsiteX4667" fmla="*/ 6855788 w 12183871"/>
              <a:gd name="connsiteY4667" fmla="*/ 690609 h 1328385"/>
              <a:gd name="connsiteX4668" fmla="*/ 6859852 w 12183871"/>
              <a:gd name="connsiteY4668" fmla="*/ 645905 h 1328385"/>
              <a:gd name="connsiteX4669" fmla="*/ 6872044 w 12183871"/>
              <a:gd name="connsiteY4669" fmla="*/ 609329 h 1328385"/>
              <a:gd name="connsiteX4670" fmla="*/ 6882249 w 12183871"/>
              <a:gd name="connsiteY4670" fmla="*/ 570766 h 1328385"/>
              <a:gd name="connsiteX4671" fmla="*/ 6890377 w 12183871"/>
              <a:gd name="connsiteY4671" fmla="*/ 534190 h 1328385"/>
              <a:gd name="connsiteX4672" fmla="*/ 6912774 w 12183871"/>
              <a:gd name="connsiteY4672" fmla="*/ 534190 h 1328385"/>
              <a:gd name="connsiteX4673" fmla="*/ 6890377 w 12183871"/>
              <a:gd name="connsiteY4673" fmla="*/ 609329 h 1328385"/>
              <a:gd name="connsiteX4674" fmla="*/ 6890377 w 12183871"/>
              <a:gd name="connsiteY4674" fmla="*/ 649969 h 1328385"/>
              <a:gd name="connsiteX4675" fmla="*/ 6878185 w 12183871"/>
              <a:gd name="connsiteY4675" fmla="*/ 649969 h 1328385"/>
              <a:gd name="connsiteX4676" fmla="*/ 6878185 w 12183871"/>
              <a:gd name="connsiteY4676" fmla="*/ 812439 h 1328385"/>
              <a:gd name="connsiteX4677" fmla="*/ 6878185 w 12183871"/>
              <a:gd name="connsiteY4677" fmla="*/ 836823 h 1328385"/>
              <a:gd name="connsiteX4678" fmla="*/ 6878185 w 12183871"/>
              <a:gd name="connsiteY4678" fmla="*/ 867257 h 1328385"/>
              <a:gd name="connsiteX4679" fmla="*/ 6878185 w 12183871"/>
              <a:gd name="connsiteY4679" fmla="*/ 895705 h 1328385"/>
              <a:gd name="connsiteX4680" fmla="*/ 6890377 w 12183871"/>
              <a:gd name="connsiteY4680" fmla="*/ 916025 h 1328385"/>
              <a:gd name="connsiteX4681" fmla="*/ 6894441 w 12183871"/>
              <a:gd name="connsiteY4681" fmla="*/ 796183 h 1328385"/>
              <a:gd name="connsiteX4682" fmla="*/ 6908710 w 12183871"/>
              <a:gd name="connsiteY4682" fmla="*/ 686455 h 1328385"/>
              <a:gd name="connsiteX4683" fmla="*/ 6934991 w 12183871"/>
              <a:gd name="connsiteY4683" fmla="*/ 587022 h 1328385"/>
              <a:gd name="connsiteX4684" fmla="*/ 6959374 w 12183871"/>
              <a:gd name="connsiteY4684" fmla="*/ 493550 h 1328385"/>
              <a:gd name="connsiteX4685" fmla="*/ 6959374 w 12183871"/>
              <a:gd name="connsiteY4685" fmla="*/ 452910 h 1328385"/>
              <a:gd name="connsiteX4686" fmla="*/ 6971567 w 12183871"/>
              <a:gd name="connsiteY4686" fmla="*/ 452910 h 1328385"/>
              <a:gd name="connsiteX4687" fmla="*/ 6977617 w 12183871"/>
              <a:gd name="connsiteY4687" fmla="*/ 420398 h 1328385"/>
              <a:gd name="connsiteX4688" fmla="*/ 6985745 w 12183871"/>
              <a:gd name="connsiteY4688" fmla="*/ 420398 h 1328385"/>
              <a:gd name="connsiteX4689" fmla="*/ 6985745 w 12183871"/>
              <a:gd name="connsiteY4689" fmla="*/ 389963 h 1328385"/>
              <a:gd name="connsiteX4690" fmla="*/ 6977617 w 12183871"/>
              <a:gd name="connsiteY4690" fmla="*/ 361515 h 1328385"/>
              <a:gd name="connsiteX4691" fmla="*/ 6967502 w 12183871"/>
              <a:gd name="connsiteY4691" fmla="*/ 327016 h 1328385"/>
              <a:gd name="connsiteX4692" fmla="*/ 6959374 w 12183871"/>
              <a:gd name="connsiteY4692" fmla="*/ 298568 h 1328385"/>
              <a:gd name="connsiteX4693" fmla="*/ 6977617 w 12183871"/>
              <a:gd name="connsiteY4693" fmla="*/ 298568 h 1328385"/>
              <a:gd name="connsiteX4694" fmla="*/ 6985745 w 12183871"/>
              <a:gd name="connsiteY4694" fmla="*/ 331080 h 1328385"/>
              <a:gd name="connsiteX4695" fmla="*/ 6993873 w 12183871"/>
              <a:gd name="connsiteY4695" fmla="*/ 331080 h 1328385"/>
              <a:gd name="connsiteX4696" fmla="*/ 6993873 w 12183871"/>
              <a:gd name="connsiteY4696" fmla="*/ 365579 h 1328385"/>
              <a:gd name="connsiteX4697" fmla="*/ 6999924 w 12183871"/>
              <a:gd name="connsiteY4697" fmla="*/ 365579 h 1328385"/>
              <a:gd name="connsiteX4698" fmla="*/ 6999924 w 12183871"/>
              <a:gd name="connsiteY4698" fmla="*/ 387886 h 1328385"/>
              <a:gd name="connsiteX4699" fmla="*/ 7012116 w 12183871"/>
              <a:gd name="connsiteY4699" fmla="*/ 387886 h 1328385"/>
              <a:gd name="connsiteX4700" fmla="*/ 7012116 w 12183871"/>
              <a:gd name="connsiteY4700" fmla="*/ 412270 h 1328385"/>
              <a:gd name="connsiteX4701" fmla="*/ 7018167 w 12183871"/>
              <a:gd name="connsiteY4701" fmla="*/ 412270 h 1328385"/>
              <a:gd name="connsiteX4702" fmla="*/ 7040474 w 12183871"/>
              <a:gd name="connsiteY4702" fmla="*/ 528049 h 1328385"/>
              <a:gd name="connsiteX4703" fmla="*/ 7052666 w 12183871"/>
              <a:gd name="connsiteY4703" fmla="*/ 528049 h 1328385"/>
              <a:gd name="connsiteX4704" fmla="*/ 7052666 w 12183871"/>
              <a:gd name="connsiteY4704" fmla="*/ 568689 h 1328385"/>
              <a:gd name="connsiteX4705" fmla="*/ 7058716 w 12183871"/>
              <a:gd name="connsiteY4705" fmla="*/ 568689 h 1328385"/>
              <a:gd name="connsiteX4706" fmla="*/ 7062781 w 12183871"/>
              <a:gd name="connsiteY4706" fmla="*/ 593073 h 1328385"/>
              <a:gd name="connsiteX4707" fmla="*/ 7062781 w 12183871"/>
              <a:gd name="connsiteY4707" fmla="*/ 619444 h 1328385"/>
              <a:gd name="connsiteX4708" fmla="*/ 7074973 w 12183871"/>
              <a:gd name="connsiteY4708" fmla="*/ 637687 h 1328385"/>
              <a:gd name="connsiteX4709" fmla="*/ 7076959 w 12183871"/>
              <a:gd name="connsiteY4709" fmla="*/ 592983 h 1328385"/>
              <a:gd name="connsiteX4710" fmla="*/ 7093215 w 12183871"/>
              <a:gd name="connsiteY4710" fmla="*/ 550356 h 1328385"/>
              <a:gd name="connsiteX4711" fmla="*/ 7099267 w 12183871"/>
              <a:gd name="connsiteY4711" fmla="*/ 550356 h 1328385"/>
              <a:gd name="connsiteX4712" fmla="*/ 7099267 w 12183871"/>
              <a:gd name="connsiteY4712" fmla="*/ 534100 h 1328385"/>
              <a:gd name="connsiteX4713" fmla="*/ 7107394 w 12183871"/>
              <a:gd name="connsiteY4713" fmla="*/ 534100 h 1328385"/>
              <a:gd name="connsiteX4714" fmla="*/ 7115523 w 12183871"/>
              <a:gd name="connsiteY4714" fmla="*/ 371630 h 1328385"/>
              <a:gd name="connsiteX4715" fmla="*/ 7139907 w 12183871"/>
              <a:gd name="connsiteY4715" fmla="*/ 371630 h 1328385"/>
              <a:gd name="connsiteX4716" fmla="*/ 7139907 w 12183871"/>
              <a:gd name="connsiteY4716" fmla="*/ 398001 h 1328385"/>
              <a:gd name="connsiteX4717" fmla="*/ 7143970 w 12183871"/>
              <a:gd name="connsiteY4717" fmla="*/ 420308 h 1328385"/>
              <a:gd name="connsiteX4718" fmla="*/ 7156163 w 12183871"/>
              <a:gd name="connsiteY4718" fmla="*/ 434487 h 1328385"/>
              <a:gd name="connsiteX4719" fmla="*/ 7152098 w 12183871"/>
              <a:gd name="connsiteY4719" fmla="*/ 379668 h 1328385"/>
              <a:gd name="connsiteX4720" fmla="*/ 7137829 w 12183871"/>
              <a:gd name="connsiteY4720" fmla="*/ 324849 h 1328385"/>
              <a:gd name="connsiteX4721" fmla="*/ 7125637 w 12183871"/>
              <a:gd name="connsiteY4721" fmla="*/ 272017 h 1328385"/>
              <a:gd name="connsiteX4722" fmla="*/ 7115523 w 12183871"/>
              <a:gd name="connsiteY4722" fmla="*/ 217198 h 1328385"/>
              <a:gd name="connsiteX4723" fmla="*/ 7139907 w 12183871"/>
              <a:gd name="connsiteY4723" fmla="*/ 225326 h 1328385"/>
              <a:gd name="connsiteX4724" fmla="*/ 7148034 w 12183871"/>
              <a:gd name="connsiteY4724" fmla="*/ 284209 h 1328385"/>
              <a:gd name="connsiteX4725" fmla="*/ 7162304 w 12183871"/>
              <a:gd name="connsiteY4725" fmla="*/ 330900 h 1328385"/>
              <a:gd name="connsiteX4726" fmla="*/ 7162304 w 12183871"/>
              <a:gd name="connsiteY4726" fmla="*/ 379668 h 1328385"/>
              <a:gd name="connsiteX4727" fmla="*/ 7174495 w 12183871"/>
              <a:gd name="connsiteY4727" fmla="*/ 379668 h 1328385"/>
              <a:gd name="connsiteX4728" fmla="*/ 7174495 w 12183871"/>
              <a:gd name="connsiteY4728" fmla="*/ 428436 h 1328385"/>
              <a:gd name="connsiteX4729" fmla="*/ 7180547 w 12183871"/>
              <a:gd name="connsiteY4729" fmla="*/ 428436 h 1328385"/>
              <a:gd name="connsiteX4730" fmla="*/ 7184610 w 12183871"/>
              <a:gd name="connsiteY4730" fmla="*/ 452820 h 1328385"/>
              <a:gd name="connsiteX4731" fmla="*/ 7184610 w 12183871"/>
              <a:gd name="connsiteY4731" fmla="*/ 475127 h 1328385"/>
              <a:gd name="connsiteX4732" fmla="*/ 7188674 w 12183871"/>
              <a:gd name="connsiteY4732" fmla="*/ 501497 h 1328385"/>
              <a:gd name="connsiteX4733" fmla="*/ 7196803 w 12183871"/>
              <a:gd name="connsiteY4733" fmla="*/ 515676 h 1328385"/>
              <a:gd name="connsiteX4734" fmla="*/ 7198879 w 12183871"/>
              <a:gd name="connsiteY4734" fmla="*/ 483164 h 1328385"/>
              <a:gd name="connsiteX4735" fmla="*/ 7202944 w 12183871"/>
              <a:gd name="connsiteY4735" fmla="*/ 448666 h 1328385"/>
              <a:gd name="connsiteX4736" fmla="*/ 7215135 w 12183871"/>
              <a:gd name="connsiteY4736" fmla="*/ 420217 h 1328385"/>
              <a:gd name="connsiteX4737" fmla="*/ 7215135 w 12183871"/>
              <a:gd name="connsiteY4737" fmla="*/ 365399 h 1328385"/>
              <a:gd name="connsiteX4738" fmla="*/ 7221187 w 12183871"/>
              <a:gd name="connsiteY4738" fmla="*/ 365399 h 1328385"/>
              <a:gd name="connsiteX4739" fmla="*/ 7221187 w 12183871"/>
              <a:gd name="connsiteY4739" fmla="*/ 306516 h 1328385"/>
              <a:gd name="connsiteX4740" fmla="*/ 7229314 w 12183871"/>
              <a:gd name="connsiteY4740" fmla="*/ 306516 h 1328385"/>
              <a:gd name="connsiteX4741" fmla="*/ 7229314 w 12183871"/>
              <a:gd name="connsiteY4741" fmla="*/ 257748 h 1328385"/>
              <a:gd name="connsiteX4742" fmla="*/ 7237443 w 12183871"/>
              <a:gd name="connsiteY4742" fmla="*/ 257748 h 1328385"/>
              <a:gd name="connsiteX4743" fmla="*/ 7237443 w 12183871"/>
              <a:gd name="connsiteY4743" fmla="*/ 217108 h 1328385"/>
              <a:gd name="connsiteX4744" fmla="*/ 7243493 w 12183871"/>
              <a:gd name="connsiteY4744" fmla="*/ 217108 h 1328385"/>
              <a:gd name="connsiteX4745" fmla="*/ 7247557 w 12183871"/>
              <a:gd name="connsiteY4745" fmla="*/ 190737 h 1328385"/>
              <a:gd name="connsiteX4746" fmla="*/ 7251621 w 12183871"/>
              <a:gd name="connsiteY4746" fmla="*/ 172494 h 1328385"/>
              <a:gd name="connsiteX4747" fmla="*/ 7261827 w 12183871"/>
              <a:gd name="connsiteY4747" fmla="*/ 154251 h 1328385"/>
              <a:gd name="connsiteX4748" fmla="*/ 7265890 w 12183871"/>
              <a:gd name="connsiteY4748" fmla="*/ 150187 h 1328385"/>
              <a:gd name="connsiteX4749" fmla="*/ 7265890 w 12183871"/>
              <a:gd name="connsiteY4749" fmla="*/ 146123 h 1328385"/>
              <a:gd name="connsiteX4750" fmla="*/ 7265890 w 12183871"/>
              <a:gd name="connsiteY4750" fmla="*/ 146123 h 1328385"/>
              <a:gd name="connsiteX4751" fmla="*/ 7269954 w 12183871"/>
              <a:gd name="connsiteY4751" fmla="*/ 146123 h 1328385"/>
              <a:gd name="connsiteX4752" fmla="*/ 7274018 w 12183871"/>
              <a:gd name="connsiteY4752" fmla="*/ 146123 h 1328385"/>
              <a:gd name="connsiteX4753" fmla="*/ 7278083 w 12183871"/>
              <a:gd name="connsiteY4753" fmla="*/ 144137 h 1328385"/>
              <a:gd name="connsiteX4754" fmla="*/ 7265890 w 12183871"/>
              <a:gd name="connsiteY4754" fmla="*/ 209160 h 1328385"/>
              <a:gd name="connsiteX4755" fmla="*/ 7251982 w 12183871"/>
              <a:gd name="connsiteY4755" fmla="*/ 284390 h 1328385"/>
              <a:gd name="connsiteX4756" fmla="*/ 7237804 w 12183871"/>
              <a:gd name="connsiteY4756" fmla="*/ 347336 h 1328385"/>
              <a:gd name="connsiteX4757" fmla="*/ 7237804 w 12183871"/>
              <a:gd name="connsiteY4757" fmla="*/ 398091 h 1328385"/>
              <a:gd name="connsiteX4758" fmla="*/ 7229676 w 12183871"/>
              <a:gd name="connsiteY4758" fmla="*/ 398091 h 1328385"/>
              <a:gd name="connsiteX4759" fmla="*/ 7229676 w 12183871"/>
              <a:gd name="connsiteY4759" fmla="*/ 515947 h 1328385"/>
              <a:gd name="connsiteX4760" fmla="*/ 7221548 w 12183871"/>
              <a:gd name="connsiteY4760" fmla="*/ 515947 h 1328385"/>
              <a:gd name="connsiteX4761" fmla="*/ 7221548 w 12183871"/>
              <a:gd name="connsiteY4761" fmla="*/ 550446 h 1328385"/>
              <a:gd name="connsiteX4762" fmla="*/ 7229676 w 12183871"/>
              <a:gd name="connsiteY4762" fmla="*/ 550446 h 1328385"/>
              <a:gd name="connsiteX4763" fmla="*/ 7233739 w 12183871"/>
              <a:gd name="connsiteY4763" fmla="*/ 578894 h 1328385"/>
              <a:gd name="connsiteX4764" fmla="*/ 7229676 w 12183871"/>
              <a:gd name="connsiteY4764" fmla="*/ 611406 h 1328385"/>
              <a:gd name="connsiteX4765" fmla="*/ 7225612 w 12183871"/>
              <a:gd name="connsiteY4765" fmla="*/ 645905 h 1328385"/>
              <a:gd name="connsiteX4766" fmla="*/ 7225612 w 12183871"/>
              <a:gd name="connsiteY4766" fmla="*/ 678417 h 1328385"/>
              <a:gd name="connsiteX4767" fmla="*/ 7229676 w 12183871"/>
              <a:gd name="connsiteY4767" fmla="*/ 708852 h 1328385"/>
              <a:gd name="connsiteX4768" fmla="*/ 7237804 w 12183871"/>
              <a:gd name="connsiteY4768" fmla="*/ 731159 h 1328385"/>
              <a:gd name="connsiteX4769" fmla="*/ 7237804 w 12183871"/>
              <a:gd name="connsiteY4769" fmla="*/ 649879 h 1328385"/>
              <a:gd name="connsiteX4770" fmla="*/ 7256047 w 12183871"/>
              <a:gd name="connsiteY4770" fmla="*/ 637687 h 1328385"/>
              <a:gd name="connsiteX4771" fmla="*/ 7278444 w 12183871"/>
              <a:gd name="connsiteY4771" fmla="*/ 534100 h 1328385"/>
              <a:gd name="connsiteX4772" fmla="*/ 7296687 w 12183871"/>
              <a:gd name="connsiteY4772" fmla="*/ 534100 h 1328385"/>
              <a:gd name="connsiteX4773" fmla="*/ 7292622 w 12183871"/>
              <a:gd name="connsiteY4773" fmla="*/ 550356 h 1328385"/>
              <a:gd name="connsiteX4774" fmla="*/ 7288558 w 12183871"/>
              <a:gd name="connsiteY4774" fmla="*/ 574740 h 1328385"/>
              <a:gd name="connsiteX4775" fmla="*/ 7280431 w 12183871"/>
              <a:gd name="connsiteY4775" fmla="*/ 601111 h 1328385"/>
              <a:gd name="connsiteX4776" fmla="*/ 7274289 w 12183871"/>
              <a:gd name="connsiteY4776" fmla="*/ 623417 h 1328385"/>
              <a:gd name="connsiteX4777" fmla="*/ 7270225 w 12183871"/>
              <a:gd name="connsiteY4777" fmla="*/ 631545 h 1328385"/>
              <a:gd name="connsiteX4778" fmla="*/ 7270225 w 12183871"/>
              <a:gd name="connsiteY4778" fmla="*/ 637596 h 1328385"/>
              <a:gd name="connsiteX4779" fmla="*/ 7284494 w 12183871"/>
              <a:gd name="connsiteY4779" fmla="*/ 637596 h 1328385"/>
              <a:gd name="connsiteX4780" fmla="*/ 7288558 w 12183871"/>
              <a:gd name="connsiteY4780" fmla="*/ 690428 h 1328385"/>
              <a:gd name="connsiteX4781" fmla="*/ 7288558 w 12183871"/>
              <a:gd name="connsiteY4781" fmla="*/ 745247 h 1328385"/>
              <a:gd name="connsiteX4782" fmla="*/ 7288558 w 12183871"/>
              <a:gd name="connsiteY4782" fmla="*/ 800066 h 1328385"/>
              <a:gd name="connsiteX4783" fmla="*/ 7278444 w 12183871"/>
              <a:gd name="connsiteY4783" fmla="*/ 844770 h 1328385"/>
              <a:gd name="connsiteX4784" fmla="*/ 7284494 w 12183871"/>
              <a:gd name="connsiteY4784" fmla="*/ 844770 h 1328385"/>
              <a:gd name="connsiteX4785" fmla="*/ 7284494 w 12183871"/>
              <a:gd name="connsiteY4785" fmla="*/ 834655 h 1328385"/>
              <a:gd name="connsiteX4786" fmla="*/ 7296687 w 12183871"/>
              <a:gd name="connsiteY4786" fmla="*/ 834655 h 1328385"/>
              <a:gd name="connsiteX4787" fmla="*/ 7310865 w 12183871"/>
              <a:gd name="connsiteY4787" fmla="*/ 712735 h 1328385"/>
              <a:gd name="connsiteX4788" fmla="*/ 7318993 w 12183871"/>
              <a:gd name="connsiteY4788" fmla="*/ 712735 h 1328385"/>
              <a:gd name="connsiteX4789" fmla="*/ 7318993 w 12183871"/>
              <a:gd name="connsiteY4789" fmla="*/ 663967 h 1328385"/>
              <a:gd name="connsiteX4790" fmla="*/ 7325044 w 12183871"/>
              <a:gd name="connsiteY4790" fmla="*/ 663967 h 1328385"/>
              <a:gd name="connsiteX4791" fmla="*/ 7325044 w 12183871"/>
              <a:gd name="connsiteY4791" fmla="*/ 637596 h 1328385"/>
              <a:gd name="connsiteX4792" fmla="*/ 7337236 w 12183871"/>
              <a:gd name="connsiteY4792" fmla="*/ 637596 h 1328385"/>
              <a:gd name="connsiteX4793" fmla="*/ 7337236 w 12183871"/>
              <a:gd name="connsiteY4793" fmla="*/ 501678 h 1328385"/>
              <a:gd name="connsiteX4794" fmla="*/ 7343287 w 12183871"/>
              <a:gd name="connsiteY4794" fmla="*/ 501678 h 1328385"/>
              <a:gd name="connsiteX4795" fmla="*/ 7337236 w 12183871"/>
              <a:gd name="connsiteY4795" fmla="*/ 487499 h 1328385"/>
              <a:gd name="connsiteX4796" fmla="*/ 7337236 w 12183871"/>
              <a:gd name="connsiteY4796" fmla="*/ 331080 h 1328385"/>
              <a:gd name="connsiteX4797" fmla="*/ 7325044 w 12183871"/>
              <a:gd name="connsiteY4797" fmla="*/ 331080 h 1328385"/>
              <a:gd name="connsiteX4798" fmla="*/ 7325044 w 12183871"/>
              <a:gd name="connsiteY4798" fmla="*/ 298568 h 1328385"/>
              <a:gd name="connsiteX4799" fmla="*/ 7351415 w 12183871"/>
              <a:gd name="connsiteY4799" fmla="*/ 298568 h 1328385"/>
              <a:gd name="connsiteX4800" fmla="*/ 7355479 w 12183871"/>
              <a:gd name="connsiteY4800" fmla="*/ 343272 h 1328385"/>
              <a:gd name="connsiteX4801" fmla="*/ 7365594 w 12183871"/>
              <a:gd name="connsiteY4801" fmla="*/ 379848 h 1328385"/>
              <a:gd name="connsiteX4802" fmla="*/ 7377786 w 12183871"/>
              <a:gd name="connsiteY4802" fmla="*/ 412360 h 1328385"/>
              <a:gd name="connsiteX4803" fmla="*/ 7381850 w 12183871"/>
              <a:gd name="connsiteY4803" fmla="*/ 442795 h 1328385"/>
              <a:gd name="connsiteX4804" fmla="*/ 7381850 w 12183871"/>
              <a:gd name="connsiteY4804" fmla="*/ 471243 h 1328385"/>
              <a:gd name="connsiteX4805" fmla="*/ 7392055 w 12183871"/>
              <a:gd name="connsiteY4805" fmla="*/ 493550 h 1328385"/>
              <a:gd name="connsiteX4806" fmla="*/ 7383927 w 12183871"/>
              <a:gd name="connsiteY4806" fmla="*/ 331080 h 1328385"/>
              <a:gd name="connsiteX4807" fmla="*/ 7400183 w 12183871"/>
              <a:gd name="connsiteY4807" fmla="*/ 331080 h 1328385"/>
              <a:gd name="connsiteX4808" fmla="*/ 7400183 w 12183871"/>
              <a:gd name="connsiteY4808" fmla="*/ 266056 h 1328385"/>
              <a:gd name="connsiteX4809" fmla="*/ 7406234 w 12183871"/>
              <a:gd name="connsiteY4809" fmla="*/ 266056 h 1328385"/>
              <a:gd name="connsiteX4810" fmla="*/ 7406234 w 12183871"/>
              <a:gd name="connsiteY4810" fmla="*/ 203110 h 1328385"/>
              <a:gd name="connsiteX4811" fmla="*/ 7410298 w 12183871"/>
              <a:gd name="connsiteY4811" fmla="*/ 140163 h 1328385"/>
              <a:gd name="connsiteX4812" fmla="*/ 7424476 w 12183871"/>
              <a:gd name="connsiteY4812" fmla="*/ 87331 h 1328385"/>
              <a:gd name="connsiteX4813" fmla="*/ 7432605 w 12183871"/>
              <a:gd name="connsiteY4813" fmla="*/ 87331 h 1328385"/>
              <a:gd name="connsiteX4814" fmla="*/ 7432605 w 12183871"/>
              <a:gd name="connsiteY4814" fmla="*/ 217288 h 1328385"/>
              <a:gd name="connsiteX4815" fmla="*/ 7424476 w 12183871"/>
              <a:gd name="connsiteY4815" fmla="*/ 239595 h 1328385"/>
              <a:gd name="connsiteX4816" fmla="*/ 7422490 w 12183871"/>
              <a:gd name="connsiteY4816" fmla="*/ 268043 h 1328385"/>
              <a:gd name="connsiteX4817" fmla="*/ 7424476 w 12183871"/>
              <a:gd name="connsiteY4817" fmla="*/ 302542 h 1328385"/>
              <a:gd name="connsiteX4818" fmla="*/ 7424476 w 12183871"/>
              <a:gd name="connsiteY4818" fmla="*/ 335054 h 1328385"/>
              <a:gd name="connsiteX4819" fmla="*/ 7424476 w 12183871"/>
              <a:gd name="connsiteY4819" fmla="*/ 365489 h 1328385"/>
              <a:gd name="connsiteX4820" fmla="*/ 7418426 w 12183871"/>
              <a:gd name="connsiteY4820" fmla="*/ 406129 h 1328385"/>
              <a:gd name="connsiteX4821" fmla="*/ 7424476 w 12183871"/>
              <a:gd name="connsiteY4821" fmla="*/ 452820 h 1328385"/>
              <a:gd name="connsiteX4822" fmla="*/ 7432605 w 12183871"/>
              <a:gd name="connsiteY4822" fmla="*/ 452820 h 1328385"/>
              <a:gd name="connsiteX4823" fmla="*/ 7432605 w 12183871"/>
              <a:gd name="connsiteY4823" fmla="*/ 487319 h 1328385"/>
              <a:gd name="connsiteX4824" fmla="*/ 7440733 w 12183871"/>
              <a:gd name="connsiteY4824" fmla="*/ 487319 h 1328385"/>
              <a:gd name="connsiteX4825" fmla="*/ 7458975 w 12183871"/>
              <a:gd name="connsiteY4825" fmla="*/ 637596 h 1328385"/>
              <a:gd name="connsiteX4826" fmla="*/ 7499615 w 12183871"/>
              <a:gd name="connsiteY4826" fmla="*/ 637596 h 1328385"/>
              <a:gd name="connsiteX4827" fmla="*/ 7491488 w 12183871"/>
              <a:gd name="connsiteY4827" fmla="*/ 523804 h 1328385"/>
              <a:gd name="connsiteX4828" fmla="*/ 7481373 w 12183871"/>
              <a:gd name="connsiteY4828" fmla="*/ 416154 h 1328385"/>
              <a:gd name="connsiteX4829" fmla="*/ 7463130 w 12183871"/>
              <a:gd name="connsiteY4829" fmla="*/ 316631 h 1328385"/>
              <a:gd name="connsiteX4830" fmla="*/ 7440823 w 12183871"/>
              <a:gd name="connsiteY4830" fmla="*/ 217108 h 1328385"/>
              <a:gd name="connsiteX4831" fmla="*/ 7465207 w 12183871"/>
              <a:gd name="connsiteY4831" fmla="*/ 225236 h 1328385"/>
              <a:gd name="connsiteX4832" fmla="*/ 7473335 w 12183871"/>
              <a:gd name="connsiteY4832" fmla="*/ 280055 h 1328385"/>
              <a:gd name="connsiteX4833" fmla="*/ 7487514 w 12183871"/>
              <a:gd name="connsiteY4833" fmla="*/ 330810 h 1328385"/>
              <a:gd name="connsiteX4834" fmla="*/ 7487514 w 12183871"/>
              <a:gd name="connsiteY4834" fmla="*/ 379578 h 1328385"/>
              <a:gd name="connsiteX4835" fmla="*/ 7499706 w 12183871"/>
              <a:gd name="connsiteY4835" fmla="*/ 379578 h 1328385"/>
              <a:gd name="connsiteX4836" fmla="*/ 7499706 w 12183871"/>
              <a:gd name="connsiteY4836" fmla="*/ 428346 h 1328385"/>
              <a:gd name="connsiteX4837" fmla="*/ 7505756 w 12183871"/>
              <a:gd name="connsiteY4837" fmla="*/ 428346 h 1328385"/>
              <a:gd name="connsiteX4838" fmla="*/ 7505756 w 12183871"/>
              <a:gd name="connsiteY4838" fmla="*/ 468986 h 1328385"/>
              <a:gd name="connsiteX4839" fmla="*/ 7513885 w 12183871"/>
              <a:gd name="connsiteY4839" fmla="*/ 468986 h 1328385"/>
              <a:gd name="connsiteX4840" fmla="*/ 7517949 w 12183871"/>
              <a:gd name="connsiteY4840" fmla="*/ 493370 h 1328385"/>
              <a:gd name="connsiteX4841" fmla="*/ 7517949 w 12183871"/>
              <a:gd name="connsiteY4841" fmla="*/ 523804 h 1328385"/>
              <a:gd name="connsiteX4842" fmla="*/ 7522013 w 12183871"/>
              <a:gd name="connsiteY4842" fmla="*/ 546111 h 1328385"/>
              <a:gd name="connsiteX4843" fmla="*/ 7528064 w 12183871"/>
              <a:gd name="connsiteY4843" fmla="*/ 568418 h 1328385"/>
              <a:gd name="connsiteX4844" fmla="*/ 7568974 w 12183871"/>
              <a:gd name="connsiteY4844" fmla="*/ 0 h 1328385"/>
              <a:gd name="connsiteX4845" fmla="*/ 7568974 w 12183871"/>
              <a:gd name="connsiteY4845" fmla="*/ 0 h 1328385"/>
              <a:gd name="connsiteX4846" fmla="*/ 7568974 w 12183871"/>
              <a:gd name="connsiteY4846" fmla="*/ 0 h 1328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Lst>
            <a:rect l="l" t="t" r="r" b="b"/>
            <a:pathLst>
              <a:path w="12183871" h="1328385">
                <a:moveTo>
                  <a:pt x="9763444" y="899860"/>
                </a:moveTo>
                <a:lnTo>
                  <a:pt x="9763444" y="940500"/>
                </a:lnTo>
                <a:lnTo>
                  <a:pt x="9775635" y="940500"/>
                </a:lnTo>
                <a:lnTo>
                  <a:pt x="9775635" y="899860"/>
                </a:lnTo>
                <a:lnTo>
                  <a:pt x="9763444" y="899860"/>
                </a:lnTo>
                <a:lnTo>
                  <a:pt x="9763444" y="899860"/>
                </a:lnTo>
                <a:lnTo>
                  <a:pt x="9763444" y="899860"/>
                </a:lnTo>
                <a:close/>
                <a:moveTo>
                  <a:pt x="2204675" y="899860"/>
                </a:moveTo>
                <a:lnTo>
                  <a:pt x="2204675" y="940500"/>
                </a:lnTo>
                <a:lnTo>
                  <a:pt x="2216867" y="940500"/>
                </a:lnTo>
                <a:lnTo>
                  <a:pt x="2216867" y="899860"/>
                </a:lnTo>
                <a:lnTo>
                  <a:pt x="2204675" y="899860"/>
                </a:lnTo>
                <a:lnTo>
                  <a:pt x="2204675" y="899860"/>
                </a:lnTo>
                <a:lnTo>
                  <a:pt x="2204675" y="899860"/>
                </a:lnTo>
                <a:close/>
                <a:moveTo>
                  <a:pt x="77216" y="893719"/>
                </a:moveTo>
                <a:lnTo>
                  <a:pt x="77216" y="940409"/>
                </a:lnTo>
                <a:lnTo>
                  <a:pt x="85344" y="940409"/>
                </a:lnTo>
                <a:lnTo>
                  <a:pt x="85344" y="893719"/>
                </a:lnTo>
                <a:lnTo>
                  <a:pt x="77216" y="893719"/>
                </a:lnTo>
                <a:lnTo>
                  <a:pt x="77216" y="893719"/>
                </a:lnTo>
                <a:lnTo>
                  <a:pt x="77216" y="893719"/>
                </a:lnTo>
                <a:close/>
                <a:moveTo>
                  <a:pt x="11732407" y="881527"/>
                </a:moveTo>
                <a:lnTo>
                  <a:pt x="11732407" y="934359"/>
                </a:lnTo>
                <a:lnTo>
                  <a:pt x="11740535" y="934359"/>
                </a:lnTo>
                <a:lnTo>
                  <a:pt x="11740535" y="881527"/>
                </a:lnTo>
                <a:lnTo>
                  <a:pt x="11732407" y="881527"/>
                </a:lnTo>
                <a:lnTo>
                  <a:pt x="11732407" y="881527"/>
                </a:lnTo>
                <a:lnTo>
                  <a:pt x="11732407" y="881527"/>
                </a:lnTo>
                <a:close/>
                <a:moveTo>
                  <a:pt x="4173638" y="881527"/>
                </a:moveTo>
                <a:lnTo>
                  <a:pt x="4173638" y="934359"/>
                </a:lnTo>
                <a:lnTo>
                  <a:pt x="4181766" y="934359"/>
                </a:lnTo>
                <a:lnTo>
                  <a:pt x="4181766" y="881527"/>
                </a:lnTo>
                <a:lnTo>
                  <a:pt x="4173638" y="881527"/>
                </a:lnTo>
                <a:lnTo>
                  <a:pt x="4173638" y="881527"/>
                </a:lnTo>
                <a:lnTo>
                  <a:pt x="4173638" y="881527"/>
                </a:lnTo>
                <a:close/>
                <a:moveTo>
                  <a:pt x="10895223" y="875476"/>
                </a:moveTo>
                <a:lnTo>
                  <a:pt x="10891158" y="899860"/>
                </a:lnTo>
                <a:lnTo>
                  <a:pt x="10891158" y="918103"/>
                </a:lnTo>
                <a:lnTo>
                  <a:pt x="10895223" y="940409"/>
                </a:lnTo>
                <a:lnTo>
                  <a:pt x="10901273" y="940409"/>
                </a:lnTo>
                <a:lnTo>
                  <a:pt x="10901273" y="875385"/>
                </a:lnTo>
                <a:lnTo>
                  <a:pt x="10895223" y="875385"/>
                </a:lnTo>
                <a:lnTo>
                  <a:pt x="10895223" y="875476"/>
                </a:lnTo>
                <a:lnTo>
                  <a:pt x="10895223" y="875476"/>
                </a:lnTo>
                <a:close/>
                <a:moveTo>
                  <a:pt x="3336454" y="875476"/>
                </a:moveTo>
                <a:lnTo>
                  <a:pt x="3332390" y="899860"/>
                </a:lnTo>
                <a:lnTo>
                  <a:pt x="3332390" y="918103"/>
                </a:lnTo>
                <a:lnTo>
                  <a:pt x="3336454" y="940409"/>
                </a:lnTo>
                <a:lnTo>
                  <a:pt x="3342505" y="940409"/>
                </a:lnTo>
                <a:lnTo>
                  <a:pt x="3342505" y="875385"/>
                </a:lnTo>
                <a:lnTo>
                  <a:pt x="3336454" y="875385"/>
                </a:lnTo>
                <a:lnTo>
                  <a:pt x="3336454" y="875476"/>
                </a:lnTo>
                <a:lnTo>
                  <a:pt x="3336454" y="875476"/>
                </a:lnTo>
                <a:close/>
                <a:moveTo>
                  <a:pt x="5183497" y="867348"/>
                </a:moveTo>
                <a:lnTo>
                  <a:pt x="5183497" y="899860"/>
                </a:lnTo>
                <a:lnTo>
                  <a:pt x="5189548" y="899860"/>
                </a:lnTo>
                <a:lnTo>
                  <a:pt x="5189548" y="867348"/>
                </a:lnTo>
                <a:lnTo>
                  <a:pt x="5183497" y="867348"/>
                </a:lnTo>
                <a:lnTo>
                  <a:pt x="5183497" y="867348"/>
                </a:lnTo>
                <a:lnTo>
                  <a:pt x="5183497" y="867348"/>
                </a:lnTo>
                <a:close/>
                <a:moveTo>
                  <a:pt x="8684497" y="859220"/>
                </a:moveTo>
                <a:lnTo>
                  <a:pt x="8684497" y="899860"/>
                </a:lnTo>
                <a:lnTo>
                  <a:pt x="8692625" y="899860"/>
                </a:lnTo>
                <a:lnTo>
                  <a:pt x="8692625" y="859220"/>
                </a:lnTo>
                <a:lnTo>
                  <a:pt x="8684497" y="859220"/>
                </a:lnTo>
                <a:lnTo>
                  <a:pt x="8684497" y="859220"/>
                </a:lnTo>
                <a:lnTo>
                  <a:pt x="8684497" y="859220"/>
                </a:lnTo>
                <a:close/>
                <a:moveTo>
                  <a:pt x="1125728" y="859220"/>
                </a:moveTo>
                <a:lnTo>
                  <a:pt x="1125728" y="899860"/>
                </a:lnTo>
                <a:lnTo>
                  <a:pt x="1133856" y="899860"/>
                </a:lnTo>
                <a:lnTo>
                  <a:pt x="1133856" y="859220"/>
                </a:lnTo>
                <a:lnTo>
                  <a:pt x="1125728" y="859220"/>
                </a:lnTo>
                <a:lnTo>
                  <a:pt x="1125728" y="859220"/>
                </a:lnTo>
                <a:lnTo>
                  <a:pt x="1125728" y="859220"/>
                </a:lnTo>
                <a:close/>
                <a:moveTo>
                  <a:pt x="10901364" y="845041"/>
                </a:moveTo>
                <a:lnTo>
                  <a:pt x="10901364" y="867348"/>
                </a:lnTo>
                <a:lnTo>
                  <a:pt x="10913555" y="867348"/>
                </a:lnTo>
                <a:lnTo>
                  <a:pt x="10913555" y="845041"/>
                </a:lnTo>
                <a:lnTo>
                  <a:pt x="10901364" y="845041"/>
                </a:lnTo>
                <a:lnTo>
                  <a:pt x="10901364" y="845041"/>
                </a:lnTo>
                <a:lnTo>
                  <a:pt x="10901364" y="845041"/>
                </a:lnTo>
                <a:close/>
                <a:moveTo>
                  <a:pt x="3342505" y="845041"/>
                </a:moveTo>
                <a:lnTo>
                  <a:pt x="3342505" y="867348"/>
                </a:lnTo>
                <a:lnTo>
                  <a:pt x="3354697" y="867348"/>
                </a:lnTo>
                <a:lnTo>
                  <a:pt x="3354697" y="845041"/>
                </a:lnTo>
                <a:lnTo>
                  <a:pt x="3342505" y="845041"/>
                </a:lnTo>
                <a:lnTo>
                  <a:pt x="3342505" y="845041"/>
                </a:lnTo>
                <a:lnTo>
                  <a:pt x="3342505" y="845041"/>
                </a:lnTo>
                <a:close/>
                <a:moveTo>
                  <a:pt x="9099025" y="826708"/>
                </a:moveTo>
                <a:lnTo>
                  <a:pt x="9099025" y="853079"/>
                </a:lnTo>
                <a:lnTo>
                  <a:pt x="9107153" y="853079"/>
                </a:lnTo>
                <a:lnTo>
                  <a:pt x="9107153" y="826708"/>
                </a:lnTo>
                <a:lnTo>
                  <a:pt x="9099025" y="826708"/>
                </a:lnTo>
                <a:lnTo>
                  <a:pt x="9099025" y="826708"/>
                </a:lnTo>
                <a:lnTo>
                  <a:pt x="9099025" y="826708"/>
                </a:lnTo>
                <a:close/>
                <a:moveTo>
                  <a:pt x="1540166" y="826708"/>
                </a:moveTo>
                <a:lnTo>
                  <a:pt x="1540166" y="853079"/>
                </a:lnTo>
                <a:lnTo>
                  <a:pt x="1548294" y="853079"/>
                </a:lnTo>
                <a:lnTo>
                  <a:pt x="1548294" y="826708"/>
                </a:lnTo>
                <a:lnTo>
                  <a:pt x="1540166" y="826708"/>
                </a:lnTo>
                <a:lnTo>
                  <a:pt x="1540166" y="826708"/>
                </a:lnTo>
                <a:lnTo>
                  <a:pt x="1540166" y="826708"/>
                </a:lnTo>
                <a:close/>
                <a:moveTo>
                  <a:pt x="10901364" y="771889"/>
                </a:moveTo>
                <a:lnTo>
                  <a:pt x="10901364" y="826708"/>
                </a:lnTo>
                <a:lnTo>
                  <a:pt x="10913555" y="826708"/>
                </a:lnTo>
                <a:lnTo>
                  <a:pt x="10913555" y="771889"/>
                </a:lnTo>
                <a:lnTo>
                  <a:pt x="10901364" y="771889"/>
                </a:lnTo>
                <a:lnTo>
                  <a:pt x="10901364" y="771889"/>
                </a:lnTo>
                <a:lnTo>
                  <a:pt x="10901364" y="771889"/>
                </a:lnTo>
                <a:close/>
                <a:moveTo>
                  <a:pt x="3342505" y="771889"/>
                </a:moveTo>
                <a:lnTo>
                  <a:pt x="3342505" y="826708"/>
                </a:lnTo>
                <a:lnTo>
                  <a:pt x="3354697" y="826708"/>
                </a:lnTo>
                <a:lnTo>
                  <a:pt x="3354697" y="771889"/>
                </a:lnTo>
                <a:lnTo>
                  <a:pt x="3342505" y="771889"/>
                </a:lnTo>
                <a:lnTo>
                  <a:pt x="3342505" y="771889"/>
                </a:lnTo>
                <a:lnTo>
                  <a:pt x="3342505" y="771889"/>
                </a:lnTo>
                <a:close/>
                <a:moveTo>
                  <a:pt x="11185753" y="753556"/>
                </a:moveTo>
                <a:lnTo>
                  <a:pt x="11185753" y="782004"/>
                </a:lnTo>
                <a:lnTo>
                  <a:pt x="11181690" y="812439"/>
                </a:lnTo>
                <a:lnTo>
                  <a:pt x="11185753" y="836823"/>
                </a:lnTo>
                <a:lnTo>
                  <a:pt x="11197946" y="859129"/>
                </a:lnTo>
                <a:lnTo>
                  <a:pt x="11197946" y="834745"/>
                </a:lnTo>
                <a:lnTo>
                  <a:pt x="11197946" y="800247"/>
                </a:lnTo>
                <a:lnTo>
                  <a:pt x="11197946" y="773876"/>
                </a:lnTo>
                <a:lnTo>
                  <a:pt x="11185753" y="753556"/>
                </a:lnTo>
                <a:lnTo>
                  <a:pt x="11185753" y="753556"/>
                </a:lnTo>
                <a:lnTo>
                  <a:pt x="11185753" y="753556"/>
                </a:lnTo>
                <a:close/>
                <a:moveTo>
                  <a:pt x="3626985" y="753556"/>
                </a:moveTo>
                <a:lnTo>
                  <a:pt x="3626985" y="782004"/>
                </a:lnTo>
                <a:lnTo>
                  <a:pt x="3622921" y="812439"/>
                </a:lnTo>
                <a:lnTo>
                  <a:pt x="3626985" y="836823"/>
                </a:lnTo>
                <a:lnTo>
                  <a:pt x="3639177" y="859129"/>
                </a:lnTo>
                <a:lnTo>
                  <a:pt x="3639177" y="834745"/>
                </a:lnTo>
                <a:lnTo>
                  <a:pt x="3639177" y="800247"/>
                </a:lnTo>
                <a:lnTo>
                  <a:pt x="3639177" y="773876"/>
                </a:lnTo>
                <a:lnTo>
                  <a:pt x="3626985" y="753556"/>
                </a:lnTo>
                <a:lnTo>
                  <a:pt x="3626985" y="753556"/>
                </a:lnTo>
                <a:lnTo>
                  <a:pt x="3626985" y="753556"/>
                </a:lnTo>
                <a:close/>
                <a:moveTo>
                  <a:pt x="4777097" y="745428"/>
                </a:moveTo>
                <a:lnTo>
                  <a:pt x="4773033" y="771799"/>
                </a:lnTo>
                <a:lnTo>
                  <a:pt x="4773033" y="804311"/>
                </a:lnTo>
                <a:lnTo>
                  <a:pt x="4777097" y="830681"/>
                </a:lnTo>
                <a:lnTo>
                  <a:pt x="4783148" y="852988"/>
                </a:lnTo>
                <a:lnTo>
                  <a:pt x="4783148" y="822553"/>
                </a:lnTo>
                <a:lnTo>
                  <a:pt x="4783148" y="794105"/>
                </a:lnTo>
                <a:lnTo>
                  <a:pt x="4783148" y="763671"/>
                </a:lnTo>
                <a:lnTo>
                  <a:pt x="4777097" y="745428"/>
                </a:lnTo>
                <a:lnTo>
                  <a:pt x="4777097" y="745428"/>
                </a:lnTo>
                <a:lnTo>
                  <a:pt x="4777097" y="745428"/>
                </a:lnTo>
                <a:close/>
                <a:moveTo>
                  <a:pt x="4683625" y="737390"/>
                </a:moveTo>
                <a:lnTo>
                  <a:pt x="4683625" y="759697"/>
                </a:lnTo>
                <a:lnTo>
                  <a:pt x="4695817" y="759697"/>
                </a:lnTo>
                <a:lnTo>
                  <a:pt x="4695817" y="737390"/>
                </a:lnTo>
                <a:lnTo>
                  <a:pt x="4683625" y="737390"/>
                </a:lnTo>
                <a:lnTo>
                  <a:pt x="4683625" y="737390"/>
                </a:lnTo>
                <a:lnTo>
                  <a:pt x="4683625" y="737390"/>
                </a:lnTo>
                <a:close/>
                <a:moveTo>
                  <a:pt x="11197946" y="731249"/>
                </a:moveTo>
                <a:lnTo>
                  <a:pt x="11197946" y="745428"/>
                </a:lnTo>
                <a:lnTo>
                  <a:pt x="11203996" y="745428"/>
                </a:lnTo>
                <a:lnTo>
                  <a:pt x="11203996" y="731249"/>
                </a:lnTo>
                <a:lnTo>
                  <a:pt x="11197946" y="731249"/>
                </a:lnTo>
                <a:lnTo>
                  <a:pt x="11197946" y="731249"/>
                </a:lnTo>
                <a:lnTo>
                  <a:pt x="11197946" y="731249"/>
                </a:lnTo>
                <a:close/>
                <a:moveTo>
                  <a:pt x="10602615" y="731249"/>
                </a:moveTo>
                <a:lnTo>
                  <a:pt x="10602615" y="786068"/>
                </a:lnTo>
                <a:lnTo>
                  <a:pt x="10610743" y="786068"/>
                </a:lnTo>
                <a:lnTo>
                  <a:pt x="10610743" y="731249"/>
                </a:lnTo>
                <a:lnTo>
                  <a:pt x="10602615" y="731249"/>
                </a:lnTo>
                <a:lnTo>
                  <a:pt x="10602615" y="731249"/>
                </a:lnTo>
                <a:lnTo>
                  <a:pt x="10602615" y="731249"/>
                </a:lnTo>
                <a:close/>
                <a:moveTo>
                  <a:pt x="8887697" y="731249"/>
                </a:moveTo>
                <a:lnTo>
                  <a:pt x="8887697" y="777940"/>
                </a:lnTo>
                <a:lnTo>
                  <a:pt x="8895825" y="777940"/>
                </a:lnTo>
                <a:lnTo>
                  <a:pt x="8895825" y="731249"/>
                </a:lnTo>
                <a:lnTo>
                  <a:pt x="8887697" y="731249"/>
                </a:lnTo>
                <a:lnTo>
                  <a:pt x="8887697" y="731249"/>
                </a:lnTo>
                <a:lnTo>
                  <a:pt x="8887697" y="731249"/>
                </a:lnTo>
                <a:close/>
                <a:moveTo>
                  <a:pt x="7081294" y="731249"/>
                </a:moveTo>
                <a:lnTo>
                  <a:pt x="7081294" y="745428"/>
                </a:lnTo>
                <a:lnTo>
                  <a:pt x="7093487" y="745428"/>
                </a:lnTo>
                <a:lnTo>
                  <a:pt x="7093487" y="731249"/>
                </a:lnTo>
                <a:lnTo>
                  <a:pt x="7081294" y="731249"/>
                </a:lnTo>
                <a:lnTo>
                  <a:pt x="7081294" y="731249"/>
                </a:lnTo>
                <a:lnTo>
                  <a:pt x="7081294" y="731249"/>
                </a:lnTo>
                <a:close/>
                <a:moveTo>
                  <a:pt x="3639177" y="731249"/>
                </a:moveTo>
                <a:lnTo>
                  <a:pt x="3639177" y="745428"/>
                </a:lnTo>
                <a:lnTo>
                  <a:pt x="3645228" y="745428"/>
                </a:lnTo>
                <a:lnTo>
                  <a:pt x="3645228" y="731249"/>
                </a:lnTo>
                <a:lnTo>
                  <a:pt x="3639177" y="731249"/>
                </a:lnTo>
                <a:lnTo>
                  <a:pt x="3639177" y="731249"/>
                </a:lnTo>
                <a:lnTo>
                  <a:pt x="3639177" y="731249"/>
                </a:lnTo>
                <a:close/>
                <a:moveTo>
                  <a:pt x="3043846" y="731249"/>
                </a:moveTo>
                <a:lnTo>
                  <a:pt x="3043846" y="786068"/>
                </a:lnTo>
                <a:lnTo>
                  <a:pt x="3051974" y="786068"/>
                </a:lnTo>
                <a:lnTo>
                  <a:pt x="3051974" y="731249"/>
                </a:lnTo>
                <a:lnTo>
                  <a:pt x="3043846" y="731249"/>
                </a:lnTo>
                <a:lnTo>
                  <a:pt x="3043846" y="731249"/>
                </a:lnTo>
                <a:lnTo>
                  <a:pt x="3043846" y="731249"/>
                </a:lnTo>
                <a:close/>
                <a:moveTo>
                  <a:pt x="1328928" y="731249"/>
                </a:moveTo>
                <a:lnTo>
                  <a:pt x="1328928" y="777940"/>
                </a:lnTo>
                <a:lnTo>
                  <a:pt x="1337056" y="777940"/>
                </a:lnTo>
                <a:lnTo>
                  <a:pt x="1337056" y="731249"/>
                </a:lnTo>
                <a:lnTo>
                  <a:pt x="1328928" y="731249"/>
                </a:lnTo>
                <a:lnTo>
                  <a:pt x="1328928" y="731249"/>
                </a:lnTo>
                <a:lnTo>
                  <a:pt x="1328928" y="731249"/>
                </a:lnTo>
                <a:close/>
                <a:moveTo>
                  <a:pt x="12132666" y="723121"/>
                </a:moveTo>
                <a:lnTo>
                  <a:pt x="12132666" y="771889"/>
                </a:lnTo>
                <a:lnTo>
                  <a:pt x="12138807" y="771889"/>
                </a:lnTo>
                <a:lnTo>
                  <a:pt x="12138807" y="723121"/>
                </a:lnTo>
                <a:lnTo>
                  <a:pt x="12132666" y="723121"/>
                </a:lnTo>
                <a:lnTo>
                  <a:pt x="12132666" y="723121"/>
                </a:lnTo>
                <a:lnTo>
                  <a:pt x="12132666" y="723121"/>
                </a:lnTo>
                <a:close/>
                <a:moveTo>
                  <a:pt x="9952375" y="723121"/>
                </a:moveTo>
                <a:lnTo>
                  <a:pt x="9952375" y="777940"/>
                </a:lnTo>
                <a:lnTo>
                  <a:pt x="9960503" y="777940"/>
                </a:lnTo>
                <a:lnTo>
                  <a:pt x="9960503" y="723121"/>
                </a:lnTo>
                <a:lnTo>
                  <a:pt x="9952375" y="723121"/>
                </a:lnTo>
                <a:lnTo>
                  <a:pt x="9952375" y="723121"/>
                </a:lnTo>
                <a:lnTo>
                  <a:pt x="9952375" y="723121"/>
                </a:lnTo>
                <a:close/>
                <a:moveTo>
                  <a:pt x="9478964" y="723121"/>
                </a:moveTo>
                <a:lnTo>
                  <a:pt x="9478964" y="759697"/>
                </a:lnTo>
                <a:lnTo>
                  <a:pt x="9491155" y="759697"/>
                </a:lnTo>
                <a:lnTo>
                  <a:pt x="9491155" y="723121"/>
                </a:lnTo>
                <a:lnTo>
                  <a:pt x="9478964" y="723121"/>
                </a:lnTo>
                <a:lnTo>
                  <a:pt x="9478964" y="723121"/>
                </a:lnTo>
                <a:lnTo>
                  <a:pt x="9478964" y="723121"/>
                </a:lnTo>
                <a:close/>
                <a:moveTo>
                  <a:pt x="4573897" y="723121"/>
                </a:moveTo>
                <a:lnTo>
                  <a:pt x="4573897" y="771889"/>
                </a:lnTo>
                <a:lnTo>
                  <a:pt x="4579948" y="771889"/>
                </a:lnTo>
                <a:lnTo>
                  <a:pt x="4579948" y="723121"/>
                </a:lnTo>
                <a:lnTo>
                  <a:pt x="4573897" y="723121"/>
                </a:lnTo>
                <a:lnTo>
                  <a:pt x="4573897" y="723121"/>
                </a:lnTo>
                <a:lnTo>
                  <a:pt x="4573897" y="723121"/>
                </a:lnTo>
                <a:close/>
                <a:moveTo>
                  <a:pt x="2393606" y="723121"/>
                </a:moveTo>
                <a:lnTo>
                  <a:pt x="2393606" y="777940"/>
                </a:lnTo>
                <a:lnTo>
                  <a:pt x="2401734" y="777940"/>
                </a:lnTo>
                <a:lnTo>
                  <a:pt x="2401734" y="723121"/>
                </a:lnTo>
                <a:lnTo>
                  <a:pt x="2393606" y="723121"/>
                </a:lnTo>
                <a:lnTo>
                  <a:pt x="2393606" y="723121"/>
                </a:lnTo>
                <a:lnTo>
                  <a:pt x="2393606" y="723121"/>
                </a:lnTo>
                <a:close/>
                <a:moveTo>
                  <a:pt x="1920195" y="723121"/>
                </a:moveTo>
                <a:lnTo>
                  <a:pt x="1920195" y="759697"/>
                </a:lnTo>
                <a:lnTo>
                  <a:pt x="1932387" y="759697"/>
                </a:lnTo>
                <a:lnTo>
                  <a:pt x="1932387" y="723121"/>
                </a:lnTo>
                <a:lnTo>
                  <a:pt x="1920195" y="723121"/>
                </a:lnTo>
                <a:lnTo>
                  <a:pt x="1920195" y="723121"/>
                </a:lnTo>
                <a:lnTo>
                  <a:pt x="1920195" y="723121"/>
                </a:lnTo>
                <a:close/>
                <a:moveTo>
                  <a:pt x="11726266" y="704878"/>
                </a:moveTo>
                <a:lnTo>
                  <a:pt x="11722201" y="733326"/>
                </a:lnTo>
                <a:lnTo>
                  <a:pt x="11722201" y="773966"/>
                </a:lnTo>
                <a:lnTo>
                  <a:pt x="11722201" y="818670"/>
                </a:lnTo>
                <a:lnTo>
                  <a:pt x="11726266" y="855246"/>
                </a:lnTo>
                <a:lnTo>
                  <a:pt x="11732316" y="875566"/>
                </a:lnTo>
                <a:lnTo>
                  <a:pt x="11732316" y="845131"/>
                </a:lnTo>
                <a:lnTo>
                  <a:pt x="11732316" y="804491"/>
                </a:lnTo>
                <a:lnTo>
                  <a:pt x="11732316" y="763851"/>
                </a:lnTo>
                <a:lnTo>
                  <a:pt x="11732316" y="727275"/>
                </a:lnTo>
                <a:lnTo>
                  <a:pt x="11726266" y="704878"/>
                </a:lnTo>
                <a:lnTo>
                  <a:pt x="11726266" y="704878"/>
                </a:lnTo>
                <a:lnTo>
                  <a:pt x="11726266" y="704878"/>
                </a:lnTo>
                <a:close/>
                <a:moveTo>
                  <a:pt x="9708625" y="704878"/>
                </a:moveTo>
                <a:lnTo>
                  <a:pt x="9716753" y="719057"/>
                </a:lnTo>
                <a:lnTo>
                  <a:pt x="9718740" y="733236"/>
                </a:lnTo>
                <a:lnTo>
                  <a:pt x="9726868" y="749492"/>
                </a:lnTo>
                <a:lnTo>
                  <a:pt x="9734995" y="759607"/>
                </a:lnTo>
                <a:lnTo>
                  <a:pt x="9734995" y="794105"/>
                </a:lnTo>
                <a:lnTo>
                  <a:pt x="9741047" y="794105"/>
                </a:lnTo>
                <a:lnTo>
                  <a:pt x="9745111" y="818489"/>
                </a:lnTo>
                <a:lnTo>
                  <a:pt x="9749175" y="840796"/>
                </a:lnTo>
                <a:lnTo>
                  <a:pt x="9757303" y="859039"/>
                </a:lnTo>
                <a:lnTo>
                  <a:pt x="9759290" y="852988"/>
                </a:lnTo>
                <a:lnTo>
                  <a:pt x="9767418" y="844860"/>
                </a:lnTo>
                <a:lnTo>
                  <a:pt x="9767418" y="840796"/>
                </a:lnTo>
                <a:lnTo>
                  <a:pt x="9771481" y="830681"/>
                </a:lnTo>
                <a:lnTo>
                  <a:pt x="9775546" y="818489"/>
                </a:lnTo>
                <a:lnTo>
                  <a:pt x="9763353" y="818489"/>
                </a:lnTo>
                <a:lnTo>
                  <a:pt x="9757213" y="777849"/>
                </a:lnTo>
                <a:lnTo>
                  <a:pt x="9749084" y="777849"/>
                </a:lnTo>
                <a:lnTo>
                  <a:pt x="9749084" y="745337"/>
                </a:lnTo>
                <a:lnTo>
                  <a:pt x="9734906" y="737209"/>
                </a:lnTo>
                <a:lnTo>
                  <a:pt x="9734906" y="723031"/>
                </a:lnTo>
                <a:lnTo>
                  <a:pt x="9708625" y="704878"/>
                </a:lnTo>
                <a:lnTo>
                  <a:pt x="9708625" y="704878"/>
                </a:lnTo>
                <a:lnTo>
                  <a:pt x="9708625" y="704878"/>
                </a:lnTo>
                <a:close/>
                <a:moveTo>
                  <a:pt x="4167497" y="704878"/>
                </a:moveTo>
                <a:lnTo>
                  <a:pt x="4163433" y="733326"/>
                </a:lnTo>
                <a:lnTo>
                  <a:pt x="4163433" y="773966"/>
                </a:lnTo>
                <a:lnTo>
                  <a:pt x="4163433" y="818670"/>
                </a:lnTo>
                <a:lnTo>
                  <a:pt x="4167497" y="855246"/>
                </a:lnTo>
                <a:lnTo>
                  <a:pt x="4173548" y="875566"/>
                </a:lnTo>
                <a:lnTo>
                  <a:pt x="4173548" y="845131"/>
                </a:lnTo>
                <a:lnTo>
                  <a:pt x="4173548" y="804491"/>
                </a:lnTo>
                <a:lnTo>
                  <a:pt x="4173548" y="763851"/>
                </a:lnTo>
                <a:lnTo>
                  <a:pt x="4173548" y="727275"/>
                </a:lnTo>
                <a:lnTo>
                  <a:pt x="4167497" y="704878"/>
                </a:lnTo>
                <a:lnTo>
                  <a:pt x="4167497" y="704878"/>
                </a:lnTo>
                <a:lnTo>
                  <a:pt x="4167497" y="704878"/>
                </a:lnTo>
                <a:close/>
                <a:moveTo>
                  <a:pt x="2149766" y="704878"/>
                </a:moveTo>
                <a:lnTo>
                  <a:pt x="2157894" y="719057"/>
                </a:lnTo>
                <a:lnTo>
                  <a:pt x="2159881" y="733236"/>
                </a:lnTo>
                <a:lnTo>
                  <a:pt x="2168009" y="749492"/>
                </a:lnTo>
                <a:lnTo>
                  <a:pt x="2176137" y="759607"/>
                </a:lnTo>
                <a:lnTo>
                  <a:pt x="2176137" y="794105"/>
                </a:lnTo>
                <a:lnTo>
                  <a:pt x="2182188" y="794105"/>
                </a:lnTo>
                <a:lnTo>
                  <a:pt x="2186252" y="818489"/>
                </a:lnTo>
                <a:lnTo>
                  <a:pt x="2190315" y="840796"/>
                </a:lnTo>
                <a:lnTo>
                  <a:pt x="2198443" y="859039"/>
                </a:lnTo>
                <a:lnTo>
                  <a:pt x="2204494" y="852988"/>
                </a:lnTo>
                <a:lnTo>
                  <a:pt x="2208558" y="844860"/>
                </a:lnTo>
                <a:lnTo>
                  <a:pt x="2208558" y="840796"/>
                </a:lnTo>
                <a:lnTo>
                  <a:pt x="2212622" y="830681"/>
                </a:lnTo>
                <a:lnTo>
                  <a:pt x="2216686" y="818489"/>
                </a:lnTo>
                <a:lnTo>
                  <a:pt x="2204494" y="818489"/>
                </a:lnTo>
                <a:lnTo>
                  <a:pt x="2198443" y="777849"/>
                </a:lnTo>
                <a:lnTo>
                  <a:pt x="2190315" y="777849"/>
                </a:lnTo>
                <a:lnTo>
                  <a:pt x="2190315" y="745337"/>
                </a:lnTo>
                <a:lnTo>
                  <a:pt x="2176137" y="737209"/>
                </a:lnTo>
                <a:lnTo>
                  <a:pt x="2176137" y="723031"/>
                </a:lnTo>
                <a:lnTo>
                  <a:pt x="2149766" y="704878"/>
                </a:lnTo>
                <a:lnTo>
                  <a:pt x="2149766" y="704878"/>
                </a:lnTo>
                <a:lnTo>
                  <a:pt x="2149766" y="704878"/>
                </a:lnTo>
                <a:close/>
                <a:moveTo>
                  <a:pt x="10163703" y="696750"/>
                </a:moveTo>
                <a:lnTo>
                  <a:pt x="10155575" y="723121"/>
                </a:lnTo>
                <a:lnTo>
                  <a:pt x="10147447" y="723121"/>
                </a:lnTo>
                <a:lnTo>
                  <a:pt x="10155575" y="834836"/>
                </a:lnTo>
                <a:lnTo>
                  <a:pt x="10163703" y="834836"/>
                </a:lnTo>
                <a:lnTo>
                  <a:pt x="10163703" y="893719"/>
                </a:lnTo>
                <a:lnTo>
                  <a:pt x="10169844" y="893719"/>
                </a:lnTo>
                <a:lnTo>
                  <a:pt x="10173908" y="863284"/>
                </a:lnTo>
                <a:lnTo>
                  <a:pt x="10173908" y="826708"/>
                </a:lnTo>
                <a:lnTo>
                  <a:pt x="10173908" y="786068"/>
                </a:lnTo>
                <a:lnTo>
                  <a:pt x="10173908" y="745428"/>
                </a:lnTo>
                <a:lnTo>
                  <a:pt x="10169844" y="714993"/>
                </a:lnTo>
                <a:lnTo>
                  <a:pt x="10163703" y="696750"/>
                </a:lnTo>
                <a:lnTo>
                  <a:pt x="10163703" y="696750"/>
                </a:lnTo>
                <a:lnTo>
                  <a:pt x="10163703" y="696750"/>
                </a:lnTo>
                <a:close/>
                <a:moveTo>
                  <a:pt x="10074295" y="696750"/>
                </a:moveTo>
                <a:lnTo>
                  <a:pt x="10074295" y="713006"/>
                </a:lnTo>
                <a:lnTo>
                  <a:pt x="10060115" y="723121"/>
                </a:lnTo>
                <a:lnTo>
                  <a:pt x="10066167" y="812529"/>
                </a:lnTo>
                <a:lnTo>
                  <a:pt x="10074295" y="812529"/>
                </a:lnTo>
                <a:lnTo>
                  <a:pt x="10078358" y="834836"/>
                </a:lnTo>
                <a:lnTo>
                  <a:pt x="10074295" y="855156"/>
                </a:lnTo>
                <a:lnTo>
                  <a:pt x="10074295" y="875476"/>
                </a:lnTo>
                <a:lnTo>
                  <a:pt x="10082423" y="893719"/>
                </a:lnTo>
                <a:lnTo>
                  <a:pt x="10082423" y="863284"/>
                </a:lnTo>
                <a:lnTo>
                  <a:pt x="10084500" y="826708"/>
                </a:lnTo>
                <a:lnTo>
                  <a:pt x="10084500" y="786068"/>
                </a:lnTo>
                <a:lnTo>
                  <a:pt x="10084500" y="745428"/>
                </a:lnTo>
                <a:lnTo>
                  <a:pt x="10082423" y="714993"/>
                </a:lnTo>
                <a:lnTo>
                  <a:pt x="10074295" y="696750"/>
                </a:lnTo>
                <a:lnTo>
                  <a:pt x="10074295" y="696750"/>
                </a:lnTo>
                <a:lnTo>
                  <a:pt x="10074295" y="696750"/>
                </a:lnTo>
                <a:close/>
                <a:moveTo>
                  <a:pt x="6425004" y="696750"/>
                </a:moveTo>
                <a:lnTo>
                  <a:pt x="6408748" y="771889"/>
                </a:lnTo>
                <a:lnTo>
                  <a:pt x="6402607" y="771889"/>
                </a:lnTo>
                <a:lnTo>
                  <a:pt x="6402607" y="794196"/>
                </a:lnTo>
                <a:lnTo>
                  <a:pt x="6390414" y="794196"/>
                </a:lnTo>
                <a:lnTo>
                  <a:pt x="6390414" y="804311"/>
                </a:lnTo>
                <a:lnTo>
                  <a:pt x="6402607" y="804311"/>
                </a:lnTo>
                <a:lnTo>
                  <a:pt x="6402607" y="853079"/>
                </a:lnTo>
                <a:lnTo>
                  <a:pt x="6408748" y="853079"/>
                </a:lnTo>
                <a:lnTo>
                  <a:pt x="6408748" y="940409"/>
                </a:lnTo>
                <a:lnTo>
                  <a:pt x="6416876" y="940409"/>
                </a:lnTo>
                <a:lnTo>
                  <a:pt x="6416876" y="934359"/>
                </a:lnTo>
                <a:lnTo>
                  <a:pt x="6425004" y="912052"/>
                </a:lnTo>
                <a:lnTo>
                  <a:pt x="6427081" y="885681"/>
                </a:lnTo>
                <a:lnTo>
                  <a:pt x="6425004" y="849105"/>
                </a:lnTo>
                <a:lnTo>
                  <a:pt x="6425004" y="814606"/>
                </a:lnTo>
                <a:lnTo>
                  <a:pt x="6420939" y="782094"/>
                </a:lnTo>
                <a:lnTo>
                  <a:pt x="6425004" y="753646"/>
                </a:lnTo>
                <a:lnTo>
                  <a:pt x="6431054" y="753646"/>
                </a:lnTo>
                <a:lnTo>
                  <a:pt x="6431054" y="696750"/>
                </a:lnTo>
                <a:lnTo>
                  <a:pt x="6425004" y="696750"/>
                </a:lnTo>
                <a:lnTo>
                  <a:pt x="6425004" y="696750"/>
                </a:lnTo>
                <a:lnTo>
                  <a:pt x="6425004" y="696750"/>
                </a:lnTo>
                <a:close/>
                <a:moveTo>
                  <a:pt x="2604934" y="696750"/>
                </a:moveTo>
                <a:lnTo>
                  <a:pt x="2596806" y="723121"/>
                </a:lnTo>
                <a:lnTo>
                  <a:pt x="2588678" y="723121"/>
                </a:lnTo>
                <a:lnTo>
                  <a:pt x="2596806" y="834836"/>
                </a:lnTo>
                <a:lnTo>
                  <a:pt x="2604934" y="834836"/>
                </a:lnTo>
                <a:lnTo>
                  <a:pt x="2604934" y="893719"/>
                </a:lnTo>
                <a:lnTo>
                  <a:pt x="2610985" y="893719"/>
                </a:lnTo>
                <a:lnTo>
                  <a:pt x="2615049" y="863284"/>
                </a:lnTo>
                <a:lnTo>
                  <a:pt x="2615049" y="826708"/>
                </a:lnTo>
                <a:lnTo>
                  <a:pt x="2615049" y="786068"/>
                </a:lnTo>
                <a:lnTo>
                  <a:pt x="2615049" y="745428"/>
                </a:lnTo>
                <a:lnTo>
                  <a:pt x="2610985" y="714993"/>
                </a:lnTo>
                <a:lnTo>
                  <a:pt x="2604934" y="696750"/>
                </a:lnTo>
                <a:lnTo>
                  <a:pt x="2604934" y="696750"/>
                </a:lnTo>
                <a:lnTo>
                  <a:pt x="2604934" y="696750"/>
                </a:lnTo>
                <a:close/>
                <a:moveTo>
                  <a:pt x="2515526" y="696750"/>
                </a:moveTo>
                <a:lnTo>
                  <a:pt x="2515526" y="713006"/>
                </a:lnTo>
                <a:lnTo>
                  <a:pt x="2501347" y="723121"/>
                </a:lnTo>
                <a:lnTo>
                  <a:pt x="2507398" y="812529"/>
                </a:lnTo>
                <a:lnTo>
                  <a:pt x="2515526" y="812529"/>
                </a:lnTo>
                <a:lnTo>
                  <a:pt x="2519590" y="834836"/>
                </a:lnTo>
                <a:lnTo>
                  <a:pt x="2515526" y="855156"/>
                </a:lnTo>
                <a:lnTo>
                  <a:pt x="2515526" y="875476"/>
                </a:lnTo>
                <a:lnTo>
                  <a:pt x="2523654" y="893719"/>
                </a:lnTo>
                <a:lnTo>
                  <a:pt x="2523654" y="863284"/>
                </a:lnTo>
                <a:lnTo>
                  <a:pt x="2525641" y="826708"/>
                </a:lnTo>
                <a:lnTo>
                  <a:pt x="2525641" y="786068"/>
                </a:lnTo>
                <a:lnTo>
                  <a:pt x="2525641" y="745428"/>
                </a:lnTo>
                <a:lnTo>
                  <a:pt x="2523654" y="714993"/>
                </a:lnTo>
                <a:lnTo>
                  <a:pt x="2515526" y="696750"/>
                </a:lnTo>
                <a:lnTo>
                  <a:pt x="2515526" y="696750"/>
                </a:lnTo>
                <a:lnTo>
                  <a:pt x="2515526" y="696750"/>
                </a:lnTo>
                <a:close/>
                <a:moveTo>
                  <a:pt x="7946927" y="690609"/>
                </a:moveTo>
                <a:lnTo>
                  <a:pt x="7942862" y="712916"/>
                </a:lnTo>
                <a:lnTo>
                  <a:pt x="7942862" y="737300"/>
                </a:lnTo>
                <a:lnTo>
                  <a:pt x="7946927" y="759607"/>
                </a:lnTo>
                <a:lnTo>
                  <a:pt x="7952977" y="777849"/>
                </a:lnTo>
                <a:lnTo>
                  <a:pt x="7952977" y="745337"/>
                </a:lnTo>
                <a:lnTo>
                  <a:pt x="7952977" y="714903"/>
                </a:lnTo>
                <a:lnTo>
                  <a:pt x="7961105" y="690519"/>
                </a:lnTo>
                <a:lnTo>
                  <a:pt x="7946927" y="690519"/>
                </a:lnTo>
                <a:lnTo>
                  <a:pt x="7946927" y="690609"/>
                </a:lnTo>
                <a:lnTo>
                  <a:pt x="7946927" y="690609"/>
                </a:lnTo>
                <a:close/>
                <a:moveTo>
                  <a:pt x="7459247" y="690609"/>
                </a:moveTo>
                <a:lnTo>
                  <a:pt x="7459247" y="696660"/>
                </a:lnTo>
                <a:lnTo>
                  <a:pt x="7463311" y="712916"/>
                </a:lnTo>
                <a:lnTo>
                  <a:pt x="7463311" y="733236"/>
                </a:lnTo>
                <a:lnTo>
                  <a:pt x="7463311" y="755543"/>
                </a:lnTo>
                <a:lnTo>
                  <a:pt x="7465297" y="777849"/>
                </a:lnTo>
                <a:lnTo>
                  <a:pt x="7473425" y="777849"/>
                </a:lnTo>
                <a:lnTo>
                  <a:pt x="7473425" y="915935"/>
                </a:lnTo>
                <a:lnTo>
                  <a:pt x="7481553" y="915935"/>
                </a:lnTo>
                <a:lnTo>
                  <a:pt x="7473425" y="940319"/>
                </a:lnTo>
                <a:lnTo>
                  <a:pt x="7487604" y="940319"/>
                </a:lnTo>
                <a:lnTo>
                  <a:pt x="7505847" y="690519"/>
                </a:lnTo>
                <a:lnTo>
                  <a:pt x="7459247" y="690519"/>
                </a:lnTo>
                <a:lnTo>
                  <a:pt x="7459247" y="690609"/>
                </a:lnTo>
                <a:lnTo>
                  <a:pt x="7459247" y="690609"/>
                </a:lnTo>
                <a:close/>
                <a:moveTo>
                  <a:pt x="5360236" y="690609"/>
                </a:moveTo>
                <a:lnTo>
                  <a:pt x="5368364" y="771889"/>
                </a:lnTo>
                <a:lnTo>
                  <a:pt x="5374414" y="771889"/>
                </a:lnTo>
                <a:lnTo>
                  <a:pt x="5374414" y="731249"/>
                </a:lnTo>
                <a:lnTo>
                  <a:pt x="5368364" y="731249"/>
                </a:lnTo>
                <a:lnTo>
                  <a:pt x="5370351" y="719057"/>
                </a:lnTo>
                <a:lnTo>
                  <a:pt x="5374414" y="713006"/>
                </a:lnTo>
                <a:lnTo>
                  <a:pt x="5374414" y="708942"/>
                </a:lnTo>
                <a:lnTo>
                  <a:pt x="5370351" y="700814"/>
                </a:lnTo>
                <a:lnTo>
                  <a:pt x="5368364" y="696750"/>
                </a:lnTo>
                <a:lnTo>
                  <a:pt x="5360236" y="690609"/>
                </a:lnTo>
                <a:lnTo>
                  <a:pt x="5360236" y="690609"/>
                </a:lnTo>
                <a:lnTo>
                  <a:pt x="5360236" y="690609"/>
                </a:lnTo>
                <a:close/>
                <a:moveTo>
                  <a:pt x="4695817" y="690609"/>
                </a:moveTo>
                <a:lnTo>
                  <a:pt x="4695817" y="723121"/>
                </a:lnTo>
                <a:lnTo>
                  <a:pt x="4701958" y="723121"/>
                </a:lnTo>
                <a:lnTo>
                  <a:pt x="4701958" y="690609"/>
                </a:lnTo>
                <a:lnTo>
                  <a:pt x="4695817" y="690609"/>
                </a:lnTo>
                <a:lnTo>
                  <a:pt x="4695817" y="690609"/>
                </a:lnTo>
                <a:lnTo>
                  <a:pt x="4695817" y="690609"/>
                </a:lnTo>
                <a:close/>
                <a:moveTo>
                  <a:pt x="388067" y="690609"/>
                </a:moveTo>
                <a:lnTo>
                  <a:pt x="384003" y="712916"/>
                </a:lnTo>
                <a:lnTo>
                  <a:pt x="384003" y="737300"/>
                </a:lnTo>
                <a:lnTo>
                  <a:pt x="388067" y="759607"/>
                </a:lnTo>
                <a:lnTo>
                  <a:pt x="394118" y="777849"/>
                </a:lnTo>
                <a:lnTo>
                  <a:pt x="394118" y="745337"/>
                </a:lnTo>
                <a:lnTo>
                  <a:pt x="394118" y="714903"/>
                </a:lnTo>
                <a:lnTo>
                  <a:pt x="402246" y="690519"/>
                </a:lnTo>
                <a:lnTo>
                  <a:pt x="388067" y="690519"/>
                </a:lnTo>
                <a:lnTo>
                  <a:pt x="388067" y="690609"/>
                </a:lnTo>
                <a:lnTo>
                  <a:pt x="388067" y="690609"/>
                </a:lnTo>
                <a:close/>
                <a:moveTo>
                  <a:pt x="125984" y="672366"/>
                </a:moveTo>
                <a:lnTo>
                  <a:pt x="125984" y="723121"/>
                </a:lnTo>
                <a:lnTo>
                  <a:pt x="132035" y="723121"/>
                </a:lnTo>
                <a:lnTo>
                  <a:pt x="132035" y="672366"/>
                </a:lnTo>
                <a:lnTo>
                  <a:pt x="125984" y="672366"/>
                </a:lnTo>
                <a:lnTo>
                  <a:pt x="125984" y="672366"/>
                </a:lnTo>
                <a:lnTo>
                  <a:pt x="125984" y="672366"/>
                </a:lnTo>
                <a:close/>
                <a:moveTo>
                  <a:pt x="9334737" y="664238"/>
                </a:moveTo>
                <a:lnTo>
                  <a:pt x="9334737" y="713006"/>
                </a:lnTo>
                <a:lnTo>
                  <a:pt x="9342865" y="713006"/>
                </a:lnTo>
                <a:lnTo>
                  <a:pt x="9342865" y="664238"/>
                </a:lnTo>
                <a:lnTo>
                  <a:pt x="9334737" y="664238"/>
                </a:lnTo>
                <a:lnTo>
                  <a:pt x="9334737" y="664238"/>
                </a:lnTo>
                <a:lnTo>
                  <a:pt x="9334737" y="664238"/>
                </a:lnTo>
                <a:close/>
                <a:moveTo>
                  <a:pt x="9247316" y="664238"/>
                </a:moveTo>
                <a:lnTo>
                  <a:pt x="9247316" y="686545"/>
                </a:lnTo>
                <a:lnTo>
                  <a:pt x="9253367" y="712916"/>
                </a:lnTo>
                <a:lnTo>
                  <a:pt x="9261495" y="731159"/>
                </a:lnTo>
                <a:lnTo>
                  <a:pt x="9261495" y="700814"/>
                </a:lnTo>
                <a:lnTo>
                  <a:pt x="9257431" y="678507"/>
                </a:lnTo>
                <a:lnTo>
                  <a:pt x="9247316" y="664238"/>
                </a:lnTo>
                <a:lnTo>
                  <a:pt x="9247316" y="664238"/>
                </a:lnTo>
                <a:lnTo>
                  <a:pt x="9247316" y="664238"/>
                </a:lnTo>
                <a:close/>
                <a:moveTo>
                  <a:pt x="6605807" y="664238"/>
                </a:moveTo>
                <a:lnTo>
                  <a:pt x="6601742" y="690609"/>
                </a:lnTo>
                <a:lnTo>
                  <a:pt x="6601742" y="723121"/>
                </a:lnTo>
                <a:lnTo>
                  <a:pt x="6605807" y="749492"/>
                </a:lnTo>
                <a:lnTo>
                  <a:pt x="6611857" y="771799"/>
                </a:lnTo>
                <a:lnTo>
                  <a:pt x="6611857" y="741364"/>
                </a:lnTo>
                <a:lnTo>
                  <a:pt x="6611857" y="712916"/>
                </a:lnTo>
                <a:lnTo>
                  <a:pt x="6611857" y="682481"/>
                </a:lnTo>
                <a:lnTo>
                  <a:pt x="6605807" y="664238"/>
                </a:lnTo>
                <a:lnTo>
                  <a:pt x="6605807" y="664238"/>
                </a:lnTo>
                <a:lnTo>
                  <a:pt x="6605807" y="664238"/>
                </a:lnTo>
                <a:close/>
                <a:moveTo>
                  <a:pt x="1775878" y="664238"/>
                </a:moveTo>
                <a:lnTo>
                  <a:pt x="1775878" y="713006"/>
                </a:lnTo>
                <a:lnTo>
                  <a:pt x="1784006" y="713006"/>
                </a:lnTo>
                <a:lnTo>
                  <a:pt x="1784006" y="664238"/>
                </a:lnTo>
                <a:lnTo>
                  <a:pt x="1775878" y="664238"/>
                </a:lnTo>
                <a:lnTo>
                  <a:pt x="1775878" y="664238"/>
                </a:lnTo>
                <a:lnTo>
                  <a:pt x="1775878" y="664238"/>
                </a:lnTo>
                <a:close/>
                <a:moveTo>
                  <a:pt x="1688547" y="664238"/>
                </a:moveTo>
                <a:lnTo>
                  <a:pt x="1688547" y="686545"/>
                </a:lnTo>
                <a:lnTo>
                  <a:pt x="1694688" y="712916"/>
                </a:lnTo>
                <a:lnTo>
                  <a:pt x="1702816" y="731159"/>
                </a:lnTo>
                <a:lnTo>
                  <a:pt x="1702816" y="700814"/>
                </a:lnTo>
                <a:lnTo>
                  <a:pt x="1698752" y="678507"/>
                </a:lnTo>
                <a:lnTo>
                  <a:pt x="1688547" y="664238"/>
                </a:lnTo>
                <a:lnTo>
                  <a:pt x="1688547" y="664238"/>
                </a:lnTo>
                <a:lnTo>
                  <a:pt x="1688547" y="664238"/>
                </a:lnTo>
                <a:close/>
                <a:moveTo>
                  <a:pt x="11063924" y="637777"/>
                </a:moveTo>
                <a:lnTo>
                  <a:pt x="11063924" y="664148"/>
                </a:lnTo>
                <a:lnTo>
                  <a:pt x="11063924" y="700724"/>
                </a:lnTo>
                <a:lnTo>
                  <a:pt x="11063924" y="737300"/>
                </a:lnTo>
                <a:lnTo>
                  <a:pt x="11063924" y="771799"/>
                </a:lnTo>
                <a:lnTo>
                  <a:pt x="11067988" y="800247"/>
                </a:lnTo>
                <a:lnTo>
                  <a:pt x="11076115" y="818489"/>
                </a:lnTo>
                <a:lnTo>
                  <a:pt x="11076115" y="794105"/>
                </a:lnTo>
                <a:lnTo>
                  <a:pt x="11076115" y="759607"/>
                </a:lnTo>
                <a:lnTo>
                  <a:pt x="11076115" y="723031"/>
                </a:lnTo>
                <a:lnTo>
                  <a:pt x="11076115" y="686455"/>
                </a:lnTo>
                <a:lnTo>
                  <a:pt x="11072052" y="656020"/>
                </a:lnTo>
                <a:lnTo>
                  <a:pt x="11063924" y="637777"/>
                </a:lnTo>
                <a:lnTo>
                  <a:pt x="11063924" y="637777"/>
                </a:lnTo>
                <a:lnTo>
                  <a:pt x="11063924" y="637777"/>
                </a:lnTo>
                <a:close/>
                <a:moveTo>
                  <a:pt x="7952977" y="637777"/>
                </a:moveTo>
                <a:lnTo>
                  <a:pt x="7952977" y="678417"/>
                </a:lnTo>
                <a:lnTo>
                  <a:pt x="7961105" y="678417"/>
                </a:lnTo>
                <a:lnTo>
                  <a:pt x="7961105" y="637777"/>
                </a:lnTo>
                <a:lnTo>
                  <a:pt x="7952977" y="637777"/>
                </a:lnTo>
                <a:lnTo>
                  <a:pt x="7952977" y="637777"/>
                </a:lnTo>
                <a:lnTo>
                  <a:pt x="7952977" y="637777"/>
                </a:lnTo>
                <a:close/>
                <a:moveTo>
                  <a:pt x="3505065" y="637777"/>
                </a:moveTo>
                <a:lnTo>
                  <a:pt x="3505065" y="664148"/>
                </a:lnTo>
                <a:lnTo>
                  <a:pt x="3505065" y="700724"/>
                </a:lnTo>
                <a:lnTo>
                  <a:pt x="3505065" y="737300"/>
                </a:lnTo>
                <a:lnTo>
                  <a:pt x="3505065" y="771799"/>
                </a:lnTo>
                <a:lnTo>
                  <a:pt x="3509129" y="800247"/>
                </a:lnTo>
                <a:lnTo>
                  <a:pt x="3517257" y="818489"/>
                </a:lnTo>
                <a:lnTo>
                  <a:pt x="3517257" y="794105"/>
                </a:lnTo>
                <a:lnTo>
                  <a:pt x="3517257" y="759607"/>
                </a:lnTo>
                <a:lnTo>
                  <a:pt x="3517257" y="723031"/>
                </a:lnTo>
                <a:lnTo>
                  <a:pt x="3517257" y="686455"/>
                </a:lnTo>
                <a:lnTo>
                  <a:pt x="3513193" y="656020"/>
                </a:lnTo>
                <a:lnTo>
                  <a:pt x="3505065" y="637777"/>
                </a:lnTo>
                <a:lnTo>
                  <a:pt x="3505065" y="637777"/>
                </a:lnTo>
                <a:lnTo>
                  <a:pt x="3505065" y="637777"/>
                </a:lnTo>
                <a:close/>
                <a:moveTo>
                  <a:pt x="394208" y="637777"/>
                </a:moveTo>
                <a:lnTo>
                  <a:pt x="394208" y="678417"/>
                </a:lnTo>
                <a:lnTo>
                  <a:pt x="402336" y="678417"/>
                </a:lnTo>
                <a:lnTo>
                  <a:pt x="402336" y="637777"/>
                </a:lnTo>
                <a:lnTo>
                  <a:pt x="394208" y="637777"/>
                </a:lnTo>
                <a:lnTo>
                  <a:pt x="394208" y="637777"/>
                </a:lnTo>
                <a:lnTo>
                  <a:pt x="394208" y="637777"/>
                </a:lnTo>
                <a:close/>
                <a:moveTo>
                  <a:pt x="9342865" y="631726"/>
                </a:moveTo>
                <a:lnTo>
                  <a:pt x="9342865" y="656110"/>
                </a:lnTo>
                <a:lnTo>
                  <a:pt x="9350993" y="656110"/>
                </a:lnTo>
                <a:lnTo>
                  <a:pt x="9350993" y="631726"/>
                </a:lnTo>
                <a:lnTo>
                  <a:pt x="9342865" y="631726"/>
                </a:lnTo>
                <a:lnTo>
                  <a:pt x="9342865" y="631726"/>
                </a:lnTo>
                <a:lnTo>
                  <a:pt x="9342865" y="631726"/>
                </a:lnTo>
                <a:close/>
                <a:moveTo>
                  <a:pt x="8416273" y="631726"/>
                </a:moveTo>
                <a:lnTo>
                  <a:pt x="8416273" y="678417"/>
                </a:lnTo>
                <a:lnTo>
                  <a:pt x="8422324" y="678417"/>
                </a:lnTo>
                <a:lnTo>
                  <a:pt x="8422324" y="631726"/>
                </a:lnTo>
                <a:lnTo>
                  <a:pt x="8416273" y="631726"/>
                </a:lnTo>
                <a:lnTo>
                  <a:pt x="8416273" y="631726"/>
                </a:lnTo>
                <a:lnTo>
                  <a:pt x="8416273" y="631726"/>
                </a:lnTo>
                <a:close/>
                <a:moveTo>
                  <a:pt x="1784006" y="631726"/>
                </a:moveTo>
                <a:lnTo>
                  <a:pt x="1784006" y="656110"/>
                </a:lnTo>
                <a:lnTo>
                  <a:pt x="1792134" y="656110"/>
                </a:lnTo>
                <a:lnTo>
                  <a:pt x="1792134" y="631726"/>
                </a:lnTo>
                <a:lnTo>
                  <a:pt x="1784006" y="631726"/>
                </a:lnTo>
                <a:lnTo>
                  <a:pt x="1784006" y="631726"/>
                </a:lnTo>
                <a:lnTo>
                  <a:pt x="1784006" y="631726"/>
                </a:lnTo>
                <a:close/>
                <a:moveTo>
                  <a:pt x="857504" y="631726"/>
                </a:moveTo>
                <a:lnTo>
                  <a:pt x="857504" y="678417"/>
                </a:lnTo>
                <a:lnTo>
                  <a:pt x="863555" y="678417"/>
                </a:lnTo>
                <a:lnTo>
                  <a:pt x="863555" y="631726"/>
                </a:lnTo>
                <a:lnTo>
                  <a:pt x="857504" y="631726"/>
                </a:lnTo>
                <a:lnTo>
                  <a:pt x="857504" y="631726"/>
                </a:lnTo>
                <a:lnTo>
                  <a:pt x="857504" y="631726"/>
                </a:lnTo>
                <a:close/>
                <a:moveTo>
                  <a:pt x="9938195" y="623598"/>
                </a:moveTo>
                <a:lnTo>
                  <a:pt x="9938195" y="637777"/>
                </a:lnTo>
                <a:lnTo>
                  <a:pt x="9944247" y="637777"/>
                </a:lnTo>
                <a:lnTo>
                  <a:pt x="9944247" y="623598"/>
                </a:lnTo>
                <a:lnTo>
                  <a:pt x="9938195" y="623598"/>
                </a:lnTo>
                <a:lnTo>
                  <a:pt x="9938195" y="623598"/>
                </a:lnTo>
                <a:lnTo>
                  <a:pt x="9938195" y="623598"/>
                </a:lnTo>
                <a:close/>
                <a:moveTo>
                  <a:pt x="8887697" y="623598"/>
                </a:moveTo>
                <a:lnTo>
                  <a:pt x="8887697" y="649969"/>
                </a:lnTo>
                <a:lnTo>
                  <a:pt x="8885710" y="674353"/>
                </a:lnTo>
                <a:lnTo>
                  <a:pt x="8887697" y="696660"/>
                </a:lnTo>
                <a:lnTo>
                  <a:pt x="8895825" y="712916"/>
                </a:lnTo>
                <a:lnTo>
                  <a:pt x="8895825" y="690609"/>
                </a:lnTo>
                <a:lnTo>
                  <a:pt x="8895825" y="664238"/>
                </a:lnTo>
                <a:lnTo>
                  <a:pt x="8895825" y="641931"/>
                </a:lnTo>
                <a:lnTo>
                  <a:pt x="8887697" y="623598"/>
                </a:lnTo>
                <a:lnTo>
                  <a:pt x="8887697" y="623598"/>
                </a:lnTo>
                <a:lnTo>
                  <a:pt x="8887697" y="623598"/>
                </a:lnTo>
                <a:close/>
                <a:moveTo>
                  <a:pt x="7093487" y="623598"/>
                </a:moveTo>
                <a:lnTo>
                  <a:pt x="7089422" y="649969"/>
                </a:lnTo>
                <a:lnTo>
                  <a:pt x="7093487" y="678417"/>
                </a:lnTo>
                <a:lnTo>
                  <a:pt x="7099537" y="696660"/>
                </a:lnTo>
                <a:lnTo>
                  <a:pt x="7099537" y="672276"/>
                </a:lnTo>
                <a:lnTo>
                  <a:pt x="7099537" y="641841"/>
                </a:lnTo>
                <a:lnTo>
                  <a:pt x="7093487" y="623598"/>
                </a:lnTo>
                <a:lnTo>
                  <a:pt x="7093487" y="623598"/>
                </a:lnTo>
                <a:lnTo>
                  <a:pt x="7093487" y="623598"/>
                </a:lnTo>
                <a:close/>
                <a:moveTo>
                  <a:pt x="6774508" y="623598"/>
                </a:moveTo>
                <a:lnTo>
                  <a:pt x="6772521" y="678417"/>
                </a:lnTo>
                <a:lnTo>
                  <a:pt x="6768457" y="737300"/>
                </a:lnTo>
                <a:lnTo>
                  <a:pt x="6768457" y="796183"/>
                </a:lnTo>
                <a:lnTo>
                  <a:pt x="6774508" y="853079"/>
                </a:lnTo>
                <a:lnTo>
                  <a:pt x="6774508" y="877463"/>
                </a:lnTo>
                <a:lnTo>
                  <a:pt x="6774508" y="903833"/>
                </a:lnTo>
                <a:lnTo>
                  <a:pt x="6782636" y="926140"/>
                </a:lnTo>
                <a:lnTo>
                  <a:pt x="6782636" y="875385"/>
                </a:lnTo>
                <a:lnTo>
                  <a:pt x="6790764" y="875385"/>
                </a:lnTo>
                <a:lnTo>
                  <a:pt x="6790764" y="867257"/>
                </a:lnTo>
                <a:lnTo>
                  <a:pt x="6782636" y="867257"/>
                </a:lnTo>
                <a:lnTo>
                  <a:pt x="6790764" y="834745"/>
                </a:lnTo>
                <a:lnTo>
                  <a:pt x="6782636" y="834745"/>
                </a:lnTo>
                <a:lnTo>
                  <a:pt x="6782636" y="696750"/>
                </a:lnTo>
                <a:lnTo>
                  <a:pt x="6782636" y="668302"/>
                </a:lnTo>
                <a:lnTo>
                  <a:pt x="6782636" y="641931"/>
                </a:lnTo>
                <a:lnTo>
                  <a:pt x="6774508" y="623598"/>
                </a:lnTo>
                <a:lnTo>
                  <a:pt x="6774508" y="623598"/>
                </a:lnTo>
                <a:lnTo>
                  <a:pt x="6774508" y="623598"/>
                </a:lnTo>
                <a:close/>
                <a:moveTo>
                  <a:pt x="4986348" y="623598"/>
                </a:moveTo>
                <a:lnTo>
                  <a:pt x="4986348" y="678417"/>
                </a:lnTo>
                <a:lnTo>
                  <a:pt x="4994476" y="678417"/>
                </a:lnTo>
                <a:lnTo>
                  <a:pt x="4994476" y="623598"/>
                </a:lnTo>
                <a:lnTo>
                  <a:pt x="4986348" y="623598"/>
                </a:lnTo>
                <a:lnTo>
                  <a:pt x="4986348" y="623598"/>
                </a:lnTo>
                <a:lnTo>
                  <a:pt x="4986348" y="623598"/>
                </a:lnTo>
                <a:close/>
                <a:moveTo>
                  <a:pt x="2379427" y="623598"/>
                </a:moveTo>
                <a:lnTo>
                  <a:pt x="2379427" y="637777"/>
                </a:lnTo>
                <a:lnTo>
                  <a:pt x="2385478" y="637777"/>
                </a:lnTo>
                <a:lnTo>
                  <a:pt x="2385478" y="623598"/>
                </a:lnTo>
                <a:lnTo>
                  <a:pt x="2379427" y="623598"/>
                </a:lnTo>
                <a:lnTo>
                  <a:pt x="2379427" y="623598"/>
                </a:lnTo>
                <a:lnTo>
                  <a:pt x="2379427" y="623598"/>
                </a:lnTo>
                <a:close/>
                <a:moveTo>
                  <a:pt x="1328928" y="623598"/>
                </a:moveTo>
                <a:lnTo>
                  <a:pt x="1328928" y="649969"/>
                </a:lnTo>
                <a:lnTo>
                  <a:pt x="1326941" y="674353"/>
                </a:lnTo>
                <a:lnTo>
                  <a:pt x="1328928" y="696660"/>
                </a:lnTo>
                <a:lnTo>
                  <a:pt x="1337056" y="712916"/>
                </a:lnTo>
                <a:lnTo>
                  <a:pt x="1337056" y="690609"/>
                </a:lnTo>
                <a:lnTo>
                  <a:pt x="1337056" y="664238"/>
                </a:lnTo>
                <a:lnTo>
                  <a:pt x="1337056" y="641931"/>
                </a:lnTo>
                <a:lnTo>
                  <a:pt x="1328928" y="623598"/>
                </a:lnTo>
                <a:lnTo>
                  <a:pt x="1328928" y="623598"/>
                </a:lnTo>
                <a:lnTo>
                  <a:pt x="1328928" y="623598"/>
                </a:lnTo>
                <a:close/>
                <a:moveTo>
                  <a:pt x="10657524" y="615470"/>
                </a:moveTo>
                <a:lnTo>
                  <a:pt x="10657524" y="737390"/>
                </a:lnTo>
                <a:lnTo>
                  <a:pt x="10669715" y="737390"/>
                </a:lnTo>
                <a:lnTo>
                  <a:pt x="10669715" y="745518"/>
                </a:lnTo>
                <a:lnTo>
                  <a:pt x="10657524" y="745518"/>
                </a:lnTo>
                <a:lnTo>
                  <a:pt x="10657524" y="771889"/>
                </a:lnTo>
                <a:lnTo>
                  <a:pt x="10661588" y="800337"/>
                </a:lnTo>
                <a:lnTo>
                  <a:pt x="10669715" y="818580"/>
                </a:lnTo>
                <a:lnTo>
                  <a:pt x="10669715" y="844951"/>
                </a:lnTo>
                <a:lnTo>
                  <a:pt x="10669715" y="871321"/>
                </a:lnTo>
                <a:lnTo>
                  <a:pt x="10675767" y="893628"/>
                </a:lnTo>
                <a:lnTo>
                  <a:pt x="10675767" y="840796"/>
                </a:lnTo>
                <a:lnTo>
                  <a:pt x="10675767" y="785977"/>
                </a:lnTo>
                <a:lnTo>
                  <a:pt x="10675767" y="733326"/>
                </a:lnTo>
                <a:lnTo>
                  <a:pt x="10669715" y="690699"/>
                </a:lnTo>
                <a:lnTo>
                  <a:pt x="10665652" y="660264"/>
                </a:lnTo>
                <a:lnTo>
                  <a:pt x="10665652" y="633894"/>
                </a:lnTo>
                <a:lnTo>
                  <a:pt x="10657524" y="615470"/>
                </a:lnTo>
                <a:lnTo>
                  <a:pt x="10657524" y="615470"/>
                </a:lnTo>
                <a:lnTo>
                  <a:pt x="10657524" y="615470"/>
                </a:lnTo>
                <a:close/>
                <a:moveTo>
                  <a:pt x="3098665" y="615470"/>
                </a:moveTo>
                <a:lnTo>
                  <a:pt x="3098665" y="737390"/>
                </a:lnTo>
                <a:lnTo>
                  <a:pt x="3110857" y="737390"/>
                </a:lnTo>
                <a:lnTo>
                  <a:pt x="3110857" y="745518"/>
                </a:lnTo>
                <a:lnTo>
                  <a:pt x="3098665" y="745518"/>
                </a:lnTo>
                <a:lnTo>
                  <a:pt x="3098665" y="771889"/>
                </a:lnTo>
                <a:lnTo>
                  <a:pt x="3102729" y="800337"/>
                </a:lnTo>
                <a:lnTo>
                  <a:pt x="3110857" y="818580"/>
                </a:lnTo>
                <a:lnTo>
                  <a:pt x="3110857" y="844951"/>
                </a:lnTo>
                <a:lnTo>
                  <a:pt x="3110857" y="871321"/>
                </a:lnTo>
                <a:lnTo>
                  <a:pt x="3116908" y="893628"/>
                </a:lnTo>
                <a:lnTo>
                  <a:pt x="3116908" y="840796"/>
                </a:lnTo>
                <a:lnTo>
                  <a:pt x="3116908" y="785977"/>
                </a:lnTo>
                <a:lnTo>
                  <a:pt x="3116908" y="733326"/>
                </a:lnTo>
                <a:lnTo>
                  <a:pt x="3110857" y="690699"/>
                </a:lnTo>
                <a:lnTo>
                  <a:pt x="3106793" y="660264"/>
                </a:lnTo>
                <a:lnTo>
                  <a:pt x="3106793" y="633894"/>
                </a:lnTo>
                <a:lnTo>
                  <a:pt x="3098665" y="615470"/>
                </a:lnTo>
                <a:lnTo>
                  <a:pt x="3098665" y="615470"/>
                </a:lnTo>
                <a:lnTo>
                  <a:pt x="3098665" y="615470"/>
                </a:lnTo>
                <a:close/>
                <a:moveTo>
                  <a:pt x="11766906" y="609419"/>
                </a:moveTo>
                <a:lnTo>
                  <a:pt x="11766906" y="623598"/>
                </a:lnTo>
                <a:lnTo>
                  <a:pt x="11772956" y="623598"/>
                </a:lnTo>
                <a:lnTo>
                  <a:pt x="11772956" y="609419"/>
                </a:lnTo>
                <a:lnTo>
                  <a:pt x="11766906" y="609419"/>
                </a:lnTo>
                <a:lnTo>
                  <a:pt x="11766906" y="609419"/>
                </a:lnTo>
                <a:lnTo>
                  <a:pt x="11766906" y="609419"/>
                </a:lnTo>
                <a:close/>
                <a:moveTo>
                  <a:pt x="9513553" y="609419"/>
                </a:moveTo>
                <a:lnTo>
                  <a:pt x="9537937" y="759697"/>
                </a:lnTo>
                <a:lnTo>
                  <a:pt x="9537937" y="790132"/>
                </a:lnTo>
                <a:lnTo>
                  <a:pt x="9537937" y="814516"/>
                </a:lnTo>
                <a:lnTo>
                  <a:pt x="9546065" y="834836"/>
                </a:lnTo>
                <a:lnTo>
                  <a:pt x="9546065" y="690609"/>
                </a:lnTo>
                <a:lnTo>
                  <a:pt x="9531886" y="678417"/>
                </a:lnTo>
                <a:lnTo>
                  <a:pt x="9531886" y="664238"/>
                </a:lnTo>
                <a:lnTo>
                  <a:pt x="9546065" y="664238"/>
                </a:lnTo>
                <a:lnTo>
                  <a:pt x="9546065" y="631726"/>
                </a:lnTo>
                <a:lnTo>
                  <a:pt x="9537937" y="631726"/>
                </a:lnTo>
                <a:lnTo>
                  <a:pt x="9537937" y="623598"/>
                </a:lnTo>
                <a:lnTo>
                  <a:pt x="9546065" y="623598"/>
                </a:lnTo>
                <a:lnTo>
                  <a:pt x="9546065" y="609419"/>
                </a:lnTo>
                <a:lnTo>
                  <a:pt x="9513553" y="609419"/>
                </a:lnTo>
                <a:lnTo>
                  <a:pt x="9513553" y="609419"/>
                </a:lnTo>
                <a:lnTo>
                  <a:pt x="9513553" y="609419"/>
                </a:lnTo>
                <a:close/>
                <a:moveTo>
                  <a:pt x="4208137" y="609419"/>
                </a:moveTo>
                <a:lnTo>
                  <a:pt x="4208137" y="623598"/>
                </a:lnTo>
                <a:lnTo>
                  <a:pt x="4214188" y="623598"/>
                </a:lnTo>
                <a:lnTo>
                  <a:pt x="4214188" y="609419"/>
                </a:lnTo>
                <a:lnTo>
                  <a:pt x="4208137" y="609419"/>
                </a:lnTo>
                <a:lnTo>
                  <a:pt x="4208137" y="609419"/>
                </a:lnTo>
                <a:lnTo>
                  <a:pt x="4208137" y="609419"/>
                </a:lnTo>
                <a:close/>
                <a:moveTo>
                  <a:pt x="1954694" y="609419"/>
                </a:moveTo>
                <a:lnTo>
                  <a:pt x="1979078" y="759697"/>
                </a:lnTo>
                <a:lnTo>
                  <a:pt x="1979078" y="790132"/>
                </a:lnTo>
                <a:lnTo>
                  <a:pt x="1979078" y="814516"/>
                </a:lnTo>
                <a:lnTo>
                  <a:pt x="1987206" y="834836"/>
                </a:lnTo>
                <a:lnTo>
                  <a:pt x="1987206" y="690609"/>
                </a:lnTo>
                <a:lnTo>
                  <a:pt x="1973027" y="678417"/>
                </a:lnTo>
                <a:lnTo>
                  <a:pt x="1973027" y="664238"/>
                </a:lnTo>
                <a:lnTo>
                  <a:pt x="1987206" y="664238"/>
                </a:lnTo>
                <a:lnTo>
                  <a:pt x="1987206" y="631726"/>
                </a:lnTo>
                <a:lnTo>
                  <a:pt x="1979078" y="631726"/>
                </a:lnTo>
                <a:lnTo>
                  <a:pt x="1979078" y="623598"/>
                </a:lnTo>
                <a:lnTo>
                  <a:pt x="1987206" y="623598"/>
                </a:lnTo>
                <a:lnTo>
                  <a:pt x="1987206" y="609419"/>
                </a:lnTo>
                <a:lnTo>
                  <a:pt x="1954694" y="609419"/>
                </a:lnTo>
                <a:lnTo>
                  <a:pt x="1954694" y="609419"/>
                </a:lnTo>
                <a:lnTo>
                  <a:pt x="1954694" y="609419"/>
                </a:lnTo>
                <a:close/>
                <a:moveTo>
                  <a:pt x="10927735" y="601291"/>
                </a:moveTo>
                <a:lnTo>
                  <a:pt x="10927735" y="631726"/>
                </a:lnTo>
                <a:lnTo>
                  <a:pt x="10927735" y="660174"/>
                </a:lnTo>
                <a:lnTo>
                  <a:pt x="10935863" y="678417"/>
                </a:lnTo>
                <a:lnTo>
                  <a:pt x="10937940" y="649969"/>
                </a:lnTo>
                <a:lnTo>
                  <a:pt x="10935863" y="619534"/>
                </a:lnTo>
                <a:lnTo>
                  <a:pt x="10927735" y="601291"/>
                </a:lnTo>
                <a:lnTo>
                  <a:pt x="10927735" y="601291"/>
                </a:lnTo>
                <a:lnTo>
                  <a:pt x="10927735" y="601291"/>
                </a:lnTo>
                <a:close/>
                <a:moveTo>
                  <a:pt x="6173036" y="601291"/>
                </a:moveTo>
                <a:lnTo>
                  <a:pt x="6140524" y="605355"/>
                </a:lnTo>
                <a:lnTo>
                  <a:pt x="6099884" y="609419"/>
                </a:lnTo>
                <a:lnTo>
                  <a:pt x="6091756" y="641931"/>
                </a:lnTo>
                <a:lnTo>
                  <a:pt x="6087692" y="682571"/>
                </a:lnTo>
                <a:lnTo>
                  <a:pt x="6087692" y="727275"/>
                </a:lnTo>
                <a:lnTo>
                  <a:pt x="6091756" y="771979"/>
                </a:lnTo>
                <a:lnTo>
                  <a:pt x="6099884" y="771979"/>
                </a:lnTo>
                <a:lnTo>
                  <a:pt x="6099884" y="794286"/>
                </a:lnTo>
                <a:lnTo>
                  <a:pt x="6105934" y="794286"/>
                </a:lnTo>
                <a:lnTo>
                  <a:pt x="6124177" y="672366"/>
                </a:lnTo>
                <a:lnTo>
                  <a:pt x="6146484" y="672366"/>
                </a:lnTo>
                <a:lnTo>
                  <a:pt x="6142420" y="696750"/>
                </a:lnTo>
                <a:lnTo>
                  <a:pt x="6140433" y="727185"/>
                </a:lnTo>
                <a:lnTo>
                  <a:pt x="6140433" y="755633"/>
                </a:lnTo>
                <a:lnTo>
                  <a:pt x="6146484" y="777940"/>
                </a:lnTo>
                <a:lnTo>
                  <a:pt x="6150548" y="712916"/>
                </a:lnTo>
                <a:lnTo>
                  <a:pt x="6162740" y="651956"/>
                </a:lnTo>
                <a:lnTo>
                  <a:pt x="6173036" y="601291"/>
                </a:lnTo>
                <a:lnTo>
                  <a:pt x="6173036" y="601291"/>
                </a:lnTo>
                <a:lnTo>
                  <a:pt x="6173036" y="601291"/>
                </a:lnTo>
                <a:close/>
                <a:moveTo>
                  <a:pt x="3368966" y="601291"/>
                </a:moveTo>
                <a:lnTo>
                  <a:pt x="3368966" y="631726"/>
                </a:lnTo>
                <a:lnTo>
                  <a:pt x="3368966" y="660174"/>
                </a:lnTo>
                <a:lnTo>
                  <a:pt x="3377094" y="678417"/>
                </a:lnTo>
                <a:lnTo>
                  <a:pt x="3379171" y="649969"/>
                </a:lnTo>
                <a:lnTo>
                  <a:pt x="3377094" y="619534"/>
                </a:lnTo>
                <a:lnTo>
                  <a:pt x="3368966" y="601291"/>
                </a:lnTo>
                <a:lnTo>
                  <a:pt x="3368966" y="601291"/>
                </a:lnTo>
                <a:lnTo>
                  <a:pt x="3368966" y="601291"/>
                </a:lnTo>
                <a:close/>
                <a:moveTo>
                  <a:pt x="5896684" y="574830"/>
                </a:moveTo>
                <a:lnTo>
                  <a:pt x="5880428" y="731249"/>
                </a:lnTo>
                <a:lnTo>
                  <a:pt x="5888556" y="731249"/>
                </a:lnTo>
                <a:lnTo>
                  <a:pt x="5888556" y="723121"/>
                </a:lnTo>
                <a:lnTo>
                  <a:pt x="5896684" y="708942"/>
                </a:lnTo>
                <a:lnTo>
                  <a:pt x="5898671" y="682571"/>
                </a:lnTo>
                <a:lnTo>
                  <a:pt x="5902734" y="650059"/>
                </a:lnTo>
                <a:lnTo>
                  <a:pt x="5902734" y="615560"/>
                </a:lnTo>
                <a:lnTo>
                  <a:pt x="5902734" y="591176"/>
                </a:lnTo>
                <a:lnTo>
                  <a:pt x="5896684" y="574830"/>
                </a:lnTo>
                <a:lnTo>
                  <a:pt x="5896684" y="574830"/>
                </a:lnTo>
                <a:lnTo>
                  <a:pt x="5896684" y="574830"/>
                </a:lnTo>
                <a:close/>
                <a:moveTo>
                  <a:pt x="11754713" y="568779"/>
                </a:moveTo>
                <a:lnTo>
                  <a:pt x="11754713" y="582958"/>
                </a:lnTo>
                <a:lnTo>
                  <a:pt x="11766906" y="582958"/>
                </a:lnTo>
                <a:lnTo>
                  <a:pt x="11766906" y="568779"/>
                </a:lnTo>
                <a:lnTo>
                  <a:pt x="11754713" y="568779"/>
                </a:lnTo>
                <a:lnTo>
                  <a:pt x="11754713" y="568779"/>
                </a:lnTo>
                <a:lnTo>
                  <a:pt x="11754713" y="568779"/>
                </a:lnTo>
                <a:close/>
                <a:moveTo>
                  <a:pt x="4195945" y="568779"/>
                </a:moveTo>
                <a:lnTo>
                  <a:pt x="4195945" y="582958"/>
                </a:lnTo>
                <a:lnTo>
                  <a:pt x="4208137" y="582958"/>
                </a:lnTo>
                <a:lnTo>
                  <a:pt x="4208137" y="568779"/>
                </a:lnTo>
                <a:lnTo>
                  <a:pt x="4195945" y="568779"/>
                </a:lnTo>
                <a:lnTo>
                  <a:pt x="4195945" y="568779"/>
                </a:lnTo>
                <a:lnTo>
                  <a:pt x="4195945" y="568779"/>
                </a:lnTo>
                <a:close/>
                <a:moveTo>
                  <a:pt x="7784367" y="556587"/>
                </a:moveTo>
                <a:lnTo>
                  <a:pt x="7784367" y="696750"/>
                </a:lnTo>
                <a:lnTo>
                  <a:pt x="7790417" y="696750"/>
                </a:lnTo>
                <a:lnTo>
                  <a:pt x="7790417" y="723121"/>
                </a:lnTo>
                <a:lnTo>
                  <a:pt x="7798545" y="723121"/>
                </a:lnTo>
                <a:lnTo>
                  <a:pt x="7798545" y="759697"/>
                </a:lnTo>
                <a:lnTo>
                  <a:pt x="7806673" y="759697"/>
                </a:lnTo>
                <a:lnTo>
                  <a:pt x="7806673" y="812529"/>
                </a:lnTo>
                <a:lnTo>
                  <a:pt x="7812724" y="812529"/>
                </a:lnTo>
                <a:lnTo>
                  <a:pt x="7816788" y="767825"/>
                </a:lnTo>
                <a:lnTo>
                  <a:pt x="7812724" y="719057"/>
                </a:lnTo>
                <a:lnTo>
                  <a:pt x="7812724" y="668302"/>
                </a:lnTo>
                <a:lnTo>
                  <a:pt x="7806673" y="623598"/>
                </a:lnTo>
                <a:lnTo>
                  <a:pt x="7798545" y="582958"/>
                </a:lnTo>
                <a:lnTo>
                  <a:pt x="7784367" y="556587"/>
                </a:lnTo>
                <a:lnTo>
                  <a:pt x="7784367" y="556587"/>
                </a:lnTo>
                <a:lnTo>
                  <a:pt x="7784367" y="556587"/>
                </a:lnTo>
                <a:close/>
                <a:moveTo>
                  <a:pt x="6790764" y="556587"/>
                </a:moveTo>
                <a:lnTo>
                  <a:pt x="6792751" y="574830"/>
                </a:lnTo>
                <a:lnTo>
                  <a:pt x="6796814" y="605265"/>
                </a:lnTo>
                <a:lnTo>
                  <a:pt x="6804942" y="633713"/>
                </a:lnTo>
                <a:lnTo>
                  <a:pt x="6809007" y="660084"/>
                </a:lnTo>
                <a:lnTo>
                  <a:pt x="6815057" y="672276"/>
                </a:lnTo>
                <a:lnTo>
                  <a:pt x="6809007" y="556497"/>
                </a:lnTo>
                <a:lnTo>
                  <a:pt x="6790764" y="556497"/>
                </a:lnTo>
                <a:lnTo>
                  <a:pt x="6790764" y="556587"/>
                </a:lnTo>
                <a:lnTo>
                  <a:pt x="6790764" y="556587"/>
                </a:lnTo>
                <a:close/>
                <a:moveTo>
                  <a:pt x="5902734" y="550446"/>
                </a:moveTo>
                <a:lnTo>
                  <a:pt x="5902734" y="568689"/>
                </a:lnTo>
                <a:lnTo>
                  <a:pt x="5914927" y="568689"/>
                </a:lnTo>
                <a:lnTo>
                  <a:pt x="5914927" y="550446"/>
                </a:lnTo>
                <a:lnTo>
                  <a:pt x="5902734" y="550446"/>
                </a:lnTo>
                <a:lnTo>
                  <a:pt x="5902734" y="550446"/>
                </a:lnTo>
                <a:lnTo>
                  <a:pt x="5902734" y="550446"/>
                </a:lnTo>
                <a:close/>
                <a:moveTo>
                  <a:pt x="11748663" y="542318"/>
                </a:moveTo>
                <a:lnTo>
                  <a:pt x="11748663" y="556497"/>
                </a:lnTo>
                <a:lnTo>
                  <a:pt x="11754804" y="556497"/>
                </a:lnTo>
                <a:lnTo>
                  <a:pt x="11754804" y="542318"/>
                </a:lnTo>
                <a:lnTo>
                  <a:pt x="11748663" y="542318"/>
                </a:lnTo>
                <a:lnTo>
                  <a:pt x="11748663" y="542318"/>
                </a:lnTo>
                <a:lnTo>
                  <a:pt x="11748663" y="542318"/>
                </a:lnTo>
                <a:close/>
                <a:moveTo>
                  <a:pt x="4189803" y="542318"/>
                </a:moveTo>
                <a:lnTo>
                  <a:pt x="4189803" y="556497"/>
                </a:lnTo>
                <a:lnTo>
                  <a:pt x="4195855" y="556497"/>
                </a:lnTo>
                <a:lnTo>
                  <a:pt x="4195855" y="542318"/>
                </a:lnTo>
                <a:lnTo>
                  <a:pt x="4189803" y="542318"/>
                </a:lnTo>
                <a:lnTo>
                  <a:pt x="4189803" y="542318"/>
                </a:lnTo>
                <a:lnTo>
                  <a:pt x="4189803" y="542318"/>
                </a:lnTo>
                <a:close/>
                <a:moveTo>
                  <a:pt x="11691767" y="534190"/>
                </a:moveTo>
                <a:lnTo>
                  <a:pt x="11691767" y="550446"/>
                </a:lnTo>
                <a:lnTo>
                  <a:pt x="11699895" y="550446"/>
                </a:lnTo>
                <a:lnTo>
                  <a:pt x="11699895" y="534190"/>
                </a:lnTo>
                <a:lnTo>
                  <a:pt x="11691767" y="534190"/>
                </a:lnTo>
                <a:lnTo>
                  <a:pt x="11691767" y="534190"/>
                </a:lnTo>
                <a:lnTo>
                  <a:pt x="11691767" y="534190"/>
                </a:lnTo>
                <a:close/>
                <a:moveTo>
                  <a:pt x="4742508" y="534190"/>
                </a:moveTo>
                <a:lnTo>
                  <a:pt x="4740431" y="568689"/>
                </a:lnTo>
                <a:lnTo>
                  <a:pt x="4740431" y="597137"/>
                </a:lnTo>
                <a:lnTo>
                  <a:pt x="4750545" y="631636"/>
                </a:lnTo>
                <a:lnTo>
                  <a:pt x="4750545" y="664148"/>
                </a:lnTo>
                <a:lnTo>
                  <a:pt x="4758673" y="664148"/>
                </a:lnTo>
                <a:lnTo>
                  <a:pt x="4758673" y="631636"/>
                </a:lnTo>
                <a:lnTo>
                  <a:pt x="4754609" y="593073"/>
                </a:lnTo>
                <a:lnTo>
                  <a:pt x="4750545" y="556497"/>
                </a:lnTo>
                <a:lnTo>
                  <a:pt x="4742508" y="534190"/>
                </a:lnTo>
                <a:lnTo>
                  <a:pt x="4742508" y="534190"/>
                </a:lnTo>
                <a:lnTo>
                  <a:pt x="4742508" y="534190"/>
                </a:lnTo>
                <a:close/>
                <a:moveTo>
                  <a:pt x="4132998" y="534190"/>
                </a:moveTo>
                <a:lnTo>
                  <a:pt x="4132998" y="550446"/>
                </a:lnTo>
                <a:lnTo>
                  <a:pt x="4141126" y="550446"/>
                </a:lnTo>
                <a:lnTo>
                  <a:pt x="4141126" y="534190"/>
                </a:lnTo>
                <a:lnTo>
                  <a:pt x="4132998" y="534190"/>
                </a:lnTo>
                <a:lnTo>
                  <a:pt x="4132998" y="534190"/>
                </a:lnTo>
                <a:lnTo>
                  <a:pt x="4132998" y="534190"/>
                </a:lnTo>
                <a:close/>
                <a:moveTo>
                  <a:pt x="6971567" y="501678"/>
                </a:moveTo>
                <a:lnTo>
                  <a:pt x="6967502" y="568689"/>
                </a:lnTo>
                <a:lnTo>
                  <a:pt x="6959374" y="633713"/>
                </a:lnTo>
                <a:lnTo>
                  <a:pt x="6959374" y="700724"/>
                </a:lnTo>
                <a:lnTo>
                  <a:pt x="6971567" y="759607"/>
                </a:lnTo>
                <a:lnTo>
                  <a:pt x="6971567" y="826617"/>
                </a:lnTo>
                <a:lnTo>
                  <a:pt x="6977617" y="826617"/>
                </a:lnTo>
                <a:lnTo>
                  <a:pt x="6981681" y="773785"/>
                </a:lnTo>
                <a:lnTo>
                  <a:pt x="6985745" y="714903"/>
                </a:lnTo>
                <a:lnTo>
                  <a:pt x="6989809" y="656020"/>
                </a:lnTo>
                <a:lnTo>
                  <a:pt x="6985745" y="601201"/>
                </a:lnTo>
                <a:lnTo>
                  <a:pt x="6977617" y="550446"/>
                </a:lnTo>
                <a:lnTo>
                  <a:pt x="6977617" y="501678"/>
                </a:lnTo>
                <a:lnTo>
                  <a:pt x="6971567" y="501678"/>
                </a:lnTo>
                <a:lnTo>
                  <a:pt x="6971567" y="501678"/>
                </a:lnTo>
                <a:lnTo>
                  <a:pt x="6971567" y="501678"/>
                </a:lnTo>
                <a:close/>
                <a:moveTo>
                  <a:pt x="8603217" y="493550"/>
                </a:moveTo>
                <a:lnTo>
                  <a:pt x="8603217" y="509806"/>
                </a:lnTo>
                <a:lnTo>
                  <a:pt x="8611345" y="509806"/>
                </a:lnTo>
                <a:lnTo>
                  <a:pt x="8611345" y="493550"/>
                </a:lnTo>
                <a:lnTo>
                  <a:pt x="8603217" y="493550"/>
                </a:lnTo>
                <a:lnTo>
                  <a:pt x="8603217" y="493550"/>
                </a:lnTo>
                <a:lnTo>
                  <a:pt x="8603217" y="493550"/>
                </a:lnTo>
                <a:close/>
                <a:moveTo>
                  <a:pt x="8172433" y="493550"/>
                </a:moveTo>
                <a:lnTo>
                  <a:pt x="8172433" y="519921"/>
                </a:lnTo>
                <a:lnTo>
                  <a:pt x="8168369" y="550356"/>
                </a:lnTo>
                <a:lnTo>
                  <a:pt x="8168369" y="578804"/>
                </a:lnTo>
                <a:lnTo>
                  <a:pt x="8172433" y="605175"/>
                </a:lnTo>
                <a:lnTo>
                  <a:pt x="8178484" y="623417"/>
                </a:lnTo>
                <a:lnTo>
                  <a:pt x="8182548" y="597047"/>
                </a:lnTo>
                <a:lnTo>
                  <a:pt x="8182548" y="568599"/>
                </a:lnTo>
                <a:lnTo>
                  <a:pt x="8182548" y="538254"/>
                </a:lnTo>
                <a:lnTo>
                  <a:pt x="8178484" y="511883"/>
                </a:lnTo>
                <a:lnTo>
                  <a:pt x="8172433" y="493550"/>
                </a:lnTo>
                <a:lnTo>
                  <a:pt x="8172433" y="493550"/>
                </a:lnTo>
                <a:lnTo>
                  <a:pt x="8172433" y="493550"/>
                </a:lnTo>
                <a:close/>
                <a:moveTo>
                  <a:pt x="1044448" y="493550"/>
                </a:moveTo>
                <a:lnTo>
                  <a:pt x="1044448" y="509806"/>
                </a:lnTo>
                <a:lnTo>
                  <a:pt x="1052576" y="509806"/>
                </a:lnTo>
                <a:lnTo>
                  <a:pt x="1052576" y="493550"/>
                </a:lnTo>
                <a:lnTo>
                  <a:pt x="1044448" y="493550"/>
                </a:lnTo>
                <a:lnTo>
                  <a:pt x="1044448" y="493550"/>
                </a:lnTo>
                <a:lnTo>
                  <a:pt x="1044448" y="493550"/>
                </a:lnTo>
                <a:close/>
                <a:moveTo>
                  <a:pt x="613664" y="493550"/>
                </a:moveTo>
                <a:lnTo>
                  <a:pt x="613664" y="519921"/>
                </a:lnTo>
                <a:lnTo>
                  <a:pt x="609600" y="550356"/>
                </a:lnTo>
                <a:lnTo>
                  <a:pt x="609600" y="578804"/>
                </a:lnTo>
                <a:lnTo>
                  <a:pt x="613664" y="605175"/>
                </a:lnTo>
                <a:lnTo>
                  <a:pt x="619715" y="623417"/>
                </a:lnTo>
                <a:lnTo>
                  <a:pt x="623779" y="597047"/>
                </a:lnTo>
                <a:lnTo>
                  <a:pt x="623779" y="568599"/>
                </a:lnTo>
                <a:lnTo>
                  <a:pt x="623779" y="538254"/>
                </a:lnTo>
                <a:lnTo>
                  <a:pt x="619715" y="511883"/>
                </a:lnTo>
                <a:lnTo>
                  <a:pt x="613664" y="493550"/>
                </a:lnTo>
                <a:lnTo>
                  <a:pt x="613664" y="493550"/>
                </a:lnTo>
                <a:lnTo>
                  <a:pt x="613664" y="493550"/>
                </a:lnTo>
                <a:close/>
                <a:moveTo>
                  <a:pt x="9383505" y="487499"/>
                </a:moveTo>
                <a:lnTo>
                  <a:pt x="9383505" y="515947"/>
                </a:lnTo>
                <a:lnTo>
                  <a:pt x="9379441" y="556587"/>
                </a:lnTo>
                <a:lnTo>
                  <a:pt x="9379441" y="597227"/>
                </a:lnTo>
                <a:lnTo>
                  <a:pt x="9383505" y="633803"/>
                </a:lnTo>
                <a:lnTo>
                  <a:pt x="9391633" y="656110"/>
                </a:lnTo>
                <a:lnTo>
                  <a:pt x="9391633" y="627662"/>
                </a:lnTo>
                <a:lnTo>
                  <a:pt x="9393620" y="587022"/>
                </a:lnTo>
                <a:lnTo>
                  <a:pt x="9393620" y="542318"/>
                </a:lnTo>
                <a:lnTo>
                  <a:pt x="9391633" y="505742"/>
                </a:lnTo>
                <a:lnTo>
                  <a:pt x="9383505" y="487499"/>
                </a:lnTo>
                <a:lnTo>
                  <a:pt x="9383505" y="487499"/>
                </a:lnTo>
                <a:lnTo>
                  <a:pt x="9383505" y="487499"/>
                </a:lnTo>
                <a:close/>
                <a:moveTo>
                  <a:pt x="1824646" y="487499"/>
                </a:moveTo>
                <a:lnTo>
                  <a:pt x="1824646" y="515947"/>
                </a:lnTo>
                <a:lnTo>
                  <a:pt x="1820582" y="556587"/>
                </a:lnTo>
                <a:lnTo>
                  <a:pt x="1820582" y="597227"/>
                </a:lnTo>
                <a:lnTo>
                  <a:pt x="1824646" y="633803"/>
                </a:lnTo>
                <a:lnTo>
                  <a:pt x="1832774" y="656110"/>
                </a:lnTo>
                <a:lnTo>
                  <a:pt x="1832774" y="627662"/>
                </a:lnTo>
                <a:lnTo>
                  <a:pt x="1834761" y="587022"/>
                </a:lnTo>
                <a:lnTo>
                  <a:pt x="1834761" y="542318"/>
                </a:lnTo>
                <a:lnTo>
                  <a:pt x="1832774" y="505742"/>
                </a:lnTo>
                <a:lnTo>
                  <a:pt x="1824646" y="487499"/>
                </a:lnTo>
                <a:lnTo>
                  <a:pt x="1824646" y="487499"/>
                </a:lnTo>
                <a:lnTo>
                  <a:pt x="1824646" y="487499"/>
                </a:lnTo>
                <a:close/>
                <a:moveTo>
                  <a:pt x="6227854" y="469256"/>
                </a:moveTo>
                <a:lnTo>
                  <a:pt x="6221804" y="524075"/>
                </a:lnTo>
                <a:lnTo>
                  <a:pt x="6205548" y="574830"/>
                </a:lnTo>
                <a:lnTo>
                  <a:pt x="6205548" y="637777"/>
                </a:lnTo>
                <a:lnTo>
                  <a:pt x="6199497" y="637777"/>
                </a:lnTo>
                <a:lnTo>
                  <a:pt x="6195342" y="668302"/>
                </a:lnTo>
                <a:lnTo>
                  <a:pt x="6191278" y="708942"/>
                </a:lnTo>
                <a:lnTo>
                  <a:pt x="6195342" y="753646"/>
                </a:lnTo>
                <a:lnTo>
                  <a:pt x="6199407" y="796273"/>
                </a:lnTo>
                <a:lnTo>
                  <a:pt x="6203471" y="836913"/>
                </a:lnTo>
                <a:lnTo>
                  <a:pt x="6205457" y="859220"/>
                </a:lnTo>
                <a:lnTo>
                  <a:pt x="6205457" y="881527"/>
                </a:lnTo>
                <a:lnTo>
                  <a:pt x="6205457" y="903833"/>
                </a:lnTo>
                <a:lnTo>
                  <a:pt x="6205457" y="922076"/>
                </a:lnTo>
                <a:lnTo>
                  <a:pt x="6213585" y="940319"/>
                </a:lnTo>
                <a:lnTo>
                  <a:pt x="6221713" y="771708"/>
                </a:lnTo>
                <a:lnTo>
                  <a:pt x="6227764" y="771708"/>
                </a:lnTo>
                <a:lnTo>
                  <a:pt x="6227764" y="591086"/>
                </a:lnTo>
                <a:lnTo>
                  <a:pt x="6231828" y="564715"/>
                </a:lnTo>
                <a:lnTo>
                  <a:pt x="6231828" y="534280"/>
                </a:lnTo>
                <a:lnTo>
                  <a:pt x="6235892" y="509896"/>
                </a:lnTo>
                <a:lnTo>
                  <a:pt x="6235892" y="483526"/>
                </a:lnTo>
                <a:lnTo>
                  <a:pt x="6227854" y="469256"/>
                </a:lnTo>
                <a:lnTo>
                  <a:pt x="6227854" y="469256"/>
                </a:lnTo>
                <a:lnTo>
                  <a:pt x="6227854" y="469256"/>
                </a:lnTo>
                <a:close/>
                <a:moveTo>
                  <a:pt x="8544244" y="453000"/>
                </a:moveTo>
                <a:lnTo>
                  <a:pt x="8540180" y="475307"/>
                </a:lnTo>
                <a:lnTo>
                  <a:pt x="8534129" y="511883"/>
                </a:lnTo>
                <a:lnTo>
                  <a:pt x="8530065" y="552523"/>
                </a:lnTo>
                <a:lnTo>
                  <a:pt x="8526001" y="597227"/>
                </a:lnTo>
                <a:lnTo>
                  <a:pt x="8526001" y="631726"/>
                </a:lnTo>
                <a:lnTo>
                  <a:pt x="8530065" y="649969"/>
                </a:lnTo>
                <a:lnTo>
                  <a:pt x="8538193" y="605265"/>
                </a:lnTo>
                <a:lnTo>
                  <a:pt x="8544244" y="564625"/>
                </a:lnTo>
                <a:lnTo>
                  <a:pt x="8552372" y="528049"/>
                </a:lnTo>
                <a:lnTo>
                  <a:pt x="8544244" y="487409"/>
                </a:lnTo>
                <a:lnTo>
                  <a:pt x="8544244" y="475217"/>
                </a:lnTo>
                <a:lnTo>
                  <a:pt x="8544244" y="469166"/>
                </a:lnTo>
                <a:lnTo>
                  <a:pt x="8548308" y="465102"/>
                </a:lnTo>
                <a:lnTo>
                  <a:pt x="8552372" y="456974"/>
                </a:lnTo>
                <a:lnTo>
                  <a:pt x="8556436" y="452910"/>
                </a:lnTo>
                <a:lnTo>
                  <a:pt x="8544244" y="452910"/>
                </a:lnTo>
                <a:lnTo>
                  <a:pt x="8544244" y="453000"/>
                </a:lnTo>
                <a:lnTo>
                  <a:pt x="8544244" y="453000"/>
                </a:lnTo>
                <a:close/>
                <a:moveTo>
                  <a:pt x="985475" y="453000"/>
                </a:moveTo>
                <a:lnTo>
                  <a:pt x="981411" y="475307"/>
                </a:lnTo>
                <a:lnTo>
                  <a:pt x="975360" y="511883"/>
                </a:lnTo>
                <a:lnTo>
                  <a:pt x="971296" y="552523"/>
                </a:lnTo>
                <a:lnTo>
                  <a:pt x="967232" y="597227"/>
                </a:lnTo>
                <a:lnTo>
                  <a:pt x="967232" y="631726"/>
                </a:lnTo>
                <a:lnTo>
                  <a:pt x="971296" y="649969"/>
                </a:lnTo>
                <a:lnTo>
                  <a:pt x="979424" y="605265"/>
                </a:lnTo>
                <a:lnTo>
                  <a:pt x="985475" y="564625"/>
                </a:lnTo>
                <a:lnTo>
                  <a:pt x="993603" y="528049"/>
                </a:lnTo>
                <a:lnTo>
                  <a:pt x="985475" y="487409"/>
                </a:lnTo>
                <a:lnTo>
                  <a:pt x="985475" y="475217"/>
                </a:lnTo>
                <a:lnTo>
                  <a:pt x="985475" y="469166"/>
                </a:lnTo>
                <a:lnTo>
                  <a:pt x="989539" y="465102"/>
                </a:lnTo>
                <a:lnTo>
                  <a:pt x="993603" y="456974"/>
                </a:lnTo>
                <a:lnTo>
                  <a:pt x="997667" y="452910"/>
                </a:lnTo>
                <a:lnTo>
                  <a:pt x="985475" y="452910"/>
                </a:lnTo>
                <a:lnTo>
                  <a:pt x="985475" y="453000"/>
                </a:lnTo>
                <a:lnTo>
                  <a:pt x="985475" y="453000"/>
                </a:lnTo>
                <a:close/>
                <a:moveTo>
                  <a:pt x="11699895" y="446859"/>
                </a:moveTo>
                <a:lnTo>
                  <a:pt x="11699895" y="469166"/>
                </a:lnTo>
                <a:lnTo>
                  <a:pt x="11708023" y="469166"/>
                </a:lnTo>
                <a:lnTo>
                  <a:pt x="11708023" y="446859"/>
                </a:lnTo>
                <a:lnTo>
                  <a:pt x="11699895" y="446859"/>
                </a:lnTo>
                <a:lnTo>
                  <a:pt x="11699895" y="446859"/>
                </a:lnTo>
                <a:lnTo>
                  <a:pt x="11699895" y="446859"/>
                </a:lnTo>
                <a:close/>
                <a:moveTo>
                  <a:pt x="4141126" y="446859"/>
                </a:moveTo>
                <a:lnTo>
                  <a:pt x="4141126" y="469166"/>
                </a:lnTo>
                <a:lnTo>
                  <a:pt x="4149254" y="469166"/>
                </a:lnTo>
                <a:lnTo>
                  <a:pt x="4149254" y="446859"/>
                </a:lnTo>
                <a:lnTo>
                  <a:pt x="4141126" y="446859"/>
                </a:lnTo>
                <a:lnTo>
                  <a:pt x="4141126" y="446859"/>
                </a:lnTo>
                <a:lnTo>
                  <a:pt x="4141126" y="446859"/>
                </a:lnTo>
                <a:close/>
                <a:moveTo>
                  <a:pt x="6985745" y="434667"/>
                </a:moveTo>
                <a:lnTo>
                  <a:pt x="6985745" y="448846"/>
                </a:lnTo>
                <a:lnTo>
                  <a:pt x="6985745" y="465102"/>
                </a:lnTo>
                <a:lnTo>
                  <a:pt x="6981681" y="471153"/>
                </a:lnTo>
                <a:lnTo>
                  <a:pt x="6977617" y="483345"/>
                </a:lnTo>
                <a:lnTo>
                  <a:pt x="6977617" y="493460"/>
                </a:lnTo>
                <a:lnTo>
                  <a:pt x="6993873" y="493460"/>
                </a:lnTo>
                <a:lnTo>
                  <a:pt x="6993873" y="434577"/>
                </a:lnTo>
                <a:lnTo>
                  <a:pt x="6985745" y="434577"/>
                </a:lnTo>
                <a:lnTo>
                  <a:pt x="6985745" y="434667"/>
                </a:lnTo>
                <a:lnTo>
                  <a:pt x="6985745" y="434667"/>
                </a:lnTo>
                <a:close/>
                <a:moveTo>
                  <a:pt x="4677484" y="434667"/>
                </a:moveTo>
                <a:lnTo>
                  <a:pt x="4677484" y="469166"/>
                </a:lnTo>
                <a:lnTo>
                  <a:pt x="4677484" y="509806"/>
                </a:lnTo>
                <a:lnTo>
                  <a:pt x="4673419" y="560561"/>
                </a:lnTo>
                <a:lnTo>
                  <a:pt x="4677484" y="605265"/>
                </a:lnTo>
                <a:lnTo>
                  <a:pt x="4679471" y="641841"/>
                </a:lnTo>
                <a:lnTo>
                  <a:pt x="4683534" y="664148"/>
                </a:lnTo>
                <a:lnTo>
                  <a:pt x="4695727" y="609329"/>
                </a:lnTo>
                <a:lnTo>
                  <a:pt x="4701868" y="609329"/>
                </a:lnTo>
                <a:lnTo>
                  <a:pt x="4705932" y="574830"/>
                </a:lnTo>
                <a:lnTo>
                  <a:pt x="4701868" y="530126"/>
                </a:lnTo>
                <a:lnTo>
                  <a:pt x="4699791" y="489486"/>
                </a:lnTo>
                <a:lnTo>
                  <a:pt x="4687598" y="456974"/>
                </a:lnTo>
                <a:lnTo>
                  <a:pt x="4677484" y="434667"/>
                </a:lnTo>
                <a:lnTo>
                  <a:pt x="4677484" y="434667"/>
                </a:lnTo>
                <a:lnTo>
                  <a:pt x="4677484" y="434667"/>
                </a:lnTo>
                <a:close/>
                <a:moveTo>
                  <a:pt x="9009617" y="428616"/>
                </a:moveTo>
                <a:lnTo>
                  <a:pt x="9003566" y="479371"/>
                </a:lnTo>
                <a:lnTo>
                  <a:pt x="9003566" y="538254"/>
                </a:lnTo>
                <a:lnTo>
                  <a:pt x="9003566" y="601201"/>
                </a:lnTo>
                <a:lnTo>
                  <a:pt x="9007630" y="664148"/>
                </a:lnTo>
                <a:lnTo>
                  <a:pt x="9007630" y="718967"/>
                </a:lnTo>
                <a:lnTo>
                  <a:pt x="9003566" y="759607"/>
                </a:lnTo>
                <a:lnTo>
                  <a:pt x="9003566" y="781913"/>
                </a:lnTo>
                <a:lnTo>
                  <a:pt x="9007630" y="808284"/>
                </a:lnTo>
                <a:lnTo>
                  <a:pt x="9013681" y="836732"/>
                </a:lnTo>
                <a:lnTo>
                  <a:pt x="9017745" y="852988"/>
                </a:lnTo>
                <a:lnTo>
                  <a:pt x="9021809" y="777849"/>
                </a:lnTo>
                <a:lnTo>
                  <a:pt x="9027950" y="704697"/>
                </a:lnTo>
                <a:lnTo>
                  <a:pt x="9032014" y="633623"/>
                </a:lnTo>
                <a:lnTo>
                  <a:pt x="9027950" y="560471"/>
                </a:lnTo>
                <a:lnTo>
                  <a:pt x="9017745" y="493460"/>
                </a:lnTo>
                <a:lnTo>
                  <a:pt x="9017745" y="428436"/>
                </a:lnTo>
                <a:lnTo>
                  <a:pt x="9009617" y="428436"/>
                </a:lnTo>
                <a:lnTo>
                  <a:pt x="9009617" y="428616"/>
                </a:lnTo>
                <a:lnTo>
                  <a:pt x="9009617" y="428616"/>
                </a:lnTo>
                <a:close/>
                <a:moveTo>
                  <a:pt x="1450758" y="428616"/>
                </a:moveTo>
                <a:lnTo>
                  <a:pt x="1444707" y="479371"/>
                </a:lnTo>
                <a:lnTo>
                  <a:pt x="1444707" y="538254"/>
                </a:lnTo>
                <a:lnTo>
                  <a:pt x="1444707" y="601201"/>
                </a:lnTo>
                <a:lnTo>
                  <a:pt x="1448771" y="664148"/>
                </a:lnTo>
                <a:lnTo>
                  <a:pt x="1448771" y="718967"/>
                </a:lnTo>
                <a:lnTo>
                  <a:pt x="1444707" y="759607"/>
                </a:lnTo>
                <a:lnTo>
                  <a:pt x="1444707" y="781913"/>
                </a:lnTo>
                <a:lnTo>
                  <a:pt x="1448771" y="808284"/>
                </a:lnTo>
                <a:lnTo>
                  <a:pt x="1454822" y="836732"/>
                </a:lnTo>
                <a:lnTo>
                  <a:pt x="1458886" y="852988"/>
                </a:lnTo>
                <a:lnTo>
                  <a:pt x="1462950" y="777849"/>
                </a:lnTo>
                <a:lnTo>
                  <a:pt x="1469001" y="704697"/>
                </a:lnTo>
                <a:lnTo>
                  <a:pt x="1473065" y="633623"/>
                </a:lnTo>
                <a:lnTo>
                  <a:pt x="1469001" y="560471"/>
                </a:lnTo>
                <a:lnTo>
                  <a:pt x="1458886" y="493460"/>
                </a:lnTo>
                <a:lnTo>
                  <a:pt x="1458886" y="428436"/>
                </a:lnTo>
                <a:lnTo>
                  <a:pt x="1450758" y="428436"/>
                </a:lnTo>
                <a:lnTo>
                  <a:pt x="1450758" y="428616"/>
                </a:lnTo>
                <a:lnTo>
                  <a:pt x="1450758" y="428616"/>
                </a:lnTo>
                <a:close/>
                <a:moveTo>
                  <a:pt x="11157306" y="420488"/>
                </a:moveTo>
                <a:lnTo>
                  <a:pt x="11163447" y="564715"/>
                </a:lnTo>
                <a:lnTo>
                  <a:pt x="11171575" y="713006"/>
                </a:lnTo>
                <a:lnTo>
                  <a:pt x="11185753" y="713006"/>
                </a:lnTo>
                <a:lnTo>
                  <a:pt x="11197946" y="678507"/>
                </a:lnTo>
                <a:lnTo>
                  <a:pt x="11203996" y="678507"/>
                </a:lnTo>
                <a:lnTo>
                  <a:pt x="11185663" y="487590"/>
                </a:lnTo>
                <a:lnTo>
                  <a:pt x="11179613" y="487590"/>
                </a:lnTo>
                <a:lnTo>
                  <a:pt x="11179613" y="469347"/>
                </a:lnTo>
                <a:lnTo>
                  <a:pt x="11171484" y="469347"/>
                </a:lnTo>
                <a:lnTo>
                  <a:pt x="11163356" y="420579"/>
                </a:lnTo>
                <a:lnTo>
                  <a:pt x="11157306" y="420579"/>
                </a:lnTo>
                <a:lnTo>
                  <a:pt x="11157306" y="420488"/>
                </a:lnTo>
                <a:lnTo>
                  <a:pt x="11157306" y="420488"/>
                </a:lnTo>
                <a:close/>
                <a:moveTo>
                  <a:pt x="3598537" y="420488"/>
                </a:moveTo>
                <a:lnTo>
                  <a:pt x="3604588" y="564715"/>
                </a:lnTo>
                <a:lnTo>
                  <a:pt x="3612715" y="713006"/>
                </a:lnTo>
                <a:lnTo>
                  <a:pt x="3626894" y="713006"/>
                </a:lnTo>
                <a:lnTo>
                  <a:pt x="3639086" y="678507"/>
                </a:lnTo>
                <a:lnTo>
                  <a:pt x="3645137" y="678507"/>
                </a:lnTo>
                <a:lnTo>
                  <a:pt x="3626894" y="487590"/>
                </a:lnTo>
                <a:lnTo>
                  <a:pt x="3620843" y="487590"/>
                </a:lnTo>
                <a:lnTo>
                  <a:pt x="3620843" y="469347"/>
                </a:lnTo>
                <a:lnTo>
                  <a:pt x="3612715" y="469347"/>
                </a:lnTo>
                <a:lnTo>
                  <a:pt x="3604588" y="420579"/>
                </a:lnTo>
                <a:lnTo>
                  <a:pt x="3598537" y="420579"/>
                </a:lnTo>
                <a:lnTo>
                  <a:pt x="3598537" y="420488"/>
                </a:lnTo>
                <a:lnTo>
                  <a:pt x="3598537" y="420488"/>
                </a:lnTo>
                <a:close/>
                <a:moveTo>
                  <a:pt x="12065655" y="412360"/>
                </a:moveTo>
                <a:lnTo>
                  <a:pt x="12065655" y="434667"/>
                </a:lnTo>
                <a:lnTo>
                  <a:pt x="12073783" y="434667"/>
                </a:lnTo>
                <a:lnTo>
                  <a:pt x="12073783" y="412360"/>
                </a:lnTo>
                <a:lnTo>
                  <a:pt x="12065655" y="412360"/>
                </a:lnTo>
                <a:lnTo>
                  <a:pt x="12065655" y="412360"/>
                </a:lnTo>
                <a:lnTo>
                  <a:pt x="12065655" y="412360"/>
                </a:lnTo>
                <a:close/>
                <a:moveTo>
                  <a:pt x="4506796" y="412360"/>
                </a:moveTo>
                <a:lnTo>
                  <a:pt x="4506796" y="434667"/>
                </a:lnTo>
                <a:lnTo>
                  <a:pt x="4514924" y="434667"/>
                </a:lnTo>
                <a:lnTo>
                  <a:pt x="4514924" y="412360"/>
                </a:lnTo>
                <a:lnTo>
                  <a:pt x="4506796" y="412360"/>
                </a:lnTo>
                <a:lnTo>
                  <a:pt x="4506796" y="412360"/>
                </a:lnTo>
                <a:lnTo>
                  <a:pt x="4506796" y="412360"/>
                </a:lnTo>
                <a:close/>
                <a:moveTo>
                  <a:pt x="4886825" y="398091"/>
                </a:moveTo>
                <a:lnTo>
                  <a:pt x="4876619" y="471243"/>
                </a:lnTo>
                <a:lnTo>
                  <a:pt x="4858377" y="542318"/>
                </a:lnTo>
                <a:lnTo>
                  <a:pt x="4850249" y="578894"/>
                </a:lnTo>
                <a:lnTo>
                  <a:pt x="4850249" y="627662"/>
                </a:lnTo>
                <a:lnTo>
                  <a:pt x="4858377" y="674353"/>
                </a:lnTo>
                <a:lnTo>
                  <a:pt x="4862441" y="719057"/>
                </a:lnTo>
                <a:lnTo>
                  <a:pt x="4864518" y="753556"/>
                </a:lnTo>
                <a:lnTo>
                  <a:pt x="4864518" y="786068"/>
                </a:lnTo>
                <a:lnTo>
                  <a:pt x="4864518" y="822644"/>
                </a:lnTo>
                <a:lnTo>
                  <a:pt x="4868582" y="863284"/>
                </a:lnTo>
                <a:lnTo>
                  <a:pt x="4872646" y="895796"/>
                </a:lnTo>
                <a:lnTo>
                  <a:pt x="4880774" y="916116"/>
                </a:lnTo>
                <a:lnTo>
                  <a:pt x="4882851" y="822644"/>
                </a:lnTo>
                <a:lnTo>
                  <a:pt x="4895043" y="737300"/>
                </a:lnTo>
                <a:lnTo>
                  <a:pt x="4903171" y="645905"/>
                </a:lnTo>
                <a:lnTo>
                  <a:pt x="4905248" y="550446"/>
                </a:lnTo>
                <a:lnTo>
                  <a:pt x="4905248" y="515947"/>
                </a:lnTo>
                <a:lnTo>
                  <a:pt x="4905248" y="483435"/>
                </a:lnTo>
                <a:lnTo>
                  <a:pt x="4905248" y="446859"/>
                </a:lnTo>
                <a:lnTo>
                  <a:pt x="4903171" y="416424"/>
                </a:lnTo>
                <a:lnTo>
                  <a:pt x="4886825" y="398091"/>
                </a:lnTo>
                <a:lnTo>
                  <a:pt x="4886825" y="398091"/>
                </a:lnTo>
                <a:lnTo>
                  <a:pt x="4886825" y="398091"/>
                </a:lnTo>
                <a:close/>
                <a:moveTo>
                  <a:pt x="11632793" y="365670"/>
                </a:moveTo>
                <a:lnTo>
                  <a:pt x="11618615" y="550536"/>
                </a:lnTo>
                <a:lnTo>
                  <a:pt x="11626743" y="550536"/>
                </a:lnTo>
                <a:lnTo>
                  <a:pt x="11626743" y="546382"/>
                </a:lnTo>
                <a:lnTo>
                  <a:pt x="11628730" y="538254"/>
                </a:lnTo>
                <a:lnTo>
                  <a:pt x="11628730" y="534190"/>
                </a:lnTo>
                <a:lnTo>
                  <a:pt x="11632793" y="528139"/>
                </a:lnTo>
                <a:lnTo>
                  <a:pt x="11636858" y="524075"/>
                </a:lnTo>
                <a:lnTo>
                  <a:pt x="11644986" y="528139"/>
                </a:lnTo>
                <a:lnTo>
                  <a:pt x="11644986" y="534190"/>
                </a:lnTo>
                <a:lnTo>
                  <a:pt x="11651127" y="534190"/>
                </a:lnTo>
                <a:lnTo>
                  <a:pt x="11632793" y="601201"/>
                </a:lnTo>
                <a:lnTo>
                  <a:pt x="11622678" y="678417"/>
                </a:lnTo>
                <a:lnTo>
                  <a:pt x="11618615" y="759697"/>
                </a:lnTo>
                <a:lnTo>
                  <a:pt x="11618615" y="786068"/>
                </a:lnTo>
                <a:lnTo>
                  <a:pt x="11618615" y="812439"/>
                </a:lnTo>
                <a:lnTo>
                  <a:pt x="11618615" y="834745"/>
                </a:lnTo>
                <a:lnTo>
                  <a:pt x="11626743" y="852988"/>
                </a:lnTo>
                <a:lnTo>
                  <a:pt x="11626743" y="785977"/>
                </a:lnTo>
                <a:lnTo>
                  <a:pt x="11632793" y="785977"/>
                </a:lnTo>
                <a:lnTo>
                  <a:pt x="11651127" y="678327"/>
                </a:lnTo>
                <a:lnTo>
                  <a:pt x="11667383" y="672276"/>
                </a:lnTo>
                <a:lnTo>
                  <a:pt x="11667383" y="556587"/>
                </a:lnTo>
                <a:lnTo>
                  <a:pt x="11673433" y="556587"/>
                </a:lnTo>
                <a:lnTo>
                  <a:pt x="11673433" y="487499"/>
                </a:lnTo>
                <a:lnTo>
                  <a:pt x="11677498" y="483435"/>
                </a:lnTo>
                <a:lnTo>
                  <a:pt x="11677498" y="483435"/>
                </a:lnTo>
                <a:lnTo>
                  <a:pt x="11681561" y="479371"/>
                </a:lnTo>
                <a:lnTo>
                  <a:pt x="11685626" y="475307"/>
                </a:lnTo>
                <a:lnTo>
                  <a:pt x="11685626" y="469256"/>
                </a:lnTo>
                <a:lnTo>
                  <a:pt x="11673433" y="469256"/>
                </a:lnTo>
                <a:lnTo>
                  <a:pt x="11667383" y="430694"/>
                </a:lnTo>
                <a:lnTo>
                  <a:pt x="11655191" y="394118"/>
                </a:lnTo>
                <a:lnTo>
                  <a:pt x="11632793" y="365670"/>
                </a:lnTo>
                <a:lnTo>
                  <a:pt x="11632793" y="365670"/>
                </a:lnTo>
                <a:lnTo>
                  <a:pt x="11632793" y="365670"/>
                </a:lnTo>
                <a:close/>
                <a:moveTo>
                  <a:pt x="4074025" y="365670"/>
                </a:moveTo>
                <a:lnTo>
                  <a:pt x="4059846" y="550536"/>
                </a:lnTo>
                <a:lnTo>
                  <a:pt x="4067974" y="550536"/>
                </a:lnTo>
                <a:lnTo>
                  <a:pt x="4067974" y="546382"/>
                </a:lnTo>
                <a:lnTo>
                  <a:pt x="4069961" y="538254"/>
                </a:lnTo>
                <a:lnTo>
                  <a:pt x="4069961" y="534190"/>
                </a:lnTo>
                <a:lnTo>
                  <a:pt x="4074025" y="528139"/>
                </a:lnTo>
                <a:lnTo>
                  <a:pt x="4078089" y="524075"/>
                </a:lnTo>
                <a:lnTo>
                  <a:pt x="4086217" y="528139"/>
                </a:lnTo>
                <a:lnTo>
                  <a:pt x="4086217" y="534190"/>
                </a:lnTo>
                <a:lnTo>
                  <a:pt x="4092268" y="534190"/>
                </a:lnTo>
                <a:lnTo>
                  <a:pt x="4074025" y="601201"/>
                </a:lnTo>
                <a:lnTo>
                  <a:pt x="4063820" y="678417"/>
                </a:lnTo>
                <a:lnTo>
                  <a:pt x="4059755" y="759697"/>
                </a:lnTo>
                <a:lnTo>
                  <a:pt x="4059755" y="786068"/>
                </a:lnTo>
                <a:lnTo>
                  <a:pt x="4059755" y="812439"/>
                </a:lnTo>
                <a:lnTo>
                  <a:pt x="4059755" y="834745"/>
                </a:lnTo>
                <a:lnTo>
                  <a:pt x="4067883" y="852988"/>
                </a:lnTo>
                <a:lnTo>
                  <a:pt x="4067883" y="785977"/>
                </a:lnTo>
                <a:lnTo>
                  <a:pt x="4074025" y="785977"/>
                </a:lnTo>
                <a:lnTo>
                  <a:pt x="4092268" y="678327"/>
                </a:lnTo>
                <a:lnTo>
                  <a:pt x="4108523" y="672276"/>
                </a:lnTo>
                <a:lnTo>
                  <a:pt x="4108523" y="556587"/>
                </a:lnTo>
                <a:lnTo>
                  <a:pt x="4114574" y="556587"/>
                </a:lnTo>
                <a:lnTo>
                  <a:pt x="4114574" y="487499"/>
                </a:lnTo>
                <a:lnTo>
                  <a:pt x="4118638" y="483435"/>
                </a:lnTo>
                <a:lnTo>
                  <a:pt x="4118638" y="483435"/>
                </a:lnTo>
                <a:lnTo>
                  <a:pt x="4122702" y="479371"/>
                </a:lnTo>
                <a:lnTo>
                  <a:pt x="4126766" y="475307"/>
                </a:lnTo>
                <a:lnTo>
                  <a:pt x="4126766" y="469256"/>
                </a:lnTo>
                <a:lnTo>
                  <a:pt x="4114574" y="469256"/>
                </a:lnTo>
                <a:lnTo>
                  <a:pt x="4108523" y="430694"/>
                </a:lnTo>
                <a:lnTo>
                  <a:pt x="4096331" y="394118"/>
                </a:lnTo>
                <a:lnTo>
                  <a:pt x="4074025" y="365670"/>
                </a:lnTo>
                <a:lnTo>
                  <a:pt x="4074025" y="365670"/>
                </a:lnTo>
                <a:lnTo>
                  <a:pt x="4074025" y="365670"/>
                </a:lnTo>
                <a:close/>
                <a:moveTo>
                  <a:pt x="10813943" y="339208"/>
                </a:moveTo>
                <a:lnTo>
                  <a:pt x="10813943" y="446859"/>
                </a:lnTo>
                <a:lnTo>
                  <a:pt x="10819993" y="446859"/>
                </a:lnTo>
                <a:lnTo>
                  <a:pt x="10813943" y="469166"/>
                </a:lnTo>
                <a:lnTo>
                  <a:pt x="10819993" y="469166"/>
                </a:lnTo>
                <a:lnTo>
                  <a:pt x="10819993" y="609329"/>
                </a:lnTo>
                <a:lnTo>
                  <a:pt x="10832186" y="609329"/>
                </a:lnTo>
                <a:lnTo>
                  <a:pt x="10832186" y="637777"/>
                </a:lnTo>
                <a:lnTo>
                  <a:pt x="10838327" y="637777"/>
                </a:lnTo>
                <a:lnTo>
                  <a:pt x="10838327" y="672276"/>
                </a:lnTo>
                <a:lnTo>
                  <a:pt x="10846455" y="672276"/>
                </a:lnTo>
                <a:lnTo>
                  <a:pt x="10846455" y="731159"/>
                </a:lnTo>
                <a:lnTo>
                  <a:pt x="10854583" y="731159"/>
                </a:lnTo>
                <a:lnTo>
                  <a:pt x="10854583" y="678327"/>
                </a:lnTo>
                <a:lnTo>
                  <a:pt x="10860724" y="678327"/>
                </a:lnTo>
                <a:lnTo>
                  <a:pt x="10864788" y="678327"/>
                </a:lnTo>
                <a:lnTo>
                  <a:pt x="10868852" y="674263"/>
                </a:lnTo>
                <a:lnTo>
                  <a:pt x="10868852" y="674263"/>
                </a:lnTo>
                <a:lnTo>
                  <a:pt x="10868852" y="674263"/>
                </a:lnTo>
                <a:lnTo>
                  <a:pt x="10872915" y="674263"/>
                </a:lnTo>
                <a:lnTo>
                  <a:pt x="10878967" y="672185"/>
                </a:lnTo>
                <a:lnTo>
                  <a:pt x="10872915" y="718876"/>
                </a:lnTo>
                <a:lnTo>
                  <a:pt x="10864788" y="763580"/>
                </a:lnTo>
                <a:lnTo>
                  <a:pt x="10860724" y="818399"/>
                </a:lnTo>
                <a:lnTo>
                  <a:pt x="10872915" y="818399"/>
                </a:lnTo>
                <a:lnTo>
                  <a:pt x="10872915" y="755452"/>
                </a:lnTo>
                <a:lnTo>
                  <a:pt x="10883121" y="704697"/>
                </a:lnTo>
                <a:lnTo>
                  <a:pt x="10895313" y="655929"/>
                </a:lnTo>
                <a:lnTo>
                  <a:pt x="10897300" y="609239"/>
                </a:lnTo>
                <a:lnTo>
                  <a:pt x="10887095" y="564535"/>
                </a:lnTo>
                <a:lnTo>
                  <a:pt x="10878967" y="527959"/>
                </a:lnTo>
                <a:lnTo>
                  <a:pt x="10895223" y="527959"/>
                </a:lnTo>
                <a:lnTo>
                  <a:pt x="10901273" y="550265"/>
                </a:lnTo>
                <a:lnTo>
                  <a:pt x="10913466" y="550265"/>
                </a:lnTo>
                <a:lnTo>
                  <a:pt x="10913466" y="493370"/>
                </a:lnTo>
                <a:lnTo>
                  <a:pt x="10917530" y="489305"/>
                </a:lnTo>
                <a:lnTo>
                  <a:pt x="10917530" y="489305"/>
                </a:lnTo>
                <a:lnTo>
                  <a:pt x="10917530" y="487319"/>
                </a:lnTo>
                <a:lnTo>
                  <a:pt x="10917530" y="487319"/>
                </a:lnTo>
                <a:lnTo>
                  <a:pt x="10917530" y="483255"/>
                </a:lnTo>
                <a:lnTo>
                  <a:pt x="10919516" y="479191"/>
                </a:lnTo>
                <a:lnTo>
                  <a:pt x="10901273" y="456884"/>
                </a:lnTo>
                <a:lnTo>
                  <a:pt x="10891068" y="434577"/>
                </a:lnTo>
                <a:lnTo>
                  <a:pt x="10878876" y="412270"/>
                </a:lnTo>
                <a:lnTo>
                  <a:pt x="10860633" y="406219"/>
                </a:lnTo>
                <a:lnTo>
                  <a:pt x="10860633" y="387976"/>
                </a:lnTo>
                <a:lnTo>
                  <a:pt x="10846455" y="379848"/>
                </a:lnTo>
                <a:lnTo>
                  <a:pt x="10820084" y="339208"/>
                </a:lnTo>
                <a:lnTo>
                  <a:pt x="10813943" y="339208"/>
                </a:lnTo>
                <a:lnTo>
                  <a:pt x="10813943" y="339208"/>
                </a:lnTo>
                <a:lnTo>
                  <a:pt x="10813943" y="339208"/>
                </a:lnTo>
                <a:close/>
                <a:moveTo>
                  <a:pt x="7568974" y="339208"/>
                </a:moveTo>
                <a:lnTo>
                  <a:pt x="7568974" y="550446"/>
                </a:lnTo>
                <a:lnTo>
                  <a:pt x="7581167" y="550446"/>
                </a:lnTo>
                <a:lnTo>
                  <a:pt x="7587308" y="623598"/>
                </a:lnTo>
                <a:lnTo>
                  <a:pt x="7603564" y="623598"/>
                </a:lnTo>
                <a:lnTo>
                  <a:pt x="7603564" y="564715"/>
                </a:lnTo>
                <a:lnTo>
                  <a:pt x="7599409" y="505742"/>
                </a:lnTo>
                <a:lnTo>
                  <a:pt x="7587217" y="452910"/>
                </a:lnTo>
                <a:lnTo>
                  <a:pt x="7585140" y="424462"/>
                </a:lnTo>
                <a:lnTo>
                  <a:pt x="7585140" y="389963"/>
                </a:lnTo>
                <a:lnTo>
                  <a:pt x="7581076" y="361515"/>
                </a:lnTo>
                <a:lnTo>
                  <a:pt x="7568974" y="339208"/>
                </a:lnTo>
                <a:lnTo>
                  <a:pt x="7568974" y="339208"/>
                </a:lnTo>
                <a:lnTo>
                  <a:pt x="7568974" y="339208"/>
                </a:lnTo>
                <a:close/>
                <a:moveTo>
                  <a:pt x="3255174" y="339208"/>
                </a:moveTo>
                <a:lnTo>
                  <a:pt x="3255174" y="446859"/>
                </a:lnTo>
                <a:lnTo>
                  <a:pt x="3261225" y="446859"/>
                </a:lnTo>
                <a:lnTo>
                  <a:pt x="3255174" y="469166"/>
                </a:lnTo>
                <a:lnTo>
                  <a:pt x="3261225" y="469166"/>
                </a:lnTo>
                <a:lnTo>
                  <a:pt x="3261225" y="609329"/>
                </a:lnTo>
                <a:lnTo>
                  <a:pt x="3273417" y="609329"/>
                </a:lnTo>
                <a:lnTo>
                  <a:pt x="3273417" y="637777"/>
                </a:lnTo>
                <a:lnTo>
                  <a:pt x="3279468" y="637777"/>
                </a:lnTo>
                <a:lnTo>
                  <a:pt x="3279468" y="672276"/>
                </a:lnTo>
                <a:lnTo>
                  <a:pt x="3287595" y="672276"/>
                </a:lnTo>
                <a:lnTo>
                  <a:pt x="3287595" y="731159"/>
                </a:lnTo>
                <a:lnTo>
                  <a:pt x="3295723" y="731159"/>
                </a:lnTo>
                <a:lnTo>
                  <a:pt x="3295723" y="678327"/>
                </a:lnTo>
                <a:lnTo>
                  <a:pt x="3301774" y="678327"/>
                </a:lnTo>
                <a:lnTo>
                  <a:pt x="3305838" y="678327"/>
                </a:lnTo>
                <a:lnTo>
                  <a:pt x="3309902" y="674263"/>
                </a:lnTo>
                <a:lnTo>
                  <a:pt x="3309902" y="674263"/>
                </a:lnTo>
                <a:lnTo>
                  <a:pt x="3309902" y="674263"/>
                </a:lnTo>
                <a:lnTo>
                  <a:pt x="3313966" y="674263"/>
                </a:lnTo>
                <a:lnTo>
                  <a:pt x="3320017" y="672185"/>
                </a:lnTo>
                <a:lnTo>
                  <a:pt x="3313966" y="718876"/>
                </a:lnTo>
                <a:lnTo>
                  <a:pt x="3305838" y="763580"/>
                </a:lnTo>
                <a:lnTo>
                  <a:pt x="3301774" y="818399"/>
                </a:lnTo>
                <a:lnTo>
                  <a:pt x="3313966" y="818399"/>
                </a:lnTo>
                <a:lnTo>
                  <a:pt x="3313966" y="755452"/>
                </a:lnTo>
                <a:lnTo>
                  <a:pt x="3324081" y="704697"/>
                </a:lnTo>
                <a:lnTo>
                  <a:pt x="3336273" y="655929"/>
                </a:lnTo>
                <a:lnTo>
                  <a:pt x="3338350" y="609239"/>
                </a:lnTo>
                <a:lnTo>
                  <a:pt x="3328235" y="564535"/>
                </a:lnTo>
                <a:lnTo>
                  <a:pt x="3320108" y="527959"/>
                </a:lnTo>
                <a:lnTo>
                  <a:pt x="3336363" y="527959"/>
                </a:lnTo>
                <a:lnTo>
                  <a:pt x="3342414" y="550265"/>
                </a:lnTo>
                <a:lnTo>
                  <a:pt x="3354606" y="550265"/>
                </a:lnTo>
                <a:lnTo>
                  <a:pt x="3354606" y="493370"/>
                </a:lnTo>
                <a:lnTo>
                  <a:pt x="3358670" y="489305"/>
                </a:lnTo>
                <a:lnTo>
                  <a:pt x="3358670" y="489305"/>
                </a:lnTo>
                <a:lnTo>
                  <a:pt x="3358670" y="487319"/>
                </a:lnTo>
                <a:lnTo>
                  <a:pt x="3358670" y="487319"/>
                </a:lnTo>
                <a:lnTo>
                  <a:pt x="3358670" y="483255"/>
                </a:lnTo>
                <a:lnTo>
                  <a:pt x="3360748" y="479191"/>
                </a:lnTo>
                <a:lnTo>
                  <a:pt x="3342505" y="456884"/>
                </a:lnTo>
                <a:lnTo>
                  <a:pt x="3332390" y="434577"/>
                </a:lnTo>
                <a:lnTo>
                  <a:pt x="3320198" y="412270"/>
                </a:lnTo>
                <a:lnTo>
                  <a:pt x="3301955" y="406219"/>
                </a:lnTo>
                <a:lnTo>
                  <a:pt x="3301955" y="387976"/>
                </a:lnTo>
                <a:lnTo>
                  <a:pt x="3287776" y="379848"/>
                </a:lnTo>
                <a:lnTo>
                  <a:pt x="3261405" y="339208"/>
                </a:lnTo>
                <a:lnTo>
                  <a:pt x="3255174" y="339208"/>
                </a:lnTo>
                <a:lnTo>
                  <a:pt x="3255174" y="339208"/>
                </a:lnTo>
                <a:lnTo>
                  <a:pt x="3255174" y="339208"/>
                </a:lnTo>
                <a:close/>
                <a:moveTo>
                  <a:pt x="4872556" y="312838"/>
                </a:moveTo>
                <a:lnTo>
                  <a:pt x="4872556" y="325030"/>
                </a:lnTo>
                <a:lnTo>
                  <a:pt x="4846185" y="347336"/>
                </a:lnTo>
                <a:lnTo>
                  <a:pt x="4821801" y="383912"/>
                </a:lnTo>
                <a:lnTo>
                  <a:pt x="4795430" y="428616"/>
                </a:lnTo>
                <a:lnTo>
                  <a:pt x="4777187" y="475307"/>
                </a:lnTo>
                <a:lnTo>
                  <a:pt x="4764995" y="515947"/>
                </a:lnTo>
                <a:lnTo>
                  <a:pt x="4777187" y="515947"/>
                </a:lnTo>
                <a:lnTo>
                  <a:pt x="4777187" y="542318"/>
                </a:lnTo>
                <a:lnTo>
                  <a:pt x="4783238" y="542318"/>
                </a:lnTo>
                <a:lnTo>
                  <a:pt x="4783238" y="534190"/>
                </a:lnTo>
                <a:lnTo>
                  <a:pt x="4787302" y="528139"/>
                </a:lnTo>
                <a:lnTo>
                  <a:pt x="4787302" y="524075"/>
                </a:lnTo>
                <a:lnTo>
                  <a:pt x="4791366" y="524075"/>
                </a:lnTo>
                <a:lnTo>
                  <a:pt x="4799494" y="520011"/>
                </a:lnTo>
                <a:lnTo>
                  <a:pt x="4805545" y="515947"/>
                </a:lnTo>
                <a:lnTo>
                  <a:pt x="4799494" y="556587"/>
                </a:lnTo>
                <a:lnTo>
                  <a:pt x="4791366" y="556587"/>
                </a:lnTo>
                <a:lnTo>
                  <a:pt x="4791366" y="578894"/>
                </a:lnTo>
                <a:lnTo>
                  <a:pt x="4795430" y="601201"/>
                </a:lnTo>
                <a:lnTo>
                  <a:pt x="4801481" y="631636"/>
                </a:lnTo>
                <a:lnTo>
                  <a:pt x="4809609" y="651956"/>
                </a:lnTo>
                <a:lnTo>
                  <a:pt x="4817737" y="664148"/>
                </a:lnTo>
                <a:lnTo>
                  <a:pt x="4821801" y="590996"/>
                </a:lnTo>
                <a:lnTo>
                  <a:pt x="4835979" y="519921"/>
                </a:lnTo>
                <a:lnTo>
                  <a:pt x="4854222" y="452910"/>
                </a:lnTo>
                <a:lnTo>
                  <a:pt x="4872465" y="387886"/>
                </a:lnTo>
                <a:lnTo>
                  <a:pt x="4898836" y="379758"/>
                </a:lnTo>
                <a:lnTo>
                  <a:pt x="4890708" y="347246"/>
                </a:lnTo>
                <a:lnTo>
                  <a:pt x="4880593" y="312747"/>
                </a:lnTo>
                <a:lnTo>
                  <a:pt x="4872556" y="312747"/>
                </a:lnTo>
                <a:lnTo>
                  <a:pt x="4872556" y="312838"/>
                </a:lnTo>
                <a:lnTo>
                  <a:pt x="4872556" y="312838"/>
                </a:lnTo>
                <a:close/>
                <a:moveTo>
                  <a:pt x="11592153" y="306696"/>
                </a:moveTo>
                <a:lnTo>
                  <a:pt x="11586103" y="357451"/>
                </a:lnTo>
                <a:lnTo>
                  <a:pt x="11577975" y="357451"/>
                </a:lnTo>
                <a:lnTo>
                  <a:pt x="11569847" y="542318"/>
                </a:lnTo>
                <a:lnTo>
                  <a:pt x="11577975" y="542318"/>
                </a:lnTo>
                <a:lnTo>
                  <a:pt x="11582038" y="564625"/>
                </a:lnTo>
                <a:lnTo>
                  <a:pt x="11577975" y="586932"/>
                </a:lnTo>
                <a:lnTo>
                  <a:pt x="11577975" y="609239"/>
                </a:lnTo>
                <a:lnTo>
                  <a:pt x="11586103" y="623417"/>
                </a:lnTo>
                <a:lnTo>
                  <a:pt x="11588090" y="574649"/>
                </a:lnTo>
                <a:lnTo>
                  <a:pt x="11592153" y="529946"/>
                </a:lnTo>
                <a:lnTo>
                  <a:pt x="11604346" y="493370"/>
                </a:lnTo>
                <a:lnTo>
                  <a:pt x="11604346" y="420217"/>
                </a:lnTo>
                <a:lnTo>
                  <a:pt x="11610487" y="420217"/>
                </a:lnTo>
                <a:lnTo>
                  <a:pt x="11610487" y="357271"/>
                </a:lnTo>
                <a:lnTo>
                  <a:pt x="11618615" y="357271"/>
                </a:lnTo>
                <a:lnTo>
                  <a:pt x="11618615" y="347156"/>
                </a:lnTo>
                <a:lnTo>
                  <a:pt x="11610487" y="347156"/>
                </a:lnTo>
                <a:lnTo>
                  <a:pt x="11610487" y="343092"/>
                </a:lnTo>
                <a:lnTo>
                  <a:pt x="11610487" y="339028"/>
                </a:lnTo>
                <a:lnTo>
                  <a:pt x="11610487" y="334964"/>
                </a:lnTo>
                <a:lnTo>
                  <a:pt x="11614551" y="334964"/>
                </a:lnTo>
                <a:lnTo>
                  <a:pt x="11614551" y="330900"/>
                </a:lnTo>
                <a:lnTo>
                  <a:pt x="11618615" y="330900"/>
                </a:lnTo>
                <a:lnTo>
                  <a:pt x="11610487" y="306516"/>
                </a:lnTo>
                <a:lnTo>
                  <a:pt x="11592153" y="306516"/>
                </a:lnTo>
                <a:lnTo>
                  <a:pt x="11592153" y="306696"/>
                </a:lnTo>
                <a:lnTo>
                  <a:pt x="11592153" y="306696"/>
                </a:lnTo>
                <a:close/>
                <a:moveTo>
                  <a:pt x="4033385" y="306696"/>
                </a:moveTo>
                <a:lnTo>
                  <a:pt x="4027334" y="357451"/>
                </a:lnTo>
                <a:lnTo>
                  <a:pt x="4019206" y="357451"/>
                </a:lnTo>
                <a:lnTo>
                  <a:pt x="4011078" y="542318"/>
                </a:lnTo>
                <a:lnTo>
                  <a:pt x="4019206" y="542318"/>
                </a:lnTo>
                <a:lnTo>
                  <a:pt x="4023270" y="564625"/>
                </a:lnTo>
                <a:lnTo>
                  <a:pt x="4019206" y="587022"/>
                </a:lnTo>
                <a:lnTo>
                  <a:pt x="4019206" y="609329"/>
                </a:lnTo>
                <a:lnTo>
                  <a:pt x="4027334" y="623508"/>
                </a:lnTo>
                <a:lnTo>
                  <a:pt x="4029411" y="574740"/>
                </a:lnTo>
                <a:lnTo>
                  <a:pt x="4033475" y="530036"/>
                </a:lnTo>
                <a:lnTo>
                  <a:pt x="4045667" y="493460"/>
                </a:lnTo>
                <a:lnTo>
                  <a:pt x="4045667" y="420308"/>
                </a:lnTo>
                <a:lnTo>
                  <a:pt x="4051718" y="420308"/>
                </a:lnTo>
                <a:lnTo>
                  <a:pt x="4051718" y="357361"/>
                </a:lnTo>
                <a:lnTo>
                  <a:pt x="4059846" y="357361"/>
                </a:lnTo>
                <a:lnTo>
                  <a:pt x="4059846" y="347246"/>
                </a:lnTo>
                <a:lnTo>
                  <a:pt x="4051718" y="347246"/>
                </a:lnTo>
                <a:lnTo>
                  <a:pt x="4051718" y="343182"/>
                </a:lnTo>
                <a:lnTo>
                  <a:pt x="4051718" y="339118"/>
                </a:lnTo>
                <a:lnTo>
                  <a:pt x="4051718" y="335054"/>
                </a:lnTo>
                <a:lnTo>
                  <a:pt x="4055782" y="335054"/>
                </a:lnTo>
                <a:lnTo>
                  <a:pt x="4055782" y="330990"/>
                </a:lnTo>
                <a:lnTo>
                  <a:pt x="4059846" y="330990"/>
                </a:lnTo>
                <a:lnTo>
                  <a:pt x="4051718" y="306606"/>
                </a:lnTo>
                <a:lnTo>
                  <a:pt x="4033385" y="306606"/>
                </a:lnTo>
                <a:lnTo>
                  <a:pt x="4033385" y="306696"/>
                </a:lnTo>
                <a:lnTo>
                  <a:pt x="4033385" y="306696"/>
                </a:lnTo>
                <a:close/>
                <a:moveTo>
                  <a:pt x="11732407" y="257928"/>
                </a:moveTo>
                <a:lnTo>
                  <a:pt x="11730420" y="284299"/>
                </a:lnTo>
                <a:lnTo>
                  <a:pt x="11722292" y="316811"/>
                </a:lnTo>
                <a:lnTo>
                  <a:pt x="11714164" y="353387"/>
                </a:lnTo>
                <a:lnTo>
                  <a:pt x="11710100" y="387886"/>
                </a:lnTo>
                <a:lnTo>
                  <a:pt x="11710100" y="416334"/>
                </a:lnTo>
                <a:lnTo>
                  <a:pt x="11714164" y="434577"/>
                </a:lnTo>
                <a:lnTo>
                  <a:pt x="11718228" y="408206"/>
                </a:lnTo>
                <a:lnTo>
                  <a:pt x="11722292" y="371630"/>
                </a:lnTo>
                <a:lnTo>
                  <a:pt x="11730420" y="335054"/>
                </a:lnTo>
                <a:lnTo>
                  <a:pt x="11732407" y="302542"/>
                </a:lnTo>
                <a:lnTo>
                  <a:pt x="11736471" y="272107"/>
                </a:lnTo>
                <a:lnTo>
                  <a:pt x="11732407" y="257928"/>
                </a:lnTo>
                <a:lnTo>
                  <a:pt x="11732407" y="257928"/>
                </a:lnTo>
                <a:lnTo>
                  <a:pt x="11732407" y="257928"/>
                </a:lnTo>
                <a:close/>
                <a:moveTo>
                  <a:pt x="4173638" y="257928"/>
                </a:moveTo>
                <a:lnTo>
                  <a:pt x="4171561" y="284299"/>
                </a:lnTo>
                <a:lnTo>
                  <a:pt x="4163433" y="316811"/>
                </a:lnTo>
                <a:lnTo>
                  <a:pt x="4155305" y="353387"/>
                </a:lnTo>
                <a:lnTo>
                  <a:pt x="4151241" y="387886"/>
                </a:lnTo>
                <a:lnTo>
                  <a:pt x="4151241" y="416334"/>
                </a:lnTo>
                <a:lnTo>
                  <a:pt x="4155305" y="434577"/>
                </a:lnTo>
                <a:lnTo>
                  <a:pt x="4159369" y="408206"/>
                </a:lnTo>
                <a:lnTo>
                  <a:pt x="4163433" y="371630"/>
                </a:lnTo>
                <a:lnTo>
                  <a:pt x="4171561" y="335054"/>
                </a:lnTo>
                <a:lnTo>
                  <a:pt x="4173638" y="302542"/>
                </a:lnTo>
                <a:lnTo>
                  <a:pt x="4177702" y="272107"/>
                </a:lnTo>
                <a:lnTo>
                  <a:pt x="4173638" y="257928"/>
                </a:lnTo>
                <a:lnTo>
                  <a:pt x="4173638" y="257928"/>
                </a:lnTo>
                <a:lnTo>
                  <a:pt x="4173638" y="257928"/>
                </a:lnTo>
                <a:close/>
                <a:moveTo>
                  <a:pt x="11626743" y="249800"/>
                </a:moveTo>
                <a:lnTo>
                  <a:pt x="11618615" y="266056"/>
                </a:lnTo>
                <a:lnTo>
                  <a:pt x="11622678" y="266056"/>
                </a:lnTo>
                <a:lnTo>
                  <a:pt x="11626743" y="261992"/>
                </a:lnTo>
                <a:lnTo>
                  <a:pt x="11628730" y="257928"/>
                </a:lnTo>
                <a:lnTo>
                  <a:pt x="11632793" y="253864"/>
                </a:lnTo>
                <a:lnTo>
                  <a:pt x="11636858" y="253864"/>
                </a:lnTo>
                <a:lnTo>
                  <a:pt x="11632793" y="249800"/>
                </a:lnTo>
                <a:lnTo>
                  <a:pt x="11626743" y="249800"/>
                </a:lnTo>
                <a:lnTo>
                  <a:pt x="11626743" y="249800"/>
                </a:lnTo>
                <a:lnTo>
                  <a:pt x="11626743" y="249800"/>
                </a:lnTo>
                <a:close/>
                <a:moveTo>
                  <a:pt x="4067974" y="249800"/>
                </a:moveTo>
                <a:lnTo>
                  <a:pt x="4059846" y="266056"/>
                </a:lnTo>
                <a:lnTo>
                  <a:pt x="4063910" y="266056"/>
                </a:lnTo>
                <a:lnTo>
                  <a:pt x="4067974" y="261992"/>
                </a:lnTo>
                <a:lnTo>
                  <a:pt x="4069961" y="257928"/>
                </a:lnTo>
                <a:lnTo>
                  <a:pt x="4074025" y="253864"/>
                </a:lnTo>
                <a:lnTo>
                  <a:pt x="4078089" y="253864"/>
                </a:lnTo>
                <a:lnTo>
                  <a:pt x="4074025" y="249800"/>
                </a:lnTo>
                <a:lnTo>
                  <a:pt x="4067974" y="249800"/>
                </a:lnTo>
                <a:lnTo>
                  <a:pt x="4067974" y="249800"/>
                </a:lnTo>
                <a:lnTo>
                  <a:pt x="4067974" y="249800"/>
                </a:lnTo>
                <a:close/>
                <a:moveTo>
                  <a:pt x="11545463" y="243750"/>
                </a:moveTo>
                <a:lnTo>
                  <a:pt x="11545463" y="266056"/>
                </a:lnTo>
                <a:lnTo>
                  <a:pt x="11547540" y="294504"/>
                </a:lnTo>
                <a:lnTo>
                  <a:pt x="11551604" y="324939"/>
                </a:lnTo>
                <a:lnTo>
                  <a:pt x="11563795" y="339118"/>
                </a:lnTo>
                <a:lnTo>
                  <a:pt x="11578065" y="265966"/>
                </a:lnTo>
                <a:lnTo>
                  <a:pt x="11563795" y="257838"/>
                </a:lnTo>
                <a:lnTo>
                  <a:pt x="11563795" y="243659"/>
                </a:lnTo>
                <a:lnTo>
                  <a:pt x="11545463" y="243659"/>
                </a:lnTo>
                <a:lnTo>
                  <a:pt x="11545463" y="243750"/>
                </a:lnTo>
                <a:lnTo>
                  <a:pt x="11545463" y="243750"/>
                </a:lnTo>
                <a:close/>
                <a:moveTo>
                  <a:pt x="3986694" y="243750"/>
                </a:moveTo>
                <a:lnTo>
                  <a:pt x="3986694" y="266056"/>
                </a:lnTo>
                <a:lnTo>
                  <a:pt x="3988771" y="294504"/>
                </a:lnTo>
                <a:lnTo>
                  <a:pt x="3992835" y="324939"/>
                </a:lnTo>
                <a:lnTo>
                  <a:pt x="4005027" y="339118"/>
                </a:lnTo>
                <a:lnTo>
                  <a:pt x="4019206" y="265966"/>
                </a:lnTo>
                <a:lnTo>
                  <a:pt x="4005027" y="257838"/>
                </a:lnTo>
                <a:lnTo>
                  <a:pt x="4005027" y="243659"/>
                </a:lnTo>
                <a:lnTo>
                  <a:pt x="3986694" y="243659"/>
                </a:lnTo>
                <a:lnTo>
                  <a:pt x="3986694" y="243750"/>
                </a:lnTo>
                <a:lnTo>
                  <a:pt x="3986694" y="243750"/>
                </a:lnTo>
                <a:close/>
                <a:moveTo>
                  <a:pt x="5183497" y="154342"/>
                </a:moveTo>
                <a:lnTo>
                  <a:pt x="5183497" y="162470"/>
                </a:lnTo>
                <a:lnTo>
                  <a:pt x="5171305" y="180712"/>
                </a:lnTo>
                <a:lnTo>
                  <a:pt x="5167241" y="203019"/>
                </a:lnTo>
                <a:lnTo>
                  <a:pt x="5167241" y="225326"/>
                </a:lnTo>
                <a:lnTo>
                  <a:pt x="5165254" y="249710"/>
                </a:lnTo>
                <a:lnTo>
                  <a:pt x="5157126" y="249710"/>
                </a:lnTo>
                <a:lnTo>
                  <a:pt x="5148998" y="347246"/>
                </a:lnTo>
                <a:lnTo>
                  <a:pt x="5142947" y="347246"/>
                </a:lnTo>
                <a:lnTo>
                  <a:pt x="5142947" y="420398"/>
                </a:lnTo>
                <a:lnTo>
                  <a:pt x="5130755" y="420398"/>
                </a:lnTo>
                <a:lnTo>
                  <a:pt x="5130755" y="509806"/>
                </a:lnTo>
                <a:lnTo>
                  <a:pt x="5124614" y="509806"/>
                </a:lnTo>
                <a:lnTo>
                  <a:pt x="5120550" y="538254"/>
                </a:lnTo>
                <a:lnTo>
                  <a:pt x="5120550" y="574830"/>
                </a:lnTo>
                <a:lnTo>
                  <a:pt x="5124614" y="611406"/>
                </a:lnTo>
                <a:lnTo>
                  <a:pt x="5130755" y="631726"/>
                </a:lnTo>
                <a:lnTo>
                  <a:pt x="5134819" y="593163"/>
                </a:lnTo>
                <a:lnTo>
                  <a:pt x="5147011" y="560651"/>
                </a:lnTo>
                <a:lnTo>
                  <a:pt x="5157126" y="534280"/>
                </a:lnTo>
                <a:lnTo>
                  <a:pt x="5165254" y="501768"/>
                </a:lnTo>
                <a:lnTo>
                  <a:pt x="5183497" y="501768"/>
                </a:lnTo>
                <a:lnTo>
                  <a:pt x="5175369" y="530216"/>
                </a:lnTo>
                <a:lnTo>
                  <a:pt x="5167241" y="552523"/>
                </a:lnTo>
                <a:lnTo>
                  <a:pt x="5157126" y="574830"/>
                </a:lnTo>
                <a:lnTo>
                  <a:pt x="5157126" y="601201"/>
                </a:lnTo>
                <a:lnTo>
                  <a:pt x="5148998" y="601201"/>
                </a:lnTo>
                <a:lnTo>
                  <a:pt x="5157126" y="615380"/>
                </a:lnTo>
                <a:lnTo>
                  <a:pt x="5148998" y="615380"/>
                </a:lnTo>
                <a:lnTo>
                  <a:pt x="5142947" y="678327"/>
                </a:lnTo>
                <a:lnTo>
                  <a:pt x="5130755" y="678327"/>
                </a:lnTo>
                <a:lnTo>
                  <a:pt x="5130755" y="704697"/>
                </a:lnTo>
                <a:lnTo>
                  <a:pt x="5130755" y="731068"/>
                </a:lnTo>
                <a:lnTo>
                  <a:pt x="5134819" y="755452"/>
                </a:lnTo>
                <a:lnTo>
                  <a:pt x="5142947" y="771708"/>
                </a:lnTo>
                <a:lnTo>
                  <a:pt x="5147011" y="696569"/>
                </a:lnTo>
                <a:lnTo>
                  <a:pt x="5161190" y="627482"/>
                </a:lnTo>
                <a:lnTo>
                  <a:pt x="5183497" y="568599"/>
                </a:lnTo>
                <a:lnTo>
                  <a:pt x="5189548" y="509716"/>
                </a:lnTo>
                <a:lnTo>
                  <a:pt x="5197676" y="509716"/>
                </a:lnTo>
                <a:lnTo>
                  <a:pt x="5201739" y="505652"/>
                </a:lnTo>
                <a:lnTo>
                  <a:pt x="5201739" y="505652"/>
                </a:lnTo>
                <a:lnTo>
                  <a:pt x="5201739" y="505652"/>
                </a:lnTo>
                <a:lnTo>
                  <a:pt x="5205804" y="505652"/>
                </a:lnTo>
                <a:lnTo>
                  <a:pt x="5207881" y="505652"/>
                </a:lnTo>
                <a:lnTo>
                  <a:pt x="5211945" y="501588"/>
                </a:lnTo>
                <a:lnTo>
                  <a:pt x="5205804" y="546292"/>
                </a:lnTo>
                <a:lnTo>
                  <a:pt x="5189548" y="582868"/>
                </a:lnTo>
                <a:lnTo>
                  <a:pt x="5189548" y="623508"/>
                </a:lnTo>
                <a:lnTo>
                  <a:pt x="5183497" y="623508"/>
                </a:lnTo>
                <a:lnTo>
                  <a:pt x="5183497" y="826617"/>
                </a:lnTo>
                <a:lnTo>
                  <a:pt x="5189548" y="826617"/>
                </a:lnTo>
                <a:lnTo>
                  <a:pt x="5189548" y="818489"/>
                </a:lnTo>
                <a:lnTo>
                  <a:pt x="5197676" y="796183"/>
                </a:lnTo>
                <a:lnTo>
                  <a:pt x="5201739" y="771799"/>
                </a:lnTo>
                <a:lnTo>
                  <a:pt x="5201739" y="741364"/>
                </a:lnTo>
                <a:lnTo>
                  <a:pt x="5205804" y="712916"/>
                </a:lnTo>
                <a:lnTo>
                  <a:pt x="5211945" y="712916"/>
                </a:lnTo>
                <a:lnTo>
                  <a:pt x="5211945" y="678417"/>
                </a:lnTo>
                <a:lnTo>
                  <a:pt x="5224137" y="678417"/>
                </a:lnTo>
                <a:lnTo>
                  <a:pt x="5230188" y="609329"/>
                </a:lnTo>
                <a:lnTo>
                  <a:pt x="5238316" y="609329"/>
                </a:lnTo>
                <a:lnTo>
                  <a:pt x="5238316" y="501678"/>
                </a:lnTo>
                <a:lnTo>
                  <a:pt x="5238316" y="430603"/>
                </a:lnTo>
                <a:lnTo>
                  <a:pt x="5234252" y="365579"/>
                </a:lnTo>
                <a:lnTo>
                  <a:pt x="5224047" y="306696"/>
                </a:lnTo>
                <a:lnTo>
                  <a:pt x="5224047" y="266056"/>
                </a:lnTo>
                <a:lnTo>
                  <a:pt x="5211854" y="266056"/>
                </a:lnTo>
                <a:lnTo>
                  <a:pt x="5211854" y="243750"/>
                </a:lnTo>
                <a:lnTo>
                  <a:pt x="5205713" y="243750"/>
                </a:lnTo>
                <a:lnTo>
                  <a:pt x="5205713" y="209251"/>
                </a:lnTo>
                <a:lnTo>
                  <a:pt x="5197585" y="209251"/>
                </a:lnTo>
                <a:lnTo>
                  <a:pt x="5189457" y="154432"/>
                </a:lnTo>
                <a:lnTo>
                  <a:pt x="5183497" y="154432"/>
                </a:lnTo>
                <a:lnTo>
                  <a:pt x="5183497" y="154342"/>
                </a:lnTo>
                <a:lnTo>
                  <a:pt x="5183497" y="154342"/>
                </a:lnTo>
                <a:close/>
                <a:moveTo>
                  <a:pt x="7568974" y="0"/>
                </a:moveTo>
                <a:lnTo>
                  <a:pt x="7595345" y="0"/>
                </a:lnTo>
                <a:lnTo>
                  <a:pt x="7595345" y="6051"/>
                </a:lnTo>
                <a:lnTo>
                  <a:pt x="7587217" y="24294"/>
                </a:lnTo>
                <a:lnTo>
                  <a:pt x="7587217" y="50665"/>
                </a:lnTo>
                <a:lnTo>
                  <a:pt x="7587217" y="81280"/>
                </a:lnTo>
                <a:lnTo>
                  <a:pt x="7581076" y="81280"/>
                </a:lnTo>
                <a:lnTo>
                  <a:pt x="7581076" y="249891"/>
                </a:lnTo>
                <a:lnTo>
                  <a:pt x="7568884" y="249891"/>
                </a:lnTo>
                <a:lnTo>
                  <a:pt x="7568884" y="258019"/>
                </a:lnTo>
                <a:lnTo>
                  <a:pt x="7581076" y="258019"/>
                </a:lnTo>
                <a:lnTo>
                  <a:pt x="7581076" y="284390"/>
                </a:lnTo>
                <a:lnTo>
                  <a:pt x="7568884" y="284390"/>
                </a:lnTo>
                <a:lnTo>
                  <a:pt x="7568884" y="290440"/>
                </a:lnTo>
                <a:lnTo>
                  <a:pt x="7587127" y="298568"/>
                </a:lnTo>
                <a:lnTo>
                  <a:pt x="7587127" y="339208"/>
                </a:lnTo>
                <a:lnTo>
                  <a:pt x="7595255" y="339208"/>
                </a:lnTo>
                <a:lnTo>
                  <a:pt x="7595255" y="371720"/>
                </a:lnTo>
                <a:lnTo>
                  <a:pt x="7603383" y="371720"/>
                </a:lnTo>
                <a:lnTo>
                  <a:pt x="7603383" y="412360"/>
                </a:lnTo>
                <a:lnTo>
                  <a:pt x="7609434" y="412360"/>
                </a:lnTo>
                <a:lnTo>
                  <a:pt x="7621626" y="501768"/>
                </a:lnTo>
                <a:lnTo>
                  <a:pt x="7627676" y="501768"/>
                </a:lnTo>
                <a:lnTo>
                  <a:pt x="7627676" y="515947"/>
                </a:lnTo>
                <a:lnTo>
                  <a:pt x="7643933" y="528139"/>
                </a:lnTo>
                <a:lnTo>
                  <a:pt x="7643933" y="556587"/>
                </a:lnTo>
                <a:lnTo>
                  <a:pt x="7650074" y="556587"/>
                </a:lnTo>
                <a:lnTo>
                  <a:pt x="7635805" y="365670"/>
                </a:lnTo>
                <a:lnTo>
                  <a:pt x="7625690" y="335235"/>
                </a:lnTo>
                <a:lnTo>
                  <a:pt x="7621626" y="298659"/>
                </a:lnTo>
                <a:lnTo>
                  <a:pt x="7627676" y="298659"/>
                </a:lnTo>
                <a:lnTo>
                  <a:pt x="7627676" y="306787"/>
                </a:lnTo>
                <a:lnTo>
                  <a:pt x="7649984" y="298659"/>
                </a:lnTo>
                <a:lnTo>
                  <a:pt x="7649984" y="306787"/>
                </a:lnTo>
                <a:lnTo>
                  <a:pt x="7662175" y="306787"/>
                </a:lnTo>
                <a:lnTo>
                  <a:pt x="7662175" y="331171"/>
                </a:lnTo>
                <a:lnTo>
                  <a:pt x="7668227" y="331171"/>
                </a:lnTo>
                <a:lnTo>
                  <a:pt x="7662175" y="249891"/>
                </a:lnTo>
                <a:lnTo>
                  <a:pt x="7684483" y="249891"/>
                </a:lnTo>
                <a:lnTo>
                  <a:pt x="7690533" y="298659"/>
                </a:lnTo>
                <a:lnTo>
                  <a:pt x="7702725" y="339299"/>
                </a:lnTo>
                <a:lnTo>
                  <a:pt x="7702725" y="412451"/>
                </a:lnTo>
                <a:lnTo>
                  <a:pt x="7708776" y="412451"/>
                </a:lnTo>
                <a:lnTo>
                  <a:pt x="7708776" y="469347"/>
                </a:lnTo>
                <a:lnTo>
                  <a:pt x="7716904" y="469347"/>
                </a:lnTo>
                <a:lnTo>
                  <a:pt x="7716904" y="487590"/>
                </a:lnTo>
                <a:lnTo>
                  <a:pt x="7725032" y="487590"/>
                </a:lnTo>
                <a:lnTo>
                  <a:pt x="7731083" y="534280"/>
                </a:lnTo>
                <a:lnTo>
                  <a:pt x="7743275" y="534280"/>
                </a:lnTo>
                <a:lnTo>
                  <a:pt x="7743275" y="469256"/>
                </a:lnTo>
                <a:lnTo>
                  <a:pt x="7747339" y="408296"/>
                </a:lnTo>
                <a:lnTo>
                  <a:pt x="7757544" y="357542"/>
                </a:lnTo>
                <a:lnTo>
                  <a:pt x="7765672" y="357542"/>
                </a:lnTo>
                <a:lnTo>
                  <a:pt x="7765672" y="365670"/>
                </a:lnTo>
                <a:lnTo>
                  <a:pt x="7771813" y="365670"/>
                </a:lnTo>
                <a:lnTo>
                  <a:pt x="7771813" y="371720"/>
                </a:lnTo>
                <a:lnTo>
                  <a:pt x="7765672" y="387976"/>
                </a:lnTo>
                <a:lnTo>
                  <a:pt x="7784005" y="379848"/>
                </a:lnTo>
                <a:lnTo>
                  <a:pt x="7784005" y="515947"/>
                </a:lnTo>
                <a:lnTo>
                  <a:pt x="7798184" y="538254"/>
                </a:lnTo>
                <a:lnTo>
                  <a:pt x="7812363" y="570766"/>
                </a:lnTo>
                <a:lnTo>
                  <a:pt x="7824555" y="609329"/>
                </a:lnTo>
                <a:lnTo>
                  <a:pt x="7830606" y="649969"/>
                </a:lnTo>
                <a:lnTo>
                  <a:pt x="7838733" y="678417"/>
                </a:lnTo>
                <a:lnTo>
                  <a:pt x="7842798" y="678417"/>
                </a:lnTo>
                <a:lnTo>
                  <a:pt x="7842798" y="678417"/>
                </a:lnTo>
                <a:lnTo>
                  <a:pt x="7842798" y="678417"/>
                </a:lnTo>
                <a:lnTo>
                  <a:pt x="7842798" y="678417"/>
                </a:lnTo>
                <a:lnTo>
                  <a:pt x="7846862" y="674353"/>
                </a:lnTo>
                <a:lnTo>
                  <a:pt x="7846862" y="672276"/>
                </a:lnTo>
                <a:lnTo>
                  <a:pt x="7852912" y="672276"/>
                </a:lnTo>
                <a:lnTo>
                  <a:pt x="7846862" y="637777"/>
                </a:lnTo>
                <a:lnTo>
                  <a:pt x="7848849" y="597137"/>
                </a:lnTo>
                <a:lnTo>
                  <a:pt x="7848849" y="546382"/>
                </a:lnTo>
                <a:lnTo>
                  <a:pt x="7848849" y="497614"/>
                </a:lnTo>
                <a:lnTo>
                  <a:pt x="7852912" y="452910"/>
                </a:lnTo>
                <a:lnTo>
                  <a:pt x="7865105" y="452910"/>
                </a:lnTo>
                <a:lnTo>
                  <a:pt x="7852912" y="434667"/>
                </a:lnTo>
                <a:lnTo>
                  <a:pt x="7865105" y="434667"/>
                </a:lnTo>
                <a:lnTo>
                  <a:pt x="7865105" y="365579"/>
                </a:lnTo>
                <a:lnTo>
                  <a:pt x="7871155" y="365579"/>
                </a:lnTo>
                <a:lnTo>
                  <a:pt x="7871155" y="312747"/>
                </a:lnTo>
                <a:lnTo>
                  <a:pt x="7887411" y="268043"/>
                </a:lnTo>
                <a:lnTo>
                  <a:pt x="7893463" y="217288"/>
                </a:lnTo>
                <a:lnTo>
                  <a:pt x="7911705" y="217288"/>
                </a:lnTo>
                <a:lnTo>
                  <a:pt x="7893463" y="339118"/>
                </a:lnTo>
                <a:lnTo>
                  <a:pt x="7887411" y="339118"/>
                </a:lnTo>
                <a:lnTo>
                  <a:pt x="7887411" y="412270"/>
                </a:lnTo>
                <a:lnTo>
                  <a:pt x="7879284" y="412270"/>
                </a:lnTo>
                <a:lnTo>
                  <a:pt x="7887411" y="428526"/>
                </a:lnTo>
                <a:lnTo>
                  <a:pt x="7887411" y="434577"/>
                </a:lnTo>
                <a:lnTo>
                  <a:pt x="7883347" y="442705"/>
                </a:lnTo>
                <a:lnTo>
                  <a:pt x="7879284" y="442705"/>
                </a:lnTo>
                <a:lnTo>
                  <a:pt x="7879284" y="446769"/>
                </a:lnTo>
                <a:lnTo>
                  <a:pt x="7887411" y="528049"/>
                </a:lnTo>
                <a:lnTo>
                  <a:pt x="7887411" y="656020"/>
                </a:lnTo>
                <a:lnTo>
                  <a:pt x="7893463" y="656020"/>
                </a:lnTo>
                <a:lnTo>
                  <a:pt x="7897526" y="682391"/>
                </a:lnTo>
                <a:lnTo>
                  <a:pt x="7897526" y="708761"/>
                </a:lnTo>
                <a:lnTo>
                  <a:pt x="7905654" y="731068"/>
                </a:lnTo>
                <a:lnTo>
                  <a:pt x="7911705" y="664057"/>
                </a:lnTo>
                <a:lnTo>
                  <a:pt x="7919833" y="664057"/>
                </a:lnTo>
                <a:lnTo>
                  <a:pt x="7919833" y="649879"/>
                </a:lnTo>
                <a:lnTo>
                  <a:pt x="7927961" y="649879"/>
                </a:lnTo>
                <a:lnTo>
                  <a:pt x="7934012" y="609239"/>
                </a:lnTo>
                <a:lnTo>
                  <a:pt x="7968511" y="582868"/>
                </a:lnTo>
                <a:lnTo>
                  <a:pt x="7970498" y="519921"/>
                </a:lnTo>
                <a:lnTo>
                  <a:pt x="7974562" y="448846"/>
                </a:lnTo>
                <a:lnTo>
                  <a:pt x="7986754" y="375694"/>
                </a:lnTo>
                <a:lnTo>
                  <a:pt x="8000932" y="312747"/>
                </a:lnTo>
                <a:lnTo>
                  <a:pt x="8004997" y="290440"/>
                </a:lnTo>
                <a:lnTo>
                  <a:pt x="8004997" y="268134"/>
                </a:lnTo>
                <a:lnTo>
                  <a:pt x="8011047" y="249891"/>
                </a:lnTo>
                <a:lnTo>
                  <a:pt x="8027303" y="231648"/>
                </a:lnTo>
                <a:lnTo>
                  <a:pt x="8027303" y="225597"/>
                </a:lnTo>
                <a:lnTo>
                  <a:pt x="8033445" y="225597"/>
                </a:lnTo>
                <a:lnTo>
                  <a:pt x="8033445" y="266237"/>
                </a:lnTo>
                <a:lnTo>
                  <a:pt x="8027303" y="266237"/>
                </a:lnTo>
                <a:lnTo>
                  <a:pt x="8009061" y="388157"/>
                </a:lnTo>
                <a:lnTo>
                  <a:pt x="8000932" y="428797"/>
                </a:lnTo>
                <a:lnTo>
                  <a:pt x="7996868" y="483616"/>
                </a:lnTo>
                <a:lnTo>
                  <a:pt x="7996868" y="550627"/>
                </a:lnTo>
                <a:lnTo>
                  <a:pt x="7996868" y="619715"/>
                </a:lnTo>
                <a:lnTo>
                  <a:pt x="7996868" y="686726"/>
                </a:lnTo>
                <a:lnTo>
                  <a:pt x="8000932" y="741544"/>
                </a:lnTo>
                <a:lnTo>
                  <a:pt x="8009061" y="778120"/>
                </a:lnTo>
                <a:lnTo>
                  <a:pt x="8011047" y="800427"/>
                </a:lnTo>
                <a:lnTo>
                  <a:pt x="8009061" y="826798"/>
                </a:lnTo>
                <a:lnTo>
                  <a:pt x="8009061" y="849105"/>
                </a:lnTo>
                <a:lnTo>
                  <a:pt x="8015111" y="867348"/>
                </a:lnTo>
                <a:lnTo>
                  <a:pt x="8015111" y="574830"/>
                </a:lnTo>
                <a:lnTo>
                  <a:pt x="8009061" y="574830"/>
                </a:lnTo>
                <a:lnTo>
                  <a:pt x="8009061" y="509806"/>
                </a:lnTo>
                <a:lnTo>
                  <a:pt x="8033445" y="515857"/>
                </a:lnTo>
                <a:lnTo>
                  <a:pt x="8041572" y="574740"/>
                </a:lnTo>
                <a:lnTo>
                  <a:pt x="8049701" y="574740"/>
                </a:lnTo>
                <a:lnTo>
                  <a:pt x="8067943" y="420398"/>
                </a:lnTo>
                <a:lnTo>
                  <a:pt x="8073994" y="420398"/>
                </a:lnTo>
                <a:lnTo>
                  <a:pt x="8073994" y="398091"/>
                </a:lnTo>
                <a:lnTo>
                  <a:pt x="8082122" y="398091"/>
                </a:lnTo>
                <a:lnTo>
                  <a:pt x="8082122" y="365579"/>
                </a:lnTo>
                <a:lnTo>
                  <a:pt x="8090250" y="365579"/>
                </a:lnTo>
                <a:lnTo>
                  <a:pt x="8090250" y="343272"/>
                </a:lnTo>
                <a:lnTo>
                  <a:pt x="8082122" y="316902"/>
                </a:lnTo>
                <a:lnTo>
                  <a:pt x="8072007" y="290531"/>
                </a:lnTo>
                <a:lnTo>
                  <a:pt x="8067943" y="266147"/>
                </a:lnTo>
                <a:lnTo>
                  <a:pt x="8073994" y="268224"/>
                </a:lnTo>
                <a:lnTo>
                  <a:pt x="8082122" y="268224"/>
                </a:lnTo>
                <a:lnTo>
                  <a:pt x="8086186" y="272288"/>
                </a:lnTo>
                <a:lnTo>
                  <a:pt x="8086186" y="276352"/>
                </a:lnTo>
                <a:lnTo>
                  <a:pt x="8090250" y="280416"/>
                </a:lnTo>
                <a:lnTo>
                  <a:pt x="8090250" y="290531"/>
                </a:lnTo>
                <a:lnTo>
                  <a:pt x="8104429" y="312838"/>
                </a:lnTo>
                <a:lnTo>
                  <a:pt x="8112557" y="347336"/>
                </a:lnTo>
                <a:lnTo>
                  <a:pt x="8114634" y="375784"/>
                </a:lnTo>
                <a:lnTo>
                  <a:pt x="8118698" y="406219"/>
                </a:lnTo>
                <a:lnTo>
                  <a:pt x="8130890" y="428526"/>
                </a:lnTo>
                <a:lnTo>
                  <a:pt x="8130890" y="412270"/>
                </a:lnTo>
                <a:lnTo>
                  <a:pt x="8136941" y="389963"/>
                </a:lnTo>
                <a:lnTo>
                  <a:pt x="8136941" y="365579"/>
                </a:lnTo>
                <a:lnTo>
                  <a:pt x="8130890" y="339208"/>
                </a:lnTo>
                <a:lnTo>
                  <a:pt x="8155274" y="339208"/>
                </a:lnTo>
                <a:lnTo>
                  <a:pt x="8155274" y="306696"/>
                </a:lnTo>
                <a:lnTo>
                  <a:pt x="8177581" y="306696"/>
                </a:lnTo>
                <a:lnTo>
                  <a:pt x="8171530" y="406219"/>
                </a:lnTo>
                <a:lnTo>
                  <a:pt x="8189773" y="412270"/>
                </a:lnTo>
                <a:lnTo>
                  <a:pt x="8189773" y="446769"/>
                </a:lnTo>
                <a:lnTo>
                  <a:pt x="8195824" y="446769"/>
                </a:lnTo>
                <a:lnTo>
                  <a:pt x="8203952" y="479281"/>
                </a:lnTo>
                <a:lnTo>
                  <a:pt x="8212080" y="479281"/>
                </a:lnTo>
                <a:lnTo>
                  <a:pt x="8230323" y="550356"/>
                </a:lnTo>
                <a:lnTo>
                  <a:pt x="8244502" y="550356"/>
                </a:lnTo>
                <a:lnTo>
                  <a:pt x="8252629" y="623508"/>
                </a:lnTo>
                <a:lnTo>
                  <a:pt x="8258680" y="623508"/>
                </a:lnTo>
                <a:lnTo>
                  <a:pt x="8258680" y="615380"/>
                </a:lnTo>
                <a:lnTo>
                  <a:pt x="8276923" y="586932"/>
                </a:lnTo>
                <a:lnTo>
                  <a:pt x="8280987" y="546292"/>
                </a:lnTo>
                <a:lnTo>
                  <a:pt x="8280987" y="497524"/>
                </a:lnTo>
                <a:lnTo>
                  <a:pt x="8276923" y="448756"/>
                </a:lnTo>
                <a:lnTo>
                  <a:pt x="8274937" y="402065"/>
                </a:lnTo>
                <a:lnTo>
                  <a:pt x="8270872" y="365489"/>
                </a:lnTo>
                <a:lnTo>
                  <a:pt x="8276923" y="365489"/>
                </a:lnTo>
                <a:lnTo>
                  <a:pt x="8276923" y="371540"/>
                </a:lnTo>
                <a:lnTo>
                  <a:pt x="8280987" y="375604"/>
                </a:lnTo>
                <a:lnTo>
                  <a:pt x="8280987" y="375604"/>
                </a:lnTo>
                <a:lnTo>
                  <a:pt x="8280987" y="371540"/>
                </a:lnTo>
                <a:lnTo>
                  <a:pt x="8285051" y="367476"/>
                </a:lnTo>
                <a:lnTo>
                  <a:pt x="8285051" y="361425"/>
                </a:lnTo>
                <a:lnTo>
                  <a:pt x="8285051" y="357361"/>
                </a:lnTo>
                <a:lnTo>
                  <a:pt x="8285051" y="357361"/>
                </a:lnTo>
                <a:lnTo>
                  <a:pt x="8276923" y="357361"/>
                </a:lnTo>
                <a:lnTo>
                  <a:pt x="8258680" y="249710"/>
                </a:lnTo>
                <a:lnTo>
                  <a:pt x="8252629" y="249710"/>
                </a:lnTo>
                <a:lnTo>
                  <a:pt x="8252629" y="203019"/>
                </a:lnTo>
                <a:lnTo>
                  <a:pt x="8244502" y="203019"/>
                </a:lnTo>
                <a:lnTo>
                  <a:pt x="8236374" y="162379"/>
                </a:lnTo>
                <a:lnTo>
                  <a:pt x="8258680" y="162379"/>
                </a:lnTo>
                <a:lnTo>
                  <a:pt x="8270872" y="227403"/>
                </a:lnTo>
                <a:lnTo>
                  <a:pt x="8289116" y="294414"/>
                </a:lnTo>
                <a:lnTo>
                  <a:pt x="8311422" y="357361"/>
                </a:lnTo>
                <a:lnTo>
                  <a:pt x="8325601" y="487319"/>
                </a:lnTo>
                <a:lnTo>
                  <a:pt x="8329665" y="483255"/>
                </a:lnTo>
                <a:lnTo>
                  <a:pt x="8329665" y="483255"/>
                </a:lnTo>
                <a:lnTo>
                  <a:pt x="8329665" y="483255"/>
                </a:lnTo>
                <a:lnTo>
                  <a:pt x="8329665" y="483255"/>
                </a:lnTo>
                <a:lnTo>
                  <a:pt x="8333729" y="479191"/>
                </a:lnTo>
                <a:lnTo>
                  <a:pt x="8333729" y="479191"/>
                </a:lnTo>
                <a:lnTo>
                  <a:pt x="8347908" y="460948"/>
                </a:lnTo>
                <a:lnTo>
                  <a:pt x="8351972" y="442705"/>
                </a:lnTo>
                <a:lnTo>
                  <a:pt x="8351972" y="420398"/>
                </a:lnTo>
                <a:lnTo>
                  <a:pt x="8358022" y="398091"/>
                </a:lnTo>
                <a:lnTo>
                  <a:pt x="8380330" y="316811"/>
                </a:lnTo>
                <a:lnTo>
                  <a:pt x="8398662" y="231467"/>
                </a:lnTo>
                <a:lnTo>
                  <a:pt x="8414919" y="231467"/>
                </a:lnTo>
                <a:lnTo>
                  <a:pt x="8410854" y="290350"/>
                </a:lnTo>
                <a:lnTo>
                  <a:pt x="8396676" y="343182"/>
                </a:lnTo>
                <a:lnTo>
                  <a:pt x="8384484" y="393937"/>
                </a:lnTo>
                <a:lnTo>
                  <a:pt x="8374369" y="446769"/>
                </a:lnTo>
                <a:lnTo>
                  <a:pt x="8380420" y="446769"/>
                </a:lnTo>
                <a:lnTo>
                  <a:pt x="8380420" y="428526"/>
                </a:lnTo>
                <a:lnTo>
                  <a:pt x="8396676" y="402155"/>
                </a:lnTo>
                <a:lnTo>
                  <a:pt x="8410854" y="361515"/>
                </a:lnTo>
                <a:lnTo>
                  <a:pt x="8416996" y="312747"/>
                </a:lnTo>
                <a:lnTo>
                  <a:pt x="8429187" y="268043"/>
                </a:lnTo>
                <a:lnTo>
                  <a:pt x="8439393" y="231467"/>
                </a:lnTo>
                <a:lnTo>
                  <a:pt x="8447521" y="231467"/>
                </a:lnTo>
                <a:lnTo>
                  <a:pt x="8447521" y="284299"/>
                </a:lnTo>
                <a:lnTo>
                  <a:pt x="8439393" y="284299"/>
                </a:lnTo>
                <a:lnTo>
                  <a:pt x="8439393" y="324939"/>
                </a:lnTo>
                <a:lnTo>
                  <a:pt x="8433251" y="324939"/>
                </a:lnTo>
                <a:lnTo>
                  <a:pt x="8416996" y="383822"/>
                </a:lnTo>
                <a:lnTo>
                  <a:pt x="8416996" y="446769"/>
                </a:lnTo>
                <a:lnTo>
                  <a:pt x="8421060" y="511793"/>
                </a:lnTo>
                <a:lnTo>
                  <a:pt x="8421060" y="582868"/>
                </a:lnTo>
                <a:lnTo>
                  <a:pt x="8439302" y="582868"/>
                </a:lnTo>
                <a:lnTo>
                  <a:pt x="8439302" y="631636"/>
                </a:lnTo>
                <a:lnTo>
                  <a:pt x="8447430" y="631636"/>
                </a:lnTo>
                <a:lnTo>
                  <a:pt x="8447430" y="623508"/>
                </a:lnTo>
                <a:lnTo>
                  <a:pt x="8455559" y="623508"/>
                </a:lnTo>
                <a:lnTo>
                  <a:pt x="8473801" y="528049"/>
                </a:lnTo>
                <a:lnTo>
                  <a:pt x="8479852" y="528049"/>
                </a:lnTo>
                <a:lnTo>
                  <a:pt x="8479852" y="493550"/>
                </a:lnTo>
                <a:lnTo>
                  <a:pt x="8487980" y="493550"/>
                </a:lnTo>
                <a:lnTo>
                  <a:pt x="8487980" y="452910"/>
                </a:lnTo>
                <a:lnTo>
                  <a:pt x="8496108" y="452910"/>
                </a:lnTo>
                <a:lnTo>
                  <a:pt x="8496108" y="428526"/>
                </a:lnTo>
                <a:lnTo>
                  <a:pt x="8502249" y="428526"/>
                </a:lnTo>
                <a:lnTo>
                  <a:pt x="8502249" y="398091"/>
                </a:lnTo>
                <a:lnTo>
                  <a:pt x="8514441" y="398091"/>
                </a:lnTo>
                <a:lnTo>
                  <a:pt x="8514441" y="357451"/>
                </a:lnTo>
                <a:lnTo>
                  <a:pt x="8524646" y="316811"/>
                </a:lnTo>
                <a:lnTo>
                  <a:pt x="8532774" y="280235"/>
                </a:lnTo>
                <a:lnTo>
                  <a:pt x="8536839" y="231467"/>
                </a:lnTo>
                <a:lnTo>
                  <a:pt x="8561222" y="231467"/>
                </a:lnTo>
                <a:lnTo>
                  <a:pt x="8561222" y="243659"/>
                </a:lnTo>
                <a:lnTo>
                  <a:pt x="8555171" y="243659"/>
                </a:lnTo>
                <a:lnTo>
                  <a:pt x="8555171" y="290350"/>
                </a:lnTo>
                <a:lnTo>
                  <a:pt x="8542980" y="290350"/>
                </a:lnTo>
                <a:lnTo>
                  <a:pt x="8520673" y="428436"/>
                </a:lnTo>
                <a:lnTo>
                  <a:pt x="8528801" y="428436"/>
                </a:lnTo>
                <a:lnTo>
                  <a:pt x="8561313" y="312657"/>
                </a:lnTo>
                <a:lnTo>
                  <a:pt x="8577569" y="312657"/>
                </a:lnTo>
                <a:lnTo>
                  <a:pt x="8569441" y="357361"/>
                </a:lnTo>
                <a:lnTo>
                  <a:pt x="8555262" y="393937"/>
                </a:lnTo>
                <a:lnTo>
                  <a:pt x="8543070" y="434577"/>
                </a:lnTo>
                <a:lnTo>
                  <a:pt x="8561313" y="434577"/>
                </a:lnTo>
                <a:lnTo>
                  <a:pt x="8561313" y="469076"/>
                </a:lnTo>
                <a:lnTo>
                  <a:pt x="8569441" y="469076"/>
                </a:lnTo>
                <a:lnTo>
                  <a:pt x="8573505" y="438641"/>
                </a:lnTo>
                <a:lnTo>
                  <a:pt x="8583620" y="412270"/>
                </a:lnTo>
                <a:lnTo>
                  <a:pt x="8595811" y="387886"/>
                </a:lnTo>
                <a:lnTo>
                  <a:pt x="8595811" y="347246"/>
                </a:lnTo>
                <a:lnTo>
                  <a:pt x="8601862" y="347246"/>
                </a:lnTo>
                <a:lnTo>
                  <a:pt x="8605926" y="343182"/>
                </a:lnTo>
                <a:lnTo>
                  <a:pt x="8605926" y="343182"/>
                </a:lnTo>
                <a:lnTo>
                  <a:pt x="8605926" y="343182"/>
                </a:lnTo>
                <a:lnTo>
                  <a:pt x="8609990" y="343182"/>
                </a:lnTo>
                <a:lnTo>
                  <a:pt x="8614054" y="343182"/>
                </a:lnTo>
                <a:lnTo>
                  <a:pt x="8618119" y="339118"/>
                </a:lnTo>
                <a:lnTo>
                  <a:pt x="8618119" y="365489"/>
                </a:lnTo>
                <a:lnTo>
                  <a:pt x="8609990" y="398001"/>
                </a:lnTo>
                <a:lnTo>
                  <a:pt x="8609990" y="428436"/>
                </a:lnTo>
                <a:lnTo>
                  <a:pt x="8609990" y="456884"/>
                </a:lnTo>
                <a:lnTo>
                  <a:pt x="8618119" y="479191"/>
                </a:lnTo>
                <a:lnTo>
                  <a:pt x="8620196" y="430423"/>
                </a:lnTo>
                <a:lnTo>
                  <a:pt x="8632387" y="389783"/>
                </a:lnTo>
                <a:lnTo>
                  <a:pt x="8642593" y="349143"/>
                </a:lnTo>
                <a:lnTo>
                  <a:pt x="8650721" y="306516"/>
                </a:lnTo>
                <a:lnTo>
                  <a:pt x="8677091" y="306516"/>
                </a:lnTo>
                <a:lnTo>
                  <a:pt x="8664900" y="383732"/>
                </a:lnTo>
                <a:lnTo>
                  <a:pt x="8658849" y="465012"/>
                </a:lnTo>
                <a:lnTo>
                  <a:pt x="8650721" y="550356"/>
                </a:lnTo>
                <a:lnTo>
                  <a:pt x="8654785" y="631636"/>
                </a:lnTo>
                <a:lnTo>
                  <a:pt x="8664990" y="704788"/>
                </a:lnTo>
                <a:lnTo>
                  <a:pt x="8669054" y="731159"/>
                </a:lnTo>
                <a:lnTo>
                  <a:pt x="8673118" y="759607"/>
                </a:lnTo>
                <a:lnTo>
                  <a:pt x="8673118" y="790041"/>
                </a:lnTo>
                <a:lnTo>
                  <a:pt x="8673118" y="814425"/>
                </a:lnTo>
                <a:lnTo>
                  <a:pt x="8683323" y="834745"/>
                </a:lnTo>
                <a:lnTo>
                  <a:pt x="8683323" y="631726"/>
                </a:lnTo>
                <a:lnTo>
                  <a:pt x="8691451" y="631726"/>
                </a:lnTo>
                <a:lnTo>
                  <a:pt x="8695515" y="597227"/>
                </a:lnTo>
                <a:lnTo>
                  <a:pt x="8695515" y="560651"/>
                </a:lnTo>
                <a:lnTo>
                  <a:pt x="8691451" y="534280"/>
                </a:lnTo>
                <a:lnTo>
                  <a:pt x="8705630" y="534280"/>
                </a:lnTo>
                <a:lnTo>
                  <a:pt x="8705630" y="501768"/>
                </a:lnTo>
                <a:lnTo>
                  <a:pt x="8732001" y="501768"/>
                </a:lnTo>
                <a:lnTo>
                  <a:pt x="8723873" y="550536"/>
                </a:lnTo>
                <a:lnTo>
                  <a:pt x="8717731" y="550536"/>
                </a:lnTo>
                <a:lnTo>
                  <a:pt x="8717731" y="570856"/>
                </a:lnTo>
                <a:lnTo>
                  <a:pt x="8721796" y="601291"/>
                </a:lnTo>
                <a:lnTo>
                  <a:pt x="8727846" y="637867"/>
                </a:lnTo>
                <a:lnTo>
                  <a:pt x="8735974" y="672366"/>
                </a:lnTo>
                <a:lnTo>
                  <a:pt x="8742025" y="700814"/>
                </a:lnTo>
                <a:lnTo>
                  <a:pt x="8746089" y="713006"/>
                </a:lnTo>
                <a:lnTo>
                  <a:pt x="8754217" y="631726"/>
                </a:lnTo>
                <a:lnTo>
                  <a:pt x="8762345" y="550446"/>
                </a:lnTo>
                <a:lnTo>
                  <a:pt x="8764332" y="461038"/>
                </a:lnTo>
                <a:lnTo>
                  <a:pt x="8764332" y="387886"/>
                </a:lnTo>
                <a:lnTo>
                  <a:pt x="8758281" y="387886"/>
                </a:lnTo>
                <a:lnTo>
                  <a:pt x="8758281" y="330990"/>
                </a:lnTo>
                <a:lnTo>
                  <a:pt x="8746089" y="330990"/>
                </a:lnTo>
                <a:lnTo>
                  <a:pt x="8746089" y="276171"/>
                </a:lnTo>
                <a:lnTo>
                  <a:pt x="8731820" y="209160"/>
                </a:lnTo>
                <a:lnTo>
                  <a:pt x="8717641" y="144137"/>
                </a:lnTo>
                <a:lnTo>
                  <a:pt x="8739948" y="154251"/>
                </a:lnTo>
                <a:lnTo>
                  <a:pt x="8786639" y="420308"/>
                </a:lnTo>
                <a:lnTo>
                  <a:pt x="8790703" y="448756"/>
                </a:lnTo>
                <a:lnTo>
                  <a:pt x="8786639" y="483255"/>
                </a:lnTo>
                <a:lnTo>
                  <a:pt x="8786639" y="511703"/>
                </a:lnTo>
                <a:lnTo>
                  <a:pt x="8798831" y="534010"/>
                </a:lnTo>
                <a:lnTo>
                  <a:pt x="8853650" y="208980"/>
                </a:lnTo>
                <a:lnTo>
                  <a:pt x="8867828" y="208980"/>
                </a:lnTo>
                <a:lnTo>
                  <a:pt x="8839381" y="428346"/>
                </a:lnTo>
                <a:lnTo>
                  <a:pt x="8845431" y="428346"/>
                </a:lnTo>
                <a:lnTo>
                  <a:pt x="8853560" y="371450"/>
                </a:lnTo>
                <a:lnTo>
                  <a:pt x="8879930" y="371450"/>
                </a:lnTo>
                <a:lnTo>
                  <a:pt x="8879930" y="434396"/>
                </a:lnTo>
                <a:lnTo>
                  <a:pt x="8883995" y="497343"/>
                </a:lnTo>
                <a:lnTo>
                  <a:pt x="8894200" y="550175"/>
                </a:lnTo>
                <a:lnTo>
                  <a:pt x="8886071" y="574559"/>
                </a:lnTo>
                <a:lnTo>
                  <a:pt x="8902327" y="574559"/>
                </a:lnTo>
                <a:lnTo>
                  <a:pt x="8908378" y="631455"/>
                </a:lnTo>
                <a:lnTo>
                  <a:pt x="8920570" y="631455"/>
                </a:lnTo>
                <a:lnTo>
                  <a:pt x="8920570" y="623327"/>
                </a:lnTo>
                <a:lnTo>
                  <a:pt x="8989658" y="405948"/>
                </a:lnTo>
                <a:lnTo>
                  <a:pt x="8989658" y="371450"/>
                </a:lnTo>
                <a:lnTo>
                  <a:pt x="9001850" y="371450"/>
                </a:lnTo>
                <a:lnTo>
                  <a:pt x="9007901" y="312567"/>
                </a:lnTo>
                <a:lnTo>
                  <a:pt x="9016029" y="312567"/>
                </a:lnTo>
                <a:lnTo>
                  <a:pt x="9020093" y="312567"/>
                </a:lnTo>
                <a:lnTo>
                  <a:pt x="9020093" y="308503"/>
                </a:lnTo>
                <a:lnTo>
                  <a:pt x="9020093" y="308503"/>
                </a:lnTo>
                <a:lnTo>
                  <a:pt x="9024157" y="308503"/>
                </a:lnTo>
                <a:lnTo>
                  <a:pt x="9026235" y="308503"/>
                </a:lnTo>
                <a:lnTo>
                  <a:pt x="9030298" y="306516"/>
                </a:lnTo>
                <a:lnTo>
                  <a:pt x="9007901" y="420308"/>
                </a:lnTo>
                <a:lnTo>
                  <a:pt x="9024157" y="420308"/>
                </a:lnTo>
                <a:lnTo>
                  <a:pt x="9026235" y="452820"/>
                </a:lnTo>
                <a:lnTo>
                  <a:pt x="9038426" y="479191"/>
                </a:lnTo>
                <a:lnTo>
                  <a:pt x="9048631" y="501497"/>
                </a:lnTo>
                <a:lnTo>
                  <a:pt x="9048631" y="542137"/>
                </a:lnTo>
                <a:lnTo>
                  <a:pt x="9056760" y="542137"/>
                </a:lnTo>
                <a:lnTo>
                  <a:pt x="9056760" y="568508"/>
                </a:lnTo>
                <a:lnTo>
                  <a:pt x="9064887" y="568508"/>
                </a:lnTo>
                <a:lnTo>
                  <a:pt x="9071028" y="655839"/>
                </a:lnTo>
                <a:lnTo>
                  <a:pt x="9083221" y="655839"/>
                </a:lnTo>
                <a:lnTo>
                  <a:pt x="9087284" y="686274"/>
                </a:lnTo>
                <a:lnTo>
                  <a:pt x="9087284" y="714722"/>
                </a:lnTo>
                <a:lnTo>
                  <a:pt x="9087284" y="741093"/>
                </a:lnTo>
                <a:lnTo>
                  <a:pt x="9097490" y="759336"/>
                </a:lnTo>
                <a:lnTo>
                  <a:pt x="9097490" y="745157"/>
                </a:lnTo>
                <a:lnTo>
                  <a:pt x="9111668" y="726914"/>
                </a:lnTo>
                <a:lnTo>
                  <a:pt x="9115733" y="696479"/>
                </a:lnTo>
                <a:lnTo>
                  <a:pt x="9111668" y="663967"/>
                </a:lnTo>
                <a:lnTo>
                  <a:pt x="9105618" y="663967"/>
                </a:lnTo>
                <a:lnTo>
                  <a:pt x="9105618" y="609148"/>
                </a:lnTo>
                <a:lnTo>
                  <a:pt x="9097490" y="609148"/>
                </a:lnTo>
                <a:lnTo>
                  <a:pt x="9097490" y="568508"/>
                </a:lnTo>
                <a:lnTo>
                  <a:pt x="9089362" y="568508"/>
                </a:lnTo>
                <a:lnTo>
                  <a:pt x="9089362" y="550265"/>
                </a:lnTo>
                <a:lnTo>
                  <a:pt x="9083311" y="550265"/>
                </a:lnTo>
                <a:lnTo>
                  <a:pt x="9083311" y="542137"/>
                </a:lnTo>
                <a:lnTo>
                  <a:pt x="9089362" y="542137"/>
                </a:lnTo>
                <a:lnTo>
                  <a:pt x="9093426" y="538074"/>
                </a:lnTo>
                <a:lnTo>
                  <a:pt x="9093426" y="538074"/>
                </a:lnTo>
                <a:lnTo>
                  <a:pt x="9093426" y="538074"/>
                </a:lnTo>
                <a:lnTo>
                  <a:pt x="9097490" y="538074"/>
                </a:lnTo>
                <a:lnTo>
                  <a:pt x="9101554" y="534010"/>
                </a:lnTo>
                <a:lnTo>
                  <a:pt x="9105618" y="534010"/>
                </a:lnTo>
                <a:lnTo>
                  <a:pt x="9105618" y="556316"/>
                </a:lnTo>
                <a:lnTo>
                  <a:pt x="9111668" y="556316"/>
                </a:lnTo>
                <a:lnTo>
                  <a:pt x="9111668" y="527868"/>
                </a:lnTo>
                <a:lnTo>
                  <a:pt x="9138040" y="527868"/>
                </a:lnTo>
                <a:lnTo>
                  <a:pt x="9142103" y="568508"/>
                </a:lnTo>
                <a:lnTo>
                  <a:pt x="9152218" y="605084"/>
                </a:lnTo>
                <a:lnTo>
                  <a:pt x="9164410" y="637596"/>
                </a:lnTo>
                <a:lnTo>
                  <a:pt x="9164410" y="704607"/>
                </a:lnTo>
                <a:lnTo>
                  <a:pt x="9174525" y="781823"/>
                </a:lnTo>
                <a:lnTo>
                  <a:pt x="9178589" y="875295"/>
                </a:lnTo>
                <a:lnTo>
                  <a:pt x="9178589" y="895615"/>
                </a:lnTo>
                <a:lnTo>
                  <a:pt x="9182653" y="911871"/>
                </a:lnTo>
                <a:lnTo>
                  <a:pt x="9182653" y="921986"/>
                </a:lnTo>
                <a:lnTo>
                  <a:pt x="9178589" y="940229"/>
                </a:lnTo>
                <a:lnTo>
                  <a:pt x="9204960" y="940229"/>
                </a:lnTo>
                <a:lnTo>
                  <a:pt x="9211011" y="637596"/>
                </a:lnTo>
                <a:lnTo>
                  <a:pt x="9200896" y="609148"/>
                </a:lnTo>
                <a:lnTo>
                  <a:pt x="9188704" y="574649"/>
                </a:lnTo>
                <a:lnTo>
                  <a:pt x="9186717" y="534010"/>
                </a:lnTo>
                <a:lnTo>
                  <a:pt x="9192858" y="534010"/>
                </a:lnTo>
                <a:lnTo>
                  <a:pt x="9196922" y="542137"/>
                </a:lnTo>
                <a:lnTo>
                  <a:pt x="9196922" y="542137"/>
                </a:lnTo>
                <a:lnTo>
                  <a:pt x="9196922" y="546201"/>
                </a:lnTo>
                <a:lnTo>
                  <a:pt x="9196922" y="546201"/>
                </a:lnTo>
                <a:lnTo>
                  <a:pt x="9200986" y="546201"/>
                </a:lnTo>
                <a:lnTo>
                  <a:pt x="9205050" y="550265"/>
                </a:lnTo>
                <a:lnTo>
                  <a:pt x="9205050" y="527959"/>
                </a:lnTo>
                <a:lnTo>
                  <a:pt x="9192858" y="501588"/>
                </a:lnTo>
                <a:lnTo>
                  <a:pt x="9188795" y="471153"/>
                </a:lnTo>
                <a:lnTo>
                  <a:pt x="9186807" y="446769"/>
                </a:lnTo>
                <a:lnTo>
                  <a:pt x="9146167" y="330990"/>
                </a:lnTo>
                <a:lnTo>
                  <a:pt x="9148244" y="326926"/>
                </a:lnTo>
                <a:lnTo>
                  <a:pt x="9148244" y="326926"/>
                </a:lnTo>
                <a:lnTo>
                  <a:pt x="9152308" y="326926"/>
                </a:lnTo>
                <a:lnTo>
                  <a:pt x="9152308" y="326926"/>
                </a:lnTo>
                <a:lnTo>
                  <a:pt x="9152308" y="326926"/>
                </a:lnTo>
                <a:lnTo>
                  <a:pt x="9152308" y="324939"/>
                </a:lnTo>
                <a:lnTo>
                  <a:pt x="9156373" y="324939"/>
                </a:lnTo>
                <a:lnTo>
                  <a:pt x="9160437" y="326926"/>
                </a:lnTo>
                <a:lnTo>
                  <a:pt x="9160437" y="326926"/>
                </a:lnTo>
                <a:lnTo>
                  <a:pt x="9160437" y="326926"/>
                </a:lnTo>
                <a:lnTo>
                  <a:pt x="9160437" y="326926"/>
                </a:lnTo>
                <a:lnTo>
                  <a:pt x="9164501" y="330990"/>
                </a:lnTo>
                <a:lnTo>
                  <a:pt x="9174616" y="353297"/>
                </a:lnTo>
                <a:lnTo>
                  <a:pt x="9182743" y="375604"/>
                </a:lnTo>
                <a:lnTo>
                  <a:pt x="9186807" y="406039"/>
                </a:lnTo>
                <a:lnTo>
                  <a:pt x="9192948" y="406039"/>
                </a:lnTo>
                <a:lnTo>
                  <a:pt x="9192948" y="446679"/>
                </a:lnTo>
                <a:lnTo>
                  <a:pt x="9205141" y="446679"/>
                </a:lnTo>
                <a:lnTo>
                  <a:pt x="9205141" y="468986"/>
                </a:lnTo>
                <a:lnTo>
                  <a:pt x="9211191" y="468986"/>
                </a:lnTo>
                <a:lnTo>
                  <a:pt x="9211191" y="515676"/>
                </a:lnTo>
                <a:lnTo>
                  <a:pt x="9219320" y="515676"/>
                </a:lnTo>
                <a:lnTo>
                  <a:pt x="9219320" y="550175"/>
                </a:lnTo>
                <a:lnTo>
                  <a:pt x="9229524" y="590815"/>
                </a:lnTo>
                <a:lnTo>
                  <a:pt x="9245781" y="631455"/>
                </a:lnTo>
                <a:lnTo>
                  <a:pt x="9251831" y="631455"/>
                </a:lnTo>
                <a:lnTo>
                  <a:pt x="9251831" y="542047"/>
                </a:lnTo>
                <a:lnTo>
                  <a:pt x="9245781" y="542047"/>
                </a:lnTo>
                <a:lnTo>
                  <a:pt x="9245781" y="493279"/>
                </a:lnTo>
                <a:lnTo>
                  <a:pt x="9233588" y="493279"/>
                </a:lnTo>
                <a:lnTo>
                  <a:pt x="9227538" y="446588"/>
                </a:lnTo>
                <a:lnTo>
                  <a:pt x="9211282" y="434396"/>
                </a:lnTo>
                <a:lnTo>
                  <a:pt x="9205231" y="405948"/>
                </a:lnTo>
                <a:lnTo>
                  <a:pt x="9219410" y="411999"/>
                </a:lnTo>
                <a:lnTo>
                  <a:pt x="9193039" y="330719"/>
                </a:lnTo>
                <a:lnTo>
                  <a:pt x="9211282" y="330719"/>
                </a:lnTo>
                <a:lnTo>
                  <a:pt x="9314869" y="637416"/>
                </a:lnTo>
                <a:lnTo>
                  <a:pt x="9314869" y="631365"/>
                </a:lnTo>
                <a:lnTo>
                  <a:pt x="9322996" y="627301"/>
                </a:lnTo>
                <a:lnTo>
                  <a:pt x="9322996" y="623237"/>
                </a:lnTo>
                <a:lnTo>
                  <a:pt x="9322996" y="619534"/>
                </a:lnTo>
                <a:lnTo>
                  <a:pt x="9322996" y="619534"/>
                </a:lnTo>
                <a:lnTo>
                  <a:pt x="9322996" y="615470"/>
                </a:lnTo>
                <a:lnTo>
                  <a:pt x="9322996" y="611406"/>
                </a:lnTo>
                <a:lnTo>
                  <a:pt x="9327061" y="609419"/>
                </a:lnTo>
                <a:lnTo>
                  <a:pt x="9333111" y="609419"/>
                </a:lnTo>
                <a:lnTo>
                  <a:pt x="9333111" y="615470"/>
                </a:lnTo>
                <a:lnTo>
                  <a:pt x="9337176" y="611406"/>
                </a:lnTo>
                <a:lnTo>
                  <a:pt x="9337176" y="611406"/>
                </a:lnTo>
                <a:lnTo>
                  <a:pt x="9337176" y="609419"/>
                </a:lnTo>
                <a:lnTo>
                  <a:pt x="9337176" y="609419"/>
                </a:lnTo>
                <a:lnTo>
                  <a:pt x="9341239" y="605355"/>
                </a:lnTo>
                <a:lnTo>
                  <a:pt x="9341239" y="601291"/>
                </a:lnTo>
                <a:lnTo>
                  <a:pt x="9327061" y="601291"/>
                </a:lnTo>
                <a:lnTo>
                  <a:pt x="9314869" y="534280"/>
                </a:lnTo>
                <a:lnTo>
                  <a:pt x="9333111" y="534280"/>
                </a:lnTo>
                <a:lnTo>
                  <a:pt x="9333111" y="516038"/>
                </a:lnTo>
                <a:lnTo>
                  <a:pt x="9349367" y="516038"/>
                </a:lnTo>
                <a:lnTo>
                  <a:pt x="9349367" y="550536"/>
                </a:lnTo>
                <a:lnTo>
                  <a:pt x="9345304" y="570856"/>
                </a:lnTo>
                <a:lnTo>
                  <a:pt x="9349367" y="591176"/>
                </a:lnTo>
                <a:lnTo>
                  <a:pt x="9355419" y="591176"/>
                </a:lnTo>
                <a:lnTo>
                  <a:pt x="9367610" y="479462"/>
                </a:lnTo>
                <a:lnTo>
                  <a:pt x="9381789" y="469347"/>
                </a:lnTo>
                <a:lnTo>
                  <a:pt x="9381789" y="447040"/>
                </a:lnTo>
                <a:lnTo>
                  <a:pt x="9389917" y="447040"/>
                </a:lnTo>
                <a:lnTo>
                  <a:pt x="9389917" y="434848"/>
                </a:lnTo>
                <a:lnTo>
                  <a:pt x="9381789" y="434848"/>
                </a:lnTo>
                <a:lnTo>
                  <a:pt x="9381789" y="331080"/>
                </a:lnTo>
                <a:lnTo>
                  <a:pt x="9373662" y="331080"/>
                </a:lnTo>
                <a:lnTo>
                  <a:pt x="9373662" y="325030"/>
                </a:lnTo>
                <a:lnTo>
                  <a:pt x="9381789" y="325030"/>
                </a:lnTo>
                <a:lnTo>
                  <a:pt x="9381789" y="312838"/>
                </a:lnTo>
                <a:lnTo>
                  <a:pt x="9373662" y="312838"/>
                </a:lnTo>
                <a:lnTo>
                  <a:pt x="9373662" y="308774"/>
                </a:lnTo>
                <a:lnTo>
                  <a:pt x="9377725" y="302723"/>
                </a:lnTo>
                <a:lnTo>
                  <a:pt x="9381789" y="298659"/>
                </a:lnTo>
                <a:lnTo>
                  <a:pt x="9381789" y="298659"/>
                </a:lnTo>
                <a:lnTo>
                  <a:pt x="9373662" y="284480"/>
                </a:lnTo>
                <a:lnTo>
                  <a:pt x="9373662" y="276352"/>
                </a:lnTo>
                <a:lnTo>
                  <a:pt x="9381789" y="276352"/>
                </a:lnTo>
                <a:lnTo>
                  <a:pt x="9381789" y="266237"/>
                </a:lnTo>
                <a:lnTo>
                  <a:pt x="9373662" y="266237"/>
                </a:lnTo>
                <a:lnTo>
                  <a:pt x="9381789" y="217469"/>
                </a:lnTo>
                <a:lnTo>
                  <a:pt x="9395968" y="217469"/>
                </a:lnTo>
                <a:lnTo>
                  <a:pt x="9395968" y="339299"/>
                </a:lnTo>
                <a:lnTo>
                  <a:pt x="9414302" y="339299"/>
                </a:lnTo>
                <a:lnTo>
                  <a:pt x="9430557" y="631816"/>
                </a:lnTo>
                <a:lnTo>
                  <a:pt x="9436608" y="631816"/>
                </a:lnTo>
                <a:lnTo>
                  <a:pt x="9440672" y="660264"/>
                </a:lnTo>
                <a:lnTo>
                  <a:pt x="9440672" y="692776"/>
                </a:lnTo>
                <a:lnTo>
                  <a:pt x="9444736" y="723211"/>
                </a:lnTo>
                <a:lnTo>
                  <a:pt x="9454851" y="745518"/>
                </a:lnTo>
                <a:lnTo>
                  <a:pt x="9448710" y="656110"/>
                </a:lnTo>
                <a:lnTo>
                  <a:pt x="9454851" y="656110"/>
                </a:lnTo>
                <a:lnTo>
                  <a:pt x="9462978" y="668302"/>
                </a:lnTo>
                <a:lnTo>
                  <a:pt x="9471107" y="674353"/>
                </a:lnTo>
                <a:lnTo>
                  <a:pt x="9477158" y="678417"/>
                </a:lnTo>
                <a:lnTo>
                  <a:pt x="9477158" y="601201"/>
                </a:lnTo>
                <a:lnTo>
                  <a:pt x="9462978" y="601201"/>
                </a:lnTo>
                <a:lnTo>
                  <a:pt x="9462978" y="582958"/>
                </a:lnTo>
                <a:lnTo>
                  <a:pt x="9477158" y="582958"/>
                </a:lnTo>
                <a:lnTo>
                  <a:pt x="9471107" y="217288"/>
                </a:lnTo>
                <a:lnTo>
                  <a:pt x="9495491" y="217288"/>
                </a:lnTo>
                <a:lnTo>
                  <a:pt x="9495491" y="225416"/>
                </a:lnTo>
                <a:lnTo>
                  <a:pt x="9489440" y="245736"/>
                </a:lnTo>
                <a:lnTo>
                  <a:pt x="9485376" y="280235"/>
                </a:lnTo>
                <a:lnTo>
                  <a:pt x="9485376" y="316811"/>
                </a:lnTo>
                <a:lnTo>
                  <a:pt x="9489440" y="347246"/>
                </a:lnTo>
                <a:lnTo>
                  <a:pt x="9511747" y="582868"/>
                </a:lnTo>
                <a:lnTo>
                  <a:pt x="9521952" y="582868"/>
                </a:lnTo>
                <a:lnTo>
                  <a:pt x="9530080" y="586932"/>
                </a:lnTo>
                <a:lnTo>
                  <a:pt x="9536131" y="586932"/>
                </a:lnTo>
                <a:lnTo>
                  <a:pt x="9544258" y="590996"/>
                </a:lnTo>
                <a:lnTo>
                  <a:pt x="9544258" y="479371"/>
                </a:lnTo>
                <a:lnTo>
                  <a:pt x="9570630" y="479371"/>
                </a:lnTo>
                <a:lnTo>
                  <a:pt x="9574693" y="546382"/>
                </a:lnTo>
                <a:lnTo>
                  <a:pt x="9592936" y="609329"/>
                </a:lnTo>
                <a:lnTo>
                  <a:pt x="9599078" y="609329"/>
                </a:lnTo>
                <a:lnTo>
                  <a:pt x="9599078" y="290440"/>
                </a:lnTo>
                <a:lnTo>
                  <a:pt x="9625449" y="298568"/>
                </a:lnTo>
                <a:lnTo>
                  <a:pt x="9633576" y="383912"/>
                </a:lnTo>
                <a:lnTo>
                  <a:pt x="9651910" y="453000"/>
                </a:lnTo>
                <a:lnTo>
                  <a:pt x="9651910" y="515947"/>
                </a:lnTo>
                <a:lnTo>
                  <a:pt x="9657961" y="515947"/>
                </a:lnTo>
                <a:lnTo>
                  <a:pt x="9666089" y="609419"/>
                </a:lnTo>
                <a:lnTo>
                  <a:pt x="9680267" y="615470"/>
                </a:lnTo>
                <a:lnTo>
                  <a:pt x="9680267" y="637777"/>
                </a:lnTo>
                <a:lnTo>
                  <a:pt x="9688396" y="656020"/>
                </a:lnTo>
                <a:lnTo>
                  <a:pt x="9698601" y="668212"/>
                </a:lnTo>
                <a:lnTo>
                  <a:pt x="9710793" y="682391"/>
                </a:lnTo>
                <a:lnTo>
                  <a:pt x="9720998" y="690519"/>
                </a:lnTo>
                <a:lnTo>
                  <a:pt x="9739241" y="696569"/>
                </a:lnTo>
                <a:lnTo>
                  <a:pt x="9739241" y="704697"/>
                </a:lnTo>
                <a:lnTo>
                  <a:pt x="9743304" y="708761"/>
                </a:lnTo>
                <a:lnTo>
                  <a:pt x="9743304" y="712825"/>
                </a:lnTo>
                <a:lnTo>
                  <a:pt x="9747369" y="714812"/>
                </a:lnTo>
                <a:lnTo>
                  <a:pt x="9751433" y="718876"/>
                </a:lnTo>
                <a:lnTo>
                  <a:pt x="9755496" y="722940"/>
                </a:lnTo>
                <a:lnTo>
                  <a:pt x="9757484" y="722940"/>
                </a:lnTo>
                <a:lnTo>
                  <a:pt x="9757484" y="727004"/>
                </a:lnTo>
                <a:lnTo>
                  <a:pt x="9757484" y="727004"/>
                </a:lnTo>
                <a:lnTo>
                  <a:pt x="9757484" y="727004"/>
                </a:lnTo>
                <a:lnTo>
                  <a:pt x="9761547" y="727004"/>
                </a:lnTo>
                <a:lnTo>
                  <a:pt x="9761547" y="731068"/>
                </a:lnTo>
                <a:lnTo>
                  <a:pt x="9761547" y="712825"/>
                </a:lnTo>
                <a:lnTo>
                  <a:pt x="9755406" y="712825"/>
                </a:lnTo>
                <a:lnTo>
                  <a:pt x="9755406" y="655929"/>
                </a:lnTo>
                <a:lnTo>
                  <a:pt x="9747279" y="655929"/>
                </a:lnTo>
                <a:lnTo>
                  <a:pt x="9733099" y="582777"/>
                </a:lnTo>
                <a:lnTo>
                  <a:pt x="9720907" y="582777"/>
                </a:lnTo>
                <a:lnTo>
                  <a:pt x="9720907" y="556407"/>
                </a:lnTo>
                <a:lnTo>
                  <a:pt x="9714766" y="556407"/>
                </a:lnTo>
                <a:lnTo>
                  <a:pt x="9710702" y="552343"/>
                </a:lnTo>
                <a:lnTo>
                  <a:pt x="9710702" y="546382"/>
                </a:lnTo>
                <a:lnTo>
                  <a:pt x="9710702" y="542318"/>
                </a:lnTo>
                <a:lnTo>
                  <a:pt x="9706639" y="534190"/>
                </a:lnTo>
                <a:lnTo>
                  <a:pt x="9706639" y="528139"/>
                </a:lnTo>
                <a:lnTo>
                  <a:pt x="9714766" y="528139"/>
                </a:lnTo>
                <a:lnTo>
                  <a:pt x="9728945" y="546382"/>
                </a:lnTo>
                <a:lnTo>
                  <a:pt x="9739060" y="568689"/>
                </a:lnTo>
                <a:lnTo>
                  <a:pt x="9747188" y="590996"/>
                </a:lnTo>
                <a:lnTo>
                  <a:pt x="9755315" y="590996"/>
                </a:lnTo>
                <a:lnTo>
                  <a:pt x="9739060" y="542228"/>
                </a:lnTo>
                <a:lnTo>
                  <a:pt x="9716753" y="493460"/>
                </a:lnTo>
                <a:lnTo>
                  <a:pt x="9698510" y="446769"/>
                </a:lnTo>
                <a:lnTo>
                  <a:pt x="9706639" y="446769"/>
                </a:lnTo>
                <a:lnTo>
                  <a:pt x="9714766" y="448756"/>
                </a:lnTo>
                <a:lnTo>
                  <a:pt x="9716753" y="448756"/>
                </a:lnTo>
                <a:lnTo>
                  <a:pt x="9716753" y="452820"/>
                </a:lnTo>
                <a:lnTo>
                  <a:pt x="9720817" y="460948"/>
                </a:lnTo>
                <a:lnTo>
                  <a:pt x="9720817" y="469076"/>
                </a:lnTo>
                <a:lnTo>
                  <a:pt x="9743124" y="497524"/>
                </a:lnTo>
                <a:lnTo>
                  <a:pt x="9757303" y="534100"/>
                </a:lnTo>
                <a:lnTo>
                  <a:pt x="9769495" y="574740"/>
                </a:lnTo>
                <a:lnTo>
                  <a:pt x="9779610" y="615380"/>
                </a:lnTo>
                <a:lnTo>
                  <a:pt x="9787738" y="615380"/>
                </a:lnTo>
                <a:lnTo>
                  <a:pt x="9787738" y="656020"/>
                </a:lnTo>
                <a:lnTo>
                  <a:pt x="9795866" y="656020"/>
                </a:lnTo>
                <a:lnTo>
                  <a:pt x="9779610" y="487409"/>
                </a:lnTo>
                <a:lnTo>
                  <a:pt x="9773558" y="487409"/>
                </a:lnTo>
                <a:lnTo>
                  <a:pt x="9773558" y="452910"/>
                </a:lnTo>
                <a:lnTo>
                  <a:pt x="9761367" y="452910"/>
                </a:lnTo>
                <a:lnTo>
                  <a:pt x="9755226" y="387886"/>
                </a:lnTo>
                <a:lnTo>
                  <a:pt x="9747098" y="387886"/>
                </a:lnTo>
                <a:lnTo>
                  <a:pt x="9747098" y="371630"/>
                </a:lnTo>
                <a:lnTo>
                  <a:pt x="9738970" y="371630"/>
                </a:lnTo>
                <a:lnTo>
                  <a:pt x="9738970" y="347246"/>
                </a:lnTo>
                <a:lnTo>
                  <a:pt x="9732918" y="347246"/>
                </a:lnTo>
                <a:lnTo>
                  <a:pt x="9720727" y="312747"/>
                </a:lnTo>
                <a:lnTo>
                  <a:pt x="9714586" y="312747"/>
                </a:lnTo>
                <a:lnTo>
                  <a:pt x="9714586" y="290440"/>
                </a:lnTo>
                <a:lnTo>
                  <a:pt x="9706458" y="290440"/>
                </a:lnTo>
                <a:lnTo>
                  <a:pt x="9692278" y="243750"/>
                </a:lnTo>
                <a:lnTo>
                  <a:pt x="9680087" y="243750"/>
                </a:lnTo>
                <a:lnTo>
                  <a:pt x="9680087" y="225507"/>
                </a:lnTo>
                <a:lnTo>
                  <a:pt x="9665908" y="199136"/>
                </a:lnTo>
                <a:lnTo>
                  <a:pt x="9651729" y="172765"/>
                </a:lnTo>
                <a:lnTo>
                  <a:pt x="9639537" y="136189"/>
                </a:lnTo>
                <a:lnTo>
                  <a:pt x="9665908" y="144317"/>
                </a:lnTo>
                <a:lnTo>
                  <a:pt x="9674035" y="180893"/>
                </a:lnTo>
                <a:lnTo>
                  <a:pt x="9692369" y="205277"/>
                </a:lnTo>
                <a:lnTo>
                  <a:pt x="9706548" y="231648"/>
                </a:lnTo>
                <a:lnTo>
                  <a:pt x="9706548" y="249891"/>
                </a:lnTo>
                <a:lnTo>
                  <a:pt x="9714675" y="249891"/>
                </a:lnTo>
                <a:lnTo>
                  <a:pt x="9714675" y="266147"/>
                </a:lnTo>
                <a:lnTo>
                  <a:pt x="9720817" y="266147"/>
                </a:lnTo>
                <a:lnTo>
                  <a:pt x="9720817" y="284390"/>
                </a:lnTo>
                <a:lnTo>
                  <a:pt x="9733009" y="284390"/>
                </a:lnTo>
                <a:lnTo>
                  <a:pt x="9733009" y="298568"/>
                </a:lnTo>
                <a:lnTo>
                  <a:pt x="9739060" y="298568"/>
                </a:lnTo>
                <a:lnTo>
                  <a:pt x="9755315" y="347336"/>
                </a:lnTo>
                <a:lnTo>
                  <a:pt x="9761457" y="347336"/>
                </a:lnTo>
                <a:lnTo>
                  <a:pt x="9761457" y="371720"/>
                </a:lnTo>
                <a:lnTo>
                  <a:pt x="9773649" y="371720"/>
                </a:lnTo>
                <a:lnTo>
                  <a:pt x="9773649" y="387976"/>
                </a:lnTo>
                <a:lnTo>
                  <a:pt x="9779700" y="387976"/>
                </a:lnTo>
                <a:lnTo>
                  <a:pt x="9795955" y="461128"/>
                </a:lnTo>
                <a:lnTo>
                  <a:pt x="9802007" y="461128"/>
                </a:lnTo>
                <a:lnTo>
                  <a:pt x="9802007" y="479371"/>
                </a:lnTo>
                <a:lnTo>
                  <a:pt x="9814198" y="479371"/>
                </a:lnTo>
                <a:lnTo>
                  <a:pt x="9814198" y="515947"/>
                </a:lnTo>
                <a:lnTo>
                  <a:pt x="9820340" y="515947"/>
                </a:lnTo>
                <a:lnTo>
                  <a:pt x="9824404" y="442795"/>
                </a:lnTo>
                <a:lnTo>
                  <a:pt x="9828468" y="361515"/>
                </a:lnTo>
                <a:lnTo>
                  <a:pt x="9820340" y="284299"/>
                </a:lnTo>
                <a:lnTo>
                  <a:pt x="9802007" y="209160"/>
                </a:lnTo>
                <a:lnTo>
                  <a:pt x="9828378" y="209160"/>
                </a:lnTo>
                <a:lnTo>
                  <a:pt x="9838493" y="272107"/>
                </a:lnTo>
                <a:lnTo>
                  <a:pt x="9854748" y="330990"/>
                </a:lnTo>
                <a:lnTo>
                  <a:pt x="9854748" y="361425"/>
                </a:lnTo>
                <a:lnTo>
                  <a:pt x="9854748" y="393937"/>
                </a:lnTo>
                <a:lnTo>
                  <a:pt x="9850684" y="424372"/>
                </a:lnTo>
                <a:lnTo>
                  <a:pt x="9860799" y="446679"/>
                </a:lnTo>
                <a:lnTo>
                  <a:pt x="9868927" y="365399"/>
                </a:lnTo>
                <a:lnTo>
                  <a:pt x="9883106" y="365399"/>
                </a:lnTo>
                <a:lnTo>
                  <a:pt x="9895298" y="397911"/>
                </a:lnTo>
                <a:lnTo>
                  <a:pt x="9901439" y="397911"/>
                </a:lnTo>
                <a:lnTo>
                  <a:pt x="9901439" y="428346"/>
                </a:lnTo>
                <a:lnTo>
                  <a:pt x="9909567" y="428346"/>
                </a:lnTo>
                <a:lnTo>
                  <a:pt x="9917696" y="501497"/>
                </a:lnTo>
                <a:lnTo>
                  <a:pt x="9923836" y="501497"/>
                </a:lnTo>
                <a:lnTo>
                  <a:pt x="9923836" y="550265"/>
                </a:lnTo>
                <a:lnTo>
                  <a:pt x="9942079" y="556316"/>
                </a:lnTo>
                <a:lnTo>
                  <a:pt x="9942079" y="574559"/>
                </a:lnTo>
                <a:lnTo>
                  <a:pt x="9950207" y="574559"/>
                </a:lnTo>
                <a:lnTo>
                  <a:pt x="9950207" y="600930"/>
                </a:lnTo>
                <a:lnTo>
                  <a:pt x="9958336" y="600930"/>
                </a:lnTo>
                <a:lnTo>
                  <a:pt x="9964386" y="649698"/>
                </a:lnTo>
                <a:lnTo>
                  <a:pt x="9976578" y="649698"/>
                </a:lnTo>
                <a:lnTo>
                  <a:pt x="9980642" y="590815"/>
                </a:lnTo>
                <a:lnTo>
                  <a:pt x="9990847" y="537983"/>
                </a:lnTo>
                <a:lnTo>
                  <a:pt x="10009181" y="487228"/>
                </a:lnTo>
                <a:lnTo>
                  <a:pt x="10023359" y="434396"/>
                </a:lnTo>
                <a:lnTo>
                  <a:pt x="10017308" y="312476"/>
                </a:lnTo>
                <a:lnTo>
                  <a:pt x="10039616" y="312476"/>
                </a:lnTo>
                <a:lnTo>
                  <a:pt x="10045666" y="434396"/>
                </a:lnTo>
                <a:lnTo>
                  <a:pt x="10063909" y="434396"/>
                </a:lnTo>
                <a:lnTo>
                  <a:pt x="10072037" y="468895"/>
                </a:lnTo>
                <a:lnTo>
                  <a:pt x="10057858" y="468895"/>
                </a:lnTo>
                <a:lnTo>
                  <a:pt x="10057858" y="452639"/>
                </a:lnTo>
                <a:lnTo>
                  <a:pt x="10045666" y="452639"/>
                </a:lnTo>
                <a:lnTo>
                  <a:pt x="10045666" y="663877"/>
                </a:lnTo>
                <a:lnTo>
                  <a:pt x="10057858" y="663877"/>
                </a:lnTo>
                <a:lnTo>
                  <a:pt x="10057858" y="690248"/>
                </a:lnTo>
                <a:lnTo>
                  <a:pt x="10063909" y="690248"/>
                </a:lnTo>
                <a:lnTo>
                  <a:pt x="10067974" y="686184"/>
                </a:lnTo>
                <a:lnTo>
                  <a:pt x="10067974" y="682120"/>
                </a:lnTo>
                <a:lnTo>
                  <a:pt x="10067974" y="682120"/>
                </a:lnTo>
                <a:lnTo>
                  <a:pt x="10067974" y="682120"/>
                </a:lnTo>
                <a:lnTo>
                  <a:pt x="10072037" y="678056"/>
                </a:lnTo>
                <a:lnTo>
                  <a:pt x="10086215" y="690248"/>
                </a:lnTo>
                <a:lnTo>
                  <a:pt x="10086215" y="615109"/>
                </a:lnTo>
                <a:lnTo>
                  <a:pt x="10080075" y="615109"/>
                </a:lnTo>
                <a:lnTo>
                  <a:pt x="10080075" y="550085"/>
                </a:lnTo>
                <a:lnTo>
                  <a:pt x="10057768" y="479010"/>
                </a:lnTo>
                <a:lnTo>
                  <a:pt x="10080075" y="479010"/>
                </a:lnTo>
                <a:lnTo>
                  <a:pt x="10086215" y="515586"/>
                </a:lnTo>
                <a:lnTo>
                  <a:pt x="10098408" y="515586"/>
                </a:lnTo>
                <a:lnTo>
                  <a:pt x="10098408" y="556226"/>
                </a:lnTo>
                <a:lnTo>
                  <a:pt x="10104458" y="556226"/>
                </a:lnTo>
                <a:lnTo>
                  <a:pt x="10104458" y="574469"/>
                </a:lnTo>
                <a:lnTo>
                  <a:pt x="10112587" y="574469"/>
                </a:lnTo>
                <a:lnTo>
                  <a:pt x="10112587" y="608968"/>
                </a:lnTo>
                <a:lnTo>
                  <a:pt x="10120715" y="608968"/>
                </a:lnTo>
                <a:lnTo>
                  <a:pt x="10120715" y="637416"/>
                </a:lnTo>
                <a:lnTo>
                  <a:pt x="10126855" y="637416"/>
                </a:lnTo>
                <a:lnTo>
                  <a:pt x="10139048" y="696299"/>
                </a:lnTo>
                <a:lnTo>
                  <a:pt x="10145098" y="696299"/>
                </a:lnTo>
                <a:lnTo>
                  <a:pt x="10153227" y="678056"/>
                </a:lnTo>
                <a:lnTo>
                  <a:pt x="10161355" y="659813"/>
                </a:lnTo>
                <a:lnTo>
                  <a:pt x="10161355" y="631365"/>
                </a:lnTo>
                <a:lnTo>
                  <a:pt x="10139048" y="556226"/>
                </a:lnTo>
                <a:lnTo>
                  <a:pt x="10161355" y="568418"/>
                </a:lnTo>
                <a:lnTo>
                  <a:pt x="10163341" y="582597"/>
                </a:lnTo>
                <a:lnTo>
                  <a:pt x="10171470" y="611045"/>
                </a:lnTo>
                <a:lnTo>
                  <a:pt x="10179598" y="645544"/>
                </a:lnTo>
                <a:lnTo>
                  <a:pt x="10185648" y="673992"/>
                </a:lnTo>
                <a:lnTo>
                  <a:pt x="10197840" y="700363"/>
                </a:lnTo>
                <a:lnTo>
                  <a:pt x="10201904" y="712555"/>
                </a:lnTo>
                <a:lnTo>
                  <a:pt x="10203891" y="673992"/>
                </a:lnTo>
                <a:lnTo>
                  <a:pt x="10207956" y="641480"/>
                </a:lnTo>
                <a:lnTo>
                  <a:pt x="10207956" y="600840"/>
                </a:lnTo>
                <a:lnTo>
                  <a:pt x="10201904" y="550085"/>
                </a:lnTo>
                <a:lnTo>
                  <a:pt x="10226288" y="550085"/>
                </a:lnTo>
                <a:lnTo>
                  <a:pt x="10230353" y="596776"/>
                </a:lnTo>
                <a:lnTo>
                  <a:pt x="10244531" y="641480"/>
                </a:lnTo>
                <a:lnTo>
                  <a:pt x="10260788" y="678056"/>
                </a:lnTo>
                <a:lnTo>
                  <a:pt x="10260788" y="722760"/>
                </a:lnTo>
                <a:lnTo>
                  <a:pt x="10266928" y="722760"/>
                </a:lnTo>
                <a:lnTo>
                  <a:pt x="10242544" y="452639"/>
                </a:lnTo>
                <a:lnTo>
                  <a:pt x="10234416" y="452639"/>
                </a:lnTo>
                <a:lnTo>
                  <a:pt x="10226288" y="405948"/>
                </a:lnTo>
                <a:lnTo>
                  <a:pt x="10220238" y="393756"/>
                </a:lnTo>
                <a:lnTo>
                  <a:pt x="10216173" y="387706"/>
                </a:lnTo>
                <a:lnTo>
                  <a:pt x="10208045" y="379578"/>
                </a:lnTo>
                <a:lnTo>
                  <a:pt x="10203981" y="371450"/>
                </a:lnTo>
                <a:lnTo>
                  <a:pt x="10197930" y="361335"/>
                </a:lnTo>
                <a:lnTo>
                  <a:pt x="10193867" y="347156"/>
                </a:lnTo>
                <a:lnTo>
                  <a:pt x="10220238" y="365399"/>
                </a:lnTo>
                <a:lnTo>
                  <a:pt x="10242544" y="393847"/>
                </a:lnTo>
                <a:lnTo>
                  <a:pt x="10260788" y="430423"/>
                </a:lnTo>
                <a:lnTo>
                  <a:pt x="10274966" y="475127"/>
                </a:lnTo>
                <a:lnTo>
                  <a:pt x="10289145" y="515767"/>
                </a:lnTo>
                <a:lnTo>
                  <a:pt x="10301337" y="550265"/>
                </a:lnTo>
                <a:lnTo>
                  <a:pt x="10301337" y="601020"/>
                </a:lnTo>
                <a:lnTo>
                  <a:pt x="10315515" y="609148"/>
                </a:lnTo>
                <a:lnTo>
                  <a:pt x="10307387" y="623327"/>
                </a:lnTo>
                <a:lnTo>
                  <a:pt x="10323644" y="631455"/>
                </a:lnTo>
                <a:lnTo>
                  <a:pt x="10323644" y="663967"/>
                </a:lnTo>
                <a:lnTo>
                  <a:pt x="10329785" y="663967"/>
                </a:lnTo>
                <a:lnTo>
                  <a:pt x="10329785" y="690338"/>
                </a:lnTo>
                <a:lnTo>
                  <a:pt x="10341977" y="690338"/>
                </a:lnTo>
                <a:lnTo>
                  <a:pt x="10346041" y="714722"/>
                </a:lnTo>
                <a:lnTo>
                  <a:pt x="10346041" y="741093"/>
                </a:lnTo>
                <a:lnTo>
                  <a:pt x="10356246" y="759336"/>
                </a:lnTo>
                <a:lnTo>
                  <a:pt x="10360311" y="704517"/>
                </a:lnTo>
                <a:lnTo>
                  <a:pt x="10364374" y="651685"/>
                </a:lnTo>
                <a:lnTo>
                  <a:pt x="10356246" y="609058"/>
                </a:lnTo>
                <a:lnTo>
                  <a:pt x="10356246" y="542047"/>
                </a:lnTo>
                <a:lnTo>
                  <a:pt x="10348118" y="542047"/>
                </a:lnTo>
                <a:lnTo>
                  <a:pt x="10342068" y="487228"/>
                </a:lnTo>
                <a:lnTo>
                  <a:pt x="10329876" y="487228"/>
                </a:lnTo>
                <a:lnTo>
                  <a:pt x="10325811" y="475036"/>
                </a:lnTo>
                <a:lnTo>
                  <a:pt x="10319760" y="470972"/>
                </a:lnTo>
                <a:lnTo>
                  <a:pt x="10315696" y="464921"/>
                </a:lnTo>
                <a:lnTo>
                  <a:pt x="10311633" y="460857"/>
                </a:lnTo>
                <a:lnTo>
                  <a:pt x="10307568" y="448666"/>
                </a:lnTo>
                <a:lnTo>
                  <a:pt x="10307568" y="434487"/>
                </a:lnTo>
                <a:lnTo>
                  <a:pt x="10323824" y="446679"/>
                </a:lnTo>
                <a:lnTo>
                  <a:pt x="10275056" y="357271"/>
                </a:lnTo>
                <a:lnTo>
                  <a:pt x="10289236" y="357271"/>
                </a:lnTo>
                <a:lnTo>
                  <a:pt x="10364374" y="468986"/>
                </a:lnTo>
                <a:lnTo>
                  <a:pt x="10364374" y="487228"/>
                </a:lnTo>
                <a:lnTo>
                  <a:pt x="10370425" y="487228"/>
                </a:lnTo>
                <a:lnTo>
                  <a:pt x="10370425" y="501407"/>
                </a:lnTo>
                <a:lnTo>
                  <a:pt x="10382617" y="501407"/>
                </a:lnTo>
                <a:lnTo>
                  <a:pt x="10388667" y="550175"/>
                </a:lnTo>
                <a:lnTo>
                  <a:pt x="10396795" y="550175"/>
                </a:lnTo>
                <a:lnTo>
                  <a:pt x="10396795" y="568418"/>
                </a:lnTo>
                <a:lnTo>
                  <a:pt x="10404924" y="568418"/>
                </a:lnTo>
                <a:lnTo>
                  <a:pt x="10404924" y="600930"/>
                </a:lnTo>
                <a:lnTo>
                  <a:pt x="10410975" y="600930"/>
                </a:lnTo>
                <a:lnTo>
                  <a:pt x="10423167" y="655749"/>
                </a:lnTo>
                <a:lnTo>
                  <a:pt x="10429218" y="655749"/>
                </a:lnTo>
                <a:lnTo>
                  <a:pt x="10433282" y="586661"/>
                </a:lnTo>
                <a:lnTo>
                  <a:pt x="10437345" y="515586"/>
                </a:lnTo>
                <a:lnTo>
                  <a:pt x="10441410" y="442434"/>
                </a:lnTo>
                <a:lnTo>
                  <a:pt x="10441410" y="371359"/>
                </a:lnTo>
                <a:lnTo>
                  <a:pt x="10429218" y="306335"/>
                </a:lnTo>
                <a:lnTo>
                  <a:pt x="10429218" y="243388"/>
                </a:lnTo>
                <a:lnTo>
                  <a:pt x="10423167" y="243388"/>
                </a:lnTo>
                <a:lnTo>
                  <a:pt x="10415038" y="212954"/>
                </a:lnTo>
                <a:lnTo>
                  <a:pt x="10415038" y="186583"/>
                </a:lnTo>
                <a:lnTo>
                  <a:pt x="10419102" y="164276"/>
                </a:lnTo>
                <a:lnTo>
                  <a:pt x="10419102" y="146033"/>
                </a:lnTo>
                <a:lnTo>
                  <a:pt x="10410975" y="135918"/>
                </a:lnTo>
                <a:lnTo>
                  <a:pt x="10415038" y="131854"/>
                </a:lnTo>
                <a:lnTo>
                  <a:pt x="10415038" y="131854"/>
                </a:lnTo>
                <a:lnTo>
                  <a:pt x="10415038" y="131854"/>
                </a:lnTo>
                <a:lnTo>
                  <a:pt x="10415038" y="131854"/>
                </a:lnTo>
                <a:lnTo>
                  <a:pt x="10419102" y="131854"/>
                </a:lnTo>
                <a:lnTo>
                  <a:pt x="10423167" y="127790"/>
                </a:lnTo>
                <a:lnTo>
                  <a:pt x="10423167" y="121920"/>
                </a:lnTo>
                <a:lnTo>
                  <a:pt x="10427230" y="121920"/>
                </a:lnTo>
                <a:lnTo>
                  <a:pt x="10429307" y="121920"/>
                </a:lnTo>
                <a:lnTo>
                  <a:pt x="10433372" y="121920"/>
                </a:lnTo>
                <a:lnTo>
                  <a:pt x="10433372" y="123907"/>
                </a:lnTo>
                <a:lnTo>
                  <a:pt x="10433372" y="123907"/>
                </a:lnTo>
                <a:lnTo>
                  <a:pt x="10437435" y="127971"/>
                </a:lnTo>
                <a:lnTo>
                  <a:pt x="10445564" y="146214"/>
                </a:lnTo>
                <a:lnTo>
                  <a:pt x="10445564" y="172585"/>
                </a:lnTo>
                <a:lnTo>
                  <a:pt x="10441500" y="198955"/>
                </a:lnTo>
                <a:lnTo>
                  <a:pt x="10445564" y="225326"/>
                </a:lnTo>
                <a:lnTo>
                  <a:pt x="10463897" y="294414"/>
                </a:lnTo>
                <a:lnTo>
                  <a:pt x="10478075" y="367566"/>
                </a:lnTo>
                <a:lnTo>
                  <a:pt x="10492255" y="434577"/>
                </a:lnTo>
                <a:lnTo>
                  <a:pt x="10492255" y="493460"/>
                </a:lnTo>
                <a:lnTo>
                  <a:pt x="10504447" y="493460"/>
                </a:lnTo>
                <a:lnTo>
                  <a:pt x="10508510" y="523895"/>
                </a:lnTo>
                <a:lnTo>
                  <a:pt x="10508510" y="560471"/>
                </a:lnTo>
                <a:lnTo>
                  <a:pt x="10504447" y="592983"/>
                </a:lnTo>
                <a:lnTo>
                  <a:pt x="10508510" y="627482"/>
                </a:lnTo>
                <a:lnTo>
                  <a:pt x="10518625" y="649788"/>
                </a:lnTo>
                <a:lnTo>
                  <a:pt x="10532805" y="446679"/>
                </a:lnTo>
                <a:lnTo>
                  <a:pt x="10544996" y="446679"/>
                </a:lnTo>
                <a:lnTo>
                  <a:pt x="10549060" y="412180"/>
                </a:lnTo>
                <a:lnTo>
                  <a:pt x="10549060" y="367476"/>
                </a:lnTo>
                <a:lnTo>
                  <a:pt x="10544996" y="320785"/>
                </a:lnTo>
                <a:lnTo>
                  <a:pt x="10544996" y="267953"/>
                </a:lnTo>
                <a:lnTo>
                  <a:pt x="10544996" y="225326"/>
                </a:lnTo>
                <a:lnTo>
                  <a:pt x="10567303" y="231377"/>
                </a:lnTo>
                <a:lnTo>
                  <a:pt x="10551048" y="664057"/>
                </a:lnTo>
                <a:lnTo>
                  <a:pt x="10551048" y="690428"/>
                </a:lnTo>
                <a:lnTo>
                  <a:pt x="10549060" y="722940"/>
                </a:lnTo>
                <a:lnTo>
                  <a:pt x="10549060" y="759516"/>
                </a:lnTo>
                <a:lnTo>
                  <a:pt x="10549060" y="796092"/>
                </a:lnTo>
                <a:lnTo>
                  <a:pt x="10551048" y="826527"/>
                </a:lnTo>
                <a:lnTo>
                  <a:pt x="10559175" y="844770"/>
                </a:lnTo>
                <a:lnTo>
                  <a:pt x="10563239" y="818399"/>
                </a:lnTo>
                <a:lnTo>
                  <a:pt x="10567303" y="781823"/>
                </a:lnTo>
                <a:lnTo>
                  <a:pt x="10577418" y="741183"/>
                </a:lnTo>
                <a:lnTo>
                  <a:pt x="10585546" y="708671"/>
                </a:lnTo>
                <a:lnTo>
                  <a:pt x="10591597" y="690428"/>
                </a:lnTo>
                <a:lnTo>
                  <a:pt x="10595661" y="686364"/>
                </a:lnTo>
                <a:lnTo>
                  <a:pt x="10595661" y="682300"/>
                </a:lnTo>
                <a:lnTo>
                  <a:pt x="10595661" y="682300"/>
                </a:lnTo>
                <a:lnTo>
                  <a:pt x="10599724" y="682300"/>
                </a:lnTo>
                <a:lnTo>
                  <a:pt x="10603789" y="682300"/>
                </a:lnTo>
                <a:lnTo>
                  <a:pt x="10607852" y="678236"/>
                </a:lnTo>
                <a:lnTo>
                  <a:pt x="10607852" y="722940"/>
                </a:lnTo>
                <a:lnTo>
                  <a:pt x="10613904" y="722940"/>
                </a:lnTo>
                <a:lnTo>
                  <a:pt x="10626096" y="590905"/>
                </a:lnTo>
                <a:lnTo>
                  <a:pt x="10630160" y="578714"/>
                </a:lnTo>
                <a:lnTo>
                  <a:pt x="10636210" y="560471"/>
                </a:lnTo>
                <a:lnTo>
                  <a:pt x="10644339" y="538164"/>
                </a:lnTo>
                <a:lnTo>
                  <a:pt x="10640275" y="515857"/>
                </a:lnTo>
                <a:lnTo>
                  <a:pt x="10626096" y="509806"/>
                </a:lnTo>
                <a:lnTo>
                  <a:pt x="10626096" y="493550"/>
                </a:lnTo>
                <a:lnTo>
                  <a:pt x="10640275" y="493550"/>
                </a:lnTo>
                <a:lnTo>
                  <a:pt x="10666645" y="209160"/>
                </a:lnTo>
                <a:lnTo>
                  <a:pt x="10680825" y="209160"/>
                </a:lnTo>
                <a:lnTo>
                  <a:pt x="10666645" y="568689"/>
                </a:lnTo>
                <a:lnTo>
                  <a:pt x="10672696" y="568689"/>
                </a:lnTo>
                <a:lnTo>
                  <a:pt x="10672696" y="590996"/>
                </a:lnTo>
                <a:lnTo>
                  <a:pt x="10680825" y="590996"/>
                </a:lnTo>
                <a:lnTo>
                  <a:pt x="10684888" y="611316"/>
                </a:lnTo>
                <a:lnTo>
                  <a:pt x="10688952" y="637687"/>
                </a:lnTo>
                <a:lnTo>
                  <a:pt x="10688952" y="664057"/>
                </a:lnTo>
                <a:lnTo>
                  <a:pt x="10695003" y="678236"/>
                </a:lnTo>
                <a:lnTo>
                  <a:pt x="10735643" y="312567"/>
                </a:lnTo>
                <a:lnTo>
                  <a:pt x="10753976" y="312567"/>
                </a:lnTo>
                <a:lnTo>
                  <a:pt x="10762105" y="357271"/>
                </a:lnTo>
                <a:lnTo>
                  <a:pt x="10762105" y="361335"/>
                </a:lnTo>
                <a:lnTo>
                  <a:pt x="10758040" y="361335"/>
                </a:lnTo>
                <a:lnTo>
                  <a:pt x="10758040" y="361335"/>
                </a:lnTo>
                <a:lnTo>
                  <a:pt x="10753976" y="357271"/>
                </a:lnTo>
                <a:lnTo>
                  <a:pt x="10753976" y="361335"/>
                </a:lnTo>
                <a:lnTo>
                  <a:pt x="10753976" y="365399"/>
                </a:lnTo>
                <a:lnTo>
                  <a:pt x="10762105" y="365399"/>
                </a:lnTo>
                <a:lnTo>
                  <a:pt x="10762105" y="468986"/>
                </a:lnTo>
                <a:lnTo>
                  <a:pt x="10770232" y="468986"/>
                </a:lnTo>
                <a:lnTo>
                  <a:pt x="10788565" y="312567"/>
                </a:lnTo>
                <a:lnTo>
                  <a:pt x="10762195" y="306516"/>
                </a:lnTo>
                <a:lnTo>
                  <a:pt x="10762195" y="290260"/>
                </a:lnTo>
                <a:lnTo>
                  <a:pt x="10772310" y="286196"/>
                </a:lnTo>
                <a:lnTo>
                  <a:pt x="10780437" y="286196"/>
                </a:lnTo>
                <a:lnTo>
                  <a:pt x="10788565" y="284209"/>
                </a:lnTo>
                <a:lnTo>
                  <a:pt x="10794616" y="280145"/>
                </a:lnTo>
                <a:lnTo>
                  <a:pt x="10802745" y="276081"/>
                </a:lnTo>
                <a:lnTo>
                  <a:pt x="10810872" y="276081"/>
                </a:lnTo>
                <a:lnTo>
                  <a:pt x="10810872" y="312657"/>
                </a:lnTo>
                <a:lnTo>
                  <a:pt x="10833179" y="330900"/>
                </a:lnTo>
                <a:lnTo>
                  <a:pt x="10857563" y="361335"/>
                </a:lnTo>
                <a:lnTo>
                  <a:pt x="10883934" y="393847"/>
                </a:lnTo>
                <a:lnTo>
                  <a:pt x="10906241" y="428346"/>
                </a:lnTo>
                <a:lnTo>
                  <a:pt x="10916356" y="452730"/>
                </a:lnTo>
                <a:lnTo>
                  <a:pt x="10924484" y="452730"/>
                </a:lnTo>
                <a:lnTo>
                  <a:pt x="10902177" y="349143"/>
                </a:lnTo>
                <a:lnTo>
                  <a:pt x="10875806" y="257748"/>
                </a:lnTo>
                <a:lnTo>
                  <a:pt x="10869755" y="190737"/>
                </a:lnTo>
                <a:lnTo>
                  <a:pt x="10853499" y="154161"/>
                </a:lnTo>
                <a:lnTo>
                  <a:pt x="10843385" y="109457"/>
                </a:lnTo>
                <a:lnTo>
                  <a:pt x="10857563" y="109457"/>
                </a:lnTo>
                <a:lnTo>
                  <a:pt x="10910395" y="275991"/>
                </a:lnTo>
                <a:lnTo>
                  <a:pt x="10910395" y="306426"/>
                </a:lnTo>
                <a:lnTo>
                  <a:pt x="10916446" y="306426"/>
                </a:lnTo>
                <a:lnTo>
                  <a:pt x="10924574" y="365308"/>
                </a:lnTo>
                <a:lnTo>
                  <a:pt x="10932702" y="365308"/>
                </a:lnTo>
                <a:lnTo>
                  <a:pt x="10932702" y="357180"/>
                </a:lnTo>
                <a:lnTo>
                  <a:pt x="10938753" y="357180"/>
                </a:lnTo>
                <a:lnTo>
                  <a:pt x="10957086" y="365308"/>
                </a:lnTo>
                <a:lnTo>
                  <a:pt x="10955099" y="397820"/>
                </a:lnTo>
                <a:lnTo>
                  <a:pt x="10951035" y="434396"/>
                </a:lnTo>
                <a:lnTo>
                  <a:pt x="10938843" y="434396"/>
                </a:lnTo>
                <a:lnTo>
                  <a:pt x="10938843" y="442524"/>
                </a:lnTo>
                <a:lnTo>
                  <a:pt x="10942906" y="442524"/>
                </a:lnTo>
                <a:lnTo>
                  <a:pt x="10942906" y="442524"/>
                </a:lnTo>
                <a:lnTo>
                  <a:pt x="10946971" y="438460"/>
                </a:lnTo>
                <a:lnTo>
                  <a:pt x="10946971" y="442524"/>
                </a:lnTo>
                <a:lnTo>
                  <a:pt x="10951035" y="446588"/>
                </a:lnTo>
                <a:lnTo>
                  <a:pt x="10951035" y="493279"/>
                </a:lnTo>
                <a:lnTo>
                  <a:pt x="10965214" y="493279"/>
                </a:lnTo>
                <a:lnTo>
                  <a:pt x="10961150" y="470972"/>
                </a:lnTo>
                <a:lnTo>
                  <a:pt x="10965214" y="446588"/>
                </a:lnTo>
                <a:lnTo>
                  <a:pt x="10965214" y="412090"/>
                </a:lnTo>
                <a:lnTo>
                  <a:pt x="10965214" y="168611"/>
                </a:lnTo>
                <a:lnTo>
                  <a:pt x="10979393" y="168611"/>
                </a:lnTo>
                <a:lnTo>
                  <a:pt x="10979393" y="276262"/>
                </a:lnTo>
                <a:lnTo>
                  <a:pt x="10991584" y="276262"/>
                </a:lnTo>
                <a:lnTo>
                  <a:pt x="10979393" y="290440"/>
                </a:lnTo>
                <a:lnTo>
                  <a:pt x="10991584" y="312747"/>
                </a:lnTo>
                <a:lnTo>
                  <a:pt x="10987521" y="316811"/>
                </a:lnTo>
                <a:lnTo>
                  <a:pt x="10983457" y="316811"/>
                </a:lnTo>
                <a:lnTo>
                  <a:pt x="10979393" y="316811"/>
                </a:lnTo>
                <a:lnTo>
                  <a:pt x="10979393" y="320875"/>
                </a:lnTo>
                <a:lnTo>
                  <a:pt x="10979393" y="324939"/>
                </a:lnTo>
                <a:lnTo>
                  <a:pt x="10991584" y="324939"/>
                </a:lnTo>
                <a:lnTo>
                  <a:pt x="10991584" y="387886"/>
                </a:lnTo>
                <a:lnTo>
                  <a:pt x="10997636" y="387886"/>
                </a:lnTo>
                <a:lnTo>
                  <a:pt x="10997636" y="330990"/>
                </a:lnTo>
                <a:lnTo>
                  <a:pt x="11013892" y="330990"/>
                </a:lnTo>
                <a:lnTo>
                  <a:pt x="11020033" y="387886"/>
                </a:lnTo>
                <a:lnTo>
                  <a:pt x="11036289" y="442705"/>
                </a:lnTo>
                <a:lnTo>
                  <a:pt x="11046404" y="497524"/>
                </a:lnTo>
                <a:lnTo>
                  <a:pt x="11054532" y="556407"/>
                </a:lnTo>
                <a:lnTo>
                  <a:pt x="11072774" y="556407"/>
                </a:lnTo>
                <a:lnTo>
                  <a:pt x="11076839" y="586842"/>
                </a:lnTo>
                <a:lnTo>
                  <a:pt x="11082889" y="619353"/>
                </a:lnTo>
                <a:lnTo>
                  <a:pt x="11095082" y="637596"/>
                </a:lnTo>
                <a:lnTo>
                  <a:pt x="11097068" y="596956"/>
                </a:lnTo>
                <a:lnTo>
                  <a:pt x="11101132" y="560380"/>
                </a:lnTo>
                <a:lnTo>
                  <a:pt x="11113325" y="527868"/>
                </a:lnTo>
                <a:lnTo>
                  <a:pt x="11113325" y="460857"/>
                </a:lnTo>
                <a:lnTo>
                  <a:pt x="11119465" y="460857"/>
                </a:lnTo>
                <a:lnTo>
                  <a:pt x="11119465" y="387706"/>
                </a:lnTo>
                <a:lnTo>
                  <a:pt x="11127593" y="387706"/>
                </a:lnTo>
                <a:lnTo>
                  <a:pt x="11131657" y="353207"/>
                </a:lnTo>
                <a:lnTo>
                  <a:pt x="11131657" y="316631"/>
                </a:lnTo>
                <a:lnTo>
                  <a:pt x="11131657" y="280055"/>
                </a:lnTo>
                <a:lnTo>
                  <a:pt x="11135722" y="249620"/>
                </a:lnTo>
                <a:lnTo>
                  <a:pt x="11141772" y="249620"/>
                </a:lnTo>
                <a:lnTo>
                  <a:pt x="11141772" y="379578"/>
                </a:lnTo>
                <a:lnTo>
                  <a:pt x="11160105" y="379578"/>
                </a:lnTo>
                <a:lnTo>
                  <a:pt x="11158028" y="389692"/>
                </a:lnTo>
                <a:lnTo>
                  <a:pt x="11158028" y="397820"/>
                </a:lnTo>
                <a:lnTo>
                  <a:pt x="11153965" y="405948"/>
                </a:lnTo>
                <a:lnTo>
                  <a:pt x="11153965" y="411999"/>
                </a:lnTo>
                <a:lnTo>
                  <a:pt x="11176271" y="405948"/>
                </a:lnTo>
                <a:lnTo>
                  <a:pt x="11168143" y="420127"/>
                </a:lnTo>
                <a:lnTo>
                  <a:pt x="11182321" y="428255"/>
                </a:lnTo>
                <a:lnTo>
                  <a:pt x="11182321" y="452639"/>
                </a:lnTo>
                <a:lnTo>
                  <a:pt x="11194514" y="452639"/>
                </a:lnTo>
                <a:lnTo>
                  <a:pt x="11194514" y="468895"/>
                </a:lnTo>
                <a:lnTo>
                  <a:pt x="11200564" y="468895"/>
                </a:lnTo>
                <a:lnTo>
                  <a:pt x="11200564" y="493279"/>
                </a:lnTo>
                <a:lnTo>
                  <a:pt x="11208693" y="493279"/>
                </a:lnTo>
                <a:lnTo>
                  <a:pt x="11208693" y="515586"/>
                </a:lnTo>
                <a:lnTo>
                  <a:pt x="11216821" y="515586"/>
                </a:lnTo>
                <a:lnTo>
                  <a:pt x="11216821" y="541957"/>
                </a:lnTo>
                <a:lnTo>
                  <a:pt x="11222961" y="541957"/>
                </a:lnTo>
                <a:lnTo>
                  <a:pt x="11222961" y="574469"/>
                </a:lnTo>
                <a:lnTo>
                  <a:pt x="11235154" y="574469"/>
                </a:lnTo>
                <a:lnTo>
                  <a:pt x="11241204" y="649608"/>
                </a:lnTo>
                <a:lnTo>
                  <a:pt x="11249333" y="649608"/>
                </a:lnTo>
                <a:lnTo>
                  <a:pt x="11253396" y="671915"/>
                </a:lnTo>
                <a:lnTo>
                  <a:pt x="11253396" y="700363"/>
                </a:lnTo>
                <a:lnTo>
                  <a:pt x="11253396" y="732875"/>
                </a:lnTo>
                <a:lnTo>
                  <a:pt x="11257461" y="759245"/>
                </a:lnTo>
                <a:lnTo>
                  <a:pt x="11263601" y="777488"/>
                </a:lnTo>
                <a:lnTo>
                  <a:pt x="11263601" y="733326"/>
                </a:lnTo>
                <a:lnTo>
                  <a:pt x="11263601" y="686635"/>
                </a:lnTo>
                <a:lnTo>
                  <a:pt x="11263601" y="645995"/>
                </a:lnTo>
                <a:lnTo>
                  <a:pt x="11263601" y="615560"/>
                </a:lnTo>
                <a:lnTo>
                  <a:pt x="11267666" y="615560"/>
                </a:lnTo>
                <a:lnTo>
                  <a:pt x="11267666" y="611406"/>
                </a:lnTo>
                <a:lnTo>
                  <a:pt x="11271730" y="609419"/>
                </a:lnTo>
                <a:lnTo>
                  <a:pt x="11275794" y="601291"/>
                </a:lnTo>
                <a:lnTo>
                  <a:pt x="11275794" y="591176"/>
                </a:lnTo>
                <a:lnTo>
                  <a:pt x="11263601" y="591176"/>
                </a:lnTo>
                <a:lnTo>
                  <a:pt x="11263601" y="550536"/>
                </a:lnTo>
                <a:lnTo>
                  <a:pt x="11257461" y="550536"/>
                </a:lnTo>
                <a:lnTo>
                  <a:pt x="11253396" y="546472"/>
                </a:lnTo>
                <a:lnTo>
                  <a:pt x="11253396" y="538344"/>
                </a:lnTo>
                <a:lnTo>
                  <a:pt x="11253396" y="534280"/>
                </a:lnTo>
                <a:lnTo>
                  <a:pt x="11249333" y="528230"/>
                </a:lnTo>
                <a:lnTo>
                  <a:pt x="11249333" y="516038"/>
                </a:lnTo>
                <a:lnTo>
                  <a:pt x="11263601" y="528230"/>
                </a:lnTo>
                <a:lnTo>
                  <a:pt x="11263601" y="501859"/>
                </a:lnTo>
                <a:lnTo>
                  <a:pt x="11289973" y="509987"/>
                </a:lnTo>
                <a:lnTo>
                  <a:pt x="11294036" y="534371"/>
                </a:lnTo>
                <a:lnTo>
                  <a:pt x="11300178" y="556678"/>
                </a:lnTo>
                <a:lnTo>
                  <a:pt x="11304241" y="574920"/>
                </a:lnTo>
                <a:lnTo>
                  <a:pt x="11304241" y="623688"/>
                </a:lnTo>
                <a:lnTo>
                  <a:pt x="11330613" y="631816"/>
                </a:lnTo>
                <a:lnTo>
                  <a:pt x="11330613" y="637867"/>
                </a:lnTo>
                <a:lnTo>
                  <a:pt x="11322484" y="652046"/>
                </a:lnTo>
                <a:lnTo>
                  <a:pt x="11320407" y="678417"/>
                </a:lnTo>
                <a:lnTo>
                  <a:pt x="11320407" y="708852"/>
                </a:lnTo>
                <a:lnTo>
                  <a:pt x="11322484" y="731159"/>
                </a:lnTo>
                <a:lnTo>
                  <a:pt x="11330613" y="731159"/>
                </a:lnTo>
                <a:lnTo>
                  <a:pt x="11344791" y="940409"/>
                </a:lnTo>
                <a:lnTo>
                  <a:pt x="11363124" y="940409"/>
                </a:lnTo>
                <a:lnTo>
                  <a:pt x="11367189" y="871321"/>
                </a:lnTo>
                <a:lnTo>
                  <a:pt x="11371253" y="794105"/>
                </a:lnTo>
                <a:lnTo>
                  <a:pt x="11371253" y="712825"/>
                </a:lnTo>
                <a:lnTo>
                  <a:pt x="11371253" y="623417"/>
                </a:lnTo>
                <a:lnTo>
                  <a:pt x="11363124" y="623417"/>
                </a:lnTo>
                <a:lnTo>
                  <a:pt x="11363124" y="574649"/>
                </a:lnTo>
                <a:lnTo>
                  <a:pt x="11357074" y="574649"/>
                </a:lnTo>
                <a:lnTo>
                  <a:pt x="11344881" y="515767"/>
                </a:lnTo>
                <a:lnTo>
                  <a:pt x="11357074" y="515767"/>
                </a:lnTo>
                <a:lnTo>
                  <a:pt x="11357074" y="527959"/>
                </a:lnTo>
                <a:lnTo>
                  <a:pt x="11367279" y="542137"/>
                </a:lnTo>
                <a:lnTo>
                  <a:pt x="11375407" y="556316"/>
                </a:lnTo>
                <a:lnTo>
                  <a:pt x="11375407" y="574559"/>
                </a:lnTo>
                <a:lnTo>
                  <a:pt x="11379471" y="600930"/>
                </a:lnTo>
                <a:lnTo>
                  <a:pt x="11385521" y="600930"/>
                </a:lnTo>
                <a:lnTo>
                  <a:pt x="11385521" y="649698"/>
                </a:lnTo>
                <a:lnTo>
                  <a:pt x="11397714" y="649698"/>
                </a:lnTo>
                <a:lnTo>
                  <a:pt x="11397714" y="678146"/>
                </a:lnTo>
                <a:lnTo>
                  <a:pt x="11403855" y="678146"/>
                </a:lnTo>
                <a:lnTo>
                  <a:pt x="11407919" y="708581"/>
                </a:lnTo>
                <a:lnTo>
                  <a:pt x="11407919" y="732965"/>
                </a:lnTo>
                <a:lnTo>
                  <a:pt x="11407919" y="755272"/>
                </a:lnTo>
                <a:lnTo>
                  <a:pt x="11420111" y="777578"/>
                </a:lnTo>
                <a:lnTo>
                  <a:pt x="11422098" y="714632"/>
                </a:lnTo>
                <a:lnTo>
                  <a:pt x="11426161" y="651685"/>
                </a:lnTo>
                <a:lnTo>
                  <a:pt x="11430226" y="590725"/>
                </a:lnTo>
                <a:lnTo>
                  <a:pt x="11420111" y="533829"/>
                </a:lnTo>
                <a:lnTo>
                  <a:pt x="11420111" y="479010"/>
                </a:lnTo>
                <a:lnTo>
                  <a:pt x="11411983" y="479010"/>
                </a:lnTo>
                <a:lnTo>
                  <a:pt x="11403855" y="428255"/>
                </a:lnTo>
                <a:lnTo>
                  <a:pt x="11385521" y="420127"/>
                </a:lnTo>
                <a:lnTo>
                  <a:pt x="11363215" y="379487"/>
                </a:lnTo>
                <a:lnTo>
                  <a:pt x="11385521" y="379487"/>
                </a:lnTo>
                <a:lnTo>
                  <a:pt x="11385521" y="371359"/>
                </a:lnTo>
                <a:lnTo>
                  <a:pt x="11367279" y="349052"/>
                </a:lnTo>
                <a:lnTo>
                  <a:pt x="11348946" y="320604"/>
                </a:lnTo>
                <a:lnTo>
                  <a:pt x="11338831" y="290170"/>
                </a:lnTo>
                <a:lnTo>
                  <a:pt x="11363215" y="290170"/>
                </a:lnTo>
                <a:lnTo>
                  <a:pt x="11367279" y="306426"/>
                </a:lnTo>
                <a:lnTo>
                  <a:pt x="11375407" y="316540"/>
                </a:lnTo>
                <a:lnTo>
                  <a:pt x="11381458" y="326655"/>
                </a:lnTo>
                <a:lnTo>
                  <a:pt x="11389586" y="334783"/>
                </a:lnTo>
                <a:lnTo>
                  <a:pt x="11397714" y="346975"/>
                </a:lnTo>
                <a:lnTo>
                  <a:pt x="11397714" y="365218"/>
                </a:lnTo>
                <a:lnTo>
                  <a:pt x="11403855" y="365218"/>
                </a:lnTo>
                <a:lnTo>
                  <a:pt x="11403855" y="379397"/>
                </a:lnTo>
                <a:lnTo>
                  <a:pt x="11420111" y="387525"/>
                </a:lnTo>
                <a:lnTo>
                  <a:pt x="11426161" y="428165"/>
                </a:lnTo>
                <a:lnTo>
                  <a:pt x="11438354" y="428165"/>
                </a:lnTo>
                <a:lnTo>
                  <a:pt x="11444404" y="460677"/>
                </a:lnTo>
                <a:lnTo>
                  <a:pt x="11452533" y="460677"/>
                </a:lnTo>
                <a:lnTo>
                  <a:pt x="11452533" y="487048"/>
                </a:lnTo>
                <a:lnTo>
                  <a:pt x="11460661" y="487048"/>
                </a:lnTo>
                <a:lnTo>
                  <a:pt x="11460661" y="527688"/>
                </a:lnTo>
                <a:lnTo>
                  <a:pt x="11466801" y="527688"/>
                </a:lnTo>
                <a:lnTo>
                  <a:pt x="11485044" y="631275"/>
                </a:lnTo>
                <a:lnTo>
                  <a:pt x="11493173" y="631275"/>
                </a:lnTo>
                <a:lnTo>
                  <a:pt x="11497236" y="541867"/>
                </a:lnTo>
                <a:lnTo>
                  <a:pt x="11503378" y="452459"/>
                </a:lnTo>
                <a:lnTo>
                  <a:pt x="11507441" y="357000"/>
                </a:lnTo>
                <a:lnTo>
                  <a:pt x="11493173" y="357000"/>
                </a:lnTo>
                <a:lnTo>
                  <a:pt x="11485044" y="316360"/>
                </a:lnTo>
                <a:lnTo>
                  <a:pt x="11466801" y="285925"/>
                </a:lnTo>
                <a:lnTo>
                  <a:pt x="11448469" y="257477"/>
                </a:lnTo>
                <a:lnTo>
                  <a:pt x="11430136" y="227042"/>
                </a:lnTo>
                <a:lnTo>
                  <a:pt x="11420021" y="190466"/>
                </a:lnTo>
                <a:lnTo>
                  <a:pt x="11438354" y="190466"/>
                </a:lnTo>
                <a:lnTo>
                  <a:pt x="11444404" y="216837"/>
                </a:lnTo>
                <a:lnTo>
                  <a:pt x="11460661" y="224965"/>
                </a:lnTo>
                <a:lnTo>
                  <a:pt x="11485044" y="271656"/>
                </a:lnTo>
                <a:lnTo>
                  <a:pt x="11501301" y="324488"/>
                </a:lnTo>
                <a:lnTo>
                  <a:pt x="11507441" y="324488"/>
                </a:lnTo>
                <a:lnTo>
                  <a:pt x="11507441" y="176739"/>
                </a:lnTo>
                <a:lnTo>
                  <a:pt x="11519634" y="176739"/>
                </a:lnTo>
                <a:lnTo>
                  <a:pt x="11519634" y="109728"/>
                </a:lnTo>
                <a:lnTo>
                  <a:pt x="11525684" y="109728"/>
                </a:lnTo>
                <a:lnTo>
                  <a:pt x="11529749" y="103677"/>
                </a:lnTo>
                <a:lnTo>
                  <a:pt x="11529749" y="95549"/>
                </a:lnTo>
                <a:lnTo>
                  <a:pt x="11529749" y="87421"/>
                </a:lnTo>
                <a:lnTo>
                  <a:pt x="11533813" y="81370"/>
                </a:lnTo>
                <a:lnTo>
                  <a:pt x="11537876" y="81370"/>
                </a:lnTo>
                <a:lnTo>
                  <a:pt x="11537876" y="83357"/>
                </a:lnTo>
                <a:lnTo>
                  <a:pt x="11537876" y="83357"/>
                </a:lnTo>
                <a:lnTo>
                  <a:pt x="11537876" y="83357"/>
                </a:lnTo>
                <a:lnTo>
                  <a:pt x="11541941" y="83357"/>
                </a:lnTo>
                <a:lnTo>
                  <a:pt x="11541941" y="87421"/>
                </a:lnTo>
                <a:lnTo>
                  <a:pt x="11548081" y="87421"/>
                </a:lnTo>
                <a:lnTo>
                  <a:pt x="11541941" y="176829"/>
                </a:lnTo>
                <a:lnTo>
                  <a:pt x="11533813" y="176829"/>
                </a:lnTo>
                <a:lnTo>
                  <a:pt x="11541941" y="217469"/>
                </a:lnTo>
                <a:lnTo>
                  <a:pt x="11556119" y="225597"/>
                </a:lnTo>
                <a:lnTo>
                  <a:pt x="11564247" y="231648"/>
                </a:lnTo>
                <a:lnTo>
                  <a:pt x="11574453" y="239776"/>
                </a:lnTo>
                <a:lnTo>
                  <a:pt x="11584567" y="245827"/>
                </a:lnTo>
                <a:lnTo>
                  <a:pt x="11600824" y="249891"/>
                </a:lnTo>
                <a:lnTo>
                  <a:pt x="11600824" y="243840"/>
                </a:lnTo>
                <a:lnTo>
                  <a:pt x="11623130" y="225597"/>
                </a:lnTo>
                <a:lnTo>
                  <a:pt x="11623130" y="191098"/>
                </a:lnTo>
                <a:lnTo>
                  <a:pt x="11647514" y="191098"/>
                </a:lnTo>
                <a:lnTo>
                  <a:pt x="11647514" y="209341"/>
                </a:lnTo>
                <a:lnTo>
                  <a:pt x="11641373" y="209341"/>
                </a:lnTo>
                <a:lnTo>
                  <a:pt x="11641373" y="217469"/>
                </a:lnTo>
                <a:lnTo>
                  <a:pt x="11647514" y="217469"/>
                </a:lnTo>
                <a:lnTo>
                  <a:pt x="11645437" y="221533"/>
                </a:lnTo>
                <a:lnTo>
                  <a:pt x="11645437" y="221533"/>
                </a:lnTo>
                <a:lnTo>
                  <a:pt x="11645437" y="221533"/>
                </a:lnTo>
                <a:lnTo>
                  <a:pt x="11641373" y="221533"/>
                </a:lnTo>
                <a:lnTo>
                  <a:pt x="11641373" y="225597"/>
                </a:lnTo>
                <a:lnTo>
                  <a:pt x="11641373" y="284480"/>
                </a:lnTo>
                <a:lnTo>
                  <a:pt x="11629182" y="284480"/>
                </a:lnTo>
                <a:lnTo>
                  <a:pt x="11641373" y="306787"/>
                </a:lnTo>
                <a:lnTo>
                  <a:pt x="11629182" y="306787"/>
                </a:lnTo>
                <a:lnTo>
                  <a:pt x="11629182" y="312838"/>
                </a:lnTo>
                <a:lnTo>
                  <a:pt x="11641373" y="312838"/>
                </a:lnTo>
                <a:lnTo>
                  <a:pt x="11641373" y="331080"/>
                </a:lnTo>
                <a:lnTo>
                  <a:pt x="11655642" y="339208"/>
                </a:lnTo>
                <a:lnTo>
                  <a:pt x="11682013" y="412360"/>
                </a:lnTo>
                <a:lnTo>
                  <a:pt x="11688154" y="412360"/>
                </a:lnTo>
                <a:lnTo>
                  <a:pt x="11692219" y="357542"/>
                </a:lnTo>
                <a:lnTo>
                  <a:pt x="11700347" y="308774"/>
                </a:lnTo>
                <a:lnTo>
                  <a:pt x="11710551" y="266147"/>
                </a:lnTo>
                <a:lnTo>
                  <a:pt x="11722744" y="217379"/>
                </a:lnTo>
                <a:lnTo>
                  <a:pt x="11745050" y="209251"/>
                </a:lnTo>
                <a:lnTo>
                  <a:pt x="11745050" y="191008"/>
                </a:lnTo>
                <a:lnTo>
                  <a:pt x="11769434" y="203200"/>
                </a:lnTo>
                <a:lnTo>
                  <a:pt x="11763384" y="249891"/>
                </a:lnTo>
                <a:lnTo>
                  <a:pt x="11751191" y="249891"/>
                </a:lnTo>
                <a:lnTo>
                  <a:pt x="11751191" y="325030"/>
                </a:lnTo>
                <a:lnTo>
                  <a:pt x="11745050" y="325030"/>
                </a:lnTo>
                <a:lnTo>
                  <a:pt x="11736922" y="420488"/>
                </a:lnTo>
                <a:lnTo>
                  <a:pt x="11728794" y="420488"/>
                </a:lnTo>
                <a:lnTo>
                  <a:pt x="11728794" y="493640"/>
                </a:lnTo>
                <a:lnTo>
                  <a:pt x="11722744" y="493640"/>
                </a:lnTo>
                <a:lnTo>
                  <a:pt x="11728794" y="609419"/>
                </a:lnTo>
                <a:lnTo>
                  <a:pt x="11736922" y="609419"/>
                </a:lnTo>
                <a:lnTo>
                  <a:pt x="11740987" y="633803"/>
                </a:lnTo>
                <a:lnTo>
                  <a:pt x="11740987" y="656110"/>
                </a:lnTo>
                <a:lnTo>
                  <a:pt x="11740987" y="678417"/>
                </a:lnTo>
                <a:lnTo>
                  <a:pt x="11751191" y="696660"/>
                </a:lnTo>
                <a:lnTo>
                  <a:pt x="11747127" y="637777"/>
                </a:lnTo>
                <a:lnTo>
                  <a:pt x="11736922" y="582958"/>
                </a:lnTo>
                <a:lnTo>
                  <a:pt x="11728794" y="528139"/>
                </a:lnTo>
                <a:lnTo>
                  <a:pt x="11732859" y="528139"/>
                </a:lnTo>
                <a:lnTo>
                  <a:pt x="11732859" y="530126"/>
                </a:lnTo>
                <a:lnTo>
                  <a:pt x="11732859" y="530126"/>
                </a:lnTo>
                <a:lnTo>
                  <a:pt x="11732859" y="530126"/>
                </a:lnTo>
                <a:lnTo>
                  <a:pt x="11732859" y="530126"/>
                </a:lnTo>
                <a:lnTo>
                  <a:pt x="11736922" y="534190"/>
                </a:lnTo>
                <a:lnTo>
                  <a:pt x="11763384" y="528139"/>
                </a:lnTo>
                <a:lnTo>
                  <a:pt x="11763384" y="534190"/>
                </a:lnTo>
                <a:lnTo>
                  <a:pt x="11773499" y="560561"/>
                </a:lnTo>
                <a:lnTo>
                  <a:pt x="11785690" y="593073"/>
                </a:lnTo>
                <a:lnTo>
                  <a:pt x="11795896" y="631636"/>
                </a:lnTo>
                <a:lnTo>
                  <a:pt x="11804024" y="664148"/>
                </a:lnTo>
                <a:lnTo>
                  <a:pt x="11804024" y="712916"/>
                </a:lnTo>
                <a:lnTo>
                  <a:pt x="11810074" y="712916"/>
                </a:lnTo>
                <a:lnTo>
                  <a:pt x="11810074" y="627662"/>
                </a:lnTo>
                <a:lnTo>
                  <a:pt x="11818202" y="542318"/>
                </a:lnTo>
                <a:lnTo>
                  <a:pt x="11832382" y="456974"/>
                </a:lnTo>
                <a:lnTo>
                  <a:pt x="11850714" y="387886"/>
                </a:lnTo>
                <a:lnTo>
                  <a:pt x="11866970" y="284299"/>
                </a:lnTo>
                <a:lnTo>
                  <a:pt x="11873022" y="284299"/>
                </a:lnTo>
                <a:lnTo>
                  <a:pt x="11877085" y="280235"/>
                </a:lnTo>
                <a:lnTo>
                  <a:pt x="11881149" y="276171"/>
                </a:lnTo>
                <a:lnTo>
                  <a:pt x="11881149" y="276171"/>
                </a:lnTo>
                <a:lnTo>
                  <a:pt x="11881149" y="276171"/>
                </a:lnTo>
                <a:lnTo>
                  <a:pt x="11885213" y="276171"/>
                </a:lnTo>
                <a:lnTo>
                  <a:pt x="11891264" y="276171"/>
                </a:lnTo>
                <a:lnTo>
                  <a:pt x="11889277" y="326926"/>
                </a:lnTo>
                <a:lnTo>
                  <a:pt x="11889277" y="389873"/>
                </a:lnTo>
                <a:lnTo>
                  <a:pt x="11885213" y="452820"/>
                </a:lnTo>
                <a:lnTo>
                  <a:pt x="11881149" y="497524"/>
                </a:lnTo>
                <a:lnTo>
                  <a:pt x="11881149" y="552343"/>
                </a:lnTo>
                <a:lnTo>
                  <a:pt x="11889277" y="615289"/>
                </a:lnTo>
                <a:lnTo>
                  <a:pt x="11899482" y="678236"/>
                </a:lnTo>
                <a:lnTo>
                  <a:pt x="11909597" y="737119"/>
                </a:lnTo>
                <a:lnTo>
                  <a:pt x="11925853" y="785887"/>
                </a:lnTo>
                <a:lnTo>
                  <a:pt x="11929917" y="814335"/>
                </a:lnTo>
                <a:lnTo>
                  <a:pt x="11929917" y="852898"/>
                </a:lnTo>
                <a:lnTo>
                  <a:pt x="11929917" y="885410"/>
                </a:lnTo>
                <a:lnTo>
                  <a:pt x="11929917" y="917922"/>
                </a:lnTo>
                <a:lnTo>
                  <a:pt x="11940122" y="940229"/>
                </a:lnTo>
                <a:lnTo>
                  <a:pt x="11954391" y="704607"/>
                </a:lnTo>
                <a:lnTo>
                  <a:pt x="11948250" y="704607"/>
                </a:lnTo>
                <a:lnTo>
                  <a:pt x="11948250" y="609419"/>
                </a:lnTo>
                <a:lnTo>
                  <a:pt x="11931994" y="568779"/>
                </a:lnTo>
                <a:lnTo>
                  <a:pt x="11925853" y="528139"/>
                </a:lnTo>
                <a:lnTo>
                  <a:pt x="11948250" y="534190"/>
                </a:lnTo>
                <a:lnTo>
                  <a:pt x="11950237" y="556497"/>
                </a:lnTo>
                <a:lnTo>
                  <a:pt x="11962429" y="586932"/>
                </a:lnTo>
                <a:lnTo>
                  <a:pt x="11970557" y="619444"/>
                </a:lnTo>
                <a:lnTo>
                  <a:pt x="11980672" y="649879"/>
                </a:lnTo>
                <a:lnTo>
                  <a:pt x="11988800" y="664057"/>
                </a:lnTo>
                <a:lnTo>
                  <a:pt x="11988800" y="649879"/>
                </a:lnTo>
                <a:lnTo>
                  <a:pt x="11994942" y="631636"/>
                </a:lnTo>
                <a:lnTo>
                  <a:pt x="11999005" y="601201"/>
                </a:lnTo>
                <a:lnTo>
                  <a:pt x="11999005" y="560561"/>
                </a:lnTo>
                <a:lnTo>
                  <a:pt x="11999005" y="528049"/>
                </a:lnTo>
                <a:lnTo>
                  <a:pt x="11994942" y="501678"/>
                </a:lnTo>
                <a:lnTo>
                  <a:pt x="11988800" y="501678"/>
                </a:lnTo>
                <a:lnTo>
                  <a:pt x="11988800" y="371720"/>
                </a:lnTo>
                <a:lnTo>
                  <a:pt x="11980672" y="371720"/>
                </a:lnTo>
                <a:lnTo>
                  <a:pt x="11980672" y="325030"/>
                </a:lnTo>
                <a:lnTo>
                  <a:pt x="11972544" y="325030"/>
                </a:lnTo>
                <a:lnTo>
                  <a:pt x="11972544" y="276262"/>
                </a:lnTo>
                <a:lnTo>
                  <a:pt x="11966493" y="276262"/>
                </a:lnTo>
                <a:lnTo>
                  <a:pt x="11966493" y="231558"/>
                </a:lnTo>
                <a:lnTo>
                  <a:pt x="11954302" y="231558"/>
                </a:lnTo>
                <a:lnTo>
                  <a:pt x="11954302" y="176739"/>
                </a:lnTo>
                <a:lnTo>
                  <a:pt x="11948160" y="176739"/>
                </a:lnTo>
                <a:lnTo>
                  <a:pt x="11940032" y="127971"/>
                </a:lnTo>
                <a:lnTo>
                  <a:pt x="11966403" y="136099"/>
                </a:lnTo>
                <a:lnTo>
                  <a:pt x="12021221" y="434667"/>
                </a:lnTo>
                <a:lnTo>
                  <a:pt x="12025286" y="461038"/>
                </a:lnTo>
                <a:lnTo>
                  <a:pt x="12021221" y="483345"/>
                </a:lnTo>
                <a:lnTo>
                  <a:pt x="12021221" y="501588"/>
                </a:lnTo>
                <a:lnTo>
                  <a:pt x="12029350" y="515767"/>
                </a:lnTo>
                <a:lnTo>
                  <a:pt x="12053733" y="330900"/>
                </a:lnTo>
                <a:lnTo>
                  <a:pt x="12072067" y="265876"/>
                </a:lnTo>
                <a:lnTo>
                  <a:pt x="12088323" y="190737"/>
                </a:lnTo>
                <a:lnTo>
                  <a:pt x="12110720" y="202929"/>
                </a:lnTo>
                <a:lnTo>
                  <a:pt x="12106656" y="221172"/>
                </a:lnTo>
                <a:lnTo>
                  <a:pt x="12094464" y="249620"/>
                </a:lnTo>
                <a:lnTo>
                  <a:pt x="12088323" y="286196"/>
                </a:lnTo>
                <a:lnTo>
                  <a:pt x="12080195" y="324759"/>
                </a:lnTo>
                <a:lnTo>
                  <a:pt x="12076131" y="361335"/>
                </a:lnTo>
                <a:lnTo>
                  <a:pt x="12072067" y="387706"/>
                </a:lnTo>
                <a:lnTo>
                  <a:pt x="12076131" y="405948"/>
                </a:lnTo>
                <a:lnTo>
                  <a:pt x="12080195" y="387706"/>
                </a:lnTo>
                <a:lnTo>
                  <a:pt x="12080195" y="375514"/>
                </a:lnTo>
                <a:lnTo>
                  <a:pt x="12084258" y="365399"/>
                </a:lnTo>
                <a:lnTo>
                  <a:pt x="12092387" y="357271"/>
                </a:lnTo>
                <a:lnTo>
                  <a:pt x="12098528" y="349143"/>
                </a:lnTo>
                <a:lnTo>
                  <a:pt x="12110720" y="347156"/>
                </a:lnTo>
                <a:lnTo>
                  <a:pt x="12110720" y="428436"/>
                </a:lnTo>
                <a:lnTo>
                  <a:pt x="12116771" y="428436"/>
                </a:lnTo>
                <a:lnTo>
                  <a:pt x="12116771" y="412180"/>
                </a:lnTo>
                <a:lnTo>
                  <a:pt x="12143141" y="389873"/>
                </a:lnTo>
                <a:lnTo>
                  <a:pt x="12161384" y="361425"/>
                </a:lnTo>
                <a:lnTo>
                  <a:pt x="12183691" y="339118"/>
                </a:lnTo>
                <a:lnTo>
                  <a:pt x="12183691" y="371630"/>
                </a:lnTo>
                <a:lnTo>
                  <a:pt x="12161384" y="393937"/>
                </a:lnTo>
                <a:lnTo>
                  <a:pt x="12147206" y="424372"/>
                </a:lnTo>
                <a:lnTo>
                  <a:pt x="12128963" y="452820"/>
                </a:lnTo>
                <a:lnTo>
                  <a:pt x="12110720" y="479191"/>
                </a:lnTo>
                <a:lnTo>
                  <a:pt x="12151360" y="623417"/>
                </a:lnTo>
                <a:lnTo>
                  <a:pt x="12157411" y="623417"/>
                </a:lnTo>
                <a:lnTo>
                  <a:pt x="12161475" y="592983"/>
                </a:lnTo>
                <a:lnTo>
                  <a:pt x="12169603" y="574740"/>
                </a:lnTo>
                <a:lnTo>
                  <a:pt x="12175744" y="556497"/>
                </a:lnTo>
                <a:lnTo>
                  <a:pt x="12175744" y="515857"/>
                </a:lnTo>
                <a:lnTo>
                  <a:pt x="12183872" y="515857"/>
                </a:lnTo>
                <a:lnTo>
                  <a:pt x="12183872" y="1328386"/>
                </a:lnTo>
                <a:lnTo>
                  <a:pt x="0" y="1328386"/>
                </a:lnTo>
                <a:lnTo>
                  <a:pt x="0" y="501678"/>
                </a:lnTo>
                <a:lnTo>
                  <a:pt x="4064" y="501678"/>
                </a:lnTo>
                <a:lnTo>
                  <a:pt x="4064" y="515857"/>
                </a:lnTo>
                <a:lnTo>
                  <a:pt x="10115" y="515857"/>
                </a:lnTo>
                <a:lnTo>
                  <a:pt x="10115" y="550356"/>
                </a:lnTo>
                <a:lnTo>
                  <a:pt x="22307" y="550356"/>
                </a:lnTo>
                <a:lnTo>
                  <a:pt x="28358" y="623508"/>
                </a:lnTo>
                <a:lnTo>
                  <a:pt x="50665" y="623508"/>
                </a:lnTo>
                <a:lnTo>
                  <a:pt x="50665" y="656020"/>
                </a:lnTo>
                <a:lnTo>
                  <a:pt x="62857" y="656020"/>
                </a:lnTo>
                <a:lnTo>
                  <a:pt x="62857" y="818489"/>
                </a:lnTo>
                <a:lnTo>
                  <a:pt x="68907" y="818489"/>
                </a:lnTo>
                <a:lnTo>
                  <a:pt x="68907" y="881436"/>
                </a:lnTo>
                <a:lnTo>
                  <a:pt x="77035" y="881436"/>
                </a:lnTo>
                <a:lnTo>
                  <a:pt x="85163" y="609239"/>
                </a:lnTo>
                <a:lnTo>
                  <a:pt x="77035" y="574740"/>
                </a:lnTo>
                <a:lnTo>
                  <a:pt x="67011" y="546382"/>
                </a:lnTo>
                <a:lnTo>
                  <a:pt x="62947" y="509806"/>
                </a:lnTo>
                <a:lnTo>
                  <a:pt x="68998" y="509806"/>
                </a:lnTo>
                <a:lnTo>
                  <a:pt x="68998" y="515857"/>
                </a:lnTo>
                <a:lnTo>
                  <a:pt x="77126" y="515857"/>
                </a:lnTo>
                <a:lnTo>
                  <a:pt x="85254" y="542228"/>
                </a:lnTo>
                <a:lnTo>
                  <a:pt x="91305" y="564535"/>
                </a:lnTo>
                <a:lnTo>
                  <a:pt x="103497" y="582777"/>
                </a:lnTo>
                <a:lnTo>
                  <a:pt x="109547" y="420308"/>
                </a:lnTo>
                <a:lnTo>
                  <a:pt x="91305" y="412180"/>
                </a:lnTo>
                <a:lnTo>
                  <a:pt x="85254" y="379668"/>
                </a:lnTo>
                <a:lnTo>
                  <a:pt x="103497" y="379668"/>
                </a:lnTo>
                <a:lnTo>
                  <a:pt x="91305" y="353297"/>
                </a:lnTo>
                <a:lnTo>
                  <a:pt x="85254" y="326926"/>
                </a:lnTo>
                <a:lnTo>
                  <a:pt x="77126" y="298478"/>
                </a:lnTo>
                <a:lnTo>
                  <a:pt x="87241" y="302542"/>
                </a:lnTo>
                <a:lnTo>
                  <a:pt x="95369" y="306606"/>
                </a:lnTo>
                <a:lnTo>
                  <a:pt x="95369" y="306606"/>
                </a:lnTo>
                <a:lnTo>
                  <a:pt x="99433" y="308593"/>
                </a:lnTo>
                <a:lnTo>
                  <a:pt x="95369" y="312657"/>
                </a:lnTo>
                <a:lnTo>
                  <a:pt x="95369" y="316721"/>
                </a:lnTo>
                <a:lnTo>
                  <a:pt x="95369" y="320785"/>
                </a:lnTo>
                <a:lnTo>
                  <a:pt x="99433" y="324849"/>
                </a:lnTo>
                <a:lnTo>
                  <a:pt x="103497" y="330900"/>
                </a:lnTo>
                <a:lnTo>
                  <a:pt x="109547" y="330900"/>
                </a:lnTo>
                <a:lnTo>
                  <a:pt x="103497" y="249620"/>
                </a:lnTo>
                <a:lnTo>
                  <a:pt x="125803" y="249620"/>
                </a:lnTo>
                <a:lnTo>
                  <a:pt x="131854" y="298388"/>
                </a:lnTo>
                <a:lnTo>
                  <a:pt x="144046" y="339028"/>
                </a:lnTo>
                <a:lnTo>
                  <a:pt x="144046" y="412180"/>
                </a:lnTo>
                <a:lnTo>
                  <a:pt x="150097" y="412180"/>
                </a:lnTo>
                <a:lnTo>
                  <a:pt x="150097" y="469076"/>
                </a:lnTo>
                <a:lnTo>
                  <a:pt x="158225" y="469076"/>
                </a:lnTo>
                <a:lnTo>
                  <a:pt x="158225" y="487319"/>
                </a:lnTo>
                <a:lnTo>
                  <a:pt x="166353" y="487319"/>
                </a:lnTo>
                <a:lnTo>
                  <a:pt x="172404" y="534010"/>
                </a:lnTo>
                <a:lnTo>
                  <a:pt x="184596" y="534010"/>
                </a:lnTo>
                <a:lnTo>
                  <a:pt x="184596" y="468986"/>
                </a:lnTo>
                <a:lnTo>
                  <a:pt x="188660" y="408026"/>
                </a:lnTo>
                <a:lnTo>
                  <a:pt x="198775" y="357271"/>
                </a:lnTo>
                <a:lnTo>
                  <a:pt x="206903" y="357271"/>
                </a:lnTo>
                <a:lnTo>
                  <a:pt x="206903" y="365399"/>
                </a:lnTo>
                <a:lnTo>
                  <a:pt x="208890" y="383642"/>
                </a:lnTo>
                <a:lnTo>
                  <a:pt x="208890" y="412090"/>
                </a:lnTo>
                <a:lnTo>
                  <a:pt x="202839" y="446588"/>
                </a:lnTo>
                <a:lnTo>
                  <a:pt x="194711" y="479100"/>
                </a:lnTo>
                <a:lnTo>
                  <a:pt x="198775" y="509535"/>
                </a:lnTo>
                <a:lnTo>
                  <a:pt x="206903" y="509535"/>
                </a:lnTo>
                <a:lnTo>
                  <a:pt x="206903" y="574559"/>
                </a:lnTo>
                <a:lnTo>
                  <a:pt x="212954" y="574559"/>
                </a:lnTo>
                <a:lnTo>
                  <a:pt x="212954" y="655839"/>
                </a:lnTo>
                <a:lnTo>
                  <a:pt x="225146" y="655839"/>
                </a:lnTo>
                <a:lnTo>
                  <a:pt x="225146" y="696479"/>
                </a:lnTo>
                <a:lnTo>
                  <a:pt x="231196" y="696479"/>
                </a:lnTo>
                <a:lnTo>
                  <a:pt x="231196" y="722850"/>
                </a:lnTo>
                <a:lnTo>
                  <a:pt x="239324" y="722850"/>
                </a:lnTo>
                <a:lnTo>
                  <a:pt x="243840" y="745428"/>
                </a:lnTo>
                <a:lnTo>
                  <a:pt x="243840" y="771799"/>
                </a:lnTo>
                <a:lnTo>
                  <a:pt x="247904" y="794105"/>
                </a:lnTo>
                <a:lnTo>
                  <a:pt x="253955" y="812348"/>
                </a:lnTo>
                <a:lnTo>
                  <a:pt x="247904" y="615289"/>
                </a:lnTo>
                <a:lnTo>
                  <a:pt x="235712" y="582777"/>
                </a:lnTo>
                <a:lnTo>
                  <a:pt x="225597" y="552343"/>
                </a:lnTo>
                <a:lnTo>
                  <a:pt x="213405" y="515767"/>
                </a:lnTo>
                <a:lnTo>
                  <a:pt x="239776" y="527959"/>
                </a:lnTo>
                <a:lnTo>
                  <a:pt x="280416" y="678236"/>
                </a:lnTo>
                <a:lnTo>
                  <a:pt x="284480" y="678236"/>
                </a:lnTo>
                <a:lnTo>
                  <a:pt x="284480" y="678236"/>
                </a:lnTo>
                <a:lnTo>
                  <a:pt x="284480" y="678236"/>
                </a:lnTo>
                <a:lnTo>
                  <a:pt x="284480" y="678236"/>
                </a:lnTo>
                <a:lnTo>
                  <a:pt x="288544" y="674172"/>
                </a:lnTo>
                <a:lnTo>
                  <a:pt x="288544" y="672095"/>
                </a:lnTo>
                <a:lnTo>
                  <a:pt x="294595" y="672095"/>
                </a:lnTo>
                <a:lnTo>
                  <a:pt x="288544" y="637596"/>
                </a:lnTo>
                <a:lnTo>
                  <a:pt x="290531" y="596956"/>
                </a:lnTo>
                <a:lnTo>
                  <a:pt x="290531" y="546382"/>
                </a:lnTo>
                <a:lnTo>
                  <a:pt x="290531" y="497614"/>
                </a:lnTo>
                <a:lnTo>
                  <a:pt x="294595" y="452910"/>
                </a:lnTo>
                <a:lnTo>
                  <a:pt x="306787" y="452910"/>
                </a:lnTo>
                <a:lnTo>
                  <a:pt x="294595" y="434667"/>
                </a:lnTo>
                <a:lnTo>
                  <a:pt x="306787" y="434667"/>
                </a:lnTo>
                <a:lnTo>
                  <a:pt x="306787" y="365579"/>
                </a:lnTo>
                <a:lnTo>
                  <a:pt x="312838" y="365579"/>
                </a:lnTo>
                <a:lnTo>
                  <a:pt x="312838" y="312747"/>
                </a:lnTo>
                <a:lnTo>
                  <a:pt x="329094" y="268043"/>
                </a:lnTo>
                <a:lnTo>
                  <a:pt x="335145" y="217288"/>
                </a:lnTo>
                <a:lnTo>
                  <a:pt x="353387" y="217288"/>
                </a:lnTo>
                <a:lnTo>
                  <a:pt x="335145" y="339118"/>
                </a:lnTo>
                <a:lnTo>
                  <a:pt x="329094" y="339118"/>
                </a:lnTo>
                <a:lnTo>
                  <a:pt x="329094" y="412270"/>
                </a:lnTo>
                <a:lnTo>
                  <a:pt x="320966" y="412270"/>
                </a:lnTo>
                <a:lnTo>
                  <a:pt x="329094" y="428526"/>
                </a:lnTo>
                <a:lnTo>
                  <a:pt x="329094" y="434577"/>
                </a:lnTo>
                <a:lnTo>
                  <a:pt x="325120" y="442795"/>
                </a:lnTo>
                <a:lnTo>
                  <a:pt x="321056" y="442795"/>
                </a:lnTo>
                <a:lnTo>
                  <a:pt x="321056" y="446859"/>
                </a:lnTo>
                <a:lnTo>
                  <a:pt x="329184" y="528139"/>
                </a:lnTo>
                <a:lnTo>
                  <a:pt x="329184" y="656110"/>
                </a:lnTo>
                <a:lnTo>
                  <a:pt x="335235" y="656110"/>
                </a:lnTo>
                <a:lnTo>
                  <a:pt x="339299" y="682481"/>
                </a:lnTo>
                <a:lnTo>
                  <a:pt x="339299" y="708852"/>
                </a:lnTo>
                <a:lnTo>
                  <a:pt x="347427" y="731159"/>
                </a:lnTo>
                <a:lnTo>
                  <a:pt x="353478" y="664148"/>
                </a:lnTo>
                <a:lnTo>
                  <a:pt x="361606" y="664148"/>
                </a:lnTo>
                <a:lnTo>
                  <a:pt x="361606" y="649969"/>
                </a:lnTo>
                <a:lnTo>
                  <a:pt x="369734" y="649969"/>
                </a:lnTo>
                <a:lnTo>
                  <a:pt x="375785" y="609329"/>
                </a:lnTo>
                <a:lnTo>
                  <a:pt x="410283" y="582958"/>
                </a:lnTo>
                <a:lnTo>
                  <a:pt x="412270" y="520011"/>
                </a:lnTo>
                <a:lnTo>
                  <a:pt x="416334" y="448936"/>
                </a:lnTo>
                <a:lnTo>
                  <a:pt x="428526" y="375784"/>
                </a:lnTo>
                <a:lnTo>
                  <a:pt x="442705" y="312838"/>
                </a:lnTo>
                <a:lnTo>
                  <a:pt x="446769" y="290531"/>
                </a:lnTo>
                <a:lnTo>
                  <a:pt x="446769" y="268224"/>
                </a:lnTo>
                <a:lnTo>
                  <a:pt x="452820" y="249981"/>
                </a:lnTo>
                <a:lnTo>
                  <a:pt x="469076" y="231738"/>
                </a:lnTo>
                <a:lnTo>
                  <a:pt x="469076" y="231738"/>
                </a:lnTo>
                <a:lnTo>
                  <a:pt x="469076" y="227674"/>
                </a:lnTo>
                <a:lnTo>
                  <a:pt x="469076" y="227674"/>
                </a:lnTo>
                <a:lnTo>
                  <a:pt x="473140" y="227674"/>
                </a:lnTo>
                <a:lnTo>
                  <a:pt x="473140" y="227674"/>
                </a:lnTo>
                <a:lnTo>
                  <a:pt x="475127" y="225687"/>
                </a:lnTo>
                <a:lnTo>
                  <a:pt x="475127" y="266327"/>
                </a:lnTo>
                <a:lnTo>
                  <a:pt x="469076" y="266327"/>
                </a:lnTo>
                <a:lnTo>
                  <a:pt x="450833" y="388247"/>
                </a:lnTo>
                <a:lnTo>
                  <a:pt x="442705" y="428887"/>
                </a:lnTo>
                <a:lnTo>
                  <a:pt x="438641" y="483706"/>
                </a:lnTo>
                <a:lnTo>
                  <a:pt x="438641" y="550717"/>
                </a:lnTo>
                <a:lnTo>
                  <a:pt x="438641" y="619805"/>
                </a:lnTo>
                <a:lnTo>
                  <a:pt x="438641" y="686816"/>
                </a:lnTo>
                <a:lnTo>
                  <a:pt x="442705" y="741635"/>
                </a:lnTo>
                <a:lnTo>
                  <a:pt x="450833" y="778211"/>
                </a:lnTo>
                <a:lnTo>
                  <a:pt x="452820" y="800518"/>
                </a:lnTo>
                <a:lnTo>
                  <a:pt x="450833" y="826888"/>
                </a:lnTo>
                <a:lnTo>
                  <a:pt x="450833" y="849195"/>
                </a:lnTo>
                <a:lnTo>
                  <a:pt x="456884" y="867438"/>
                </a:lnTo>
                <a:lnTo>
                  <a:pt x="456884" y="574830"/>
                </a:lnTo>
                <a:lnTo>
                  <a:pt x="450833" y="574830"/>
                </a:lnTo>
                <a:lnTo>
                  <a:pt x="450833" y="509806"/>
                </a:lnTo>
                <a:lnTo>
                  <a:pt x="475217" y="515857"/>
                </a:lnTo>
                <a:lnTo>
                  <a:pt x="483345" y="574740"/>
                </a:lnTo>
                <a:lnTo>
                  <a:pt x="491473" y="574740"/>
                </a:lnTo>
                <a:lnTo>
                  <a:pt x="509716" y="420398"/>
                </a:lnTo>
                <a:lnTo>
                  <a:pt x="515767" y="420398"/>
                </a:lnTo>
                <a:lnTo>
                  <a:pt x="515767" y="398091"/>
                </a:lnTo>
                <a:lnTo>
                  <a:pt x="523895" y="398091"/>
                </a:lnTo>
                <a:lnTo>
                  <a:pt x="523895" y="365579"/>
                </a:lnTo>
                <a:lnTo>
                  <a:pt x="532023" y="365579"/>
                </a:lnTo>
                <a:lnTo>
                  <a:pt x="532023" y="343272"/>
                </a:lnTo>
                <a:lnTo>
                  <a:pt x="523895" y="316902"/>
                </a:lnTo>
                <a:lnTo>
                  <a:pt x="513780" y="290531"/>
                </a:lnTo>
                <a:lnTo>
                  <a:pt x="509716" y="266147"/>
                </a:lnTo>
                <a:lnTo>
                  <a:pt x="515767" y="268224"/>
                </a:lnTo>
                <a:lnTo>
                  <a:pt x="523895" y="268224"/>
                </a:lnTo>
                <a:lnTo>
                  <a:pt x="527959" y="272288"/>
                </a:lnTo>
                <a:lnTo>
                  <a:pt x="527959" y="276352"/>
                </a:lnTo>
                <a:lnTo>
                  <a:pt x="532023" y="280416"/>
                </a:lnTo>
                <a:lnTo>
                  <a:pt x="532023" y="290531"/>
                </a:lnTo>
                <a:lnTo>
                  <a:pt x="546202" y="312838"/>
                </a:lnTo>
                <a:lnTo>
                  <a:pt x="554330" y="347336"/>
                </a:lnTo>
                <a:lnTo>
                  <a:pt x="556316" y="375784"/>
                </a:lnTo>
                <a:lnTo>
                  <a:pt x="560380" y="406219"/>
                </a:lnTo>
                <a:lnTo>
                  <a:pt x="572572" y="428526"/>
                </a:lnTo>
                <a:lnTo>
                  <a:pt x="572572" y="412270"/>
                </a:lnTo>
                <a:lnTo>
                  <a:pt x="578623" y="389963"/>
                </a:lnTo>
                <a:lnTo>
                  <a:pt x="578623" y="365579"/>
                </a:lnTo>
                <a:lnTo>
                  <a:pt x="572572" y="339208"/>
                </a:lnTo>
                <a:lnTo>
                  <a:pt x="596956" y="339208"/>
                </a:lnTo>
                <a:lnTo>
                  <a:pt x="596956" y="306696"/>
                </a:lnTo>
                <a:lnTo>
                  <a:pt x="619263" y="306696"/>
                </a:lnTo>
                <a:lnTo>
                  <a:pt x="613212" y="406219"/>
                </a:lnTo>
                <a:lnTo>
                  <a:pt x="631455" y="412270"/>
                </a:lnTo>
                <a:lnTo>
                  <a:pt x="631455" y="446769"/>
                </a:lnTo>
                <a:lnTo>
                  <a:pt x="637506" y="446769"/>
                </a:lnTo>
                <a:lnTo>
                  <a:pt x="645634" y="479281"/>
                </a:lnTo>
                <a:lnTo>
                  <a:pt x="653762" y="479281"/>
                </a:lnTo>
                <a:lnTo>
                  <a:pt x="672005" y="550356"/>
                </a:lnTo>
                <a:lnTo>
                  <a:pt x="686184" y="550356"/>
                </a:lnTo>
                <a:lnTo>
                  <a:pt x="694312" y="623508"/>
                </a:lnTo>
                <a:lnTo>
                  <a:pt x="700363" y="623508"/>
                </a:lnTo>
                <a:lnTo>
                  <a:pt x="700363" y="615380"/>
                </a:lnTo>
                <a:lnTo>
                  <a:pt x="719328" y="587022"/>
                </a:lnTo>
                <a:lnTo>
                  <a:pt x="723392" y="546382"/>
                </a:lnTo>
                <a:lnTo>
                  <a:pt x="723392" y="497614"/>
                </a:lnTo>
                <a:lnTo>
                  <a:pt x="719328" y="448846"/>
                </a:lnTo>
                <a:lnTo>
                  <a:pt x="717341" y="402155"/>
                </a:lnTo>
                <a:lnTo>
                  <a:pt x="713277" y="365579"/>
                </a:lnTo>
                <a:lnTo>
                  <a:pt x="719328" y="365579"/>
                </a:lnTo>
                <a:lnTo>
                  <a:pt x="719328" y="371630"/>
                </a:lnTo>
                <a:lnTo>
                  <a:pt x="723392" y="375694"/>
                </a:lnTo>
                <a:lnTo>
                  <a:pt x="723392" y="375694"/>
                </a:lnTo>
                <a:lnTo>
                  <a:pt x="723392" y="371630"/>
                </a:lnTo>
                <a:lnTo>
                  <a:pt x="727456" y="367566"/>
                </a:lnTo>
                <a:lnTo>
                  <a:pt x="727456" y="361515"/>
                </a:lnTo>
                <a:lnTo>
                  <a:pt x="727456" y="357451"/>
                </a:lnTo>
                <a:lnTo>
                  <a:pt x="727456" y="357451"/>
                </a:lnTo>
                <a:lnTo>
                  <a:pt x="719328" y="357451"/>
                </a:lnTo>
                <a:lnTo>
                  <a:pt x="701085" y="249800"/>
                </a:lnTo>
                <a:lnTo>
                  <a:pt x="695034" y="249800"/>
                </a:lnTo>
                <a:lnTo>
                  <a:pt x="695034" y="203110"/>
                </a:lnTo>
                <a:lnTo>
                  <a:pt x="686906" y="203110"/>
                </a:lnTo>
                <a:lnTo>
                  <a:pt x="678778" y="162470"/>
                </a:lnTo>
                <a:lnTo>
                  <a:pt x="701085" y="162470"/>
                </a:lnTo>
                <a:lnTo>
                  <a:pt x="713277" y="227494"/>
                </a:lnTo>
                <a:lnTo>
                  <a:pt x="731520" y="294504"/>
                </a:lnTo>
                <a:lnTo>
                  <a:pt x="753827" y="357451"/>
                </a:lnTo>
                <a:lnTo>
                  <a:pt x="768006" y="487409"/>
                </a:lnTo>
                <a:lnTo>
                  <a:pt x="776134" y="487409"/>
                </a:lnTo>
                <a:lnTo>
                  <a:pt x="776134" y="479281"/>
                </a:lnTo>
                <a:lnTo>
                  <a:pt x="790313" y="461038"/>
                </a:lnTo>
                <a:lnTo>
                  <a:pt x="794377" y="442795"/>
                </a:lnTo>
                <a:lnTo>
                  <a:pt x="794377" y="420488"/>
                </a:lnTo>
                <a:lnTo>
                  <a:pt x="800427" y="398182"/>
                </a:lnTo>
                <a:lnTo>
                  <a:pt x="822734" y="316902"/>
                </a:lnTo>
                <a:lnTo>
                  <a:pt x="840977" y="231558"/>
                </a:lnTo>
                <a:lnTo>
                  <a:pt x="857233" y="231558"/>
                </a:lnTo>
                <a:lnTo>
                  <a:pt x="853169" y="290440"/>
                </a:lnTo>
                <a:lnTo>
                  <a:pt x="838990" y="343272"/>
                </a:lnTo>
                <a:lnTo>
                  <a:pt x="826798" y="394027"/>
                </a:lnTo>
                <a:lnTo>
                  <a:pt x="816683" y="446859"/>
                </a:lnTo>
                <a:lnTo>
                  <a:pt x="822734" y="446859"/>
                </a:lnTo>
                <a:lnTo>
                  <a:pt x="822734" y="428616"/>
                </a:lnTo>
                <a:lnTo>
                  <a:pt x="838990" y="402246"/>
                </a:lnTo>
                <a:lnTo>
                  <a:pt x="853169" y="361606"/>
                </a:lnTo>
                <a:lnTo>
                  <a:pt x="859220" y="312838"/>
                </a:lnTo>
                <a:lnTo>
                  <a:pt x="871412" y="268134"/>
                </a:lnTo>
                <a:lnTo>
                  <a:pt x="881527" y="231558"/>
                </a:lnTo>
                <a:lnTo>
                  <a:pt x="889655" y="231558"/>
                </a:lnTo>
                <a:lnTo>
                  <a:pt x="889655" y="284390"/>
                </a:lnTo>
                <a:lnTo>
                  <a:pt x="881527" y="284390"/>
                </a:lnTo>
                <a:lnTo>
                  <a:pt x="881527" y="325030"/>
                </a:lnTo>
                <a:lnTo>
                  <a:pt x="875476" y="325030"/>
                </a:lnTo>
                <a:lnTo>
                  <a:pt x="859220" y="383912"/>
                </a:lnTo>
                <a:lnTo>
                  <a:pt x="859220" y="446859"/>
                </a:lnTo>
                <a:lnTo>
                  <a:pt x="863284" y="511883"/>
                </a:lnTo>
                <a:lnTo>
                  <a:pt x="863284" y="582958"/>
                </a:lnTo>
                <a:lnTo>
                  <a:pt x="881527" y="582958"/>
                </a:lnTo>
                <a:lnTo>
                  <a:pt x="881527" y="631726"/>
                </a:lnTo>
                <a:lnTo>
                  <a:pt x="889655" y="631726"/>
                </a:lnTo>
                <a:lnTo>
                  <a:pt x="889655" y="623598"/>
                </a:lnTo>
                <a:lnTo>
                  <a:pt x="897783" y="623598"/>
                </a:lnTo>
                <a:lnTo>
                  <a:pt x="916026" y="528139"/>
                </a:lnTo>
                <a:lnTo>
                  <a:pt x="922076" y="528139"/>
                </a:lnTo>
                <a:lnTo>
                  <a:pt x="922076" y="493640"/>
                </a:lnTo>
                <a:lnTo>
                  <a:pt x="930204" y="493640"/>
                </a:lnTo>
                <a:lnTo>
                  <a:pt x="930204" y="453000"/>
                </a:lnTo>
                <a:lnTo>
                  <a:pt x="938332" y="453000"/>
                </a:lnTo>
                <a:lnTo>
                  <a:pt x="938332" y="428616"/>
                </a:lnTo>
                <a:lnTo>
                  <a:pt x="944383" y="428616"/>
                </a:lnTo>
                <a:lnTo>
                  <a:pt x="944383" y="398182"/>
                </a:lnTo>
                <a:lnTo>
                  <a:pt x="956575" y="398182"/>
                </a:lnTo>
                <a:lnTo>
                  <a:pt x="956575" y="357542"/>
                </a:lnTo>
                <a:lnTo>
                  <a:pt x="966690" y="316902"/>
                </a:lnTo>
                <a:lnTo>
                  <a:pt x="974818" y="280326"/>
                </a:lnTo>
                <a:lnTo>
                  <a:pt x="978882" y="231558"/>
                </a:lnTo>
                <a:lnTo>
                  <a:pt x="1003266" y="231558"/>
                </a:lnTo>
                <a:lnTo>
                  <a:pt x="1003266" y="243750"/>
                </a:lnTo>
                <a:lnTo>
                  <a:pt x="997215" y="243750"/>
                </a:lnTo>
                <a:lnTo>
                  <a:pt x="997215" y="290440"/>
                </a:lnTo>
                <a:lnTo>
                  <a:pt x="985023" y="290440"/>
                </a:lnTo>
                <a:lnTo>
                  <a:pt x="962716" y="428526"/>
                </a:lnTo>
                <a:lnTo>
                  <a:pt x="970844" y="428526"/>
                </a:lnTo>
                <a:lnTo>
                  <a:pt x="1003356" y="312747"/>
                </a:lnTo>
                <a:lnTo>
                  <a:pt x="1019612" y="312747"/>
                </a:lnTo>
                <a:lnTo>
                  <a:pt x="1011484" y="357451"/>
                </a:lnTo>
                <a:lnTo>
                  <a:pt x="997306" y="394027"/>
                </a:lnTo>
                <a:lnTo>
                  <a:pt x="985114" y="434667"/>
                </a:lnTo>
                <a:lnTo>
                  <a:pt x="1003356" y="434667"/>
                </a:lnTo>
                <a:lnTo>
                  <a:pt x="1003356" y="469166"/>
                </a:lnTo>
                <a:lnTo>
                  <a:pt x="1011484" y="469166"/>
                </a:lnTo>
                <a:lnTo>
                  <a:pt x="1015548" y="438731"/>
                </a:lnTo>
                <a:lnTo>
                  <a:pt x="1025663" y="412360"/>
                </a:lnTo>
                <a:lnTo>
                  <a:pt x="1037855" y="387976"/>
                </a:lnTo>
                <a:lnTo>
                  <a:pt x="1037855" y="347336"/>
                </a:lnTo>
                <a:lnTo>
                  <a:pt x="1043906" y="347336"/>
                </a:lnTo>
                <a:lnTo>
                  <a:pt x="1047970" y="343272"/>
                </a:lnTo>
                <a:lnTo>
                  <a:pt x="1047970" y="343272"/>
                </a:lnTo>
                <a:lnTo>
                  <a:pt x="1047970" y="343272"/>
                </a:lnTo>
                <a:lnTo>
                  <a:pt x="1052034" y="343272"/>
                </a:lnTo>
                <a:lnTo>
                  <a:pt x="1056640" y="343272"/>
                </a:lnTo>
                <a:lnTo>
                  <a:pt x="1060704" y="339208"/>
                </a:lnTo>
                <a:lnTo>
                  <a:pt x="1060704" y="365579"/>
                </a:lnTo>
                <a:lnTo>
                  <a:pt x="1052576" y="398091"/>
                </a:lnTo>
                <a:lnTo>
                  <a:pt x="1052576" y="428526"/>
                </a:lnTo>
                <a:lnTo>
                  <a:pt x="1052576" y="456974"/>
                </a:lnTo>
                <a:lnTo>
                  <a:pt x="1060704" y="479281"/>
                </a:lnTo>
                <a:lnTo>
                  <a:pt x="1062691" y="430513"/>
                </a:lnTo>
                <a:lnTo>
                  <a:pt x="1074883" y="389873"/>
                </a:lnTo>
                <a:lnTo>
                  <a:pt x="1084998" y="349233"/>
                </a:lnTo>
                <a:lnTo>
                  <a:pt x="1093126" y="306606"/>
                </a:lnTo>
                <a:lnTo>
                  <a:pt x="1119497" y="306606"/>
                </a:lnTo>
                <a:lnTo>
                  <a:pt x="1107305" y="383822"/>
                </a:lnTo>
                <a:lnTo>
                  <a:pt x="1101254" y="465102"/>
                </a:lnTo>
                <a:lnTo>
                  <a:pt x="1093126" y="550446"/>
                </a:lnTo>
                <a:lnTo>
                  <a:pt x="1097190" y="631726"/>
                </a:lnTo>
                <a:lnTo>
                  <a:pt x="1107305" y="704878"/>
                </a:lnTo>
                <a:lnTo>
                  <a:pt x="1111369" y="731249"/>
                </a:lnTo>
                <a:lnTo>
                  <a:pt x="1115433" y="759697"/>
                </a:lnTo>
                <a:lnTo>
                  <a:pt x="1115433" y="790132"/>
                </a:lnTo>
                <a:lnTo>
                  <a:pt x="1115433" y="814516"/>
                </a:lnTo>
                <a:lnTo>
                  <a:pt x="1125547" y="834836"/>
                </a:lnTo>
                <a:lnTo>
                  <a:pt x="1125547" y="631726"/>
                </a:lnTo>
                <a:lnTo>
                  <a:pt x="1133675" y="631726"/>
                </a:lnTo>
                <a:lnTo>
                  <a:pt x="1137739" y="597227"/>
                </a:lnTo>
                <a:lnTo>
                  <a:pt x="1137739" y="560651"/>
                </a:lnTo>
                <a:lnTo>
                  <a:pt x="1133675" y="534280"/>
                </a:lnTo>
                <a:lnTo>
                  <a:pt x="1147854" y="534280"/>
                </a:lnTo>
                <a:lnTo>
                  <a:pt x="1147854" y="501768"/>
                </a:lnTo>
                <a:lnTo>
                  <a:pt x="1174225" y="501768"/>
                </a:lnTo>
                <a:lnTo>
                  <a:pt x="1166097" y="550536"/>
                </a:lnTo>
                <a:lnTo>
                  <a:pt x="1160046" y="550536"/>
                </a:lnTo>
                <a:lnTo>
                  <a:pt x="1160046" y="570856"/>
                </a:lnTo>
                <a:lnTo>
                  <a:pt x="1164110" y="601291"/>
                </a:lnTo>
                <a:lnTo>
                  <a:pt x="1170161" y="637867"/>
                </a:lnTo>
                <a:lnTo>
                  <a:pt x="1178289" y="672366"/>
                </a:lnTo>
                <a:lnTo>
                  <a:pt x="1184340" y="700814"/>
                </a:lnTo>
                <a:lnTo>
                  <a:pt x="1188404" y="713006"/>
                </a:lnTo>
                <a:lnTo>
                  <a:pt x="1196532" y="631726"/>
                </a:lnTo>
                <a:lnTo>
                  <a:pt x="1204660" y="550446"/>
                </a:lnTo>
                <a:lnTo>
                  <a:pt x="1206647" y="461038"/>
                </a:lnTo>
                <a:lnTo>
                  <a:pt x="1206647" y="387886"/>
                </a:lnTo>
                <a:lnTo>
                  <a:pt x="1200596" y="387886"/>
                </a:lnTo>
                <a:lnTo>
                  <a:pt x="1200596" y="330990"/>
                </a:lnTo>
                <a:lnTo>
                  <a:pt x="1188404" y="330990"/>
                </a:lnTo>
                <a:lnTo>
                  <a:pt x="1188404" y="276171"/>
                </a:lnTo>
                <a:lnTo>
                  <a:pt x="1174225" y="209160"/>
                </a:lnTo>
                <a:lnTo>
                  <a:pt x="1160046" y="144137"/>
                </a:lnTo>
                <a:lnTo>
                  <a:pt x="1182353" y="154251"/>
                </a:lnTo>
                <a:lnTo>
                  <a:pt x="1229044" y="420308"/>
                </a:lnTo>
                <a:lnTo>
                  <a:pt x="1233108" y="448756"/>
                </a:lnTo>
                <a:lnTo>
                  <a:pt x="1229044" y="483255"/>
                </a:lnTo>
                <a:lnTo>
                  <a:pt x="1229044" y="511703"/>
                </a:lnTo>
                <a:lnTo>
                  <a:pt x="1241236" y="534010"/>
                </a:lnTo>
                <a:lnTo>
                  <a:pt x="1296055" y="208980"/>
                </a:lnTo>
                <a:lnTo>
                  <a:pt x="1310234" y="208980"/>
                </a:lnTo>
                <a:lnTo>
                  <a:pt x="1281786" y="428346"/>
                </a:lnTo>
                <a:lnTo>
                  <a:pt x="1287837" y="428346"/>
                </a:lnTo>
                <a:lnTo>
                  <a:pt x="1295965" y="371450"/>
                </a:lnTo>
                <a:lnTo>
                  <a:pt x="1322335" y="371450"/>
                </a:lnTo>
                <a:lnTo>
                  <a:pt x="1322335" y="434396"/>
                </a:lnTo>
                <a:lnTo>
                  <a:pt x="1326399" y="497343"/>
                </a:lnTo>
                <a:lnTo>
                  <a:pt x="1336514" y="550175"/>
                </a:lnTo>
                <a:lnTo>
                  <a:pt x="1328386" y="574559"/>
                </a:lnTo>
                <a:lnTo>
                  <a:pt x="1344642" y="574559"/>
                </a:lnTo>
                <a:lnTo>
                  <a:pt x="1350693" y="631455"/>
                </a:lnTo>
                <a:lnTo>
                  <a:pt x="1362885" y="631455"/>
                </a:lnTo>
                <a:lnTo>
                  <a:pt x="1362885" y="623327"/>
                </a:lnTo>
                <a:lnTo>
                  <a:pt x="1431973" y="405948"/>
                </a:lnTo>
                <a:lnTo>
                  <a:pt x="1431973" y="371450"/>
                </a:lnTo>
                <a:lnTo>
                  <a:pt x="1444165" y="371450"/>
                </a:lnTo>
                <a:lnTo>
                  <a:pt x="1450216" y="312567"/>
                </a:lnTo>
                <a:lnTo>
                  <a:pt x="1458344" y="312567"/>
                </a:lnTo>
                <a:lnTo>
                  <a:pt x="1462408" y="312567"/>
                </a:lnTo>
                <a:lnTo>
                  <a:pt x="1462408" y="308503"/>
                </a:lnTo>
                <a:lnTo>
                  <a:pt x="1462408" y="308503"/>
                </a:lnTo>
                <a:lnTo>
                  <a:pt x="1466472" y="308503"/>
                </a:lnTo>
                <a:lnTo>
                  <a:pt x="1468459" y="308503"/>
                </a:lnTo>
                <a:lnTo>
                  <a:pt x="1472523" y="306516"/>
                </a:lnTo>
                <a:lnTo>
                  <a:pt x="1450216" y="420308"/>
                </a:lnTo>
                <a:lnTo>
                  <a:pt x="1466472" y="420308"/>
                </a:lnTo>
                <a:lnTo>
                  <a:pt x="1468459" y="452820"/>
                </a:lnTo>
                <a:lnTo>
                  <a:pt x="1480651" y="479191"/>
                </a:lnTo>
                <a:lnTo>
                  <a:pt x="1490766" y="501497"/>
                </a:lnTo>
                <a:lnTo>
                  <a:pt x="1490766" y="542137"/>
                </a:lnTo>
                <a:lnTo>
                  <a:pt x="1498894" y="542137"/>
                </a:lnTo>
                <a:lnTo>
                  <a:pt x="1498894" y="568508"/>
                </a:lnTo>
                <a:lnTo>
                  <a:pt x="1507022" y="568508"/>
                </a:lnTo>
                <a:lnTo>
                  <a:pt x="1513163" y="655839"/>
                </a:lnTo>
                <a:lnTo>
                  <a:pt x="1525355" y="655839"/>
                </a:lnTo>
                <a:lnTo>
                  <a:pt x="1529419" y="686274"/>
                </a:lnTo>
                <a:lnTo>
                  <a:pt x="1529419" y="714722"/>
                </a:lnTo>
                <a:lnTo>
                  <a:pt x="1529419" y="741093"/>
                </a:lnTo>
                <a:lnTo>
                  <a:pt x="1539534" y="759336"/>
                </a:lnTo>
                <a:lnTo>
                  <a:pt x="1539534" y="745157"/>
                </a:lnTo>
                <a:lnTo>
                  <a:pt x="1553712" y="726914"/>
                </a:lnTo>
                <a:lnTo>
                  <a:pt x="1557776" y="696479"/>
                </a:lnTo>
                <a:lnTo>
                  <a:pt x="1553712" y="663967"/>
                </a:lnTo>
                <a:lnTo>
                  <a:pt x="1547662" y="663967"/>
                </a:lnTo>
                <a:lnTo>
                  <a:pt x="1547662" y="609148"/>
                </a:lnTo>
                <a:lnTo>
                  <a:pt x="1539534" y="609148"/>
                </a:lnTo>
                <a:lnTo>
                  <a:pt x="1539534" y="568508"/>
                </a:lnTo>
                <a:lnTo>
                  <a:pt x="1531406" y="568508"/>
                </a:lnTo>
                <a:lnTo>
                  <a:pt x="1531406" y="550265"/>
                </a:lnTo>
                <a:lnTo>
                  <a:pt x="1525355" y="550265"/>
                </a:lnTo>
                <a:lnTo>
                  <a:pt x="1521291" y="546201"/>
                </a:lnTo>
                <a:lnTo>
                  <a:pt x="1521291" y="546201"/>
                </a:lnTo>
                <a:lnTo>
                  <a:pt x="1525355" y="546201"/>
                </a:lnTo>
                <a:lnTo>
                  <a:pt x="1525355" y="546201"/>
                </a:lnTo>
                <a:lnTo>
                  <a:pt x="1529419" y="546201"/>
                </a:lnTo>
                <a:lnTo>
                  <a:pt x="1531406" y="542137"/>
                </a:lnTo>
                <a:lnTo>
                  <a:pt x="1535470" y="538074"/>
                </a:lnTo>
                <a:lnTo>
                  <a:pt x="1535470" y="538074"/>
                </a:lnTo>
                <a:lnTo>
                  <a:pt x="1535470" y="538074"/>
                </a:lnTo>
                <a:lnTo>
                  <a:pt x="1539534" y="538074"/>
                </a:lnTo>
                <a:lnTo>
                  <a:pt x="1543598" y="534010"/>
                </a:lnTo>
                <a:lnTo>
                  <a:pt x="1547662" y="534010"/>
                </a:lnTo>
                <a:lnTo>
                  <a:pt x="1547662" y="556316"/>
                </a:lnTo>
                <a:lnTo>
                  <a:pt x="1553712" y="556316"/>
                </a:lnTo>
                <a:lnTo>
                  <a:pt x="1553712" y="527868"/>
                </a:lnTo>
                <a:lnTo>
                  <a:pt x="1580083" y="527868"/>
                </a:lnTo>
                <a:lnTo>
                  <a:pt x="1584147" y="568508"/>
                </a:lnTo>
                <a:lnTo>
                  <a:pt x="1594262" y="605084"/>
                </a:lnTo>
                <a:lnTo>
                  <a:pt x="1606454" y="637596"/>
                </a:lnTo>
                <a:lnTo>
                  <a:pt x="1606454" y="704607"/>
                </a:lnTo>
                <a:lnTo>
                  <a:pt x="1616569" y="781823"/>
                </a:lnTo>
                <a:lnTo>
                  <a:pt x="1620633" y="875295"/>
                </a:lnTo>
                <a:lnTo>
                  <a:pt x="1620633" y="895615"/>
                </a:lnTo>
                <a:lnTo>
                  <a:pt x="1624697" y="911871"/>
                </a:lnTo>
                <a:lnTo>
                  <a:pt x="1624697" y="921986"/>
                </a:lnTo>
                <a:lnTo>
                  <a:pt x="1620633" y="940229"/>
                </a:lnTo>
                <a:lnTo>
                  <a:pt x="1647004" y="940229"/>
                </a:lnTo>
                <a:lnTo>
                  <a:pt x="1653055" y="637596"/>
                </a:lnTo>
                <a:lnTo>
                  <a:pt x="1642940" y="609148"/>
                </a:lnTo>
                <a:lnTo>
                  <a:pt x="1630748" y="574649"/>
                </a:lnTo>
                <a:lnTo>
                  <a:pt x="1628761" y="534010"/>
                </a:lnTo>
                <a:lnTo>
                  <a:pt x="1634902" y="534010"/>
                </a:lnTo>
                <a:lnTo>
                  <a:pt x="1638966" y="542137"/>
                </a:lnTo>
                <a:lnTo>
                  <a:pt x="1638966" y="542137"/>
                </a:lnTo>
                <a:lnTo>
                  <a:pt x="1638966" y="546201"/>
                </a:lnTo>
                <a:lnTo>
                  <a:pt x="1638966" y="546201"/>
                </a:lnTo>
                <a:lnTo>
                  <a:pt x="1643030" y="546201"/>
                </a:lnTo>
                <a:lnTo>
                  <a:pt x="1647094" y="550265"/>
                </a:lnTo>
                <a:lnTo>
                  <a:pt x="1647094" y="527959"/>
                </a:lnTo>
                <a:lnTo>
                  <a:pt x="1634902" y="501588"/>
                </a:lnTo>
                <a:lnTo>
                  <a:pt x="1630838" y="471153"/>
                </a:lnTo>
                <a:lnTo>
                  <a:pt x="1628851" y="446769"/>
                </a:lnTo>
                <a:lnTo>
                  <a:pt x="1588211" y="330990"/>
                </a:lnTo>
                <a:lnTo>
                  <a:pt x="1594262" y="330990"/>
                </a:lnTo>
                <a:lnTo>
                  <a:pt x="1594262" y="324939"/>
                </a:lnTo>
                <a:lnTo>
                  <a:pt x="1606454" y="324939"/>
                </a:lnTo>
                <a:lnTo>
                  <a:pt x="1606454" y="330990"/>
                </a:lnTo>
                <a:lnTo>
                  <a:pt x="1616569" y="353297"/>
                </a:lnTo>
                <a:lnTo>
                  <a:pt x="1624697" y="375604"/>
                </a:lnTo>
                <a:lnTo>
                  <a:pt x="1628761" y="406039"/>
                </a:lnTo>
                <a:lnTo>
                  <a:pt x="1634902" y="406039"/>
                </a:lnTo>
                <a:lnTo>
                  <a:pt x="1634902" y="446679"/>
                </a:lnTo>
                <a:lnTo>
                  <a:pt x="1647094" y="446679"/>
                </a:lnTo>
                <a:lnTo>
                  <a:pt x="1647094" y="468986"/>
                </a:lnTo>
                <a:lnTo>
                  <a:pt x="1653145" y="468986"/>
                </a:lnTo>
                <a:lnTo>
                  <a:pt x="1653145" y="515676"/>
                </a:lnTo>
                <a:lnTo>
                  <a:pt x="1661273" y="515676"/>
                </a:lnTo>
                <a:lnTo>
                  <a:pt x="1661273" y="550175"/>
                </a:lnTo>
                <a:lnTo>
                  <a:pt x="1671388" y="590815"/>
                </a:lnTo>
                <a:lnTo>
                  <a:pt x="1687644" y="631455"/>
                </a:lnTo>
                <a:lnTo>
                  <a:pt x="1693785" y="631455"/>
                </a:lnTo>
                <a:lnTo>
                  <a:pt x="1693785" y="542047"/>
                </a:lnTo>
                <a:lnTo>
                  <a:pt x="1687644" y="542047"/>
                </a:lnTo>
                <a:lnTo>
                  <a:pt x="1687644" y="493279"/>
                </a:lnTo>
                <a:lnTo>
                  <a:pt x="1675452" y="493279"/>
                </a:lnTo>
                <a:lnTo>
                  <a:pt x="1669401" y="446588"/>
                </a:lnTo>
                <a:lnTo>
                  <a:pt x="1653145" y="434396"/>
                </a:lnTo>
                <a:lnTo>
                  <a:pt x="1647094" y="405948"/>
                </a:lnTo>
                <a:lnTo>
                  <a:pt x="1661273" y="411999"/>
                </a:lnTo>
                <a:lnTo>
                  <a:pt x="1634902" y="330719"/>
                </a:lnTo>
                <a:lnTo>
                  <a:pt x="1653145" y="330719"/>
                </a:lnTo>
                <a:lnTo>
                  <a:pt x="1756732" y="637416"/>
                </a:lnTo>
                <a:lnTo>
                  <a:pt x="1756732" y="631365"/>
                </a:lnTo>
                <a:lnTo>
                  <a:pt x="1764860" y="627301"/>
                </a:lnTo>
                <a:lnTo>
                  <a:pt x="1764860" y="623237"/>
                </a:lnTo>
                <a:lnTo>
                  <a:pt x="1764860" y="619534"/>
                </a:lnTo>
                <a:lnTo>
                  <a:pt x="1764860" y="619534"/>
                </a:lnTo>
                <a:lnTo>
                  <a:pt x="1764860" y="615470"/>
                </a:lnTo>
                <a:lnTo>
                  <a:pt x="1764860" y="611406"/>
                </a:lnTo>
                <a:lnTo>
                  <a:pt x="1768924" y="609419"/>
                </a:lnTo>
                <a:lnTo>
                  <a:pt x="1774975" y="609419"/>
                </a:lnTo>
                <a:lnTo>
                  <a:pt x="1774975" y="615470"/>
                </a:lnTo>
                <a:lnTo>
                  <a:pt x="1779039" y="611406"/>
                </a:lnTo>
                <a:lnTo>
                  <a:pt x="1779039" y="611406"/>
                </a:lnTo>
                <a:lnTo>
                  <a:pt x="1779039" y="609419"/>
                </a:lnTo>
                <a:lnTo>
                  <a:pt x="1779039" y="609419"/>
                </a:lnTo>
                <a:lnTo>
                  <a:pt x="1783103" y="605355"/>
                </a:lnTo>
                <a:lnTo>
                  <a:pt x="1783103" y="601291"/>
                </a:lnTo>
                <a:lnTo>
                  <a:pt x="1768924" y="601291"/>
                </a:lnTo>
                <a:lnTo>
                  <a:pt x="1756732" y="534280"/>
                </a:lnTo>
                <a:lnTo>
                  <a:pt x="1774975" y="534280"/>
                </a:lnTo>
                <a:lnTo>
                  <a:pt x="1774975" y="516038"/>
                </a:lnTo>
                <a:lnTo>
                  <a:pt x="1791231" y="516038"/>
                </a:lnTo>
                <a:lnTo>
                  <a:pt x="1791231" y="550536"/>
                </a:lnTo>
                <a:lnTo>
                  <a:pt x="1787167" y="570856"/>
                </a:lnTo>
                <a:lnTo>
                  <a:pt x="1791231" y="591176"/>
                </a:lnTo>
                <a:lnTo>
                  <a:pt x="1797281" y="591176"/>
                </a:lnTo>
                <a:lnTo>
                  <a:pt x="1809473" y="479462"/>
                </a:lnTo>
                <a:lnTo>
                  <a:pt x="1823652" y="469347"/>
                </a:lnTo>
                <a:lnTo>
                  <a:pt x="1823652" y="447040"/>
                </a:lnTo>
                <a:lnTo>
                  <a:pt x="1831780" y="447040"/>
                </a:lnTo>
                <a:lnTo>
                  <a:pt x="1831780" y="434848"/>
                </a:lnTo>
                <a:lnTo>
                  <a:pt x="1823652" y="434848"/>
                </a:lnTo>
                <a:lnTo>
                  <a:pt x="1823652" y="331080"/>
                </a:lnTo>
                <a:lnTo>
                  <a:pt x="1815524" y="331080"/>
                </a:lnTo>
                <a:lnTo>
                  <a:pt x="1815524" y="325030"/>
                </a:lnTo>
                <a:lnTo>
                  <a:pt x="1823652" y="325030"/>
                </a:lnTo>
                <a:lnTo>
                  <a:pt x="1823652" y="312838"/>
                </a:lnTo>
                <a:lnTo>
                  <a:pt x="1815524" y="312838"/>
                </a:lnTo>
                <a:lnTo>
                  <a:pt x="1815524" y="308774"/>
                </a:lnTo>
                <a:lnTo>
                  <a:pt x="1819588" y="302723"/>
                </a:lnTo>
                <a:lnTo>
                  <a:pt x="1823652" y="298659"/>
                </a:lnTo>
                <a:lnTo>
                  <a:pt x="1823652" y="298659"/>
                </a:lnTo>
                <a:lnTo>
                  <a:pt x="1815524" y="284480"/>
                </a:lnTo>
                <a:lnTo>
                  <a:pt x="1815524" y="276352"/>
                </a:lnTo>
                <a:lnTo>
                  <a:pt x="1823652" y="276352"/>
                </a:lnTo>
                <a:lnTo>
                  <a:pt x="1823652" y="266237"/>
                </a:lnTo>
                <a:lnTo>
                  <a:pt x="1815524" y="266237"/>
                </a:lnTo>
                <a:lnTo>
                  <a:pt x="1823652" y="217469"/>
                </a:lnTo>
                <a:lnTo>
                  <a:pt x="1837831" y="217469"/>
                </a:lnTo>
                <a:lnTo>
                  <a:pt x="1837831" y="339299"/>
                </a:lnTo>
                <a:lnTo>
                  <a:pt x="1856074" y="339299"/>
                </a:lnTo>
                <a:lnTo>
                  <a:pt x="1872330" y="631816"/>
                </a:lnTo>
                <a:lnTo>
                  <a:pt x="1878381" y="631816"/>
                </a:lnTo>
                <a:lnTo>
                  <a:pt x="1882445" y="660264"/>
                </a:lnTo>
                <a:lnTo>
                  <a:pt x="1882445" y="692776"/>
                </a:lnTo>
                <a:lnTo>
                  <a:pt x="1886509" y="723211"/>
                </a:lnTo>
                <a:lnTo>
                  <a:pt x="1896624" y="745518"/>
                </a:lnTo>
                <a:lnTo>
                  <a:pt x="1890573" y="656110"/>
                </a:lnTo>
                <a:lnTo>
                  <a:pt x="1896624" y="656110"/>
                </a:lnTo>
                <a:lnTo>
                  <a:pt x="1904752" y="668302"/>
                </a:lnTo>
                <a:lnTo>
                  <a:pt x="1912880" y="674353"/>
                </a:lnTo>
                <a:lnTo>
                  <a:pt x="1918931" y="678417"/>
                </a:lnTo>
                <a:lnTo>
                  <a:pt x="1918931" y="601201"/>
                </a:lnTo>
                <a:lnTo>
                  <a:pt x="1904752" y="601201"/>
                </a:lnTo>
                <a:lnTo>
                  <a:pt x="1904752" y="582958"/>
                </a:lnTo>
                <a:lnTo>
                  <a:pt x="1918931" y="582958"/>
                </a:lnTo>
                <a:lnTo>
                  <a:pt x="1912880" y="217288"/>
                </a:lnTo>
                <a:lnTo>
                  <a:pt x="1937264" y="217288"/>
                </a:lnTo>
                <a:lnTo>
                  <a:pt x="1937264" y="225416"/>
                </a:lnTo>
                <a:lnTo>
                  <a:pt x="1931213" y="245736"/>
                </a:lnTo>
                <a:lnTo>
                  <a:pt x="1927149" y="280235"/>
                </a:lnTo>
                <a:lnTo>
                  <a:pt x="1927149" y="316811"/>
                </a:lnTo>
                <a:lnTo>
                  <a:pt x="1931213" y="347246"/>
                </a:lnTo>
                <a:lnTo>
                  <a:pt x="1953520" y="582868"/>
                </a:lnTo>
                <a:lnTo>
                  <a:pt x="1963634" y="582868"/>
                </a:lnTo>
                <a:lnTo>
                  <a:pt x="1971763" y="586932"/>
                </a:lnTo>
                <a:lnTo>
                  <a:pt x="1977813" y="586932"/>
                </a:lnTo>
                <a:lnTo>
                  <a:pt x="1985941" y="590996"/>
                </a:lnTo>
                <a:lnTo>
                  <a:pt x="1985941" y="479371"/>
                </a:lnTo>
                <a:lnTo>
                  <a:pt x="2012312" y="479371"/>
                </a:lnTo>
                <a:lnTo>
                  <a:pt x="2016376" y="546382"/>
                </a:lnTo>
                <a:lnTo>
                  <a:pt x="2034619" y="609329"/>
                </a:lnTo>
                <a:lnTo>
                  <a:pt x="2040670" y="609329"/>
                </a:lnTo>
                <a:lnTo>
                  <a:pt x="2040670" y="290440"/>
                </a:lnTo>
                <a:lnTo>
                  <a:pt x="2067041" y="298568"/>
                </a:lnTo>
                <a:lnTo>
                  <a:pt x="2075169" y="383912"/>
                </a:lnTo>
                <a:lnTo>
                  <a:pt x="2093412" y="453000"/>
                </a:lnTo>
                <a:lnTo>
                  <a:pt x="2093412" y="515947"/>
                </a:lnTo>
                <a:lnTo>
                  <a:pt x="2099463" y="515947"/>
                </a:lnTo>
                <a:lnTo>
                  <a:pt x="2107590" y="609419"/>
                </a:lnTo>
                <a:lnTo>
                  <a:pt x="2121769" y="615470"/>
                </a:lnTo>
                <a:lnTo>
                  <a:pt x="2121769" y="637777"/>
                </a:lnTo>
                <a:lnTo>
                  <a:pt x="2129897" y="656020"/>
                </a:lnTo>
                <a:lnTo>
                  <a:pt x="2140012" y="668212"/>
                </a:lnTo>
                <a:lnTo>
                  <a:pt x="2152204" y="682391"/>
                </a:lnTo>
                <a:lnTo>
                  <a:pt x="2162319" y="690519"/>
                </a:lnTo>
                <a:lnTo>
                  <a:pt x="2180562" y="696569"/>
                </a:lnTo>
                <a:lnTo>
                  <a:pt x="2180562" y="704697"/>
                </a:lnTo>
                <a:lnTo>
                  <a:pt x="2184626" y="708761"/>
                </a:lnTo>
                <a:lnTo>
                  <a:pt x="2184626" y="712825"/>
                </a:lnTo>
                <a:lnTo>
                  <a:pt x="2188690" y="714812"/>
                </a:lnTo>
                <a:lnTo>
                  <a:pt x="2192754" y="718876"/>
                </a:lnTo>
                <a:lnTo>
                  <a:pt x="2196818" y="722940"/>
                </a:lnTo>
                <a:lnTo>
                  <a:pt x="2196818" y="731068"/>
                </a:lnTo>
                <a:lnTo>
                  <a:pt x="2202869" y="731068"/>
                </a:lnTo>
                <a:lnTo>
                  <a:pt x="2202869" y="712825"/>
                </a:lnTo>
                <a:lnTo>
                  <a:pt x="2196818" y="712825"/>
                </a:lnTo>
                <a:lnTo>
                  <a:pt x="2196818" y="655929"/>
                </a:lnTo>
                <a:lnTo>
                  <a:pt x="2188690" y="655929"/>
                </a:lnTo>
                <a:lnTo>
                  <a:pt x="2174511" y="582777"/>
                </a:lnTo>
                <a:lnTo>
                  <a:pt x="2162319" y="582777"/>
                </a:lnTo>
                <a:lnTo>
                  <a:pt x="2162319" y="556407"/>
                </a:lnTo>
                <a:lnTo>
                  <a:pt x="2156268" y="556407"/>
                </a:lnTo>
                <a:lnTo>
                  <a:pt x="2152204" y="552343"/>
                </a:lnTo>
                <a:lnTo>
                  <a:pt x="2152204" y="546382"/>
                </a:lnTo>
                <a:lnTo>
                  <a:pt x="2148140" y="538254"/>
                </a:lnTo>
                <a:lnTo>
                  <a:pt x="2148140" y="528139"/>
                </a:lnTo>
                <a:lnTo>
                  <a:pt x="2156268" y="528139"/>
                </a:lnTo>
                <a:lnTo>
                  <a:pt x="2170447" y="546382"/>
                </a:lnTo>
                <a:lnTo>
                  <a:pt x="2180562" y="568689"/>
                </a:lnTo>
                <a:lnTo>
                  <a:pt x="2188690" y="590996"/>
                </a:lnTo>
                <a:lnTo>
                  <a:pt x="2196818" y="590996"/>
                </a:lnTo>
                <a:lnTo>
                  <a:pt x="2180562" y="542228"/>
                </a:lnTo>
                <a:lnTo>
                  <a:pt x="2158255" y="493460"/>
                </a:lnTo>
                <a:lnTo>
                  <a:pt x="2140012" y="446769"/>
                </a:lnTo>
                <a:lnTo>
                  <a:pt x="2148140" y="446769"/>
                </a:lnTo>
                <a:lnTo>
                  <a:pt x="2156268" y="448756"/>
                </a:lnTo>
                <a:lnTo>
                  <a:pt x="2158255" y="448756"/>
                </a:lnTo>
                <a:lnTo>
                  <a:pt x="2158255" y="452820"/>
                </a:lnTo>
                <a:lnTo>
                  <a:pt x="2162319" y="460948"/>
                </a:lnTo>
                <a:lnTo>
                  <a:pt x="2162319" y="469076"/>
                </a:lnTo>
                <a:lnTo>
                  <a:pt x="2184626" y="497524"/>
                </a:lnTo>
                <a:lnTo>
                  <a:pt x="2198805" y="534100"/>
                </a:lnTo>
                <a:lnTo>
                  <a:pt x="2210997" y="574740"/>
                </a:lnTo>
                <a:lnTo>
                  <a:pt x="2221112" y="615380"/>
                </a:lnTo>
                <a:lnTo>
                  <a:pt x="2229240" y="615380"/>
                </a:lnTo>
                <a:lnTo>
                  <a:pt x="2229240" y="656020"/>
                </a:lnTo>
                <a:lnTo>
                  <a:pt x="2237368" y="656020"/>
                </a:lnTo>
                <a:lnTo>
                  <a:pt x="2221112" y="487409"/>
                </a:lnTo>
                <a:lnTo>
                  <a:pt x="2215061" y="487409"/>
                </a:lnTo>
                <a:lnTo>
                  <a:pt x="2215061" y="452910"/>
                </a:lnTo>
                <a:lnTo>
                  <a:pt x="2202869" y="452910"/>
                </a:lnTo>
                <a:lnTo>
                  <a:pt x="2196818" y="387886"/>
                </a:lnTo>
                <a:lnTo>
                  <a:pt x="2188690" y="387886"/>
                </a:lnTo>
                <a:lnTo>
                  <a:pt x="2188690" y="371630"/>
                </a:lnTo>
                <a:lnTo>
                  <a:pt x="2180562" y="371630"/>
                </a:lnTo>
                <a:lnTo>
                  <a:pt x="2180562" y="347246"/>
                </a:lnTo>
                <a:lnTo>
                  <a:pt x="2174511" y="347246"/>
                </a:lnTo>
                <a:lnTo>
                  <a:pt x="2162319" y="312747"/>
                </a:lnTo>
                <a:lnTo>
                  <a:pt x="2156268" y="312747"/>
                </a:lnTo>
                <a:lnTo>
                  <a:pt x="2156268" y="290440"/>
                </a:lnTo>
                <a:lnTo>
                  <a:pt x="2148140" y="290440"/>
                </a:lnTo>
                <a:lnTo>
                  <a:pt x="2133961" y="243750"/>
                </a:lnTo>
                <a:lnTo>
                  <a:pt x="2121769" y="243750"/>
                </a:lnTo>
                <a:lnTo>
                  <a:pt x="2121769" y="225507"/>
                </a:lnTo>
                <a:lnTo>
                  <a:pt x="2107590" y="199136"/>
                </a:lnTo>
                <a:lnTo>
                  <a:pt x="2093412" y="172765"/>
                </a:lnTo>
                <a:lnTo>
                  <a:pt x="2081220" y="136189"/>
                </a:lnTo>
                <a:lnTo>
                  <a:pt x="2107590" y="144317"/>
                </a:lnTo>
                <a:lnTo>
                  <a:pt x="2115719" y="180893"/>
                </a:lnTo>
                <a:lnTo>
                  <a:pt x="2133961" y="205277"/>
                </a:lnTo>
                <a:lnTo>
                  <a:pt x="2148140" y="231648"/>
                </a:lnTo>
                <a:lnTo>
                  <a:pt x="2148140" y="249891"/>
                </a:lnTo>
                <a:lnTo>
                  <a:pt x="2156268" y="249891"/>
                </a:lnTo>
                <a:lnTo>
                  <a:pt x="2156268" y="266147"/>
                </a:lnTo>
                <a:lnTo>
                  <a:pt x="2162319" y="266147"/>
                </a:lnTo>
                <a:lnTo>
                  <a:pt x="2162319" y="284390"/>
                </a:lnTo>
                <a:lnTo>
                  <a:pt x="2174511" y="284390"/>
                </a:lnTo>
                <a:lnTo>
                  <a:pt x="2174511" y="298568"/>
                </a:lnTo>
                <a:lnTo>
                  <a:pt x="2180562" y="298568"/>
                </a:lnTo>
                <a:lnTo>
                  <a:pt x="2196818" y="347336"/>
                </a:lnTo>
                <a:lnTo>
                  <a:pt x="2202869" y="347336"/>
                </a:lnTo>
                <a:lnTo>
                  <a:pt x="2202869" y="371720"/>
                </a:lnTo>
                <a:lnTo>
                  <a:pt x="2215061" y="371720"/>
                </a:lnTo>
                <a:lnTo>
                  <a:pt x="2215061" y="387976"/>
                </a:lnTo>
                <a:lnTo>
                  <a:pt x="2221112" y="387976"/>
                </a:lnTo>
                <a:lnTo>
                  <a:pt x="2237368" y="461128"/>
                </a:lnTo>
                <a:lnTo>
                  <a:pt x="2243418" y="461128"/>
                </a:lnTo>
                <a:lnTo>
                  <a:pt x="2243418" y="479371"/>
                </a:lnTo>
                <a:lnTo>
                  <a:pt x="2255610" y="479371"/>
                </a:lnTo>
                <a:lnTo>
                  <a:pt x="2255610" y="515947"/>
                </a:lnTo>
                <a:lnTo>
                  <a:pt x="2261661" y="515947"/>
                </a:lnTo>
                <a:lnTo>
                  <a:pt x="2265725" y="442795"/>
                </a:lnTo>
                <a:lnTo>
                  <a:pt x="2269789" y="361515"/>
                </a:lnTo>
                <a:lnTo>
                  <a:pt x="2261661" y="284299"/>
                </a:lnTo>
                <a:lnTo>
                  <a:pt x="2243418" y="209160"/>
                </a:lnTo>
                <a:lnTo>
                  <a:pt x="2269789" y="209160"/>
                </a:lnTo>
                <a:lnTo>
                  <a:pt x="2279904" y="272107"/>
                </a:lnTo>
                <a:lnTo>
                  <a:pt x="2296160" y="330990"/>
                </a:lnTo>
                <a:lnTo>
                  <a:pt x="2296160" y="361425"/>
                </a:lnTo>
                <a:lnTo>
                  <a:pt x="2296160" y="393937"/>
                </a:lnTo>
                <a:lnTo>
                  <a:pt x="2292096" y="424372"/>
                </a:lnTo>
                <a:lnTo>
                  <a:pt x="2302211" y="446679"/>
                </a:lnTo>
                <a:lnTo>
                  <a:pt x="2310339" y="365399"/>
                </a:lnTo>
                <a:lnTo>
                  <a:pt x="2324518" y="365399"/>
                </a:lnTo>
                <a:lnTo>
                  <a:pt x="2336710" y="397911"/>
                </a:lnTo>
                <a:lnTo>
                  <a:pt x="2342761" y="397911"/>
                </a:lnTo>
                <a:lnTo>
                  <a:pt x="2342761" y="428346"/>
                </a:lnTo>
                <a:lnTo>
                  <a:pt x="2350889" y="428346"/>
                </a:lnTo>
                <a:lnTo>
                  <a:pt x="2359017" y="501497"/>
                </a:lnTo>
                <a:lnTo>
                  <a:pt x="2365068" y="501497"/>
                </a:lnTo>
                <a:lnTo>
                  <a:pt x="2365068" y="550265"/>
                </a:lnTo>
                <a:lnTo>
                  <a:pt x="2383310" y="556316"/>
                </a:lnTo>
                <a:lnTo>
                  <a:pt x="2383310" y="574559"/>
                </a:lnTo>
                <a:lnTo>
                  <a:pt x="2391438" y="574559"/>
                </a:lnTo>
                <a:lnTo>
                  <a:pt x="2391438" y="600930"/>
                </a:lnTo>
                <a:lnTo>
                  <a:pt x="2399566" y="600930"/>
                </a:lnTo>
                <a:lnTo>
                  <a:pt x="2405617" y="649698"/>
                </a:lnTo>
                <a:lnTo>
                  <a:pt x="2417809" y="649698"/>
                </a:lnTo>
                <a:lnTo>
                  <a:pt x="2421873" y="590815"/>
                </a:lnTo>
                <a:lnTo>
                  <a:pt x="2432078" y="537983"/>
                </a:lnTo>
                <a:lnTo>
                  <a:pt x="2450321" y="487228"/>
                </a:lnTo>
                <a:lnTo>
                  <a:pt x="2464500" y="434396"/>
                </a:lnTo>
                <a:lnTo>
                  <a:pt x="2458449" y="312476"/>
                </a:lnTo>
                <a:lnTo>
                  <a:pt x="2480756" y="312476"/>
                </a:lnTo>
                <a:lnTo>
                  <a:pt x="2486807" y="434396"/>
                </a:lnTo>
                <a:lnTo>
                  <a:pt x="2505050" y="434396"/>
                </a:lnTo>
                <a:lnTo>
                  <a:pt x="2513178" y="468895"/>
                </a:lnTo>
                <a:lnTo>
                  <a:pt x="2498999" y="468895"/>
                </a:lnTo>
                <a:lnTo>
                  <a:pt x="2498999" y="452639"/>
                </a:lnTo>
                <a:lnTo>
                  <a:pt x="2486807" y="452639"/>
                </a:lnTo>
                <a:lnTo>
                  <a:pt x="2486807" y="663877"/>
                </a:lnTo>
                <a:lnTo>
                  <a:pt x="2498999" y="663877"/>
                </a:lnTo>
                <a:lnTo>
                  <a:pt x="2498999" y="690248"/>
                </a:lnTo>
                <a:lnTo>
                  <a:pt x="2505050" y="690248"/>
                </a:lnTo>
                <a:lnTo>
                  <a:pt x="2505050" y="678056"/>
                </a:lnTo>
                <a:lnTo>
                  <a:pt x="2513178" y="678056"/>
                </a:lnTo>
                <a:lnTo>
                  <a:pt x="2527357" y="690248"/>
                </a:lnTo>
                <a:lnTo>
                  <a:pt x="2527357" y="615109"/>
                </a:lnTo>
                <a:lnTo>
                  <a:pt x="2521306" y="615109"/>
                </a:lnTo>
                <a:lnTo>
                  <a:pt x="2521306" y="550085"/>
                </a:lnTo>
                <a:lnTo>
                  <a:pt x="2498999" y="479010"/>
                </a:lnTo>
                <a:lnTo>
                  <a:pt x="2521306" y="479010"/>
                </a:lnTo>
                <a:lnTo>
                  <a:pt x="2527357" y="515586"/>
                </a:lnTo>
                <a:lnTo>
                  <a:pt x="2539549" y="515586"/>
                </a:lnTo>
                <a:lnTo>
                  <a:pt x="2539549" y="556226"/>
                </a:lnTo>
                <a:lnTo>
                  <a:pt x="2545599" y="556226"/>
                </a:lnTo>
                <a:lnTo>
                  <a:pt x="2545599" y="574469"/>
                </a:lnTo>
                <a:lnTo>
                  <a:pt x="2553727" y="574469"/>
                </a:lnTo>
                <a:lnTo>
                  <a:pt x="2553727" y="608968"/>
                </a:lnTo>
                <a:lnTo>
                  <a:pt x="2561856" y="608968"/>
                </a:lnTo>
                <a:lnTo>
                  <a:pt x="2561856" y="637416"/>
                </a:lnTo>
                <a:lnTo>
                  <a:pt x="2567906" y="637416"/>
                </a:lnTo>
                <a:lnTo>
                  <a:pt x="2580098" y="696299"/>
                </a:lnTo>
                <a:lnTo>
                  <a:pt x="2586149" y="696299"/>
                </a:lnTo>
                <a:lnTo>
                  <a:pt x="2594277" y="678056"/>
                </a:lnTo>
                <a:lnTo>
                  <a:pt x="2602405" y="659813"/>
                </a:lnTo>
                <a:lnTo>
                  <a:pt x="2602405" y="631365"/>
                </a:lnTo>
                <a:lnTo>
                  <a:pt x="2580098" y="556226"/>
                </a:lnTo>
                <a:lnTo>
                  <a:pt x="2602405" y="568418"/>
                </a:lnTo>
                <a:lnTo>
                  <a:pt x="2604482" y="582597"/>
                </a:lnTo>
                <a:lnTo>
                  <a:pt x="2612610" y="611045"/>
                </a:lnTo>
                <a:lnTo>
                  <a:pt x="2620738" y="645544"/>
                </a:lnTo>
                <a:lnTo>
                  <a:pt x="2626879" y="673992"/>
                </a:lnTo>
                <a:lnTo>
                  <a:pt x="2639071" y="700363"/>
                </a:lnTo>
                <a:lnTo>
                  <a:pt x="2643136" y="712555"/>
                </a:lnTo>
                <a:lnTo>
                  <a:pt x="2645122" y="673992"/>
                </a:lnTo>
                <a:lnTo>
                  <a:pt x="2649186" y="641480"/>
                </a:lnTo>
                <a:lnTo>
                  <a:pt x="2649186" y="600840"/>
                </a:lnTo>
                <a:lnTo>
                  <a:pt x="2643136" y="550085"/>
                </a:lnTo>
                <a:lnTo>
                  <a:pt x="2667519" y="550085"/>
                </a:lnTo>
                <a:lnTo>
                  <a:pt x="2671583" y="596776"/>
                </a:lnTo>
                <a:lnTo>
                  <a:pt x="2685762" y="641480"/>
                </a:lnTo>
                <a:lnTo>
                  <a:pt x="2702018" y="678056"/>
                </a:lnTo>
                <a:lnTo>
                  <a:pt x="2702018" y="722760"/>
                </a:lnTo>
                <a:lnTo>
                  <a:pt x="2708069" y="722760"/>
                </a:lnTo>
                <a:lnTo>
                  <a:pt x="2683685" y="452639"/>
                </a:lnTo>
                <a:lnTo>
                  <a:pt x="2675557" y="452639"/>
                </a:lnTo>
                <a:lnTo>
                  <a:pt x="2667429" y="405948"/>
                </a:lnTo>
                <a:lnTo>
                  <a:pt x="2661378" y="393756"/>
                </a:lnTo>
                <a:lnTo>
                  <a:pt x="2657314" y="387706"/>
                </a:lnTo>
                <a:lnTo>
                  <a:pt x="2649186" y="379578"/>
                </a:lnTo>
                <a:lnTo>
                  <a:pt x="2645122" y="371450"/>
                </a:lnTo>
                <a:lnTo>
                  <a:pt x="2639071" y="361335"/>
                </a:lnTo>
                <a:lnTo>
                  <a:pt x="2635007" y="347156"/>
                </a:lnTo>
                <a:lnTo>
                  <a:pt x="2661378" y="365399"/>
                </a:lnTo>
                <a:lnTo>
                  <a:pt x="2683685" y="393847"/>
                </a:lnTo>
                <a:lnTo>
                  <a:pt x="2701928" y="430423"/>
                </a:lnTo>
                <a:lnTo>
                  <a:pt x="2716107" y="475127"/>
                </a:lnTo>
                <a:lnTo>
                  <a:pt x="2730286" y="515767"/>
                </a:lnTo>
                <a:lnTo>
                  <a:pt x="2742478" y="550265"/>
                </a:lnTo>
                <a:lnTo>
                  <a:pt x="2742478" y="601020"/>
                </a:lnTo>
                <a:lnTo>
                  <a:pt x="2756656" y="609148"/>
                </a:lnTo>
                <a:lnTo>
                  <a:pt x="2748528" y="623327"/>
                </a:lnTo>
                <a:lnTo>
                  <a:pt x="2764785" y="631455"/>
                </a:lnTo>
                <a:lnTo>
                  <a:pt x="2764785" y="663967"/>
                </a:lnTo>
                <a:lnTo>
                  <a:pt x="2770835" y="663967"/>
                </a:lnTo>
                <a:lnTo>
                  <a:pt x="2770835" y="690338"/>
                </a:lnTo>
                <a:lnTo>
                  <a:pt x="2783027" y="690338"/>
                </a:lnTo>
                <a:lnTo>
                  <a:pt x="2787091" y="714722"/>
                </a:lnTo>
                <a:lnTo>
                  <a:pt x="2787091" y="741093"/>
                </a:lnTo>
                <a:lnTo>
                  <a:pt x="2797206" y="759336"/>
                </a:lnTo>
                <a:lnTo>
                  <a:pt x="2801270" y="704517"/>
                </a:lnTo>
                <a:lnTo>
                  <a:pt x="2805334" y="651685"/>
                </a:lnTo>
                <a:lnTo>
                  <a:pt x="2797206" y="609058"/>
                </a:lnTo>
                <a:lnTo>
                  <a:pt x="2797206" y="542047"/>
                </a:lnTo>
                <a:lnTo>
                  <a:pt x="2789078" y="542047"/>
                </a:lnTo>
                <a:lnTo>
                  <a:pt x="2783027" y="487228"/>
                </a:lnTo>
                <a:lnTo>
                  <a:pt x="2770835" y="487228"/>
                </a:lnTo>
                <a:lnTo>
                  <a:pt x="2766771" y="475036"/>
                </a:lnTo>
                <a:lnTo>
                  <a:pt x="2760721" y="470972"/>
                </a:lnTo>
                <a:lnTo>
                  <a:pt x="2756656" y="464921"/>
                </a:lnTo>
                <a:lnTo>
                  <a:pt x="2752593" y="460857"/>
                </a:lnTo>
                <a:lnTo>
                  <a:pt x="2748528" y="448666"/>
                </a:lnTo>
                <a:lnTo>
                  <a:pt x="2748528" y="434487"/>
                </a:lnTo>
                <a:lnTo>
                  <a:pt x="2764785" y="446679"/>
                </a:lnTo>
                <a:lnTo>
                  <a:pt x="2716016" y="357271"/>
                </a:lnTo>
                <a:lnTo>
                  <a:pt x="2730195" y="357271"/>
                </a:lnTo>
                <a:lnTo>
                  <a:pt x="2805334" y="468986"/>
                </a:lnTo>
                <a:lnTo>
                  <a:pt x="2805334" y="487228"/>
                </a:lnTo>
                <a:lnTo>
                  <a:pt x="2811385" y="487228"/>
                </a:lnTo>
                <a:lnTo>
                  <a:pt x="2811385" y="501407"/>
                </a:lnTo>
                <a:lnTo>
                  <a:pt x="2823577" y="501407"/>
                </a:lnTo>
                <a:lnTo>
                  <a:pt x="2829718" y="550175"/>
                </a:lnTo>
                <a:lnTo>
                  <a:pt x="2837846" y="550175"/>
                </a:lnTo>
                <a:lnTo>
                  <a:pt x="2837846" y="568418"/>
                </a:lnTo>
                <a:lnTo>
                  <a:pt x="2845974" y="568418"/>
                </a:lnTo>
                <a:lnTo>
                  <a:pt x="2845974" y="600930"/>
                </a:lnTo>
                <a:lnTo>
                  <a:pt x="2852025" y="600930"/>
                </a:lnTo>
                <a:lnTo>
                  <a:pt x="2864217" y="655749"/>
                </a:lnTo>
                <a:lnTo>
                  <a:pt x="2870268" y="655749"/>
                </a:lnTo>
                <a:lnTo>
                  <a:pt x="2874332" y="586661"/>
                </a:lnTo>
                <a:lnTo>
                  <a:pt x="2878396" y="515586"/>
                </a:lnTo>
                <a:lnTo>
                  <a:pt x="2882460" y="442434"/>
                </a:lnTo>
                <a:lnTo>
                  <a:pt x="2882460" y="371359"/>
                </a:lnTo>
                <a:lnTo>
                  <a:pt x="2870268" y="306335"/>
                </a:lnTo>
                <a:lnTo>
                  <a:pt x="2870268" y="243388"/>
                </a:lnTo>
                <a:lnTo>
                  <a:pt x="2864217" y="243388"/>
                </a:lnTo>
                <a:lnTo>
                  <a:pt x="2856089" y="212954"/>
                </a:lnTo>
                <a:lnTo>
                  <a:pt x="2856089" y="186583"/>
                </a:lnTo>
                <a:lnTo>
                  <a:pt x="2860153" y="164276"/>
                </a:lnTo>
                <a:lnTo>
                  <a:pt x="2860153" y="146033"/>
                </a:lnTo>
                <a:lnTo>
                  <a:pt x="2852025" y="135918"/>
                </a:lnTo>
                <a:lnTo>
                  <a:pt x="2852025" y="127790"/>
                </a:lnTo>
                <a:lnTo>
                  <a:pt x="2864217" y="127790"/>
                </a:lnTo>
                <a:lnTo>
                  <a:pt x="2864217" y="121920"/>
                </a:lnTo>
                <a:lnTo>
                  <a:pt x="2868281" y="121920"/>
                </a:lnTo>
                <a:lnTo>
                  <a:pt x="2870268" y="121920"/>
                </a:lnTo>
                <a:lnTo>
                  <a:pt x="2874332" y="121920"/>
                </a:lnTo>
                <a:lnTo>
                  <a:pt x="2874332" y="123907"/>
                </a:lnTo>
                <a:lnTo>
                  <a:pt x="2874332" y="123907"/>
                </a:lnTo>
                <a:lnTo>
                  <a:pt x="2878396" y="127971"/>
                </a:lnTo>
                <a:lnTo>
                  <a:pt x="2886524" y="146214"/>
                </a:lnTo>
                <a:lnTo>
                  <a:pt x="2886524" y="172585"/>
                </a:lnTo>
                <a:lnTo>
                  <a:pt x="2882460" y="198955"/>
                </a:lnTo>
                <a:lnTo>
                  <a:pt x="2886524" y="225326"/>
                </a:lnTo>
                <a:lnTo>
                  <a:pt x="2904767" y="294414"/>
                </a:lnTo>
                <a:lnTo>
                  <a:pt x="2918945" y="367566"/>
                </a:lnTo>
                <a:lnTo>
                  <a:pt x="2933124" y="434577"/>
                </a:lnTo>
                <a:lnTo>
                  <a:pt x="2933124" y="493460"/>
                </a:lnTo>
                <a:lnTo>
                  <a:pt x="2945316" y="493460"/>
                </a:lnTo>
                <a:lnTo>
                  <a:pt x="2949380" y="523895"/>
                </a:lnTo>
                <a:lnTo>
                  <a:pt x="2949380" y="560471"/>
                </a:lnTo>
                <a:lnTo>
                  <a:pt x="2945316" y="592983"/>
                </a:lnTo>
                <a:lnTo>
                  <a:pt x="2949380" y="627482"/>
                </a:lnTo>
                <a:lnTo>
                  <a:pt x="2959585" y="649788"/>
                </a:lnTo>
                <a:lnTo>
                  <a:pt x="2973764" y="446679"/>
                </a:lnTo>
                <a:lnTo>
                  <a:pt x="2985956" y="446679"/>
                </a:lnTo>
                <a:lnTo>
                  <a:pt x="2990020" y="412180"/>
                </a:lnTo>
                <a:lnTo>
                  <a:pt x="2990020" y="367476"/>
                </a:lnTo>
                <a:lnTo>
                  <a:pt x="2985956" y="320785"/>
                </a:lnTo>
                <a:lnTo>
                  <a:pt x="2985956" y="267953"/>
                </a:lnTo>
                <a:lnTo>
                  <a:pt x="2985956" y="225326"/>
                </a:lnTo>
                <a:lnTo>
                  <a:pt x="3008263" y="231377"/>
                </a:lnTo>
                <a:lnTo>
                  <a:pt x="2992007" y="664057"/>
                </a:lnTo>
                <a:lnTo>
                  <a:pt x="2992007" y="690428"/>
                </a:lnTo>
                <a:lnTo>
                  <a:pt x="2990020" y="722940"/>
                </a:lnTo>
                <a:lnTo>
                  <a:pt x="2990020" y="759516"/>
                </a:lnTo>
                <a:lnTo>
                  <a:pt x="2990020" y="796092"/>
                </a:lnTo>
                <a:lnTo>
                  <a:pt x="2992007" y="826527"/>
                </a:lnTo>
                <a:lnTo>
                  <a:pt x="3000135" y="844770"/>
                </a:lnTo>
                <a:lnTo>
                  <a:pt x="3004199" y="818399"/>
                </a:lnTo>
                <a:lnTo>
                  <a:pt x="3008263" y="781823"/>
                </a:lnTo>
                <a:lnTo>
                  <a:pt x="3018468" y="741183"/>
                </a:lnTo>
                <a:lnTo>
                  <a:pt x="3026596" y="708671"/>
                </a:lnTo>
                <a:lnTo>
                  <a:pt x="3032647" y="690428"/>
                </a:lnTo>
                <a:lnTo>
                  <a:pt x="3036711" y="686364"/>
                </a:lnTo>
                <a:lnTo>
                  <a:pt x="3036711" y="682300"/>
                </a:lnTo>
                <a:lnTo>
                  <a:pt x="3036711" y="682300"/>
                </a:lnTo>
                <a:lnTo>
                  <a:pt x="3040775" y="682300"/>
                </a:lnTo>
                <a:lnTo>
                  <a:pt x="3044839" y="682300"/>
                </a:lnTo>
                <a:lnTo>
                  <a:pt x="3048903" y="678236"/>
                </a:lnTo>
                <a:lnTo>
                  <a:pt x="3048903" y="722940"/>
                </a:lnTo>
                <a:lnTo>
                  <a:pt x="3054954" y="722940"/>
                </a:lnTo>
                <a:lnTo>
                  <a:pt x="3067146" y="590905"/>
                </a:lnTo>
                <a:lnTo>
                  <a:pt x="3071210" y="578714"/>
                </a:lnTo>
                <a:lnTo>
                  <a:pt x="3077351" y="560471"/>
                </a:lnTo>
                <a:lnTo>
                  <a:pt x="3085479" y="538164"/>
                </a:lnTo>
                <a:lnTo>
                  <a:pt x="3081415" y="515857"/>
                </a:lnTo>
                <a:lnTo>
                  <a:pt x="3067236" y="509806"/>
                </a:lnTo>
                <a:lnTo>
                  <a:pt x="3067236" y="493550"/>
                </a:lnTo>
                <a:lnTo>
                  <a:pt x="3081415" y="493550"/>
                </a:lnTo>
                <a:lnTo>
                  <a:pt x="3107786" y="209160"/>
                </a:lnTo>
                <a:lnTo>
                  <a:pt x="3121965" y="209160"/>
                </a:lnTo>
                <a:lnTo>
                  <a:pt x="3107786" y="568689"/>
                </a:lnTo>
                <a:lnTo>
                  <a:pt x="3113837" y="568689"/>
                </a:lnTo>
                <a:lnTo>
                  <a:pt x="3113837" y="590996"/>
                </a:lnTo>
                <a:lnTo>
                  <a:pt x="3121965" y="590996"/>
                </a:lnTo>
                <a:lnTo>
                  <a:pt x="3126029" y="611316"/>
                </a:lnTo>
                <a:lnTo>
                  <a:pt x="3130093" y="637687"/>
                </a:lnTo>
                <a:lnTo>
                  <a:pt x="3130093" y="664057"/>
                </a:lnTo>
                <a:lnTo>
                  <a:pt x="3136144" y="678236"/>
                </a:lnTo>
                <a:lnTo>
                  <a:pt x="3176784" y="312567"/>
                </a:lnTo>
                <a:lnTo>
                  <a:pt x="3195027" y="312567"/>
                </a:lnTo>
                <a:lnTo>
                  <a:pt x="3203155" y="357271"/>
                </a:lnTo>
                <a:lnTo>
                  <a:pt x="3203155" y="361335"/>
                </a:lnTo>
                <a:lnTo>
                  <a:pt x="3199091" y="361335"/>
                </a:lnTo>
                <a:lnTo>
                  <a:pt x="3199091" y="361335"/>
                </a:lnTo>
                <a:lnTo>
                  <a:pt x="3195027" y="357271"/>
                </a:lnTo>
                <a:lnTo>
                  <a:pt x="3195027" y="361335"/>
                </a:lnTo>
                <a:lnTo>
                  <a:pt x="3195027" y="365399"/>
                </a:lnTo>
                <a:lnTo>
                  <a:pt x="3203155" y="365399"/>
                </a:lnTo>
                <a:lnTo>
                  <a:pt x="3203155" y="468986"/>
                </a:lnTo>
                <a:lnTo>
                  <a:pt x="3211282" y="468986"/>
                </a:lnTo>
                <a:lnTo>
                  <a:pt x="3229526" y="312567"/>
                </a:lnTo>
                <a:lnTo>
                  <a:pt x="3203155" y="306516"/>
                </a:lnTo>
                <a:lnTo>
                  <a:pt x="3203155" y="290260"/>
                </a:lnTo>
                <a:lnTo>
                  <a:pt x="3213269" y="286196"/>
                </a:lnTo>
                <a:lnTo>
                  <a:pt x="3221398" y="286196"/>
                </a:lnTo>
                <a:lnTo>
                  <a:pt x="3229526" y="284209"/>
                </a:lnTo>
                <a:lnTo>
                  <a:pt x="3235576" y="280145"/>
                </a:lnTo>
                <a:lnTo>
                  <a:pt x="3239640" y="276081"/>
                </a:lnTo>
                <a:lnTo>
                  <a:pt x="3251832" y="276081"/>
                </a:lnTo>
                <a:lnTo>
                  <a:pt x="3251832" y="312657"/>
                </a:lnTo>
                <a:lnTo>
                  <a:pt x="3274139" y="330900"/>
                </a:lnTo>
                <a:lnTo>
                  <a:pt x="3298523" y="361335"/>
                </a:lnTo>
                <a:lnTo>
                  <a:pt x="3324894" y="393847"/>
                </a:lnTo>
                <a:lnTo>
                  <a:pt x="3347201" y="428346"/>
                </a:lnTo>
                <a:lnTo>
                  <a:pt x="3357406" y="452730"/>
                </a:lnTo>
                <a:lnTo>
                  <a:pt x="3365534" y="452730"/>
                </a:lnTo>
                <a:lnTo>
                  <a:pt x="3343227" y="349143"/>
                </a:lnTo>
                <a:lnTo>
                  <a:pt x="3316856" y="257748"/>
                </a:lnTo>
                <a:lnTo>
                  <a:pt x="3310806" y="190737"/>
                </a:lnTo>
                <a:lnTo>
                  <a:pt x="3294549" y="154161"/>
                </a:lnTo>
                <a:lnTo>
                  <a:pt x="3284435" y="109457"/>
                </a:lnTo>
                <a:lnTo>
                  <a:pt x="3298613" y="109457"/>
                </a:lnTo>
                <a:lnTo>
                  <a:pt x="3351446" y="275991"/>
                </a:lnTo>
                <a:lnTo>
                  <a:pt x="3351446" y="306426"/>
                </a:lnTo>
                <a:lnTo>
                  <a:pt x="3357496" y="306426"/>
                </a:lnTo>
                <a:lnTo>
                  <a:pt x="3365624" y="365308"/>
                </a:lnTo>
                <a:lnTo>
                  <a:pt x="3373752" y="365308"/>
                </a:lnTo>
                <a:lnTo>
                  <a:pt x="3373752" y="357180"/>
                </a:lnTo>
                <a:lnTo>
                  <a:pt x="3379803" y="357180"/>
                </a:lnTo>
                <a:lnTo>
                  <a:pt x="3398046" y="365308"/>
                </a:lnTo>
                <a:lnTo>
                  <a:pt x="3395969" y="397820"/>
                </a:lnTo>
                <a:lnTo>
                  <a:pt x="3391905" y="434396"/>
                </a:lnTo>
                <a:lnTo>
                  <a:pt x="3379713" y="434396"/>
                </a:lnTo>
                <a:lnTo>
                  <a:pt x="3379713" y="446588"/>
                </a:lnTo>
                <a:lnTo>
                  <a:pt x="3391905" y="446588"/>
                </a:lnTo>
                <a:lnTo>
                  <a:pt x="3391905" y="493279"/>
                </a:lnTo>
                <a:lnTo>
                  <a:pt x="3406084" y="493279"/>
                </a:lnTo>
                <a:lnTo>
                  <a:pt x="3402020" y="470972"/>
                </a:lnTo>
                <a:lnTo>
                  <a:pt x="3406084" y="446588"/>
                </a:lnTo>
                <a:lnTo>
                  <a:pt x="3406084" y="412090"/>
                </a:lnTo>
                <a:lnTo>
                  <a:pt x="3406084" y="168611"/>
                </a:lnTo>
                <a:lnTo>
                  <a:pt x="3420263" y="168611"/>
                </a:lnTo>
                <a:lnTo>
                  <a:pt x="3420263" y="276262"/>
                </a:lnTo>
                <a:lnTo>
                  <a:pt x="3432455" y="276262"/>
                </a:lnTo>
                <a:lnTo>
                  <a:pt x="3420263" y="290440"/>
                </a:lnTo>
                <a:lnTo>
                  <a:pt x="3432455" y="312747"/>
                </a:lnTo>
                <a:lnTo>
                  <a:pt x="3428390" y="316811"/>
                </a:lnTo>
                <a:lnTo>
                  <a:pt x="3424327" y="316811"/>
                </a:lnTo>
                <a:lnTo>
                  <a:pt x="3420263" y="316811"/>
                </a:lnTo>
                <a:lnTo>
                  <a:pt x="3420263" y="320875"/>
                </a:lnTo>
                <a:lnTo>
                  <a:pt x="3420263" y="324939"/>
                </a:lnTo>
                <a:lnTo>
                  <a:pt x="3432455" y="324939"/>
                </a:lnTo>
                <a:lnTo>
                  <a:pt x="3432455" y="387886"/>
                </a:lnTo>
                <a:lnTo>
                  <a:pt x="3438505" y="387886"/>
                </a:lnTo>
                <a:lnTo>
                  <a:pt x="3438505" y="330990"/>
                </a:lnTo>
                <a:lnTo>
                  <a:pt x="3454761" y="330990"/>
                </a:lnTo>
                <a:lnTo>
                  <a:pt x="3460812" y="387886"/>
                </a:lnTo>
                <a:lnTo>
                  <a:pt x="3477068" y="442705"/>
                </a:lnTo>
                <a:lnTo>
                  <a:pt x="3487183" y="497524"/>
                </a:lnTo>
                <a:lnTo>
                  <a:pt x="3495311" y="556407"/>
                </a:lnTo>
                <a:lnTo>
                  <a:pt x="3513554" y="556407"/>
                </a:lnTo>
                <a:lnTo>
                  <a:pt x="3517618" y="586842"/>
                </a:lnTo>
                <a:lnTo>
                  <a:pt x="3523669" y="619353"/>
                </a:lnTo>
                <a:lnTo>
                  <a:pt x="3535861" y="637596"/>
                </a:lnTo>
                <a:lnTo>
                  <a:pt x="3537938" y="596956"/>
                </a:lnTo>
                <a:lnTo>
                  <a:pt x="3542002" y="560380"/>
                </a:lnTo>
                <a:lnTo>
                  <a:pt x="3554194" y="527868"/>
                </a:lnTo>
                <a:lnTo>
                  <a:pt x="3554194" y="460857"/>
                </a:lnTo>
                <a:lnTo>
                  <a:pt x="3560245" y="460857"/>
                </a:lnTo>
                <a:lnTo>
                  <a:pt x="3560245" y="387706"/>
                </a:lnTo>
                <a:lnTo>
                  <a:pt x="3568373" y="387706"/>
                </a:lnTo>
                <a:lnTo>
                  <a:pt x="3572437" y="353207"/>
                </a:lnTo>
                <a:lnTo>
                  <a:pt x="3572437" y="316631"/>
                </a:lnTo>
                <a:lnTo>
                  <a:pt x="3572437" y="280055"/>
                </a:lnTo>
                <a:lnTo>
                  <a:pt x="3576501" y="249620"/>
                </a:lnTo>
                <a:lnTo>
                  <a:pt x="3582552" y="249620"/>
                </a:lnTo>
                <a:lnTo>
                  <a:pt x="3582552" y="379578"/>
                </a:lnTo>
                <a:lnTo>
                  <a:pt x="3600794" y="379578"/>
                </a:lnTo>
                <a:lnTo>
                  <a:pt x="3598717" y="389692"/>
                </a:lnTo>
                <a:lnTo>
                  <a:pt x="3598717" y="397820"/>
                </a:lnTo>
                <a:lnTo>
                  <a:pt x="3594653" y="405948"/>
                </a:lnTo>
                <a:lnTo>
                  <a:pt x="3594653" y="411999"/>
                </a:lnTo>
                <a:lnTo>
                  <a:pt x="3616960" y="405948"/>
                </a:lnTo>
                <a:lnTo>
                  <a:pt x="3608832" y="420127"/>
                </a:lnTo>
                <a:lnTo>
                  <a:pt x="3623011" y="428255"/>
                </a:lnTo>
                <a:lnTo>
                  <a:pt x="3623011" y="452639"/>
                </a:lnTo>
                <a:lnTo>
                  <a:pt x="3635203" y="452639"/>
                </a:lnTo>
                <a:lnTo>
                  <a:pt x="3635203" y="468895"/>
                </a:lnTo>
                <a:lnTo>
                  <a:pt x="3641254" y="468895"/>
                </a:lnTo>
                <a:lnTo>
                  <a:pt x="3641254" y="493279"/>
                </a:lnTo>
                <a:lnTo>
                  <a:pt x="3649382" y="493279"/>
                </a:lnTo>
                <a:lnTo>
                  <a:pt x="3649382" y="515586"/>
                </a:lnTo>
                <a:lnTo>
                  <a:pt x="3657510" y="515586"/>
                </a:lnTo>
                <a:lnTo>
                  <a:pt x="3657510" y="541957"/>
                </a:lnTo>
                <a:lnTo>
                  <a:pt x="3663561" y="541957"/>
                </a:lnTo>
                <a:lnTo>
                  <a:pt x="3663561" y="574469"/>
                </a:lnTo>
                <a:lnTo>
                  <a:pt x="3675753" y="574469"/>
                </a:lnTo>
                <a:lnTo>
                  <a:pt x="3681803" y="649608"/>
                </a:lnTo>
                <a:lnTo>
                  <a:pt x="3689931" y="649608"/>
                </a:lnTo>
                <a:lnTo>
                  <a:pt x="3693995" y="671915"/>
                </a:lnTo>
                <a:lnTo>
                  <a:pt x="3693995" y="700363"/>
                </a:lnTo>
                <a:lnTo>
                  <a:pt x="3693995" y="732875"/>
                </a:lnTo>
                <a:lnTo>
                  <a:pt x="3698060" y="759245"/>
                </a:lnTo>
                <a:lnTo>
                  <a:pt x="3704110" y="777488"/>
                </a:lnTo>
                <a:lnTo>
                  <a:pt x="3704110" y="733326"/>
                </a:lnTo>
                <a:lnTo>
                  <a:pt x="3704110" y="686635"/>
                </a:lnTo>
                <a:lnTo>
                  <a:pt x="3704110" y="645995"/>
                </a:lnTo>
                <a:lnTo>
                  <a:pt x="3704110" y="615560"/>
                </a:lnTo>
                <a:lnTo>
                  <a:pt x="3708174" y="615560"/>
                </a:lnTo>
                <a:lnTo>
                  <a:pt x="3708174" y="611406"/>
                </a:lnTo>
                <a:lnTo>
                  <a:pt x="3712238" y="609419"/>
                </a:lnTo>
                <a:lnTo>
                  <a:pt x="3716302" y="601291"/>
                </a:lnTo>
                <a:lnTo>
                  <a:pt x="3716302" y="591176"/>
                </a:lnTo>
                <a:lnTo>
                  <a:pt x="3704110" y="591176"/>
                </a:lnTo>
                <a:lnTo>
                  <a:pt x="3704110" y="550536"/>
                </a:lnTo>
                <a:lnTo>
                  <a:pt x="3698060" y="550536"/>
                </a:lnTo>
                <a:lnTo>
                  <a:pt x="3693995" y="546472"/>
                </a:lnTo>
                <a:lnTo>
                  <a:pt x="3693995" y="538344"/>
                </a:lnTo>
                <a:lnTo>
                  <a:pt x="3693995" y="534280"/>
                </a:lnTo>
                <a:lnTo>
                  <a:pt x="3689931" y="528230"/>
                </a:lnTo>
                <a:lnTo>
                  <a:pt x="3689931" y="516038"/>
                </a:lnTo>
                <a:lnTo>
                  <a:pt x="3704110" y="528230"/>
                </a:lnTo>
                <a:lnTo>
                  <a:pt x="3704110" y="501859"/>
                </a:lnTo>
                <a:lnTo>
                  <a:pt x="3730481" y="509987"/>
                </a:lnTo>
                <a:lnTo>
                  <a:pt x="3734545" y="534371"/>
                </a:lnTo>
                <a:lnTo>
                  <a:pt x="3740596" y="556678"/>
                </a:lnTo>
                <a:lnTo>
                  <a:pt x="3744660" y="574920"/>
                </a:lnTo>
                <a:lnTo>
                  <a:pt x="3744660" y="623688"/>
                </a:lnTo>
                <a:lnTo>
                  <a:pt x="3771031" y="631816"/>
                </a:lnTo>
                <a:lnTo>
                  <a:pt x="3771031" y="637867"/>
                </a:lnTo>
                <a:lnTo>
                  <a:pt x="3762903" y="652046"/>
                </a:lnTo>
                <a:lnTo>
                  <a:pt x="3760916" y="678417"/>
                </a:lnTo>
                <a:lnTo>
                  <a:pt x="3760916" y="708852"/>
                </a:lnTo>
                <a:lnTo>
                  <a:pt x="3762903" y="731159"/>
                </a:lnTo>
                <a:lnTo>
                  <a:pt x="3771031" y="731159"/>
                </a:lnTo>
                <a:lnTo>
                  <a:pt x="3785210" y="940409"/>
                </a:lnTo>
                <a:lnTo>
                  <a:pt x="3803453" y="940409"/>
                </a:lnTo>
                <a:lnTo>
                  <a:pt x="3807517" y="871321"/>
                </a:lnTo>
                <a:lnTo>
                  <a:pt x="3811580" y="794105"/>
                </a:lnTo>
                <a:lnTo>
                  <a:pt x="3811580" y="712825"/>
                </a:lnTo>
                <a:lnTo>
                  <a:pt x="3811580" y="623417"/>
                </a:lnTo>
                <a:lnTo>
                  <a:pt x="3803453" y="623417"/>
                </a:lnTo>
                <a:lnTo>
                  <a:pt x="3803453" y="574649"/>
                </a:lnTo>
                <a:lnTo>
                  <a:pt x="3797402" y="574649"/>
                </a:lnTo>
                <a:lnTo>
                  <a:pt x="3785210" y="515767"/>
                </a:lnTo>
                <a:lnTo>
                  <a:pt x="3797402" y="515767"/>
                </a:lnTo>
                <a:lnTo>
                  <a:pt x="3797402" y="527959"/>
                </a:lnTo>
                <a:lnTo>
                  <a:pt x="3807517" y="542137"/>
                </a:lnTo>
                <a:lnTo>
                  <a:pt x="3815645" y="556316"/>
                </a:lnTo>
                <a:lnTo>
                  <a:pt x="3815645" y="574559"/>
                </a:lnTo>
                <a:lnTo>
                  <a:pt x="3819709" y="600930"/>
                </a:lnTo>
                <a:lnTo>
                  <a:pt x="3825759" y="600930"/>
                </a:lnTo>
                <a:lnTo>
                  <a:pt x="3825759" y="649698"/>
                </a:lnTo>
                <a:lnTo>
                  <a:pt x="3837951" y="649698"/>
                </a:lnTo>
                <a:lnTo>
                  <a:pt x="3837951" y="678146"/>
                </a:lnTo>
                <a:lnTo>
                  <a:pt x="3844002" y="678146"/>
                </a:lnTo>
                <a:lnTo>
                  <a:pt x="3848066" y="708581"/>
                </a:lnTo>
                <a:lnTo>
                  <a:pt x="3848066" y="732965"/>
                </a:lnTo>
                <a:lnTo>
                  <a:pt x="3848066" y="755272"/>
                </a:lnTo>
                <a:lnTo>
                  <a:pt x="3860258" y="777578"/>
                </a:lnTo>
                <a:lnTo>
                  <a:pt x="3862336" y="714632"/>
                </a:lnTo>
                <a:lnTo>
                  <a:pt x="3866399" y="651685"/>
                </a:lnTo>
                <a:lnTo>
                  <a:pt x="3870463" y="590725"/>
                </a:lnTo>
                <a:lnTo>
                  <a:pt x="3860349" y="533829"/>
                </a:lnTo>
                <a:lnTo>
                  <a:pt x="3860349" y="479010"/>
                </a:lnTo>
                <a:lnTo>
                  <a:pt x="3852220" y="479010"/>
                </a:lnTo>
                <a:lnTo>
                  <a:pt x="3844093" y="428255"/>
                </a:lnTo>
                <a:lnTo>
                  <a:pt x="3825850" y="420127"/>
                </a:lnTo>
                <a:lnTo>
                  <a:pt x="3803543" y="379487"/>
                </a:lnTo>
                <a:lnTo>
                  <a:pt x="3825850" y="379487"/>
                </a:lnTo>
                <a:lnTo>
                  <a:pt x="3825850" y="371359"/>
                </a:lnTo>
                <a:lnTo>
                  <a:pt x="3807607" y="349052"/>
                </a:lnTo>
                <a:lnTo>
                  <a:pt x="3789364" y="320604"/>
                </a:lnTo>
                <a:lnTo>
                  <a:pt x="3779249" y="290170"/>
                </a:lnTo>
                <a:lnTo>
                  <a:pt x="3803633" y="290170"/>
                </a:lnTo>
                <a:lnTo>
                  <a:pt x="3807697" y="306426"/>
                </a:lnTo>
                <a:lnTo>
                  <a:pt x="3815825" y="316540"/>
                </a:lnTo>
                <a:lnTo>
                  <a:pt x="3821966" y="326655"/>
                </a:lnTo>
                <a:lnTo>
                  <a:pt x="3830094" y="334783"/>
                </a:lnTo>
                <a:lnTo>
                  <a:pt x="3838222" y="346975"/>
                </a:lnTo>
                <a:lnTo>
                  <a:pt x="3838222" y="365218"/>
                </a:lnTo>
                <a:lnTo>
                  <a:pt x="3844273" y="365218"/>
                </a:lnTo>
                <a:lnTo>
                  <a:pt x="3844273" y="379397"/>
                </a:lnTo>
                <a:lnTo>
                  <a:pt x="3860529" y="387525"/>
                </a:lnTo>
                <a:lnTo>
                  <a:pt x="3866580" y="428165"/>
                </a:lnTo>
                <a:lnTo>
                  <a:pt x="3878772" y="428165"/>
                </a:lnTo>
                <a:lnTo>
                  <a:pt x="3884823" y="460677"/>
                </a:lnTo>
                <a:lnTo>
                  <a:pt x="3892951" y="460677"/>
                </a:lnTo>
                <a:lnTo>
                  <a:pt x="3892951" y="487048"/>
                </a:lnTo>
                <a:lnTo>
                  <a:pt x="3901079" y="487048"/>
                </a:lnTo>
                <a:lnTo>
                  <a:pt x="3901079" y="527688"/>
                </a:lnTo>
                <a:lnTo>
                  <a:pt x="3907130" y="527688"/>
                </a:lnTo>
                <a:lnTo>
                  <a:pt x="3925373" y="631275"/>
                </a:lnTo>
                <a:lnTo>
                  <a:pt x="3933500" y="631275"/>
                </a:lnTo>
                <a:lnTo>
                  <a:pt x="3937565" y="541867"/>
                </a:lnTo>
                <a:lnTo>
                  <a:pt x="3943616" y="452459"/>
                </a:lnTo>
                <a:lnTo>
                  <a:pt x="3947679" y="357000"/>
                </a:lnTo>
                <a:lnTo>
                  <a:pt x="3933500" y="357000"/>
                </a:lnTo>
                <a:lnTo>
                  <a:pt x="3925373" y="316360"/>
                </a:lnTo>
                <a:lnTo>
                  <a:pt x="3907130" y="285925"/>
                </a:lnTo>
                <a:lnTo>
                  <a:pt x="3888887" y="257477"/>
                </a:lnTo>
                <a:lnTo>
                  <a:pt x="3870644" y="227042"/>
                </a:lnTo>
                <a:lnTo>
                  <a:pt x="3860529" y="190466"/>
                </a:lnTo>
                <a:lnTo>
                  <a:pt x="3878772" y="190466"/>
                </a:lnTo>
                <a:lnTo>
                  <a:pt x="3884823" y="216837"/>
                </a:lnTo>
                <a:lnTo>
                  <a:pt x="3901079" y="224965"/>
                </a:lnTo>
                <a:lnTo>
                  <a:pt x="3925463" y="271656"/>
                </a:lnTo>
                <a:lnTo>
                  <a:pt x="3941719" y="324488"/>
                </a:lnTo>
                <a:lnTo>
                  <a:pt x="3947770" y="324488"/>
                </a:lnTo>
                <a:lnTo>
                  <a:pt x="3947770" y="176739"/>
                </a:lnTo>
                <a:lnTo>
                  <a:pt x="3959962" y="176739"/>
                </a:lnTo>
                <a:lnTo>
                  <a:pt x="3959962" y="109728"/>
                </a:lnTo>
                <a:lnTo>
                  <a:pt x="3966013" y="109728"/>
                </a:lnTo>
                <a:lnTo>
                  <a:pt x="3970077" y="103677"/>
                </a:lnTo>
                <a:lnTo>
                  <a:pt x="3970077" y="95549"/>
                </a:lnTo>
                <a:lnTo>
                  <a:pt x="3970077" y="87421"/>
                </a:lnTo>
                <a:lnTo>
                  <a:pt x="3978566" y="81280"/>
                </a:lnTo>
                <a:lnTo>
                  <a:pt x="3986694" y="81280"/>
                </a:lnTo>
                <a:lnTo>
                  <a:pt x="3986694" y="87331"/>
                </a:lnTo>
                <a:lnTo>
                  <a:pt x="3992745" y="87331"/>
                </a:lnTo>
                <a:lnTo>
                  <a:pt x="3986694" y="176739"/>
                </a:lnTo>
                <a:lnTo>
                  <a:pt x="3978566" y="176739"/>
                </a:lnTo>
                <a:lnTo>
                  <a:pt x="3986694" y="217379"/>
                </a:lnTo>
                <a:lnTo>
                  <a:pt x="4000873" y="225507"/>
                </a:lnTo>
                <a:lnTo>
                  <a:pt x="4009001" y="231558"/>
                </a:lnTo>
                <a:lnTo>
                  <a:pt x="4019206" y="239686"/>
                </a:lnTo>
                <a:lnTo>
                  <a:pt x="4029321" y="245736"/>
                </a:lnTo>
                <a:lnTo>
                  <a:pt x="4045577" y="249800"/>
                </a:lnTo>
                <a:lnTo>
                  <a:pt x="4045577" y="243750"/>
                </a:lnTo>
                <a:lnTo>
                  <a:pt x="4067883" y="225507"/>
                </a:lnTo>
                <a:lnTo>
                  <a:pt x="4067883" y="191008"/>
                </a:lnTo>
                <a:lnTo>
                  <a:pt x="4092268" y="191008"/>
                </a:lnTo>
                <a:lnTo>
                  <a:pt x="4092268" y="209251"/>
                </a:lnTo>
                <a:lnTo>
                  <a:pt x="4086217" y="209251"/>
                </a:lnTo>
                <a:lnTo>
                  <a:pt x="4086217" y="217379"/>
                </a:lnTo>
                <a:lnTo>
                  <a:pt x="4092268" y="217379"/>
                </a:lnTo>
                <a:lnTo>
                  <a:pt x="4090281" y="221443"/>
                </a:lnTo>
                <a:lnTo>
                  <a:pt x="4090281" y="221443"/>
                </a:lnTo>
                <a:lnTo>
                  <a:pt x="4090281" y="221443"/>
                </a:lnTo>
                <a:lnTo>
                  <a:pt x="4086217" y="221443"/>
                </a:lnTo>
                <a:lnTo>
                  <a:pt x="4086217" y="225507"/>
                </a:lnTo>
                <a:lnTo>
                  <a:pt x="4086217" y="284390"/>
                </a:lnTo>
                <a:lnTo>
                  <a:pt x="4074025" y="284390"/>
                </a:lnTo>
                <a:lnTo>
                  <a:pt x="4086217" y="306696"/>
                </a:lnTo>
                <a:lnTo>
                  <a:pt x="4074025" y="306696"/>
                </a:lnTo>
                <a:lnTo>
                  <a:pt x="4074025" y="312747"/>
                </a:lnTo>
                <a:lnTo>
                  <a:pt x="4086217" y="312747"/>
                </a:lnTo>
                <a:lnTo>
                  <a:pt x="4086217" y="330990"/>
                </a:lnTo>
                <a:lnTo>
                  <a:pt x="4100395" y="339118"/>
                </a:lnTo>
                <a:lnTo>
                  <a:pt x="4126766" y="412270"/>
                </a:lnTo>
                <a:lnTo>
                  <a:pt x="4132817" y="412270"/>
                </a:lnTo>
                <a:lnTo>
                  <a:pt x="4136881" y="357451"/>
                </a:lnTo>
                <a:lnTo>
                  <a:pt x="4145009" y="308683"/>
                </a:lnTo>
                <a:lnTo>
                  <a:pt x="4155124" y="266056"/>
                </a:lnTo>
                <a:lnTo>
                  <a:pt x="4167316" y="217288"/>
                </a:lnTo>
                <a:lnTo>
                  <a:pt x="4189623" y="209160"/>
                </a:lnTo>
                <a:lnTo>
                  <a:pt x="4189623" y="190918"/>
                </a:lnTo>
                <a:lnTo>
                  <a:pt x="4214007" y="203110"/>
                </a:lnTo>
                <a:lnTo>
                  <a:pt x="4207956" y="249800"/>
                </a:lnTo>
                <a:lnTo>
                  <a:pt x="4195764" y="249800"/>
                </a:lnTo>
                <a:lnTo>
                  <a:pt x="4195764" y="324939"/>
                </a:lnTo>
                <a:lnTo>
                  <a:pt x="4189713" y="324939"/>
                </a:lnTo>
                <a:lnTo>
                  <a:pt x="4181585" y="420398"/>
                </a:lnTo>
                <a:lnTo>
                  <a:pt x="4173457" y="420398"/>
                </a:lnTo>
                <a:lnTo>
                  <a:pt x="4173457" y="493550"/>
                </a:lnTo>
                <a:lnTo>
                  <a:pt x="4167406" y="493550"/>
                </a:lnTo>
                <a:lnTo>
                  <a:pt x="4173457" y="609329"/>
                </a:lnTo>
                <a:lnTo>
                  <a:pt x="4181585" y="609329"/>
                </a:lnTo>
                <a:lnTo>
                  <a:pt x="4185649" y="633713"/>
                </a:lnTo>
                <a:lnTo>
                  <a:pt x="4185649" y="656020"/>
                </a:lnTo>
                <a:lnTo>
                  <a:pt x="4185649" y="678327"/>
                </a:lnTo>
                <a:lnTo>
                  <a:pt x="4195764" y="696569"/>
                </a:lnTo>
                <a:lnTo>
                  <a:pt x="4191700" y="637687"/>
                </a:lnTo>
                <a:lnTo>
                  <a:pt x="4181585" y="582868"/>
                </a:lnTo>
                <a:lnTo>
                  <a:pt x="4173457" y="528049"/>
                </a:lnTo>
                <a:lnTo>
                  <a:pt x="4177521" y="528049"/>
                </a:lnTo>
                <a:lnTo>
                  <a:pt x="4177521" y="530036"/>
                </a:lnTo>
                <a:lnTo>
                  <a:pt x="4177521" y="530036"/>
                </a:lnTo>
                <a:lnTo>
                  <a:pt x="4177521" y="530036"/>
                </a:lnTo>
                <a:lnTo>
                  <a:pt x="4177521" y="530036"/>
                </a:lnTo>
                <a:lnTo>
                  <a:pt x="4181585" y="534100"/>
                </a:lnTo>
                <a:lnTo>
                  <a:pt x="4207956" y="528049"/>
                </a:lnTo>
                <a:lnTo>
                  <a:pt x="4207956" y="534100"/>
                </a:lnTo>
                <a:lnTo>
                  <a:pt x="4218071" y="560471"/>
                </a:lnTo>
                <a:lnTo>
                  <a:pt x="4230263" y="592983"/>
                </a:lnTo>
                <a:lnTo>
                  <a:pt x="4240378" y="631545"/>
                </a:lnTo>
                <a:lnTo>
                  <a:pt x="4248506" y="664057"/>
                </a:lnTo>
                <a:lnTo>
                  <a:pt x="4248506" y="712825"/>
                </a:lnTo>
                <a:lnTo>
                  <a:pt x="4254557" y="712825"/>
                </a:lnTo>
                <a:lnTo>
                  <a:pt x="4254557" y="627662"/>
                </a:lnTo>
                <a:lnTo>
                  <a:pt x="4262685" y="542318"/>
                </a:lnTo>
                <a:lnTo>
                  <a:pt x="4276864" y="456974"/>
                </a:lnTo>
                <a:lnTo>
                  <a:pt x="4295106" y="387886"/>
                </a:lnTo>
                <a:lnTo>
                  <a:pt x="4311363" y="284299"/>
                </a:lnTo>
                <a:lnTo>
                  <a:pt x="4317413" y="284299"/>
                </a:lnTo>
                <a:lnTo>
                  <a:pt x="4321477" y="280235"/>
                </a:lnTo>
                <a:lnTo>
                  <a:pt x="4325541" y="276171"/>
                </a:lnTo>
                <a:lnTo>
                  <a:pt x="4325541" y="276171"/>
                </a:lnTo>
                <a:lnTo>
                  <a:pt x="4325541" y="276171"/>
                </a:lnTo>
                <a:lnTo>
                  <a:pt x="4329605" y="276171"/>
                </a:lnTo>
                <a:lnTo>
                  <a:pt x="4335746" y="276171"/>
                </a:lnTo>
                <a:lnTo>
                  <a:pt x="4333669" y="326926"/>
                </a:lnTo>
                <a:lnTo>
                  <a:pt x="4333669" y="389873"/>
                </a:lnTo>
                <a:lnTo>
                  <a:pt x="4329605" y="452820"/>
                </a:lnTo>
                <a:lnTo>
                  <a:pt x="4325541" y="497524"/>
                </a:lnTo>
                <a:lnTo>
                  <a:pt x="4325541" y="552343"/>
                </a:lnTo>
                <a:lnTo>
                  <a:pt x="4333669" y="615289"/>
                </a:lnTo>
                <a:lnTo>
                  <a:pt x="4343874" y="678236"/>
                </a:lnTo>
                <a:lnTo>
                  <a:pt x="4353989" y="737119"/>
                </a:lnTo>
                <a:lnTo>
                  <a:pt x="4370245" y="785887"/>
                </a:lnTo>
                <a:lnTo>
                  <a:pt x="4374309" y="814335"/>
                </a:lnTo>
                <a:lnTo>
                  <a:pt x="4374309" y="852898"/>
                </a:lnTo>
                <a:lnTo>
                  <a:pt x="4374309" y="885410"/>
                </a:lnTo>
                <a:lnTo>
                  <a:pt x="4374309" y="917922"/>
                </a:lnTo>
                <a:lnTo>
                  <a:pt x="4384514" y="940229"/>
                </a:lnTo>
                <a:lnTo>
                  <a:pt x="4398693" y="704607"/>
                </a:lnTo>
                <a:lnTo>
                  <a:pt x="4392643" y="704607"/>
                </a:lnTo>
                <a:lnTo>
                  <a:pt x="4392643" y="609419"/>
                </a:lnTo>
                <a:lnTo>
                  <a:pt x="4376386" y="568779"/>
                </a:lnTo>
                <a:lnTo>
                  <a:pt x="4370245" y="528139"/>
                </a:lnTo>
                <a:lnTo>
                  <a:pt x="4392552" y="534190"/>
                </a:lnTo>
                <a:lnTo>
                  <a:pt x="4394539" y="556497"/>
                </a:lnTo>
                <a:lnTo>
                  <a:pt x="4406731" y="586932"/>
                </a:lnTo>
                <a:lnTo>
                  <a:pt x="4414859" y="619444"/>
                </a:lnTo>
                <a:lnTo>
                  <a:pt x="4424974" y="649879"/>
                </a:lnTo>
                <a:lnTo>
                  <a:pt x="4433102" y="664057"/>
                </a:lnTo>
                <a:lnTo>
                  <a:pt x="4433102" y="649879"/>
                </a:lnTo>
                <a:lnTo>
                  <a:pt x="4439153" y="631636"/>
                </a:lnTo>
                <a:lnTo>
                  <a:pt x="4443217" y="601201"/>
                </a:lnTo>
                <a:lnTo>
                  <a:pt x="4443217" y="560561"/>
                </a:lnTo>
                <a:lnTo>
                  <a:pt x="4443217" y="528049"/>
                </a:lnTo>
                <a:lnTo>
                  <a:pt x="4439153" y="501678"/>
                </a:lnTo>
                <a:lnTo>
                  <a:pt x="4433102" y="501678"/>
                </a:lnTo>
                <a:lnTo>
                  <a:pt x="4433102" y="371720"/>
                </a:lnTo>
                <a:lnTo>
                  <a:pt x="4424974" y="371720"/>
                </a:lnTo>
                <a:lnTo>
                  <a:pt x="4424974" y="325030"/>
                </a:lnTo>
                <a:lnTo>
                  <a:pt x="4416846" y="325030"/>
                </a:lnTo>
                <a:lnTo>
                  <a:pt x="4416846" y="276262"/>
                </a:lnTo>
                <a:lnTo>
                  <a:pt x="4410795" y="276262"/>
                </a:lnTo>
                <a:lnTo>
                  <a:pt x="4410795" y="231558"/>
                </a:lnTo>
                <a:lnTo>
                  <a:pt x="4398603" y="231558"/>
                </a:lnTo>
                <a:lnTo>
                  <a:pt x="4398603" y="176739"/>
                </a:lnTo>
                <a:lnTo>
                  <a:pt x="4392552" y="176739"/>
                </a:lnTo>
                <a:lnTo>
                  <a:pt x="4384424" y="127971"/>
                </a:lnTo>
                <a:lnTo>
                  <a:pt x="4410795" y="136099"/>
                </a:lnTo>
                <a:lnTo>
                  <a:pt x="4465614" y="434667"/>
                </a:lnTo>
                <a:lnTo>
                  <a:pt x="4469678" y="461038"/>
                </a:lnTo>
                <a:lnTo>
                  <a:pt x="4465614" y="483345"/>
                </a:lnTo>
                <a:lnTo>
                  <a:pt x="4465614" y="501588"/>
                </a:lnTo>
                <a:lnTo>
                  <a:pt x="4473742" y="515767"/>
                </a:lnTo>
                <a:lnTo>
                  <a:pt x="4498126" y="330900"/>
                </a:lnTo>
                <a:lnTo>
                  <a:pt x="4516369" y="265876"/>
                </a:lnTo>
                <a:lnTo>
                  <a:pt x="4532625" y="190737"/>
                </a:lnTo>
                <a:lnTo>
                  <a:pt x="4554931" y="202929"/>
                </a:lnTo>
                <a:lnTo>
                  <a:pt x="4550867" y="221172"/>
                </a:lnTo>
                <a:lnTo>
                  <a:pt x="4538675" y="249620"/>
                </a:lnTo>
                <a:lnTo>
                  <a:pt x="4532534" y="286196"/>
                </a:lnTo>
                <a:lnTo>
                  <a:pt x="4524406" y="324759"/>
                </a:lnTo>
                <a:lnTo>
                  <a:pt x="4520342" y="361335"/>
                </a:lnTo>
                <a:lnTo>
                  <a:pt x="4516278" y="387706"/>
                </a:lnTo>
                <a:lnTo>
                  <a:pt x="4520342" y="405948"/>
                </a:lnTo>
                <a:lnTo>
                  <a:pt x="4524406" y="387706"/>
                </a:lnTo>
                <a:lnTo>
                  <a:pt x="4524406" y="375514"/>
                </a:lnTo>
                <a:lnTo>
                  <a:pt x="4528470" y="365399"/>
                </a:lnTo>
                <a:lnTo>
                  <a:pt x="4536598" y="357271"/>
                </a:lnTo>
                <a:lnTo>
                  <a:pt x="4542649" y="349143"/>
                </a:lnTo>
                <a:lnTo>
                  <a:pt x="4554841" y="347156"/>
                </a:lnTo>
                <a:lnTo>
                  <a:pt x="4554841" y="428436"/>
                </a:lnTo>
                <a:lnTo>
                  <a:pt x="4560982" y="428436"/>
                </a:lnTo>
                <a:lnTo>
                  <a:pt x="4560982" y="412180"/>
                </a:lnTo>
                <a:lnTo>
                  <a:pt x="4587353" y="389873"/>
                </a:lnTo>
                <a:lnTo>
                  <a:pt x="4605596" y="365489"/>
                </a:lnTo>
                <a:lnTo>
                  <a:pt x="4623839" y="339118"/>
                </a:lnTo>
                <a:lnTo>
                  <a:pt x="4646146" y="312747"/>
                </a:lnTo>
                <a:lnTo>
                  <a:pt x="4676581" y="298568"/>
                </a:lnTo>
                <a:lnTo>
                  <a:pt x="4672517" y="312747"/>
                </a:lnTo>
                <a:lnTo>
                  <a:pt x="4668452" y="320875"/>
                </a:lnTo>
                <a:lnTo>
                  <a:pt x="4660325" y="330990"/>
                </a:lnTo>
                <a:lnTo>
                  <a:pt x="4654274" y="339118"/>
                </a:lnTo>
                <a:lnTo>
                  <a:pt x="4642082" y="339118"/>
                </a:lnTo>
                <a:lnTo>
                  <a:pt x="4642082" y="357361"/>
                </a:lnTo>
                <a:lnTo>
                  <a:pt x="4627903" y="365489"/>
                </a:lnTo>
                <a:lnTo>
                  <a:pt x="4627903" y="371540"/>
                </a:lnTo>
                <a:lnTo>
                  <a:pt x="4613724" y="379668"/>
                </a:lnTo>
                <a:lnTo>
                  <a:pt x="4613724" y="397911"/>
                </a:lnTo>
                <a:lnTo>
                  <a:pt x="4595481" y="406039"/>
                </a:lnTo>
                <a:lnTo>
                  <a:pt x="4583289" y="430423"/>
                </a:lnTo>
                <a:lnTo>
                  <a:pt x="4573174" y="456794"/>
                </a:lnTo>
                <a:lnTo>
                  <a:pt x="4554931" y="479100"/>
                </a:lnTo>
                <a:lnTo>
                  <a:pt x="4595571" y="623327"/>
                </a:lnTo>
                <a:lnTo>
                  <a:pt x="4601622" y="623327"/>
                </a:lnTo>
                <a:lnTo>
                  <a:pt x="4605686" y="601020"/>
                </a:lnTo>
                <a:lnTo>
                  <a:pt x="4609750" y="586842"/>
                </a:lnTo>
                <a:lnTo>
                  <a:pt x="4613814" y="574649"/>
                </a:lnTo>
                <a:lnTo>
                  <a:pt x="4619865" y="556407"/>
                </a:lnTo>
                <a:lnTo>
                  <a:pt x="4636121" y="460948"/>
                </a:lnTo>
                <a:lnTo>
                  <a:pt x="4701145" y="276081"/>
                </a:lnTo>
                <a:lnTo>
                  <a:pt x="4717401" y="276081"/>
                </a:lnTo>
                <a:lnTo>
                  <a:pt x="4695094" y="387796"/>
                </a:lnTo>
                <a:lnTo>
                  <a:pt x="4691030" y="389783"/>
                </a:lnTo>
                <a:lnTo>
                  <a:pt x="4691030" y="393847"/>
                </a:lnTo>
                <a:lnTo>
                  <a:pt x="4686966" y="389783"/>
                </a:lnTo>
                <a:lnTo>
                  <a:pt x="4686966" y="389783"/>
                </a:lnTo>
                <a:lnTo>
                  <a:pt x="4682903" y="397911"/>
                </a:lnTo>
                <a:lnTo>
                  <a:pt x="4701145" y="406039"/>
                </a:lnTo>
                <a:lnTo>
                  <a:pt x="4723452" y="515767"/>
                </a:lnTo>
                <a:lnTo>
                  <a:pt x="4727516" y="515767"/>
                </a:lnTo>
                <a:lnTo>
                  <a:pt x="4731580" y="511703"/>
                </a:lnTo>
                <a:lnTo>
                  <a:pt x="4731580" y="511703"/>
                </a:lnTo>
                <a:lnTo>
                  <a:pt x="4731580" y="511703"/>
                </a:lnTo>
                <a:lnTo>
                  <a:pt x="4731580" y="509716"/>
                </a:lnTo>
                <a:lnTo>
                  <a:pt x="4735644" y="501588"/>
                </a:lnTo>
                <a:lnTo>
                  <a:pt x="4735644" y="483345"/>
                </a:lnTo>
                <a:lnTo>
                  <a:pt x="4731580" y="452910"/>
                </a:lnTo>
                <a:lnTo>
                  <a:pt x="4723452" y="420398"/>
                </a:lnTo>
                <a:lnTo>
                  <a:pt x="4713247" y="389963"/>
                </a:lnTo>
                <a:lnTo>
                  <a:pt x="4709183" y="365579"/>
                </a:lnTo>
                <a:lnTo>
                  <a:pt x="4735554" y="371630"/>
                </a:lnTo>
                <a:lnTo>
                  <a:pt x="4739618" y="402065"/>
                </a:lnTo>
                <a:lnTo>
                  <a:pt x="4745759" y="430513"/>
                </a:lnTo>
                <a:lnTo>
                  <a:pt x="4757951" y="452820"/>
                </a:lnTo>
                <a:lnTo>
                  <a:pt x="4757951" y="446769"/>
                </a:lnTo>
                <a:lnTo>
                  <a:pt x="4776194" y="424462"/>
                </a:lnTo>
                <a:lnTo>
                  <a:pt x="4786308" y="398091"/>
                </a:lnTo>
                <a:lnTo>
                  <a:pt x="4798501" y="371720"/>
                </a:lnTo>
                <a:lnTo>
                  <a:pt x="4822885" y="357542"/>
                </a:lnTo>
                <a:lnTo>
                  <a:pt x="4822885" y="339299"/>
                </a:lnTo>
                <a:lnTo>
                  <a:pt x="4831012" y="331171"/>
                </a:lnTo>
                <a:lnTo>
                  <a:pt x="4835077" y="327107"/>
                </a:lnTo>
                <a:lnTo>
                  <a:pt x="4841127" y="325120"/>
                </a:lnTo>
                <a:lnTo>
                  <a:pt x="4849255" y="316992"/>
                </a:lnTo>
                <a:lnTo>
                  <a:pt x="4853320" y="312928"/>
                </a:lnTo>
                <a:lnTo>
                  <a:pt x="4861447" y="302813"/>
                </a:lnTo>
                <a:lnTo>
                  <a:pt x="4863525" y="290621"/>
                </a:lnTo>
                <a:lnTo>
                  <a:pt x="4879781" y="290621"/>
                </a:lnTo>
                <a:lnTo>
                  <a:pt x="4879781" y="284570"/>
                </a:lnTo>
                <a:lnTo>
                  <a:pt x="4875717" y="280506"/>
                </a:lnTo>
                <a:lnTo>
                  <a:pt x="4871652" y="276442"/>
                </a:lnTo>
                <a:lnTo>
                  <a:pt x="4867588" y="272378"/>
                </a:lnTo>
                <a:lnTo>
                  <a:pt x="4867588" y="272378"/>
                </a:lnTo>
                <a:lnTo>
                  <a:pt x="4863525" y="266327"/>
                </a:lnTo>
                <a:lnTo>
                  <a:pt x="4863525" y="258199"/>
                </a:lnTo>
                <a:lnTo>
                  <a:pt x="4885831" y="258199"/>
                </a:lnTo>
                <a:lnTo>
                  <a:pt x="4885831" y="276442"/>
                </a:lnTo>
                <a:lnTo>
                  <a:pt x="4904074" y="276442"/>
                </a:lnTo>
                <a:lnTo>
                  <a:pt x="4897933" y="298749"/>
                </a:lnTo>
                <a:lnTo>
                  <a:pt x="4904074" y="298749"/>
                </a:lnTo>
                <a:lnTo>
                  <a:pt x="4904074" y="325120"/>
                </a:lnTo>
                <a:lnTo>
                  <a:pt x="4912202" y="325120"/>
                </a:lnTo>
                <a:lnTo>
                  <a:pt x="4912202" y="357632"/>
                </a:lnTo>
                <a:lnTo>
                  <a:pt x="4920330" y="357632"/>
                </a:lnTo>
                <a:lnTo>
                  <a:pt x="4920330" y="388067"/>
                </a:lnTo>
                <a:lnTo>
                  <a:pt x="4926471" y="388067"/>
                </a:lnTo>
                <a:lnTo>
                  <a:pt x="4926471" y="420579"/>
                </a:lnTo>
                <a:lnTo>
                  <a:pt x="4938663" y="420579"/>
                </a:lnTo>
                <a:lnTo>
                  <a:pt x="4944714" y="479462"/>
                </a:lnTo>
                <a:lnTo>
                  <a:pt x="4952842" y="479462"/>
                </a:lnTo>
                <a:lnTo>
                  <a:pt x="4952842" y="509896"/>
                </a:lnTo>
                <a:lnTo>
                  <a:pt x="4960970" y="509896"/>
                </a:lnTo>
                <a:lnTo>
                  <a:pt x="4962957" y="534280"/>
                </a:lnTo>
                <a:lnTo>
                  <a:pt x="4962957" y="560651"/>
                </a:lnTo>
                <a:lnTo>
                  <a:pt x="4967021" y="582958"/>
                </a:lnTo>
                <a:lnTo>
                  <a:pt x="4979213" y="601201"/>
                </a:lnTo>
                <a:lnTo>
                  <a:pt x="4979213" y="568689"/>
                </a:lnTo>
                <a:lnTo>
                  <a:pt x="5001520" y="568689"/>
                </a:lnTo>
                <a:lnTo>
                  <a:pt x="5001520" y="556497"/>
                </a:lnTo>
                <a:lnTo>
                  <a:pt x="4997456" y="556497"/>
                </a:lnTo>
                <a:lnTo>
                  <a:pt x="4993392" y="556497"/>
                </a:lnTo>
                <a:lnTo>
                  <a:pt x="4989328" y="556497"/>
                </a:lnTo>
                <a:lnTo>
                  <a:pt x="4989328" y="556497"/>
                </a:lnTo>
                <a:lnTo>
                  <a:pt x="4989328" y="552433"/>
                </a:lnTo>
                <a:lnTo>
                  <a:pt x="4985264" y="550446"/>
                </a:lnTo>
                <a:lnTo>
                  <a:pt x="4993392" y="530126"/>
                </a:lnTo>
                <a:lnTo>
                  <a:pt x="5003507" y="497614"/>
                </a:lnTo>
                <a:lnTo>
                  <a:pt x="5007571" y="452910"/>
                </a:lnTo>
                <a:lnTo>
                  <a:pt x="5015699" y="408206"/>
                </a:lnTo>
                <a:lnTo>
                  <a:pt x="5015699" y="367566"/>
                </a:lnTo>
                <a:lnTo>
                  <a:pt x="5019763" y="339118"/>
                </a:lnTo>
                <a:lnTo>
                  <a:pt x="5042069" y="347246"/>
                </a:lnTo>
                <a:lnTo>
                  <a:pt x="5044147" y="371630"/>
                </a:lnTo>
                <a:lnTo>
                  <a:pt x="5048211" y="402065"/>
                </a:lnTo>
                <a:lnTo>
                  <a:pt x="5060403" y="420308"/>
                </a:lnTo>
                <a:lnTo>
                  <a:pt x="5025904" y="184686"/>
                </a:lnTo>
                <a:lnTo>
                  <a:pt x="5042160" y="184686"/>
                </a:lnTo>
                <a:lnTo>
                  <a:pt x="5060403" y="284209"/>
                </a:lnTo>
                <a:lnTo>
                  <a:pt x="5082709" y="379668"/>
                </a:lnTo>
                <a:lnTo>
                  <a:pt x="5084787" y="406039"/>
                </a:lnTo>
                <a:lnTo>
                  <a:pt x="5084787" y="434487"/>
                </a:lnTo>
                <a:lnTo>
                  <a:pt x="5084787" y="464921"/>
                </a:lnTo>
                <a:lnTo>
                  <a:pt x="5088851" y="489305"/>
                </a:lnTo>
                <a:lnTo>
                  <a:pt x="5101043" y="509625"/>
                </a:lnTo>
                <a:lnTo>
                  <a:pt x="5107184" y="406039"/>
                </a:lnTo>
                <a:lnTo>
                  <a:pt x="5129491" y="312567"/>
                </a:lnTo>
                <a:lnTo>
                  <a:pt x="5147734" y="190737"/>
                </a:lnTo>
                <a:lnTo>
                  <a:pt x="5155862" y="190737"/>
                </a:lnTo>
                <a:lnTo>
                  <a:pt x="5155862" y="168430"/>
                </a:lnTo>
                <a:lnTo>
                  <a:pt x="5163989" y="168430"/>
                </a:lnTo>
                <a:lnTo>
                  <a:pt x="5163989" y="127790"/>
                </a:lnTo>
                <a:lnTo>
                  <a:pt x="5170040" y="127790"/>
                </a:lnTo>
                <a:lnTo>
                  <a:pt x="5142857" y="32512"/>
                </a:lnTo>
                <a:lnTo>
                  <a:pt x="5148908" y="32512"/>
                </a:lnTo>
                <a:lnTo>
                  <a:pt x="5148908" y="40640"/>
                </a:lnTo>
                <a:lnTo>
                  <a:pt x="5157036" y="40640"/>
                </a:lnTo>
                <a:lnTo>
                  <a:pt x="5179342" y="91395"/>
                </a:lnTo>
                <a:lnTo>
                  <a:pt x="5205713" y="146214"/>
                </a:lnTo>
                <a:lnTo>
                  <a:pt x="5228020" y="203110"/>
                </a:lnTo>
                <a:lnTo>
                  <a:pt x="5238225" y="266056"/>
                </a:lnTo>
                <a:lnTo>
                  <a:pt x="5252404" y="266056"/>
                </a:lnTo>
                <a:lnTo>
                  <a:pt x="5256468" y="308683"/>
                </a:lnTo>
                <a:lnTo>
                  <a:pt x="5268660" y="347246"/>
                </a:lnTo>
                <a:lnTo>
                  <a:pt x="5278775" y="379758"/>
                </a:lnTo>
                <a:lnTo>
                  <a:pt x="5278775" y="434577"/>
                </a:lnTo>
                <a:lnTo>
                  <a:pt x="5286903" y="434577"/>
                </a:lnTo>
                <a:lnTo>
                  <a:pt x="5292954" y="357361"/>
                </a:lnTo>
                <a:lnTo>
                  <a:pt x="5286903" y="357361"/>
                </a:lnTo>
                <a:lnTo>
                  <a:pt x="5286903" y="298478"/>
                </a:lnTo>
                <a:lnTo>
                  <a:pt x="5311287" y="306606"/>
                </a:lnTo>
                <a:lnTo>
                  <a:pt x="5319415" y="375694"/>
                </a:lnTo>
                <a:lnTo>
                  <a:pt x="5333594" y="434577"/>
                </a:lnTo>
                <a:lnTo>
                  <a:pt x="5359965" y="672276"/>
                </a:lnTo>
                <a:lnTo>
                  <a:pt x="5374144" y="672276"/>
                </a:lnTo>
                <a:lnTo>
                  <a:pt x="5386335" y="412270"/>
                </a:lnTo>
                <a:lnTo>
                  <a:pt x="5345695" y="190827"/>
                </a:lnTo>
                <a:lnTo>
                  <a:pt x="5368003" y="203019"/>
                </a:lnTo>
                <a:lnTo>
                  <a:pt x="5374053" y="268043"/>
                </a:lnTo>
                <a:lnTo>
                  <a:pt x="5392296" y="330990"/>
                </a:lnTo>
                <a:lnTo>
                  <a:pt x="5392296" y="387886"/>
                </a:lnTo>
                <a:lnTo>
                  <a:pt x="5400424" y="387886"/>
                </a:lnTo>
                <a:lnTo>
                  <a:pt x="5400424" y="379758"/>
                </a:lnTo>
                <a:lnTo>
                  <a:pt x="5408552" y="357451"/>
                </a:lnTo>
                <a:lnTo>
                  <a:pt x="5414693" y="327016"/>
                </a:lnTo>
                <a:lnTo>
                  <a:pt x="5414693" y="298568"/>
                </a:lnTo>
                <a:lnTo>
                  <a:pt x="5432936" y="298568"/>
                </a:lnTo>
                <a:lnTo>
                  <a:pt x="5432936" y="420488"/>
                </a:lnTo>
                <a:lnTo>
                  <a:pt x="5426885" y="420488"/>
                </a:lnTo>
                <a:lnTo>
                  <a:pt x="5432936" y="672366"/>
                </a:lnTo>
                <a:lnTo>
                  <a:pt x="5467435" y="672366"/>
                </a:lnTo>
                <a:lnTo>
                  <a:pt x="5495883" y="845041"/>
                </a:lnTo>
                <a:lnTo>
                  <a:pt x="5508075" y="845041"/>
                </a:lnTo>
                <a:lnTo>
                  <a:pt x="5495883" y="534280"/>
                </a:lnTo>
                <a:lnTo>
                  <a:pt x="5489832" y="534280"/>
                </a:lnTo>
                <a:lnTo>
                  <a:pt x="5489832" y="469256"/>
                </a:lnTo>
                <a:lnTo>
                  <a:pt x="5481704" y="469256"/>
                </a:lnTo>
                <a:lnTo>
                  <a:pt x="5481704" y="398182"/>
                </a:lnTo>
                <a:lnTo>
                  <a:pt x="5473576" y="398182"/>
                </a:lnTo>
                <a:lnTo>
                  <a:pt x="5473576" y="339299"/>
                </a:lnTo>
                <a:lnTo>
                  <a:pt x="5467525" y="339299"/>
                </a:lnTo>
                <a:lnTo>
                  <a:pt x="5467525" y="290531"/>
                </a:lnTo>
                <a:lnTo>
                  <a:pt x="5455333" y="290531"/>
                </a:lnTo>
                <a:lnTo>
                  <a:pt x="5455333" y="249891"/>
                </a:lnTo>
                <a:lnTo>
                  <a:pt x="5449283" y="249891"/>
                </a:lnTo>
                <a:lnTo>
                  <a:pt x="5449283" y="209251"/>
                </a:lnTo>
                <a:lnTo>
                  <a:pt x="5441154" y="209251"/>
                </a:lnTo>
                <a:lnTo>
                  <a:pt x="5441154" y="203200"/>
                </a:lnTo>
                <a:lnTo>
                  <a:pt x="5449283" y="203200"/>
                </a:lnTo>
                <a:lnTo>
                  <a:pt x="5449283" y="191008"/>
                </a:lnTo>
                <a:lnTo>
                  <a:pt x="5455333" y="191008"/>
                </a:lnTo>
                <a:lnTo>
                  <a:pt x="5455333" y="203200"/>
                </a:lnTo>
                <a:lnTo>
                  <a:pt x="5467525" y="221443"/>
                </a:lnTo>
                <a:lnTo>
                  <a:pt x="5471589" y="239686"/>
                </a:lnTo>
                <a:lnTo>
                  <a:pt x="5473576" y="266056"/>
                </a:lnTo>
                <a:lnTo>
                  <a:pt x="5481704" y="266056"/>
                </a:lnTo>
                <a:lnTo>
                  <a:pt x="5481704" y="312747"/>
                </a:lnTo>
                <a:lnTo>
                  <a:pt x="5495883" y="375694"/>
                </a:lnTo>
                <a:lnTo>
                  <a:pt x="5508075" y="442705"/>
                </a:lnTo>
                <a:lnTo>
                  <a:pt x="5522253" y="501588"/>
                </a:lnTo>
                <a:lnTo>
                  <a:pt x="5526318" y="527959"/>
                </a:lnTo>
                <a:lnTo>
                  <a:pt x="5526318" y="560471"/>
                </a:lnTo>
                <a:lnTo>
                  <a:pt x="5530382" y="586842"/>
                </a:lnTo>
                <a:lnTo>
                  <a:pt x="5536432" y="609148"/>
                </a:lnTo>
                <a:lnTo>
                  <a:pt x="5548625" y="412090"/>
                </a:lnTo>
                <a:lnTo>
                  <a:pt x="5536432" y="412090"/>
                </a:lnTo>
                <a:lnTo>
                  <a:pt x="5536432" y="231558"/>
                </a:lnTo>
                <a:lnTo>
                  <a:pt x="5522253" y="164547"/>
                </a:lnTo>
                <a:lnTo>
                  <a:pt x="5514126" y="95459"/>
                </a:lnTo>
                <a:lnTo>
                  <a:pt x="5530382" y="95459"/>
                </a:lnTo>
                <a:lnTo>
                  <a:pt x="5536432" y="154342"/>
                </a:lnTo>
                <a:lnTo>
                  <a:pt x="5548625" y="154342"/>
                </a:lnTo>
                <a:lnTo>
                  <a:pt x="5548625" y="190918"/>
                </a:lnTo>
                <a:lnTo>
                  <a:pt x="5554675" y="190918"/>
                </a:lnTo>
                <a:lnTo>
                  <a:pt x="5554675" y="231558"/>
                </a:lnTo>
                <a:lnTo>
                  <a:pt x="5562804" y="231558"/>
                </a:lnTo>
                <a:lnTo>
                  <a:pt x="5562804" y="266056"/>
                </a:lnTo>
                <a:lnTo>
                  <a:pt x="5570931" y="266056"/>
                </a:lnTo>
                <a:lnTo>
                  <a:pt x="5570931" y="306696"/>
                </a:lnTo>
                <a:lnTo>
                  <a:pt x="5581137" y="357451"/>
                </a:lnTo>
                <a:lnTo>
                  <a:pt x="5593329" y="412270"/>
                </a:lnTo>
                <a:lnTo>
                  <a:pt x="5603533" y="461038"/>
                </a:lnTo>
                <a:lnTo>
                  <a:pt x="5603533" y="528049"/>
                </a:lnTo>
                <a:lnTo>
                  <a:pt x="5611662" y="528049"/>
                </a:lnTo>
                <a:lnTo>
                  <a:pt x="5613739" y="552433"/>
                </a:lnTo>
                <a:lnTo>
                  <a:pt x="5613739" y="578804"/>
                </a:lnTo>
                <a:lnTo>
                  <a:pt x="5617803" y="605175"/>
                </a:lnTo>
                <a:lnTo>
                  <a:pt x="5629995" y="623417"/>
                </a:lnTo>
                <a:lnTo>
                  <a:pt x="5634059" y="570585"/>
                </a:lnTo>
                <a:lnTo>
                  <a:pt x="5648238" y="519831"/>
                </a:lnTo>
                <a:lnTo>
                  <a:pt x="5658443" y="479191"/>
                </a:lnTo>
                <a:lnTo>
                  <a:pt x="5676686" y="397911"/>
                </a:lnTo>
                <a:lnTo>
                  <a:pt x="5684813" y="397911"/>
                </a:lnTo>
                <a:lnTo>
                  <a:pt x="5684813" y="365399"/>
                </a:lnTo>
                <a:lnTo>
                  <a:pt x="5692942" y="365399"/>
                </a:lnTo>
                <a:lnTo>
                  <a:pt x="5692942" y="347156"/>
                </a:lnTo>
                <a:lnTo>
                  <a:pt x="5698992" y="347156"/>
                </a:lnTo>
                <a:lnTo>
                  <a:pt x="5711185" y="306516"/>
                </a:lnTo>
                <a:lnTo>
                  <a:pt x="5733491" y="306516"/>
                </a:lnTo>
                <a:lnTo>
                  <a:pt x="5711185" y="379668"/>
                </a:lnTo>
                <a:lnTo>
                  <a:pt x="5725364" y="379668"/>
                </a:lnTo>
                <a:lnTo>
                  <a:pt x="5698992" y="452820"/>
                </a:lnTo>
                <a:lnTo>
                  <a:pt x="5692942" y="452820"/>
                </a:lnTo>
                <a:lnTo>
                  <a:pt x="5692942" y="501588"/>
                </a:lnTo>
                <a:lnTo>
                  <a:pt x="5684813" y="501588"/>
                </a:lnTo>
                <a:lnTo>
                  <a:pt x="5684813" y="509716"/>
                </a:lnTo>
                <a:lnTo>
                  <a:pt x="5692942" y="509716"/>
                </a:lnTo>
                <a:lnTo>
                  <a:pt x="5692942" y="515767"/>
                </a:lnTo>
                <a:lnTo>
                  <a:pt x="5684813" y="515767"/>
                </a:lnTo>
                <a:lnTo>
                  <a:pt x="5684813" y="527959"/>
                </a:lnTo>
                <a:lnTo>
                  <a:pt x="5692942" y="527959"/>
                </a:lnTo>
                <a:lnTo>
                  <a:pt x="5684813" y="568599"/>
                </a:lnTo>
                <a:lnTo>
                  <a:pt x="5684813" y="570585"/>
                </a:lnTo>
                <a:lnTo>
                  <a:pt x="5688878" y="570585"/>
                </a:lnTo>
                <a:lnTo>
                  <a:pt x="5688878" y="570585"/>
                </a:lnTo>
                <a:lnTo>
                  <a:pt x="5692942" y="570585"/>
                </a:lnTo>
                <a:lnTo>
                  <a:pt x="5692942" y="574649"/>
                </a:lnTo>
                <a:lnTo>
                  <a:pt x="5692942" y="605084"/>
                </a:lnTo>
                <a:lnTo>
                  <a:pt x="5692942" y="637596"/>
                </a:lnTo>
                <a:lnTo>
                  <a:pt x="5688878" y="672095"/>
                </a:lnTo>
                <a:lnTo>
                  <a:pt x="5692942" y="700543"/>
                </a:lnTo>
                <a:lnTo>
                  <a:pt x="5698992" y="722850"/>
                </a:lnTo>
                <a:lnTo>
                  <a:pt x="5711185" y="678146"/>
                </a:lnTo>
                <a:lnTo>
                  <a:pt x="5717235" y="678146"/>
                </a:lnTo>
                <a:lnTo>
                  <a:pt x="5717235" y="663967"/>
                </a:lnTo>
                <a:lnTo>
                  <a:pt x="5725364" y="663967"/>
                </a:lnTo>
                <a:lnTo>
                  <a:pt x="5725364" y="601020"/>
                </a:lnTo>
                <a:lnTo>
                  <a:pt x="5733491" y="601020"/>
                </a:lnTo>
                <a:lnTo>
                  <a:pt x="5751734" y="501497"/>
                </a:lnTo>
                <a:lnTo>
                  <a:pt x="5765913" y="501497"/>
                </a:lnTo>
                <a:lnTo>
                  <a:pt x="5774041" y="560380"/>
                </a:lnTo>
                <a:lnTo>
                  <a:pt x="5792284" y="615199"/>
                </a:lnTo>
                <a:lnTo>
                  <a:pt x="5792284" y="672095"/>
                </a:lnTo>
                <a:lnTo>
                  <a:pt x="5798335" y="672095"/>
                </a:lnTo>
                <a:lnTo>
                  <a:pt x="5806463" y="611135"/>
                </a:lnTo>
                <a:lnTo>
                  <a:pt x="5820642" y="552252"/>
                </a:lnTo>
                <a:lnTo>
                  <a:pt x="5838885" y="501497"/>
                </a:lnTo>
                <a:lnTo>
                  <a:pt x="5847012" y="501497"/>
                </a:lnTo>
                <a:lnTo>
                  <a:pt x="5847012" y="509625"/>
                </a:lnTo>
                <a:lnTo>
                  <a:pt x="5855141" y="509625"/>
                </a:lnTo>
                <a:lnTo>
                  <a:pt x="5855141" y="515676"/>
                </a:lnTo>
                <a:lnTo>
                  <a:pt x="5855141" y="523804"/>
                </a:lnTo>
                <a:lnTo>
                  <a:pt x="5851077" y="533919"/>
                </a:lnTo>
                <a:lnTo>
                  <a:pt x="5847012" y="546111"/>
                </a:lnTo>
                <a:lnTo>
                  <a:pt x="5847012" y="556226"/>
                </a:lnTo>
                <a:lnTo>
                  <a:pt x="5847012" y="568418"/>
                </a:lnTo>
                <a:lnTo>
                  <a:pt x="5855141" y="568418"/>
                </a:lnTo>
                <a:lnTo>
                  <a:pt x="5861191" y="609058"/>
                </a:lnTo>
                <a:lnTo>
                  <a:pt x="5873383" y="609058"/>
                </a:lnTo>
                <a:lnTo>
                  <a:pt x="5877447" y="574559"/>
                </a:lnTo>
                <a:lnTo>
                  <a:pt x="5883498" y="537983"/>
                </a:lnTo>
                <a:lnTo>
                  <a:pt x="5895690" y="509535"/>
                </a:lnTo>
                <a:lnTo>
                  <a:pt x="5913933" y="501407"/>
                </a:lnTo>
                <a:lnTo>
                  <a:pt x="5913933" y="483164"/>
                </a:lnTo>
                <a:lnTo>
                  <a:pt x="5905805" y="456794"/>
                </a:lnTo>
                <a:lnTo>
                  <a:pt x="5895690" y="430423"/>
                </a:lnTo>
                <a:lnTo>
                  <a:pt x="5883498" y="406039"/>
                </a:lnTo>
                <a:lnTo>
                  <a:pt x="5879434" y="387796"/>
                </a:lnTo>
                <a:lnTo>
                  <a:pt x="5901741" y="397911"/>
                </a:lnTo>
                <a:lnTo>
                  <a:pt x="5901741" y="371540"/>
                </a:lnTo>
                <a:lnTo>
                  <a:pt x="5895690" y="371540"/>
                </a:lnTo>
                <a:lnTo>
                  <a:pt x="5887562" y="312657"/>
                </a:lnTo>
                <a:lnTo>
                  <a:pt x="5901741" y="312657"/>
                </a:lnTo>
                <a:lnTo>
                  <a:pt x="5928112" y="387796"/>
                </a:lnTo>
                <a:lnTo>
                  <a:pt x="5936240" y="446679"/>
                </a:lnTo>
                <a:lnTo>
                  <a:pt x="5942291" y="446679"/>
                </a:lnTo>
                <a:lnTo>
                  <a:pt x="5942291" y="493370"/>
                </a:lnTo>
                <a:lnTo>
                  <a:pt x="5954483" y="493370"/>
                </a:lnTo>
                <a:lnTo>
                  <a:pt x="5954483" y="542137"/>
                </a:lnTo>
                <a:lnTo>
                  <a:pt x="5960534" y="542137"/>
                </a:lnTo>
                <a:lnTo>
                  <a:pt x="5964598" y="570585"/>
                </a:lnTo>
                <a:lnTo>
                  <a:pt x="5964598" y="601020"/>
                </a:lnTo>
                <a:lnTo>
                  <a:pt x="5968662" y="623327"/>
                </a:lnTo>
                <a:lnTo>
                  <a:pt x="5976789" y="623327"/>
                </a:lnTo>
                <a:lnTo>
                  <a:pt x="5978867" y="568508"/>
                </a:lnTo>
                <a:lnTo>
                  <a:pt x="5995123" y="515676"/>
                </a:lnTo>
                <a:lnTo>
                  <a:pt x="6009302" y="470972"/>
                </a:lnTo>
                <a:lnTo>
                  <a:pt x="6023571" y="428346"/>
                </a:lnTo>
                <a:lnTo>
                  <a:pt x="6023571" y="397911"/>
                </a:lnTo>
                <a:lnTo>
                  <a:pt x="6035763" y="397911"/>
                </a:lnTo>
                <a:lnTo>
                  <a:pt x="6035763" y="371540"/>
                </a:lnTo>
                <a:lnTo>
                  <a:pt x="6041814" y="371540"/>
                </a:lnTo>
                <a:lnTo>
                  <a:pt x="6041814" y="339028"/>
                </a:lnTo>
                <a:lnTo>
                  <a:pt x="6080377" y="227313"/>
                </a:lnTo>
                <a:lnTo>
                  <a:pt x="6104760" y="109457"/>
                </a:lnTo>
                <a:lnTo>
                  <a:pt x="6131131" y="109457"/>
                </a:lnTo>
                <a:lnTo>
                  <a:pt x="6090491" y="265876"/>
                </a:lnTo>
                <a:lnTo>
                  <a:pt x="6090491" y="330900"/>
                </a:lnTo>
                <a:lnTo>
                  <a:pt x="6082363" y="330900"/>
                </a:lnTo>
                <a:lnTo>
                  <a:pt x="6082363" y="397911"/>
                </a:lnTo>
                <a:lnTo>
                  <a:pt x="6076312" y="397911"/>
                </a:lnTo>
                <a:lnTo>
                  <a:pt x="6076312" y="468986"/>
                </a:lnTo>
                <a:lnTo>
                  <a:pt x="6064120" y="468986"/>
                </a:lnTo>
                <a:lnTo>
                  <a:pt x="6060057" y="493370"/>
                </a:lnTo>
                <a:lnTo>
                  <a:pt x="6064120" y="527868"/>
                </a:lnTo>
                <a:lnTo>
                  <a:pt x="6068184" y="556316"/>
                </a:lnTo>
                <a:lnTo>
                  <a:pt x="6076312" y="574559"/>
                </a:lnTo>
                <a:lnTo>
                  <a:pt x="6098619" y="468895"/>
                </a:lnTo>
                <a:lnTo>
                  <a:pt x="6104670" y="468895"/>
                </a:lnTo>
                <a:lnTo>
                  <a:pt x="6104670" y="446588"/>
                </a:lnTo>
                <a:lnTo>
                  <a:pt x="6116862" y="446588"/>
                </a:lnTo>
                <a:lnTo>
                  <a:pt x="6179809" y="208890"/>
                </a:lnTo>
                <a:lnTo>
                  <a:pt x="6198052" y="208890"/>
                </a:lnTo>
                <a:lnTo>
                  <a:pt x="6185860" y="279964"/>
                </a:lnTo>
                <a:lnTo>
                  <a:pt x="6161476" y="349052"/>
                </a:lnTo>
                <a:lnTo>
                  <a:pt x="6139169" y="411999"/>
                </a:lnTo>
                <a:lnTo>
                  <a:pt x="6139169" y="446498"/>
                </a:lnTo>
                <a:lnTo>
                  <a:pt x="6131041" y="446498"/>
                </a:lnTo>
                <a:lnTo>
                  <a:pt x="6131041" y="479010"/>
                </a:lnTo>
                <a:lnTo>
                  <a:pt x="6122913" y="479010"/>
                </a:lnTo>
                <a:lnTo>
                  <a:pt x="6122913" y="501317"/>
                </a:lnTo>
                <a:lnTo>
                  <a:pt x="6116862" y="501317"/>
                </a:lnTo>
                <a:lnTo>
                  <a:pt x="6116862" y="533829"/>
                </a:lnTo>
                <a:lnTo>
                  <a:pt x="6104670" y="533829"/>
                </a:lnTo>
                <a:lnTo>
                  <a:pt x="6104670" y="550085"/>
                </a:lnTo>
                <a:lnTo>
                  <a:pt x="6100606" y="564264"/>
                </a:lnTo>
                <a:lnTo>
                  <a:pt x="6100606" y="578443"/>
                </a:lnTo>
                <a:lnTo>
                  <a:pt x="6098619" y="590635"/>
                </a:lnTo>
                <a:lnTo>
                  <a:pt x="6116862" y="590635"/>
                </a:lnTo>
                <a:lnTo>
                  <a:pt x="6116862" y="582507"/>
                </a:lnTo>
                <a:lnTo>
                  <a:pt x="6171681" y="582507"/>
                </a:lnTo>
                <a:lnTo>
                  <a:pt x="6171681" y="574379"/>
                </a:lnTo>
                <a:lnTo>
                  <a:pt x="6179809" y="574379"/>
                </a:lnTo>
                <a:lnTo>
                  <a:pt x="6189924" y="519560"/>
                </a:lnTo>
                <a:lnTo>
                  <a:pt x="6208166" y="468805"/>
                </a:lnTo>
                <a:lnTo>
                  <a:pt x="6226410" y="420037"/>
                </a:lnTo>
                <a:lnTo>
                  <a:pt x="6230474" y="389602"/>
                </a:lnTo>
                <a:lnTo>
                  <a:pt x="6226410" y="365218"/>
                </a:lnTo>
                <a:lnTo>
                  <a:pt x="6222345" y="342911"/>
                </a:lnTo>
                <a:lnTo>
                  <a:pt x="6226410" y="324668"/>
                </a:lnTo>
                <a:lnTo>
                  <a:pt x="6234538" y="330719"/>
                </a:lnTo>
                <a:lnTo>
                  <a:pt x="6242665" y="338847"/>
                </a:lnTo>
                <a:lnTo>
                  <a:pt x="6252780" y="346975"/>
                </a:lnTo>
                <a:lnTo>
                  <a:pt x="6256844" y="308412"/>
                </a:lnTo>
                <a:lnTo>
                  <a:pt x="6262895" y="275900"/>
                </a:lnTo>
                <a:lnTo>
                  <a:pt x="6275087" y="243388"/>
                </a:lnTo>
                <a:lnTo>
                  <a:pt x="6285293" y="208890"/>
                </a:lnTo>
                <a:lnTo>
                  <a:pt x="6301548" y="208890"/>
                </a:lnTo>
                <a:lnTo>
                  <a:pt x="6267050" y="346975"/>
                </a:lnTo>
                <a:lnTo>
                  <a:pt x="6260999" y="346975"/>
                </a:lnTo>
                <a:lnTo>
                  <a:pt x="6252871" y="397730"/>
                </a:lnTo>
                <a:lnTo>
                  <a:pt x="6260999" y="397730"/>
                </a:lnTo>
                <a:lnTo>
                  <a:pt x="6260999" y="434306"/>
                </a:lnTo>
                <a:lnTo>
                  <a:pt x="6267050" y="434306"/>
                </a:lnTo>
                <a:lnTo>
                  <a:pt x="6267050" y="501317"/>
                </a:lnTo>
                <a:lnTo>
                  <a:pt x="6279241" y="501317"/>
                </a:lnTo>
                <a:lnTo>
                  <a:pt x="6285293" y="452549"/>
                </a:lnTo>
                <a:lnTo>
                  <a:pt x="6301548" y="405858"/>
                </a:lnTo>
                <a:lnTo>
                  <a:pt x="6319791" y="361154"/>
                </a:lnTo>
                <a:lnTo>
                  <a:pt x="6333970" y="312386"/>
                </a:lnTo>
                <a:lnTo>
                  <a:pt x="6348149" y="312386"/>
                </a:lnTo>
                <a:lnTo>
                  <a:pt x="6348149" y="342821"/>
                </a:lnTo>
                <a:lnTo>
                  <a:pt x="6342098" y="375333"/>
                </a:lnTo>
                <a:lnTo>
                  <a:pt x="6338034" y="405768"/>
                </a:lnTo>
                <a:lnTo>
                  <a:pt x="6333970" y="434216"/>
                </a:lnTo>
                <a:lnTo>
                  <a:pt x="6342098" y="452459"/>
                </a:lnTo>
                <a:lnTo>
                  <a:pt x="6344085" y="424011"/>
                </a:lnTo>
                <a:lnTo>
                  <a:pt x="6356277" y="401704"/>
                </a:lnTo>
                <a:lnTo>
                  <a:pt x="6366482" y="379397"/>
                </a:lnTo>
                <a:lnTo>
                  <a:pt x="6388789" y="283938"/>
                </a:lnTo>
                <a:lnTo>
                  <a:pt x="6407122" y="283938"/>
                </a:lnTo>
                <a:lnTo>
                  <a:pt x="6396917" y="357090"/>
                </a:lnTo>
                <a:lnTo>
                  <a:pt x="6382738" y="434306"/>
                </a:lnTo>
                <a:lnTo>
                  <a:pt x="6370546" y="509445"/>
                </a:lnTo>
                <a:lnTo>
                  <a:pt x="6364495" y="582597"/>
                </a:lnTo>
                <a:lnTo>
                  <a:pt x="6374610" y="655749"/>
                </a:lnTo>
                <a:lnTo>
                  <a:pt x="6378674" y="686184"/>
                </a:lnTo>
                <a:lnTo>
                  <a:pt x="6382738" y="714632"/>
                </a:lnTo>
                <a:lnTo>
                  <a:pt x="6388789" y="736938"/>
                </a:lnTo>
                <a:lnTo>
                  <a:pt x="6388789" y="730888"/>
                </a:lnTo>
                <a:lnTo>
                  <a:pt x="6411186" y="696389"/>
                </a:lnTo>
                <a:lnTo>
                  <a:pt x="6419314" y="655749"/>
                </a:lnTo>
                <a:lnTo>
                  <a:pt x="6419314" y="615109"/>
                </a:lnTo>
                <a:lnTo>
                  <a:pt x="6411186" y="570405"/>
                </a:lnTo>
                <a:lnTo>
                  <a:pt x="6407122" y="527778"/>
                </a:lnTo>
                <a:lnTo>
                  <a:pt x="6429429" y="527778"/>
                </a:lnTo>
                <a:lnTo>
                  <a:pt x="6429429" y="556226"/>
                </a:lnTo>
                <a:lnTo>
                  <a:pt x="6437557" y="578533"/>
                </a:lnTo>
                <a:lnTo>
                  <a:pt x="6447672" y="600840"/>
                </a:lnTo>
                <a:lnTo>
                  <a:pt x="6455800" y="523624"/>
                </a:lnTo>
                <a:lnTo>
                  <a:pt x="6469978" y="452549"/>
                </a:lnTo>
                <a:lnTo>
                  <a:pt x="6488221" y="387525"/>
                </a:lnTo>
                <a:lnTo>
                  <a:pt x="6488221" y="361154"/>
                </a:lnTo>
                <a:lnTo>
                  <a:pt x="6486144" y="334783"/>
                </a:lnTo>
                <a:lnTo>
                  <a:pt x="6482080" y="312476"/>
                </a:lnTo>
                <a:lnTo>
                  <a:pt x="6482080" y="225146"/>
                </a:lnTo>
                <a:lnTo>
                  <a:pt x="6465824" y="184506"/>
                </a:lnTo>
                <a:lnTo>
                  <a:pt x="6455710" y="135738"/>
                </a:lnTo>
                <a:lnTo>
                  <a:pt x="6482080" y="135738"/>
                </a:lnTo>
                <a:lnTo>
                  <a:pt x="6486144" y="172314"/>
                </a:lnTo>
                <a:lnTo>
                  <a:pt x="6496350" y="202748"/>
                </a:lnTo>
                <a:lnTo>
                  <a:pt x="6496350" y="257567"/>
                </a:lnTo>
                <a:lnTo>
                  <a:pt x="6504477" y="257567"/>
                </a:lnTo>
                <a:lnTo>
                  <a:pt x="6528861" y="40188"/>
                </a:lnTo>
                <a:lnTo>
                  <a:pt x="6545117" y="40188"/>
                </a:lnTo>
                <a:lnTo>
                  <a:pt x="6528861" y="243298"/>
                </a:lnTo>
                <a:lnTo>
                  <a:pt x="6522720" y="265605"/>
                </a:lnTo>
                <a:lnTo>
                  <a:pt x="6514592" y="298117"/>
                </a:lnTo>
                <a:lnTo>
                  <a:pt x="6506464" y="338757"/>
                </a:lnTo>
                <a:lnTo>
                  <a:pt x="6504387" y="375333"/>
                </a:lnTo>
                <a:lnTo>
                  <a:pt x="6504387" y="405768"/>
                </a:lnTo>
                <a:lnTo>
                  <a:pt x="6510528" y="405768"/>
                </a:lnTo>
                <a:lnTo>
                  <a:pt x="6510528" y="434216"/>
                </a:lnTo>
                <a:lnTo>
                  <a:pt x="6504387" y="434216"/>
                </a:lnTo>
                <a:lnTo>
                  <a:pt x="6504387" y="446408"/>
                </a:lnTo>
                <a:lnTo>
                  <a:pt x="6510528" y="446408"/>
                </a:lnTo>
                <a:lnTo>
                  <a:pt x="6510528" y="501227"/>
                </a:lnTo>
                <a:lnTo>
                  <a:pt x="6522720" y="501227"/>
                </a:lnTo>
                <a:lnTo>
                  <a:pt x="6526784" y="446408"/>
                </a:lnTo>
                <a:lnTo>
                  <a:pt x="6541054" y="387525"/>
                </a:lnTo>
                <a:lnTo>
                  <a:pt x="6559296" y="330629"/>
                </a:lnTo>
                <a:lnTo>
                  <a:pt x="6577539" y="283938"/>
                </a:lnTo>
                <a:lnTo>
                  <a:pt x="6581603" y="257567"/>
                </a:lnTo>
                <a:lnTo>
                  <a:pt x="6581603" y="239324"/>
                </a:lnTo>
                <a:lnTo>
                  <a:pt x="6585667" y="225146"/>
                </a:lnTo>
                <a:lnTo>
                  <a:pt x="6603910" y="208890"/>
                </a:lnTo>
                <a:lnTo>
                  <a:pt x="6603910" y="202839"/>
                </a:lnTo>
                <a:lnTo>
                  <a:pt x="6609961" y="202839"/>
                </a:lnTo>
                <a:lnTo>
                  <a:pt x="6609961" y="231287"/>
                </a:lnTo>
                <a:lnTo>
                  <a:pt x="6601742" y="249800"/>
                </a:lnTo>
                <a:lnTo>
                  <a:pt x="6597678" y="266056"/>
                </a:lnTo>
                <a:lnTo>
                  <a:pt x="6597678" y="284299"/>
                </a:lnTo>
                <a:lnTo>
                  <a:pt x="6593614" y="306606"/>
                </a:lnTo>
                <a:lnTo>
                  <a:pt x="6583499" y="343182"/>
                </a:lnTo>
                <a:lnTo>
                  <a:pt x="6571308" y="379758"/>
                </a:lnTo>
                <a:lnTo>
                  <a:pt x="6565257" y="420398"/>
                </a:lnTo>
                <a:lnTo>
                  <a:pt x="6571308" y="420398"/>
                </a:lnTo>
                <a:lnTo>
                  <a:pt x="6575372" y="398091"/>
                </a:lnTo>
                <a:lnTo>
                  <a:pt x="6583499" y="375784"/>
                </a:lnTo>
                <a:lnTo>
                  <a:pt x="6587564" y="357542"/>
                </a:lnTo>
                <a:lnTo>
                  <a:pt x="6605807" y="357542"/>
                </a:lnTo>
                <a:lnTo>
                  <a:pt x="6605807" y="534280"/>
                </a:lnTo>
                <a:lnTo>
                  <a:pt x="6611857" y="534280"/>
                </a:lnTo>
                <a:lnTo>
                  <a:pt x="6619985" y="556587"/>
                </a:lnTo>
                <a:lnTo>
                  <a:pt x="6605807" y="556587"/>
                </a:lnTo>
                <a:lnTo>
                  <a:pt x="6605807" y="568779"/>
                </a:lnTo>
                <a:lnTo>
                  <a:pt x="6619985" y="568779"/>
                </a:lnTo>
                <a:lnTo>
                  <a:pt x="6619985" y="593163"/>
                </a:lnTo>
                <a:lnTo>
                  <a:pt x="6628113" y="619534"/>
                </a:lnTo>
                <a:lnTo>
                  <a:pt x="6634164" y="637777"/>
                </a:lnTo>
                <a:lnTo>
                  <a:pt x="6642292" y="597137"/>
                </a:lnTo>
                <a:lnTo>
                  <a:pt x="6652407" y="560561"/>
                </a:lnTo>
                <a:lnTo>
                  <a:pt x="6668663" y="528049"/>
                </a:lnTo>
                <a:lnTo>
                  <a:pt x="6686906" y="452910"/>
                </a:lnTo>
                <a:lnTo>
                  <a:pt x="6692956" y="452910"/>
                </a:lnTo>
                <a:lnTo>
                  <a:pt x="6692956" y="434667"/>
                </a:lnTo>
                <a:lnTo>
                  <a:pt x="6701085" y="434667"/>
                </a:lnTo>
                <a:lnTo>
                  <a:pt x="6701085" y="412360"/>
                </a:lnTo>
                <a:lnTo>
                  <a:pt x="6755904" y="290440"/>
                </a:lnTo>
                <a:lnTo>
                  <a:pt x="6768095" y="290440"/>
                </a:lnTo>
                <a:lnTo>
                  <a:pt x="6768095" y="324939"/>
                </a:lnTo>
                <a:lnTo>
                  <a:pt x="6749853" y="349323"/>
                </a:lnTo>
                <a:lnTo>
                  <a:pt x="6733596" y="398091"/>
                </a:lnTo>
                <a:lnTo>
                  <a:pt x="6723482" y="452910"/>
                </a:lnTo>
                <a:lnTo>
                  <a:pt x="6711290" y="509806"/>
                </a:lnTo>
                <a:lnTo>
                  <a:pt x="6709303" y="550446"/>
                </a:lnTo>
                <a:lnTo>
                  <a:pt x="6709303" y="574830"/>
                </a:lnTo>
                <a:lnTo>
                  <a:pt x="6709303" y="605265"/>
                </a:lnTo>
                <a:lnTo>
                  <a:pt x="6709303" y="631636"/>
                </a:lnTo>
                <a:lnTo>
                  <a:pt x="6715354" y="649879"/>
                </a:lnTo>
                <a:lnTo>
                  <a:pt x="6727546" y="509716"/>
                </a:lnTo>
                <a:lnTo>
                  <a:pt x="6749853" y="509716"/>
                </a:lnTo>
                <a:lnTo>
                  <a:pt x="6749853" y="515767"/>
                </a:lnTo>
                <a:lnTo>
                  <a:pt x="6741725" y="515767"/>
                </a:lnTo>
                <a:lnTo>
                  <a:pt x="6741725" y="582777"/>
                </a:lnTo>
                <a:lnTo>
                  <a:pt x="6737661" y="605084"/>
                </a:lnTo>
                <a:lnTo>
                  <a:pt x="6733596" y="631455"/>
                </a:lnTo>
                <a:lnTo>
                  <a:pt x="6731610" y="659903"/>
                </a:lnTo>
                <a:lnTo>
                  <a:pt x="6733596" y="686274"/>
                </a:lnTo>
                <a:lnTo>
                  <a:pt x="6741725" y="704517"/>
                </a:lnTo>
                <a:lnTo>
                  <a:pt x="6755904" y="609058"/>
                </a:lnTo>
                <a:lnTo>
                  <a:pt x="6768095" y="609058"/>
                </a:lnTo>
                <a:lnTo>
                  <a:pt x="6768095" y="582687"/>
                </a:lnTo>
                <a:lnTo>
                  <a:pt x="6774147" y="582687"/>
                </a:lnTo>
                <a:lnTo>
                  <a:pt x="6768095" y="527868"/>
                </a:lnTo>
                <a:lnTo>
                  <a:pt x="6774147" y="527868"/>
                </a:lnTo>
                <a:lnTo>
                  <a:pt x="6774147" y="533919"/>
                </a:lnTo>
                <a:lnTo>
                  <a:pt x="6778210" y="533919"/>
                </a:lnTo>
                <a:lnTo>
                  <a:pt x="6786338" y="529855"/>
                </a:lnTo>
                <a:lnTo>
                  <a:pt x="6796544" y="527868"/>
                </a:lnTo>
                <a:lnTo>
                  <a:pt x="6808735" y="527868"/>
                </a:lnTo>
                <a:lnTo>
                  <a:pt x="6808735" y="529855"/>
                </a:lnTo>
                <a:lnTo>
                  <a:pt x="6814787" y="533919"/>
                </a:lnTo>
                <a:lnTo>
                  <a:pt x="6818850" y="537983"/>
                </a:lnTo>
                <a:lnTo>
                  <a:pt x="6822914" y="542047"/>
                </a:lnTo>
                <a:lnTo>
                  <a:pt x="6822914" y="542047"/>
                </a:lnTo>
                <a:lnTo>
                  <a:pt x="6822914" y="582687"/>
                </a:lnTo>
                <a:lnTo>
                  <a:pt x="6831043" y="582687"/>
                </a:lnTo>
                <a:lnTo>
                  <a:pt x="6831043" y="615199"/>
                </a:lnTo>
                <a:lnTo>
                  <a:pt x="6837093" y="615199"/>
                </a:lnTo>
                <a:lnTo>
                  <a:pt x="6841157" y="641570"/>
                </a:lnTo>
                <a:lnTo>
                  <a:pt x="6845582" y="668302"/>
                </a:lnTo>
                <a:lnTo>
                  <a:pt x="6849647" y="690609"/>
                </a:lnTo>
                <a:lnTo>
                  <a:pt x="6855788" y="690609"/>
                </a:lnTo>
                <a:lnTo>
                  <a:pt x="6859852" y="645905"/>
                </a:lnTo>
                <a:lnTo>
                  <a:pt x="6872044" y="609329"/>
                </a:lnTo>
                <a:lnTo>
                  <a:pt x="6882249" y="570766"/>
                </a:lnTo>
                <a:lnTo>
                  <a:pt x="6890377" y="534190"/>
                </a:lnTo>
                <a:lnTo>
                  <a:pt x="6912774" y="534190"/>
                </a:lnTo>
                <a:lnTo>
                  <a:pt x="6890377" y="609329"/>
                </a:lnTo>
                <a:lnTo>
                  <a:pt x="6890377" y="649969"/>
                </a:lnTo>
                <a:lnTo>
                  <a:pt x="6878185" y="649969"/>
                </a:lnTo>
                <a:lnTo>
                  <a:pt x="6878185" y="812439"/>
                </a:lnTo>
                <a:lnTo>
                  <a:pt x="6878185" y="836823"/>
                </a:lnTo>
                <a:lnTo>
                  <a:pt x="6878185" y="867257"/>
                </a:lnTo>
                <a:lnTo>
                  <a:pt x="6878185" y="895705"/>
                </a:lnTo>
                <a:lnTo>
                  <a:pt x="6890377" y="916025"/>
                </a:lnTo>
                <a:lnTo>
                  <a:pt x="6894441" y="796183"/>
                </a:lnTo>
                <a:lnTo>
                  <a:pt x="6908710" y="686455"/>
                </a:lnTo>
                <a:lnTo>
                  <a:pt x="6934991" y="587022"/>
                </a:lnTo>
                <a:lnTo>
                  <a:pt x="6959374" y="493550"/>
                </a:lnTo>
                <a:lnTo>
                  <a:pt x="6959374" y="452910"/>
                </a:lnTo>
                <a:lnTo>
                  <a:pt x="6971567" y="452910"/>
                </a:lnTo>
                <a:lnTo>
                  <a:pt x="6977617" y="420398"/>
                </a:lnTo>
                <a:lnTo>
                  <a:pt x="6985745" y="420398"/>
                </a:lnTo>
                <a:lnTo>
                  <a:pt x="6985745" y="389963"/>
                </a:lnTo>
                <a:lnTo>
                  <a:pt x="6977617" y="361515"/>
                </a:lnTo>
                <a:lnTo>
                  <a:pt x="6967502" y="327016"/>
                </a:lnTo>
                <a:lnTo>
                  <a:pt x="6959374" y="298568"/>
                </a:lnTo>
                <a:lnTo>
                  <a:pt x="6977617" y="298568"/>
                </a:lnTo>
                <a:lnTo>
                  <a:pt x="6985745" y="331080"/>
                </a:lnTo>
                <a:lnTo>
                  <a:pt x="6993873" y="331080"/>
                </a:lnTo>
                <a:lnTo>
                  <a:pt x="6993873" y="365579"/>
                </a:lnTo>
                <a:lnTo>
                  <a:pt x="6999924" y="365579"/>
                </a:lnTo>
                <a:lnTo>
                  <a:pt x="6999924" y="387886"/>
                </a:lnTo>
                <a:lnTo>
                  <a:pt x="7012116" y="387886"/>
                </a:lnTo>
                <a:lnTo>
                  <a:pt x="7012116" y="412270"/>
                </a:lnTo>
                <a:lnTo>
                  <a:pt x="7018167" y="412270"/>
                </a:lnTo>
                <a:lnTo>
                  <a:pt x="7040474" y="528049"/>
                </a:lnTo>
                <a:lnTo>
                  <a:pt x="7052666" y="528049"/>
                </a:lnTo>
                <a:lnTo>
                  <a:pt x="7052666" y="568689"/>
                </a:lnTo>
                <a:lnTo>
                  <a:pt x="7058716" y="568689"/>
                </a:lnTo>
                <a:lnTo>
                  <a:pt x="7062781" y="593073"/>
                </a:lnTo>
                <a:lnTo>
                  <a:pt x="7062781" y="619444"/>
                </a:lnTo>
                <a:lnTo>
                  <a:pt x="7074973" y="637687"/>
                </a:lnTo>
                <a:lnTo>
                  <a:pt x="7076959" y="592983"/>
                </a:lnTo>
                <a:lnTo>
                  <a:pt x="7093215" y="550356"/>
                </a:lnTo>
                <a:lnTo>
                  <a:pt x="7099267" y="550356"/>
                </a:lnTo>
                <a:lnTo>
                  <a:pt x="7099267" y="534100"/>
                </a:lnTo>
                <a:lnTo>
                  <a:pt x="7107394" y="534100"/>
                </a:lnTo>
                <a:lnTo>
                  <a:pt x="7115523" y="371630"/>
                </a:lnTo>
                <a:lnTo>
                  <a:pt x="7139907" y="371630"/>
                </a:lnTo>
                <a:lnTo>
                  <a:pt x="7139907" y="398001"/>
                </a:lnTo>
                <a:lnTo>
                  <a:pt x="7143970" y="420308"/>
                </a:lnTo>
                <a:lnTo>
                  <a:pt x="7156163" y="434487"/>
                </a:lnTo>
                <a:lnTo>
                  <a:pt x="7152098" y="379668"/>
                </a:lnTo>
                <a:lnTo>
                  <a:pt x="7137829" y="324849"/>
                </a:lnTo>
                <a:lnTo>
                  <a:pt x="7125637" y="272017"/>
                </a:lnTo>
                <a:lnTo>
                  <a:pt x="7115523" y="217198"/>
                </a:lnTo>
                <a:lnTo>
                  <a:pt x="7139907" y="225326"/>
                </a:lnTo>
                <a:lnTo>
                  <a:pt x="7148034" y="284209"/>
                </a:lnTo>
                <a:lnTo>
                  <a:pt x="7162304" y="330900"/>
                </a:lnTo>
                <a:lnTo>
                  <a:pt x="7162304" y="379668"/>
                </a:lnTo>
                <a:lnTo>
                  <a:pt x="7174495" y="379668"/>
                </a:lnTo>
                <a:lnTo>
                  <a:pt x="7174495" y="428436"/>
                </a:lnTo>
                <a:lnTo>
                  <a:pt x="7180547" y="428436"/>
                </a:lnTo>
                <a:lnTo>
                  <a:pt x="7184610" y="452820"/>
                </a:lnTo>
                <a:lnTo>
                  <a:pt x="7184610" y="475127"/>
                </a:lnTo>
                <a:lnTo>
                  <a:pt x="7188674" y="501497"/>
                </a:lnTo>
                <a:lnTo>
                  <a:pt x="7196803" y="515676"/>
                </a:lnTo>
                <a:lnTo>
                  <a:pt x="7198879" y="483164"/>
                </a:lnTo>
                <a:lnTo>
                  <a:pt x="7202944" y="448666"/>
                </a:lnTo>
                <a:lnTo>
                  <a:pt x="7215135" y="420217"/>
                </a:lnTo>
                <a:lnTo>
                  <a:pt x="7215135" y="365399"/>
                </a:lnTo>
                <a:lnTo>
                  <a:pt x="7221187" y="365399"/>
                </a:lnTo>
                <a:lnTo>
                  <a:pt x="7221187" y="306516"/>
                </a:lnTo>
                <a:lnTo>
                  <a:pt x="7229314" y="306516"/>
                </a:lnTo>
                <a:lnTo>
                  <a:pt x="7229314" y="257748"/>
                </a:lnTo>
                <a:lnTo>
                  <a:pt x="7237443" y="257748"/>
                </a:lnTo>
                <a:lnTo>
                  <a:pt x="7237443" y="217108"/>
                </a:lnTo>
                <a:lnTo>
                  <a:pt x="7243493" y="217108"/>
                </a:lnTo>
                <a:lnTo>
                  <a:pt x="7247557" y="190737"/>
                </a:lnTo>
                <a:lnTo>
                  <a:pt x="7251621" y="172494"/>
                </a:lnTo>
                <a:lnTo>
                  <a:pt x="7261827" y="154251"/>
                </a:lnTo>
                <a:lnTo>
                  <a:pt x="7265890" y="150187"/>
                </a:lnTo>
                <a:lnTo>
                  <a:pt x="7265890" y="146123"/>
                </a:lnTo>
                <a:lnTo>
                  <a:pt x="7265890" y="146123"/>
                </a:lnTo>
                <a:lnTo>
                  <a:pt x="7269954" y="146123"/>
                </a:lnTo>
                <a:lnTo>
                  <a:pt x="7274018" y="146123"/>
                </a:lnTo>
                <a:lnTo>
                  <a:pt x="7278083" y="144137"/>
                </a:lnTo>
                <a:lnTo>
                  <a:pt x="7265890" y="209160"/>
                </a:lnTo>
                <a:lnTo>
                  <a:pt x="7251982" y="284390"/>
                </a:lnTo>
                <a:lnTo>
                  <a:pt x="7237804" y="347336"/>
                </a:lnTo>
                <a:lnTo>
                  <a:pt x="7237804" y="398091"/>
                </a:lnTo>
                <a:lnTo>
                  <a:pt x="7229676" y="398091"/>
                </a:lnTo>
                <a:lnTo>
                  <a:pt x="7229676" y="515947"/>
                </a:lnTo>
                <a:lnTo>
                  <a:pt x="7221548" y="515947"/>
                </a:lnTo>
                <a:lnTo>
                  <a:pt x="7221548" y="550446"/>
                </a:lnTo>
                <a:lnTo>
                  <a:pt x="7229676" y="550446"/>
                </a:lnTo>
                <a:lnTo>
                  <a:pt x="7233739" y="578894"/>
                </a:lnTo>
                <a:lnTo>
                  <a:pt x="7229676" y="611406"/>
                </a:lnTo>
                <a:lnTo>
                  <a:pt x="7225612" y="645905"/>
                </a:lnTo>
                <a:lnTo>
                  <a:pt x="7225612" y="678417"/>
                </a:lnTo>
                <a:lnTo>
                  <a:pt x="7229676" y="708852"/>
                </a:lnTo>
                <a:lnTo>
                  <a:pt x="7237804" y="731159"/>
                </a:lnTo>
                <a:lnTo>
                  <a:pt x="7237804" y="649879"/>
                </a:lnTo>
                <a:lnTo>
                  <a:pt x="7256047" y="637687"/>
                </a:lnTo>
                <a:lnTo>
                  <a:pt x="7278444" y="534100"/>
                </a:lnTo>
                <a:lnTo>
                  <a:pt x="7296687" y="534100"/>
                </a:lnTo>
                <a:lnTo>
                  <a:pt x="7292622" y="550356"/>
                </a:lnTo>
                <a:lnTo>
                  <a:pt x="7288558" y="574740"/>
                </a:lnTo>
                <a:lnTo>
                  <a:pt x="7280431" y="601111"/>
                </a:lnTo>
                <a:lnTo>
                  <a:pt x="7274289" y="623417"/>
                </a:lnTo>
                <a:lnTo>
                  <a:pt x="7270225" y="631545"/>
                </a:lnTo>
                <a:lnTo>
                  <a:pt x="7270225" y="637596"/>
                </a:lnTo>
                <a:lnTo>
                  <a:pt x="7284494" y="637596"/>
                </a:lnTo>
                <a:lnTo>
                  <a:pt x="7288558" y="690428"/>
                </a:lnTo>
                <a:lnTo>
                  <a:pt x="7288558" y="745247"/>
                </a:lnTo>
                <a:lnTo>
                  <a:pt x="7288558" y="800066"/>
                </a:lnTo>
                <a:lnTo>
                  <a:pt x="7278444" y="844770"/>
                </a:lnTo>
                <a:lnTo>
                  <a:pt x="7284494" y="844770"/>
                </a:lnTo>
                <a:lnTo>
                  <a:pt x="7284494" y="834655"/>
                </a:lnTo>
                <a:lnTo>
                  <a:pt x="7296687" y="834655"/>
                </a:lnTo>
                <a:lnTo>
                  <a:pt x="7310865" y="712735"/>
                </a:lnTo>
                <a:lnTo>
                  <a:pt x="7318993" y="712735"/>
                </a:lnTo>
                <a:lnTo>
                  <a:pt x="7318993" y="663967"/>
                </a:lnTo>
                <a:lnTo>
                  <a:pt x="7325044" y="663967"/>
                </a:lnTo>
                <a:lnTo>
                  <a:pt x="7325044" y="637596"/>
                </a:lnTo>
                <a:lnTo>
                  <a:pt x="7337236" y="637596"/>
                </a:lnTo>
                <a:lnTo>
                  <a:pt x="7337236" y="501678"/>
                </a:lnTo>
                <a:lnTo>
                  <a:pt x="7343287" y="501678"/>
                </a:lnTo>
                <a:lnTo>
                  <a:pt x="7337236" y="487499"/>
                </a:lnTo>
                <a:lnTo>
                  <a:pt x="7337236" y="331080"/>
                </a:lnTo>
                <a:lnTo>
                  <a:pt x="7325044" y="331080"/>
                </a:lnTo>
                <a:lnTo>
                  <a:pt x="7325044" y="298568"/>
                </a:lnTo>
                <a:lnTo>
                  <a:pt x="7351415" y="298568"/>
                </a:lnTo>
                <a:lnTo>
                  <a:pt x="7355479" y="343272"/>
                </a:lnTo>
                <a:lnTo>
                  <a:pt x="7365594" y="379848"/>
                </a:lnTo>
                <a:lnTo>
                  <a:pt x="7377786" y="412360"/>
                </a:lnTo>
                <a:lnTo>
                  <a:pt x="7381850" y="442795"/>
                </a:lnTo>
                <a:lnTo>
                  <a:pt x="7381850" y="471243"/>
                </a:lnTo>
                <a:lnTo>
                  <a:pt x="7392055" y="493550"/>
                </a:lnTo>
                <a:lnTo>
                  <a:pt x="7383927" y="331080"/>
                </a:lnTo>
                <a:lnTo>
                  <a:pt x="7400183" y="331080"/>
                </a:lnTo>
                <a:lnTo>
                  <a:pt x="7400183" y="266056"/>
                </a:lnTo>
                <a:lnTo>
                  <a:pt x="7406234" y="266056"/>
                </a:lnTo>
                <a:lnTo>
                  <a:pt x="7406234" y="203110"/>
                </a:lnTo>
                <a:lnTo>
                  <a:pt x="7410298" y="140163"/>
                </a:lnTo>
                <a:lnTo>
                  <a:pt x="7424476" y="87331"/>
                </a:lnTo>
                <a:lnTo>
                  <a:pt x="7432605" y="87331"/>
                </a:lnTo>
                <a:lnTo>
                  <a:pt x="7432605" y="217288"/>
                </a:lnTo>
                <a:lnTo>
                  <a:pt x="7424476" y="239595"/>
                </a:lnTo>
                <a:lnTo>
                  <a:pt x="7422490" y="268043"/>
                </a:lnTo>
                <a:lnTo>
                  <a:pt x="7424476" y="302542"/>
                </a:lnTo>
                <a:lnTo>
                  <a:pt x="7424476" y="335054"/>
                </a:lnTo>
                <a:lnTo>
                  <a:pt x="7424476" y="365489"/>
                </a:lnTo>
                <a:lnTo>
                  <a:pt x="7418426" y="406129"/>
                </a:lnTo>
                <a:lnTo>
                  <a:pt x="7424476" y="452820"/>
                </a:lnTo>
                <a:lnTo>
                  <a:pt x="7432605" y="452820"/>
                </a:lnTo>
                <a:lnTo>
                  <a:pt x="7432605" y="487319"/>
                </a:lnTo>
                <a:lnTo>
                  <a:pt x="7440733" y="487319"/>
                </a:lnTo>
                <a:lnTo>
                  <a:pt x="7458975" y="637596"/>
                </a:lnTo>
                <a:lnTo>
                  <a:pt x="7499615" y="637596"/>
                </a:lnTo>
                <a:lnTo>
                  <a:pt x="7491488" y="523804"/>
                </a:lnTo>
                <a:lnTo>
                  <a:pt x="7481373" y="416154"/>
                </a:lnTo>
                <a:lnTo>
                  <a:pt x="7463130" y="316631"/>
                </a:lnTo>
                <a:lnTo>
                  <a:pt x="7440823" y="217108"/>
                </a:lnTo>
                <a:lnTo>
                  <a:pt x="7465207" y="225236"/>
                </a:lnTo>
                <a:lnTo>
                  <a:pt x="7473335" y="280055"/>
                </a:lnTo>
                <a:lnTo>
                  <a:pt x="7487514" y="330810"/>
                </a:lnTo>
                <a:lnTo>
                  <a:pt x="7487514" y="379578"/>
                </a:lnTo>
                <a:lnTo>
                  <a:pt x="7499706" y="379578"/>
                </a:lnTo>
                <a:lnTo>
                  <a:pt x="7499706" y="428346"/>
                </a:lnTo>
                <a:lnTo>
                  <a:pt x="7505756" y="428346"/>
                </a:lnTo>
                <a:lnTo>
                  <a:pt x="7505756" y="468986"/>
                </a:lnTo>
                <a:lnTo>
                  <a:pt x="7513885" y="468986"/>
                </a:lnTo>
                <a:lnTo>
                  <a:pt x="7517949" y="493370"/>
                </a:lnTo>
                <a:lnTo>
                  <a:pt x="7517949" y="523804"/>
                </a:lnTo>
                <a:lnTo>
                  <a:pt x="7522013" y="546111"/>
                </a:lnTo>
                <a:lnTo>
                  <a:pt x="7528064" y="568418"/>
                </a:lnTo>
                <a:lnTo>
                  <a:pt x="7568974" y="0"/>
                </a:lnTo>
                <a:lnTo>
                  <a:pt x="7568974" y="0"/>
                </a:lnTo>
                <a:lnTo>
                  <a:pt x="7568974" y="0"/>
                </a:lnTo>
                <a:close/>
              </a:path>
            </a:pathLst>
          </a:custGeom>
          <a:solidFill>
            <a:srgbClr val="B0D46C"/>
          </a:solidFill>
          <a:ln w="9031" cap="flat">
            <a:noFill/>
            <a:prstDash val="solid"/>
            <a:miter/>
          </a:ln>
        </p:spPr>
        <p:txBody>
          <a:bodyPr rtlCol="0" anchor="ctr"/>
          <a:lstStyle/>
          <a:p>
            <a:endParaRPr lang="en-US"/>
          </a:p>
        </p:txBody>
      </p:sp>
    </p:spTree>
    <p:extLst>
      <p:ext uri="{BB962C8B-B14F-4D97-AF65-F5344CB8AC3E}">
        <p14:creationId xmlns:p14="http://schemas.microsoft.com/office/powerpoint/2010/main" val="1557309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1000"/>
                                        <p:tgtEl>
                                          <p:spTgt spid="27"/>
                                        </p:tgtEl>
                                      </p:cBhvr>
                                    </p:animEffect>
                                    <p:anim calcmode="lin" valueType="num">
                                      <p:cBhvr>
                                        <p:cTn id="20" dur="1000" fill="hold"/>
                                        <p:tgtEl>
                                          <p:spTgt spid="27"/>
                                        </p:tgtEl>
                                        <p:attrNameLst>
                                          <p:attrName>ppt_x</p:attrName>
                                        </p:attrNameLst>
                                      </p:cBhvr>
                                      <p:tavLst>
                                        <p:tav tm="0">
                                          <p:val>
                                            <p:strVal val="#ppt_x"/>
                                          </p:val>
                                        </p:tav>
                                        <p:tav tm="100000">
                                          <p:val>
                                            <p:strVal val="#ppt_x"/>
                                          </p:val>
                                        </p:tav>
                                      </p:tavLst>
                                    </p:anim>
                                    <p:anim calcmode="lin" valueType="num">
                                      <p:cBhvr>
                                        <p:cTn id="2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1000"/>
                                        <p:tgtEl>
                                          <p:spTgt spid="21"/>
                                        </p:tgtEl>
                                      </p:cBhvr>
                                    </p:animEffect>
                                    <p:anim calcmode="lin" valueType="num">
                                      <p:cBhvr>
                                        <p:cTn id="27" dur="1000" fill="hold"/>
                                        <p:tgtEl>
                                          <p:spTgt spid="21"/>
                                        </p:tgtEl>
                                        <p:attrNameLst>
                                          <p:attrName>ppt_x</p:attrName>
                                        </p:attrNameLst>
                                      </p:cBhvr>
                                      <p:tavLst>
                                        <p:tav tm="0">
                                          <p:val>
                                            <p:strVal val="#ppt_x"/>
                                          </p:val>
                                        </p:tav>
                                        <p:tav tm="100000">
                                          <p:val>
                                            <p:strVal val="#ppt_x"/>
                                          </p:val>
                                        </p:tav>
                                      </p:tavLst>
                                    </p:anim>
                                    <p:anim calcmode="lin" valueType="num">
                                      <p:cBhvr>
                                        <p:cTn id="28" dur="1000" fill="hold"/>
                                        <p:tgtEl>
                                          <p:spTgt spid="21"/>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1000"/>
                                        <p:tgtEl>
                                          <p:spTgt spid="24"/>
                                        </p:tgtEl>
                                      </p:cBhvr>
                                    </p:animEffect>
                                    <p:anim calcmode="lin" valueType="num">
                                      <p:cBhvr>
                                        <p:cTn id="32" dur="1000" fill="hold"/>
                                        <p:tgtEl>
                                          <p:spTgt spid="24"/>
                                        </p:tgtEl>
                                        <p:attrNameLst>
                                          <p:attrName>ppt_x</p:attrName>
                                        </p:attrNameLst>
                                      </p:cBhvr>
                                      <p:tavLst>
                                        <p:tav tm="0">
                                          <p:val>
                                            <p:strVal val="#ppt_x"/>
                                          </p:val>
                                        </p:tav>
                                        <p:tav tm="100000">
                                          <p:val>
                                            <p:strVal val="#ppt_x"/>
                                          </p:val>
                                        </p:tav>
                                      </p:tavLst>
                                    </p:anim>
                                    <p:anim calcmode="lin" valueType="num">
                                      <p:cBhvr>
                                        <p:cTn id="3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27"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b="1" dirty="0">
                <a:solidFill>
                  <a:schemeClr val="accent1">
                    <a:lumMod val="75000"/>
                  </a:schemeClr>
                </a:solidFill>
                <a:latin typeface="Andalus" panose="02020603050405020304" pitchFamily="18" charset="-78"/>
                <a:cs typeface="Andalus" panose="02020603050405020304" pitchFamily="18" charset="-78"/>
              </a:rPr>
              <a:t>04 Project Outcomes </a:t>
            </a:r>
          </a:p>
        </p:txBody>
      </p:sp>
      <p:grpSp>
        <p:nvGrpSpPr>
          <p:cNvPr id="3" name="Group 2">
            <a:extLst>
              <a:ext uri="{FF2B5EF4-FFF2-40B4-BE49-F238E27FC236}">
                <a16:creationId xmlns:a16="http://schemas.microsoft.com/office/drawing/2014/main" id="{A0234840-A303-4D3A-8D5A-830749061207}"/>
              </a:ext>
            </a:extLst>
          </p:cNvPr>
          <p:cNvGrpSpPr/>
          <p:nvPr/>
        </p:nvGrpSpPr>
        <p:grpSpPr>
          <a:xfrm>
            <a:off x="223659" y="1252482"/>
            <a:ext cx="3354813" cy="5149606"/>
            <a:chOff x="867651" y="1252482"/>
            <a:chExt cx="3354813" cy="5149606"/>
          </a:xfrm>
        </p:grpSpPr>
        <p:grpSp>
          <p:nvGrpSpPr>
            <p:cNvPr id="20" name="Group 19">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18"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19"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4"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sp>
        <p:nvSpPr>
          <p:cNvPr id="24" name="Oval 23">
            <a:extLst>
              <a:ext uri="{FF2B5EF4-FFF2-40B4-BE49-F238E27FC236}">
                <a16:creationId xmlns:a16="http://schemas.microsoft.com/office/drawing/2014/main" id="{B5DEF883-0DE8-43AC-B572-1A91448C03F1}"/>
              </a:ext>
            </a:extLst>
          </p:cNvPr>
          <p:cNvSpPr/>
          <p:nvPr/>
        </p:nvSpPr>
        <p:spPr>
          <a:xfrm>
            <a:off x="5289811" y="1368069"/>
            <a:ext cx="512114" cy="5121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5" name="TextBox 24">
            <a:extLst>
              <a:ext uri="{FF2B5EF4-FFF2-40B4-BE49-F238E27FC236}">
                <a16:creationId xmlns:a16="http://schemas.microsoft.com/office/drawing/2014/main" id="{5DC97448-CD12-41C1-9B7C-62F60A7C01DD}"/>
              </a:ext>
            </a:extLst>
          </p:cNvPr>
          <p:cNvSpPr txBox="1"/>
          <p:nvPr/>
        </p:nvSpPr>
        <p:spPr>
          <a:xfrm>
            <a:off x="5305300" y="1454849"/>
            <a:ext cx="489205"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01</a:t>
            </a:r>
            <a:endParaRPr lang="ko-KR" altLang="en-US" sz="1600" b="1" dirty="0">
              <a:solidFill>
                <a:schemeClr val="bg1"/>
              </a:solidFill>
              <a:cs typeface="Arial" pitchFamily="34" charset="0"/>
            </a:endParaRPr>
          </a:p>
        </p:txBody>
      </p:sp>
      <p:sp>
        <p:nvSpPr>
          <p:cNvPr id="29" name="TextBox 28">
            <a:extLst>
              <a:ext uri="{FF2B5EF4-FFF2-40B4-BE49-F238E27FC236}">
                <a16:creationId xmlns:a16="http://schemas.microsoft.com/office/drawing/2014/main" id="{84B34D08-5156-4A11-B107-8471D3A6A779}"/>
              </a:ext>
            </a:extLst>
          </p:cNvPr>
          <p:cNvSpPr txBox="1"/>
          <p:nvPr/>
        </p:nvSpPr>
        <p:spPr>
          <a:xfrm>
            <a:off x="5956052" y="1252482"/>
            <a:ext cx="5940674" cy="1338828"/>
          </a:xfrm>
          <a:prstGeom prst="rect">
            <a:avLst/>
          </a:prstGeom>
          <a:noFill/>
        </p:spPr>
        <p:txBody>
          <a:bodyPr wrap="square" rtlCol="0">
            <a:spAutoFit/>
          </a:bodyPr>
          <a:lstStyle/>
          <a:p>
            <a:pPr>
              <a:lnSpc>
                <a:spcPct val="150000"/>
              </a:lnSpc>
            </a:pPr>
            <a:r>
              <a:rPr lang="en-US" b="1" dirty="0">
                <a:solidFill>
                  <a:schemeClr val="accent1">
                    <a:lumMod val="50000"/>
                  </a:schemeClr>
                </a:solidFill>
                <a:latin typeface="Andalus" panose="02020603050405020304" pitchFamily="18" charset="-78"/>
                <a:cs typeface="Andalus" panose="02020603050405020304" pitchFamily="18" charset="-78"/>
              </a:rPr>
              <a:t>Upload an image of the plant from the phone gallery to know its condition whether it is healthy or infected, that through showing a message under the image explaining the condition.</a:t>
            </a:r>
          </a:p>
        </p:txBody>
      </p:sp>
      <p:sp>
        <p:nvSpPr>
          <p:cNvPr id="31" name="Oval 30">
            <a:extLst>
              <a:ext uri="{FF2B5EF4-FFF2-40B4-BE49-F238E27FC236}">
                <a16:creationId xmlns:a16="http://schemas.microsoft.com/office/drawing/2014/main" id="{76578FBD-959E-479B-BD6F-B0BBC36BF180}"/>
              </a:ext>
            </a:extLst>
          </p:cNvPr>
          <p:cNvSpPr/>
          <p:nvPr/>
        </p:nvSpPr>
        <p:spPr>
          <a:xfrm>
            <a:off x="5305300" y="2921454"/>
            <a:ext cx="512114" cy="5121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2" name="TextBox 31">
            <a:extLst>
              <a:ext uri="{FF2B5EF4-FFF2-40B4-BE49-F238E27FC236}">
                <a16:creationId xmlns:a16="http://schemas.microsoft.com/office/drawing/2014/main" id="{7B873822-B93B-4F14-84AB-EE3C1317F0A9}"/>
              </a:ext>
            </a:extLst>
          </p:cNvPr>
          <p:cNvSpPr txBox="1"/>
          <p:nvPr/>
        </p:nvSpPr>
        <p:spPr>
          <a:xfrm>
            <a:off x="5338416" y="3003476"/>
            <a:ext cx="489205"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02</a:t>
            </a:r>
            <a:endParaRPr lang="ko-KR" altLang="en-US" sz="1600" b="1" dirty="0">
              <a:solidFill>
                <a:schemeClr val="bg1"/>
              </a:solidFill>
              <a:cs typeface="Arial" pitchFamily="34" charset="0"/>
            </a:endParaRPr>
          </a:p>
        </p:txBody>
      </p:sp>
      <p:sp>
        <p:nvSpPr>
          <p:cNvPr id="36" name="TextBox 35">
            <a:extLst>
              <a:ext uri="{FF2B5EF4-FFF2-40B4-BE49-F238E27FC236}">
                <a16:creationId xmlns:a16="http://schemas.microsoft.com/office/drawing/2014/main" id="{06F9EFA2-3C45-4249-BE01-3F35F825EC63}"/>
              </a:ext>
            </a:extLst>
          </p:cNvPr>
          <p:cNvSpPr txBox="1"/>
          <p:nvPr/>
        </p:nvSpPr>
        <p:spPr>
          <a:xfrm>
            <a:off x="5969469" y="2895623"/>
            <a:ext cx="4431016" cy="507831"/>
          </a:xfrm>
          <a:prstGeom prst="rect">
            <a:avLst/>
          </a:prstGeom>
          <a:noFill/>
        </p:spPr>
        <p:txBody>
          <a:bodyPr wrap="square" rtlCol="0">
            <a:spAutoFit/>
          </a:bodyPr>
          <a:lstStyle/>
          <a:p>
            <a:pPr>
              <a:lnSpc>
                <a:spcPct val="150000"/>
              </a:lnSpc>
            </a:pPr>
            <a:r>
              <a:rPr lang="en-US" b="1" dirty="0">
                <a:solidFill>
                  <a:schemeClr val="accent1">
                    <a:lumMod val="50000"/>
                  </a:schemeClr>
                </a:solidFill>
                <a:latin typeface="Andalus" panose="02020603050405020304" pitchFamily="18" charset="-78"/>
                <a:cs typeface="Andalus" panose="02020603050405020304" pitchFamily="18" charset="-78"/>
              </a:rPr>
              <a:t>Knowing the type of disease in case of injury.</a:t>
            </a:r>
          </a:p>
        </p:txBody>
      </p:sp>
      <p:sp>
        <p:nvSpPr>
          <p:cNvPr id="38" name="Oval 37">
            <a:extLst>
              <a:ext uri="{FF2B5EF4-FFF2-40B4-BE49-F238E27FC236}">
                <a16:creationId xmlns:a16="http://schemas.microsoft.com/office/drawing/2014/main" id="{D6B7435D-4EA5-4769-9398-02BEF8F07147}"/>
              </a:ext>
            </a:extLst>
          </p:cNvPr>
          <p:cNvSpPr/>
          <p:nvPr/>
        </p:nvSpPr>
        <p:spPr>
          <a:xfrm>
            <a:off x="5289811" y="4109929"/>
            <a:ext cx="512114" cy="5121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9" name="TextBox 38">
            <a:extLst>
              <a:ext uri="{FF2B5EF4-FFF2-40B4-BE49-F238E27FC236}">
                <a16:creationId xmlns:a16="http://schemas.microsoft.com/office/drawing/2014/main" id="{30ED694F-09E8-46A9-9AA8-45C078BF54F5}"/>
              </a:ext>
            </a:extLst>
          </p:cNvPr>
          <p:cNvSpPr txBox="1"/>
          <p:nvPr/>
        </p:nvSpPr>
        <p:spPr>
          <a:xfrm>
            <a:off x="5304053" y="4196709"/>
            <a:ext cx="489205"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03</a:t>
            </a:r>
            <a:endParaRPr lang="ko-KR" altLang="en-US" sz="1600" b="1" dirty="0">
              <a:solidFill>
                <a:schemeClr val="bg1"/>
              </a:solidFill>
              <a:cs typeface="Arial" pitchFamily="34" charset="0"/>
            </a:endParaRPr>
          </a:p>
        </p:txBody>
      </p:sp>
      <p:sp>
        <p:nvSpPr>
          <p:cNvPr id="43" name="TextBox 42">
            <a:extLst>
              <a:ext uri="{FF2B5EF4-FFF2-40B4-BE49-F238E27FC236}">
                <a16:creationId xmlns:a16="http://schemas.microsoft.com/office/drawing/2014/main" id="{DF7912CC-B280-4239-9485-6F3DC052A9D9}"/>
              </a:ext>
            </a:extLst>
          </p:cNvPr>
          <p:cNvSpPr txBox="1"/>
          <p:nvPr/>
        </p:nvSpPr>
        <p:spPr>
          <a:xfrm>
            <a:off x="5956052" y="4111175"/>
            <a:ext cx="4431016" cy="646331"/>
          </a:xfrm>
          <a:prstGeom prst="rect">
            <a:avLst/>
          </a:prstGeom>
          <a:noFill/>
        </p:spPr>
        <p:txBody>
          <a:bodyPr wrap="square" rtlCol="0">
            <a:spAutoFit/>
          </a:bodyPr>
          <a:lstStyle/>
          <a:p>
            <a:r>
              <a:rPr lang="en-US" b="1" dirty="0">
                <a:solidFill>
                  <a:schemeClr val="accent1">
                    <a:lumMod val="50000"/>
                  </a:schemeClr>
                </a:solidFill>
                <a:latin typeface="Andalus" panose="02020603050405020304" pitchFamily="18" charset="-78"/>
                <a:cs typeface="Andalus" panose="02020603050405020304" pitchFamily="18" charset="-78"/>
              </a:rPr>
              <a:t>Providing him with information about available diseases.</a:t>
            </a:r>
            <a:endParaRPr lang="en-US" altLang="ko-KR" b="1" dirty="0">
              <a:solidFill>
                <a:schemeClr val="accent1">
                  <a:lumMod val="50000"/>
                </a:schemeClr>
              </a:solidFill>
              <a:cs typeface="Arial" pitchFamily="34" charset="0"/>
            </a:endParaRPr>
          </a:p>
        </p:txBody>
      </p:sp>
      <p:sp>
        <p:nvSpPr>
          <p:cNvPr id="45" name="Oval 44">
            <a:extLst>
              <a:ext uri="{FF2B5EF4-FFF2-40B4-BE49-F238E27FC236}">
                <a16:creationId xmlns:a16="http://schemas.microsoft.com/office/drawing/2014/main" id="{9A13B6B3-1378-444F-9637-B85E860208D3}"/>
              </a:ext>
            </a:extLst>
          </p:cNvPr>
          <p:cNvSpPr/>
          <p:nvPr/>
        </p:nvSpPr>
        <p:spPr>
          <a:xfrm>
            <a:off x="5301234" y="5271514"/>
            <a:ext cx="512114" cy="5121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6" name="TextBox 45">
            <a:extLst>
              <a:ext uri="{FF2B5EF4-FFF2-40B4-BE49-F238E27FC236}">
                <a16:creationId xmlns:a16="http://schemas.microsoft.com/office/drawing/2014/main" id="{1A552F4B-7613-40CC-B373-0AABE7CBDDF7}"/>
              </a:ext>
            </a:extLst>
          </p:cNvPr>
          <p:cNvSpPr txBox="1"/>
          <p:nvPr/>
        </p:nvSpPr>
        <p:spPr>
          <a:xfrm>
            <a:off x="5312689" y="5358294"/>
            <a:ext cx="489205"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04</a:t>
            </a:r>
            <a:endParaRPr lang="ko-KR" altLang="en-US" sz="1600" b="1" dirty="0">
              <a:solidFill>
                <a:schemeClr val="bg1"/>
              </a:solidFill>
              <a:cs typeface="Arial" pitchFamily="34" charset="0"/>
            </a:endParaRPr>
          </a:p>
        </p:txBody>
      </p:sp>
      <p:sp>
        <p:nvSpPr>
          <p:cNvPr id="50" name="TextBox 49">
            <a:extLst>
              <a:ext uri="{FF2B5EF4-FFF2-40B4-BE49-F238E27FC236}">
                <a16:creationId xmlns:a16="http://schemas.microsoft.com/office/drawing/2014/main" id="{49875807-F401-4427-A56B-5FE2FBF85D4C}"/>
              </a:ext>
            </a:extLst>
          </p:cNvPr>
          <p:cNvSpPr txBox="1"/>
          <p:nvPr/>
        </p:nvSpPr>
        <p:spPr>
          <a:xfrm>
            <a:off x="5926970" y="5197013"/>
            <a:ext cx="4431016" cy="923330"/>
          </a:xfrm>
          <a:prstGeom prst="rect">
            <a:avLst/>
          </a:prstGeom>
          <a:noFill/>
        </p:spPr>
        <p:txBody>
          <a:bodyPr wrap="square" rtlCol="0">
            <a:spAutoFit/>
          </a:bodyPr>
          <a:lstStyle/>
          <a:p>
            <a:pPr>
              <a:lnSpc>
                <a:spcPct val="150000"/>
              </a:lnSpc>
            </a:pPr>
            <a:r>
              <a:rPr lang="en-US" b="1" dirty="0">
                <a:solidFill>
                  <a:schemeClr val="accent1">
                    <a:lumMod val="50000"/>
                  </a:schemeClr>
                </a:solidFill>
                <a:latin typeface="Andalus" panose="02020603050405020304" pitchFamily="18" charset="-78"/>
                <a:cs typeface="Andalus" panose="02020603050405020304" pitchFamily="18" charset="-78"/>
              </a:rPr>
              <a:t>Providing him with modern treatment methods for every disease.</a:t>
            </a:r>
          </a:p>
        </p:txBody>
      </p:sp>
    </p:spTree>
    <p:extLst>
      <p:ext uri="{BB962C8B-B14F-4D97-AF65-F5344CB8AC3E}">
        <p14:creationId xmlns:p14="http://schemas.microsoft.com/office/powerpoint/2010/main" val="273794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1000"/>
                                        <p:tgtEl>
                                          <p:spTgt spid="29"/>
                                        </p:tgtEl>
                                      </p:cBhvr>
                                    </p:animEffect>
                                    <p:anim calcmode="lin" valueType="num">
                                      <p:cBhvr>
                                        <p:cTn id="15" dur="1000" fill="hold"/>
                                        <p:tgtEl>
                                          <p:spTgt spid="29"/>
                                        </p:tgtEl>
                                        <p:attrNameLst>
                                          <p:attrName>ppt_x</p:attrName>
                                        </p:attrNameLst>
                                      </p:cBhvr>
                                      <p:tavLst>
                                        <p:tav tm="0">
                                          <p:val>
                                            <p:strVal val="#ppt_x"/>
                                          </p:val>
                                        </p:tav>
                                        <p:tav tm="100000">
                                          <p:val>
                                            <p:strVal val="#ppt_x"/>
                                          </p:val>
                                        </p:tav>
                                      </p:tavLst>
                                    </p:anim>
                                    <p:anim calcmode="lin" valueType="num">
                                      <p:cBhvr>
                                        <p:cTn id="16" dur="1000" fill="hold"/>
                                        <p:tgtEl>
                                          <p:spTgt spid="29"/>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1000"/>
                                        <p:tgtEl>
                                          <p:spTgt spid="36"/>
                                        </p:tgtEl>
                                      </p:cBhvr>
                                    </p:animEffect>
                                    <p:anim calcmode="lin" valueType="num">
                                      <p:cBhvr>
                                        <p:cTn id="20" dur="1000" fill="hold"/>
                                        <p:tgtEl>
                                          <p:spTgt spid="36"/>
                                        </p:tgtEl>
                                        <p:attrNameLst>
                                          <p:attrName>ppt_x</p:attrName>
                                        </p:attrNameLst>
                                      </p:cBhvr>
                                      <p:tavLst>
                                        <p:tav tm="0">
                                          <p:val>
                                            <p:strVal val="#ppt_x"/>
                                          </p:val>
                                        </p:tav>
                                        <p:tav tm="100000">
                                          <p:val>
                                            <p:strVal val="#ppt_x"/>
                                          </p:val>
                                        </p:tav>
                                      </p:tavLst>
                                    </p:anim>
                                    <p:anim calcmode="lin" valueType="num">
                                      <p:cBhvr>
                                        <p:cTn id="21" dur="1000" fill="hold"/>
                                        <p:tgtEl>
                                          <p:spTgt spid="3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000"/>
                                        <p:tgtEl>
                                          <p:spTgt spid="43"/>
                                        </p:tgtEl>
                                      </p:cBhvr>
                                    </p:animEffect>
                                    <p:anim calcmode="lin" valueType="num">
                                      <p:cBhvr>
                                        <p:cTn id="25" dur="1000" fill="hold"/>
                                        <p:tgtEl>
                                          <p:spTgt spid="43"/>
                                        </p:tgtEl>
                                        <p:attrNameLst>
                                          <p:attrName>ppt_x</p:attrName>
                                        </p:attrNameLst>
                                      </p:cBhvr>
                                      <p:tavLst>
                                        <p:tav tm="0">
                                          <p:val>
                                            <p:strVal val="#ppt_x"/>
                                          </p:val>
                                        </p:tav>
                                        <p:tav tm="100000">
                                          <p:val>
                                            <p:strVal val="#ppt_x"/>
                                          </p:val>
                                        </p:tav>
                                      </p:tavLst>
                                    </p:anim>
                                    <p:anim calcmode="lin" valueType="num">
                                      <p:cBhvr>
                                        <p:cTn id="26" dur="1000" fill="hold"/>
                                        <p:tgtEl>
                                          <p:spTgt spid="4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fade">
                                      <p:cBhvr>
                                        <p:cTn id="29" dur="1000"/>
                                        <p:tgtEl>
                                          <p:spTgt spid="50"/>
                                        </p:tgtEl>
                                      </p:cBhvr>
                                    </p:animEffect>
                                    <p:anim calcmode="lin" valueType="num">
                                      <p:cBhvr>
                                        <p:cTn id="30" dur="1000" fill="hold"/>
                                        <p:tgtEl>
                                          <p:spTgt spid="50"/>
                                        </p:tgtEl>
                                        <p:attrNameLst>
                                          <p:attrName>ppt_x</p:attrName>
                                        </p:attrNameLst>
                                      </p:cBhvr>
                                      <p:tavLst>
                                        <p:tav tm="0">
                                          <p:val>
                                            <p:strVal val="#ppt_x"/>
                                          </p:val>
                                        </p:tav>
                                        <p:tav tm="100000">
                                          <p:val>
                                            <p:strVal val="#ppt_x"/>
                                          </p:val>
                                        </p:tav>
                                      </p:tavLst>
                                    </p:anim>
                                    <p:anim calcmode="lin" valueType="num">
                                      <p:cBhvr>
                                        <p:cTn id="31"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6" grpId="0"/>
      <p:bldP spid="43" grpId="0"/>
      <p:bldP spid="5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0" y="135422"/>
            <a:ext cx="12007970" cy="6412026"/>
            <a:chOff x="-264402" y="0"/>
            <a:chExt cx="7097198" cy="4640276"/>
          </a:xfrm>
          <a:solidFill>
            <a:schemeClr val="accent1">
              <a:lumMod val="75000"/>
            </a:schemeClr>
          </a:solidFill>
          <a:effectLst>
            <a:glow rad="63500">
              <a:schemeClr val="accent3">
                <a:satMod val="175000"/>
                <a:alpha val="40000"/>
              </a:schemeClr>
            </a:glow>
          </a:effectLst>
        </p:grpSpPr>
        <p:sp>
          <p:nvSpPr>
            <p:cNvPr id="52" name="Shape 3295"/>
            <p:cNvSpPr/>
            <p:nvPr/>
          </p:nvSpPr>
          <p:spPr>
            <a:xfrm>
              <a:off x="881186" y="754263"/>
              <a:ext cx="892393" cy="3024260"/>
            </a:xfrm>
            <a:custGeom>
              <a:avLst/>
              <a:gdLst/>
              <a:ahLst/>
              <a:cxnLst/>
              <a:rect l="0" t="0" r="0" b="0"/>
              <a:pathLst>
                <a:path w="727988" h="3024260">
                  <a:moveTo>
                    <a:pt x="727988" y="0"/>
                  </a:moveTo>
                  <a:lnTo>
                    <a:pt x="727988" y="251413"/>
                  </a:lnTo>
                  <a:lnTo>
                    <a:pt x="710384" y="260396"/>
                  </a:lnTo>
                  <a:cubicBezTo>
                    <a:pt x="702374" y="264094"/>
                    <a:pt x="695801" y="266563"/>
                    <a:pt x="689229" y="268214"/>
                  </a:cubicBezTo>
                  <a:cubicBezTo>
                    <a:pt x="662940" y="274564"/>
                    <a:pt x="426085" y="314188"/>
                    <a:pt x="426085" y="314188"/>
                  </a:cubicBezTo>
                  <a:lnTo>
                    <a:pt x="727988" y="314188"/>
                  </a:lnTo>
                  <a:lnTo>
                    <a:pt x="727988" y="557091"/>
                  </a:lnTo>
                  <a:lnTo>
                    <a:pt x="717532" y="551615"/>
                  </a:lnTo>
                  <a:cubicBezTo>
                    <a:pt x="709755" y="548376"/>
                    <a:pt x="701611" y="546217"/>
                    <a:pt x="692658" y="546217"/>
                  </a:cubicBezTo>
                  <a:cubicBezTo>
                    <a:pt x="687578" y="546217"/>
                    <a:pt x="682244" y="546979"/>
                    <a:pt x="676529" y="548630"/>
                  </a:cubicBezTo>
                  <a:cubicBezTo>
                    <a:pt x="622300" y="564251"/>
                    <a:pt x="656971" y="606669"/>
                    <a:pt x="610870" y="622036"/>
                  </a:cubicBezTo>
                  <a:cubicBezTo>
                    <a:pt x="603123" y="624576"/>
                    <a:pt x="596900" y="625592"/>
                    <a:pt x="591312" y="625592"/>
                  </a:cubicBezTo>
                  <a:cubicBezTo>
                    <a:pt x="573913" y="625592"/>
                    <a:pt x="564769" y="615686"/>
                    <a:pt x="545719" y="615686"/>
                  </a:cubicBezTo>
                  <a:cubicBezTo>
                    <a:pt x="534670" y="615686"/>
                    <a:pt x="520192" y="618988"/>
                    <a:pt x="498856" y="629783"/>
                  </a:cubicBezTo>
                  <a:cubicBezTo>
                    <a:pt x="429387" y="664454"/>
                    <a:pt x="414020" y="676138"/>
                    <a:pt x="398526" y="679948"/>
                  </a:cubicBezTo>
                  <a:cubicBezTo>
                    <a:pt x="383286" y="683631"/>
                    <a:pt x="244221" y="706999"/>
                    <a:pt x="244221" y="706999"/>
                  </a:cubicBezTo>
                  <a:lnTo>
                    <a:pt x="727988" y="706999"/>
                  </a:lnTo>
                  <a:lnTo>
                    <a:pt x="727988" y="3024260"/>
                  </a:lnTo>
                  <a:lnTo>
                    <a:pt x="640023" y="2937982"/>
                  </a:lnTo>
                  <a:cubicBezTo>
                    <a:pt x="299498" y="2582348"/>
                    <a:pt x="99758" y="2108603"/>
                    <a:pt x="38608" y="1639687"/>
                  </a:cubicBezTo>
                  <a:cubicBezTo>
                    <a:pt x="0" y="1343523"/>
                    <a:pt x="21590" y="1023610"/>
                    <a:pt x="109347" y="736717"/>
                  </a:cubicBezTo>
                  <a:cubicBezTo>
                    <a:pt x="193580" y="461794"/>
                    <a:pt x="362601" y="196011"/>
                    <a:pt x="627471" y="47334"/>
                  </a:cubicBezTo>
                  <a:lnTo>
                    <a:pt x="727988"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3" name="Shape 3296"/>
            <p:cNvSpPr/>
            <p:nvPr/>
          </p:nvSpPr>
          <p:spPr>
            <a:xfrm>
              <a:off x="1773579" y="3180"/>
              <a:ext cx="2811748" cy="4433058"/>
            </a:xfrm>
            <a:custGeom>
              <a:avLst/>
              <a:gdLst/>
              <a:ahLst/>
              <a:cxnLst/>
              <a:rect l="0" t="0" r="0" b="0"/>
              <a:pathLst>
                <a:path w="2811748" h="4433058">
                  <a:moveTo>
                    <a:pt x="2811748" y="0"/>
                  </a:moveTo>
                  <a:lnTo>
                    <a:pt x="2811748" y="2266603"/>
                  </a:lnTo>
                  <a:lnTo>
                    <a:pt x="2803406" y="2262254"/>
                  </a:lnTo>
                  <a:cubicBezTo>
                    <a:pt x="2797151" y="2259659"/>
                    <a:pt x="2790611" y="2257928"/>
                    <a:pt x="2783435" y="2257928"/>
                  </a:cubicBezTo>
                  <a:cubicBezTo>
                    <a:pt x="2779244" y="2257928"/>
                    <a:pt x="2774800" y="2258563"/>
                    <a:pt x="2770100" y="2259833"/>
                  </a:cubicBezTo>
                  <a:cubicBezTo>
                    <a:pt x="2726412" y="2272152"/>
                    <a:pt x="2754479" y="2306442"/>
                    <a:pt x="2717014" y="2319015"/>
                  </a:cubicBezTo>
                  <a:cubicBezTo>
                    <a:pt x="2710919" y="2321047"/>
                    <a:pt x="2705965" y="2321809"/>
                    <a:pt x="2701520" y="2321809"/>
                  </a:cubicBezTo>
                  <a:cubicBezTo>
                    <a:pt x="2687423" y="2321809"/>
                    <a:pt x="2680057" y="2313808"/>
                    <a:pt x="2664563" y="2313808"/>
                  </a:cubicBezTo>
                  <a:cubicBezTo>
                    <a:pt x="2655673" y="2313808"/>
                    <a:pt x="2643989" y="2316475"/>
                    <a:pt x="2626844" y="2325238"/>
                  </a:cubicBezTo>
                  <a:cubicBezTo>
                    <a:pt x="2570710" y="2353305"/>
                    <a:pt x="2558264" y="2362703"/>
                    <a:pt x="2545819" y="2365624"/>
                  </a:cubicBezTo>
                  <a:cubicBezTo>
                    <a:pt x="2533372" y="2368799"/>
                    <a:pt x="2421104" y="2387595"/>
                    <a:pt x="2421104" y="2387595"/>
                  </a:cubicBezTo>
                  <a:lnTo>
                    <a:pt x="2811748" y="2387595"/>
                  </a:lnTo>
                  <a:lnTo>
                    <a:pt x="2811748" y="4281866"/>
                  </a:lnTo>
                  <a:lnTo>
                    <a:pt x="2745780" y="4306712"/>
                  </a:lnTo>
                  <a:cubicBezTo>
                    <a:pt x="2483652" y="4391878"/>
                    <a:pt x="2196569" y="4433058"/>
                    <a:pt x="1903960" y="4433058"/>
                  </a:cubicBezTo>
                  <a:cubicBezTo>
                    <a:pt x="1344271" y="4433058"/>
                    <a:pt x="764135" y="4282397"/>
                    <a:pt x="299569" y="4000775"/>
                  </a:cubicBezTo>
                  <a:cubicBezTo>
                    <a:pt x="190913" y="3934967"/>
                    <a:pt x="91101" y="3859215"/>
                    <a:pt x="100" y="3775441"/>
                  </a:cubicBezTo>
                  <a:lnTo>
                    <a:pt x="0" y="3775343"/>
                  </a:lnTo>
                  <a:lnTo>
                    <a:pt x="0" y="1458082"/>
                  </a:lnTo>
                  <a:lnTo>
                    <a:pt x="476988" y="1458082"/>
                  </a:lnTo>
                  <a:cubicBezTo>
                    <a:pt x="476988" y="1458082"/>
                    <a:pt x="504039" y="1373119"/>
                    <a:pt x="450064" y="1338321"/>
                  </a:cubicBezTo>
                  <a:cubicBezTo>
                    <a:pt x="432030" y="1326764"/>
                    <a:pt x="420473" y="1323716"/>
                    <a:pt x="410821" y="1323716"/>
                  </a:cubicBezTo>
                  <a:cubicBezTo>
                    <a:pt x="400534" y="1323716"/>
                    <a:pt x="392533" y="1327272"/>
                    <a:pt x="381230" y="1327272"/>
                  </a:cubicBezTo>
                  <a:cubicBezTo>
                    <a:pt x="371705" y="1327272"/>
                    <a:pt x="359767" y="1324732"/>
                    <a:pt x="341987" y="1315334"/>
                  </a:cubicBezTo>
                  <a:cubicBezTo>
                    <a:pt x="341987" y="1315334"/>
                    <a:pt x="311126" y="1226561"/>
                    <a:pt x="222353" y="1222624"/>
                  </a:cubicBezTo>
                  <a:cubicBezTo>
                    <a:pt x="220448" y="1222624"/>
                    <a:pt x="218543" y="1222497"/>
                    <a:pt x="216638" y="1222497"/>
                  </a:cubicBezTo>
                  <a:cubicBezTo>
                    <a:pt x="134215" y="1222497"/>
                    <a:pt x="147677" y="1304158"/>
                    <a:pt x="87479" y="1326891"/>
                  </a:cubicBezTo>
                  <a:cubicBezTo>
                    <a:pt x="77954" y="1330320"/>
                    <a:pt x="69445" y="1331844"/>
                    <a:pt x="61571" y="1331844"/>
                  </a:cubicBezTo>
                  <a:cubicBezTo>
                    <a:pt x="42458" y="1331844"/>
                    <a:pt x="27186" y="1323208"/>
                    <a:pt x="12216" y="1314572"/>
                  </a:cubicBezTo>
                  <a:lnTo>
                    <a:pt x="0" y="1308174"/>
                  </a:lnTo>
                  <a:lnTo>
                    <a:pt x="0" y="1065271"/>
                  </a:lnTo>
                  <a:lnTo>
                    <a:pt x="1335762" y="1065271"/>
                  </a:lnTo>
                  <a:cubicBezTo>
                    <a:pt x="1335762" y="1065271"/>
                    <a:pt x="1381609" y="920618"/>
                    <a:pt x="1289534" y="861436"/>
                  </a:cubicBezTo>
                  <a:cubicBezTo>
                    <a:pt x="1258927" y="841751"/>
                    <a:pt x="1239242" y="836671"/>
                    <a:pt x="1222986" y="836671"/>
                  </a:cubicBezTo>
                  <a:cubicBezTo>
                    <a:pt x="1205333" y="836671"/>
                    <a:pt x="1191744" y="842513"/>
                    <a:pt x="1172694" y="842513"/>
                  </a:cubicBezTo>
                  <a:cubicBezTo>
                    <a:pt x="1156311" y="842513"/>
                    <a:pt x="1135864" y="838195"/>
                    <a:pt x="1105511" y="821939"/>
                  </a:cubicBezTo>
                  <a:cubicBezTo>
                    <a:pt x="1105511" y="821939"/>
                    <a:pt x="1052933" y="670809"/>
                    <a:pt x="901676" y="664205"/>
                  </a:cubicBezTo>
                  <a:cubicBezTo>
                    <a:pt x="898374" y="664078"/>
                    <a:pt x="895072" y="664078"/>
                    <a:pt x="891897" y="664078"/>
                  </a:cubicBezTo>
                  <a:cubicBezTo>
                    <a:pt x="751435" y="664078"/>
                    <a:pt x="774295" y="803143"/>
                    <a:pt x="671552" y="841751"/>
                  </a:cubicBezTo>
                  <a:cubicBezTo>
                    <a:pt x="655550" y="847847"/>
                    <a:pt x="640945" y="850260"/>
                    <a:pt x="627610" y="850260"/>
                  </a:cubicBezTo>
                  <a:cubicBezTo>
                    <a:pt x="562459" y="850260"/>
                    <a:pt x="523597" y="791586"/>
                    <a:pt x="462764" y="791586"/>
                  </a:cubicBezTo>
                  <a:cubicBezTo>
                    <a:pt x="454001" y="791586"/>
                    <a:pt x="444603" y="792856"/>
                    <a:pt x="434824" y="795650"/>
                  </a:cubicBezTo>
                  <a:cubicBezTo>
                    <a:pt x="342749" y="821939"/>
                    <a:pt x="401931" y="894329"/>
                    <a:pt x="323064" y="920618"/>
                  </a:cubicBezTo>
                  <a:cubicBezTo>
                    <a:pt x="309983" y="924936"/>
                    <a:pt x="299315" y="926587"/>
                    <a:pt x="289917" y="926587"/>
                  </a:cubicBezTo>
                  <a:cubicBezTo>
                    <a:pt x="260072" y="926587"/>
                    <a:pt x="244451" y="909823"/>
                    <a:pt x="212193" y="909823"/>
                  </a:cubicBezTo>
                  <a:cubicBezTo>
                    <a:pt x="193270" y="909823"/>
                    <a:pt x="168632" y="915665"/>
                    <a:pt x="132183" y="933826"/>
                  </a:cubicBezTo>
                  <a:cubicBezTo>
                    <a:pt x="73001" y="963417"/>
                    <a:pt x="36838" y="983134"/>
                    <a:pt x="12184" y="996278"/>
                  </a:cubicBezTo>
                  <a:lnTo>
                    <a:pt x="0" y="1002496"/>
                  </a:lnTo>
                  <a:lnTo>
                    <a:pt x="0" y="751083"/>
                  </a:lnTo>
                  <a:lnTo>
                    <a:pt x="18899" y="742183"/>
                  </a:lnTo>
                  <a:cubicBezTo>
                    <a:pt x="394311" y="597276"/>
                    <a:pt x="830175" y="581274"/>
                    <a:pt x="1219811" y="474594"/>
                  </a:cubicBezTo>
                  <a:cubicBezTo>
                    <a:pt x="1695466" y="344221"/>
                    <a:pt x="2259413" y="38379"/>
                    <a:pt x="2793508" y="658"/>
                  </a:cubicBezTo>
                  <a:lnTo>
                    <a:pt x="2811748"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4" name="Shape 3297"/>
            <p:cNvSpPr/>
            <p:nvPr/>
          </p:nvSpPr>
          <p:spPr>
            <a:xfrm>
              <a:off x="4585327" y="0"/>
              <a:ext cx="1924531" cy="4285046"/>
            </a:xfrm>
            <a:custGeom>
              <a:avLst/>
              <a:gdLst/>
              <a:ahLst/>
              <a:cxnLst/>
              <a:rect l="0" t="0" r="0" b="0"/>
              <a:pathLst>
                <a:path w="1375037" h="4285046">
                  <a:moveTo>
                    <a:pt x="88146" y="0"/>
                  </a:moveTo>
                  <a:cubicBezTo>
                    <a:pt x="294648" y="0"/>
                    <a:pt x="495435" y="45212"/>
                    <a:pt x="683395" y="161925"/>
                  </a:cubicBezTo>
                  <a:cubicBezTo>
                    <a:pt x="1084588" y="411226"/>
                    <a:pt x="1257816" y="851535"/>
                    <a:pt x="1328936" y="1293495"/>
                  </a:cubicBezTo>
                  <a:cubicBezTo>
                    <a:pt x="1327793" y="1292606"/>
                    <a:pt x="1326650" y="1291717"/>
                    <a:pt x="1325253" y="1290701"/>
                  </a:cubicBezTo>
                  <a:cubicBezTo>
                    <a:pt x="1307346" y="1279144"/>
                    <a:pt x="1295789" y="1276223"/>
                    <a:pt x="1286264" y="1276223"/>
                  </a:cubicBezTo>
                  <a:cubicBezTo>
                    <a:pt x="1275850" y="1276223"/>
                    <a:pt x="1267849" y="1279652"/>
                    <a:pt x="1256546" y="1279652"/>
                  </a:cubicBezTo>
                  <a:cubicBezTo>
                    <a:pt x="1247021" y="1279652"/>
                    <a:pt x="1235083" y="1277112"/>
                    <a:pt x="1217303" y="1267714"/>
                  </a:cubicBezTo>
                  <a:cubicBezTo>
                    <a:pt x="1217303" y="1267714"/>
                    <a:pt x="1186315" y="1178814"/>
                    <a:pt x="1097669" y="1175131"/>
                  </a:cubicBezTo>
                  <a:cubicBezTo>
                    <a:pt x="1095637" y="1175131"/>
                    <a:pt x="1093732" y="1175004"/>
                    <a:pt x="1091827" y="1175004"/>
                  </a:cubicBezTo>
                  <a:cubicBezTo>
                    <a:pt x="1009531" y="1175004"/>
                    <a:pt x="1022866" y="1256538"/>
                    <a:pt x="962541" y="1279144"/>
                  </a:cubicBezTo>
                  <a:cubicBezTo>
                    <a:pt x="953016" y="1282700"/>
                    <a:pt x="944507" y="1284224"/>
                    <a:pt x="936633" y="1284224"/>
                  </a:cubicBezTo>
                  <a:cubicBezTo>
                    <a:pt x="898533" y="1284224"/>
                    <a:pt x="875673" y="1249807"/>
                    <a:pt x="839986" y="1249807"/>
                  </a:cubicBezTo>
                  <a:cubicBezTo>
                    <a:pt x="834779" y="1249807"/>
                    <a:pt x="829318" y="1250442"/>
                    <a:pt x="823603" y="1252093"/>
                  </a:cubicBezTo>
                  <a:cubicBezTo>
                    <a:pt x="769628" y="1267714"/>
                    <a:pt x="804426" y="1310132"/>
                    <a:pt x="757944" y="1325499"/>
                  </a:cubicBezTo>
                  <a:cubicBezTo>
                    <a:pt x="750324" y="1328166"/>
                    <a:pt x="743974" y="1329055"/>
                    <a:pt x="738513" y="1329055"/>
                  </a:cubicBezTo>
                  <a:cubicBezTo>
                    <a:pt x="721241" y="1329055"/>
                    <a:pt x="712097" y="1319149"/>
                    <a:pt x="693174" y="1319149"/>
                  </a:cubicBezTo>
                  <a:cubicBezTo>
                    <a:pt x="682125" y="1319149"/>
                    <a:pt x="667647" y="1322578"/>
                    <a:pt x="646184" y="1333246"/>
                  </a:cubicBezTo>
                  <a:cubicBezTo>
                    <a:pt x="576715" y="1368044"/>
                    <a:pt x="561221" y="1379347"/>
                    <a:pt x="545854" y="1383284"/>
                  </a:cubicBezTo>
                  <a:cubicBezTo>
                    <a:pt x="530360" y="1387221"/>
                    <a:pt x="391422" y="1410589"/>
                    <a:pt x="391422" y="1410589"/>
                  </a:cubicBezTo>
                  <a:lnTo>
                    <a:pt x="1345573" y="1410589"/>
                  </a:lnTo>
                  <a:cubicBezTo>
                    <a:pt x="1363861" y="1559941"/>
                    <a:pt x="1371862" y="1707769"/>
                    <a:pt x="1374148" y="1846453"/>
                  </a:cubicBezTo>
                  <a:cubicBezTo>
                    <a:pt x="1375037" y="1912493"/>
                    <a:pt x="1374783" y="1976882"/>
                    <a:pt x="1373640" y="2039112"/>
                  </a:cubicBezTo>
                  <a:cubicBezTo>
                    <a:pt x="1360940" y="2714498"/>
                    <a:pt x="1158121" y="3434347"/>
                    <a:pt x="626118" y="3919626"/>
                  </a:cubicBezTo>
                  <a:cubicBezTo>
                    <a:pt x="481528" y="4051586"/>
                    <a:pt x="311971" y="4157224"/>
                    <a:pt x="125645" y="4237725"/>
                  </a:cubicBezTo>
                  <a:lnTo>
                    <a:pt x="0" y="4285046"/>
                  </a:lnTo>
                  <a:lnTo>
                    <a:pt x="0" y="2390775"/>
                  </a:lnTo>
                  <a:lnTo>
                    <a:pt x="385199" y="2390775"/>
                  </a:lnTo>
                  <a:cubicBezTo>
                    <a:pt x="385199" y="2390775"/>
                    <a:pt x="406916" y="2322195"/>
                    <a:pt x="363609" y="2294128"/>
                  </a:cubicBezTo>
                  <a:cubicBezTo>
                    <a:pt x="349004" y="2284730"/>
                    <a:pt x="339606" y="2282317"/>
                    <a:pt x="331859" y="2282317"/>
                  </a:cubicBezTo>
                  <a:cubicBezTo>
                    <a:pt x="323477" y="2282317"/>
                    <a:pt x="317000" y="2285111"/>
                    <a:pt x="307983" y="2285111"/>
                  </a:cubicBezTo>
                  <a:cubicBezTo>
                    <a:pt x="300109" y="2285111"/>
                    <a:pt x="290584" y="2283079"/>
                    <a:pt x="276233" y="2275332"/>
                  </a:cubicBezTo>
                  <a:cubicBezTo>
                    <a:pt x="276233" y="2275332"/>
                    <a:pt x="251341" y="2203831"/>
                    <a:pt x="179586" y="2200656"/>
                  </a:cubicBezTo>
                  <a:cubicBezTo>
                    <a:pt x="177935" y="2200529"/>
                    <a:pt x="176411" y="2200529"/>
                    <a:pt x="174760" y="2200529"/>
                  </a:cubicBezTo>
                  <a:cubicBezTo>
                    <a:pt x="108466" y="2200529"/>
                    <a:pt x="119134" y="2266442"/>
                    <a:pt x="70493" y="2284730"/>
                  </a:cubicBezTo>
                  <a:cubicBezTo>
                    <a:pt x="62873" y="2287524"/>
                    <a:pt x="56015" y="2288794"/>
                    <a:pt x="49665" y="2288794"/>
                  </a:cubicBezTo>
                  <a:cubicBezTo>
                    <a:pt x="34298" y="2288794"/>
                    <a:pt x="21979" y="2281872"/>
                    <a:pt x="9914" y="2274951"/>
                  </a:cubicBezTo>
                  <a:lnTo>
                    <a:pt x="0" y="2269783"/>
                  </a:lnTo>
                  <a:lnTo>
                    <a:pt x="0" y="3180"/>
                  </a:lnTo>
                  <a:lnTo>
                    <a:pt x="88146" y="0"/>
                  </a:ln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5" name="Shape 3298"/>
            <p:cNvSpPr/>
            <p:nvPr/>
          </p:nvSpPr>
          <p:spPr>
            <a:xfrm>
              <a:off x="-264402" y="3225084"/>
              <a:ext cx="1302893" cy="1394267"/>
            </a:xfrm>
            <a:custGeom>
              <a:avLst/>
              <a:gdLst/>
              <a:ahLst/>
              <a:cxnLst/>
              <a:rect l="0" t="0" r="0" b="0"/>
              <a:pathLst>
                <a:path w="1302893" h="1394267">
                  <a:moveTo>
                    <a:pt x="307467" y="0"/>
                  </a:moveTo>
                  <a:cubicBezTo>
                    <a:pt x="328930" y="0"/>
                    <a:pt x="394335" y="88900"/>
                    <a:pt x="444246" y="205092"/>
                  </a:cubicBezTo>
                  <a:cubicBezTo>
                    <a:pt x="493141" y="319291"/>
                    <a:pt x="524891" y="424637"/>
                    <a:pt x="537464" y="469417"/>
                  </a:cubicBezTo>
                  <a:cubicBezTo>
                    <a:pt x="543052" y="476974"/>
                    <a:pt x="548005" y="483997"/>
                    <a:pt x="552323" y="490893"/>
                  </a:cubicBezTo>
                  <a:cubicBezTo>
                    <a:pt x="562229" y="505739"/>
                    <a:pt x="579374" y="530885"/>
                    <a:pt x="601726" y="563525"/>
                  </a:cubicBezTo>
                  <a:cubicBezTo>
                    <a:pt x="547751" y="453199"/>
                    <a:pt x="512826" y="317716"/>
                    <a:pt x="533400" y="297358"/>
                  </a:cubicBezTo>
                  <a:cubicBezTo>
                    <a:pt x="538480" y="292240"/>
                    <a:pt x="543306" y="289814"/>
                    <a:pt x="547878" y="289814"/>
                  </a:cubicBezTo>
                  <a:cubicBezTo>
                    <a:pt x="569722" y="289814"/>
                    <a:pt x="586359" y="345897"/>
                    <a:pt x="599948" y="437896"/>
                  </a:cubicBezTo>
                  <a:cubicBezTo>
                    <a:pt x="612648" y="525640"/>
                    <a:pt x="655828" y="627291"/>
                    <a:pt x="673481" y="666636"/>
                  </a:cubicBezTo>
                  <a:cubicBezTo>
                    <a:pt x="700405" y="704723"/>
                    <a:pt x="730377" y="746811"/>
                    <a:pt x="762381" y="790880"/>
                  </a:cubicBezTo>
                  <a:cubicBezTo>
                    <a:pt x="724027" y="711352"/>
                    <a:pt x="691388" y="593471"/>
                    <a:pt x="663702" y="505536"/>
                  </a:cubicBezTo>
                  <a:cubicBezTo>
                    <a:pt x="635381" y="414985"/>
                    <a:pt x="628650" y="367500"/>
                    <a:pt x="645287" y="367500"/>
                  </a:cubicBezTo>
                  <a:cubicBezTo>
                    <a:pt x="652272" y="367500"/>
                    <a:pt x="663194" y="375577"/>
                    <a:pt x="678307" y="392188"/>
                  </a:cubicBezTo>
                  <a:cubicBezTo>
                    <a:pt x="729996" y="448869"/>
                    <a:pt x="735838" y="541134"/>
                    <a:pt x="742061" y="654482"/>
                  </a:cubicBezTo>
                  <a:cubicBezTo>
                    <a:pt x="747014" y="744258"/>
                    <a:pt x="792099" y="826732"/>
                    <a:pt x="810514" y="857212"/>
                  </a:cubicBezTo>
                  <a:cubicBezTo>
                    <a:pt x="851281" y="913092"/>
                    <a:pt x="894588" y="970953"/>
                    <a:pt x="937641" y="1027366"/>
                  </a:cubicBezTo>
                  <a:cubicBezTo>
                    <a:pt x="910082" y="984872"/>
                    <a:pt x="874395" y="918350"/>
                    <a:pt x="853821" y="835470"/>
                  </a:cubicBezTo>
                  <a:cubicBezTo>
                    <a:pt x="820801" y="701497"/>
                    <a:pt x="816737" y="573443"/>
                    <a:pt x="845566" y="573443"/>
                  </a:cubicBezTo>
                  <a:cubicBezTo>
                    <a:pt x="848868" y="573443"/>
                    <a:pt x="852678" y="575081"/>
                    <a:pt x="856742" y="578638"/>
                  </a:cubicBezTo>
                  <a:cubicBezTo>
                    <a:pt x="897636" y="613169"/>
                    <a:pt x="892429" y="721208"/>
                    <a:pt x="915162" y="848932"/>
                  </a:cubicBezTo>
                  <a:cubicBezTo>
                    <a:pt x="935228" y="961555"/>
                    <a:pt x="968121" y="1055662"/>
                    <a:pt x="975360" y="1076224"/>
                  </a:cubicBezTo>
                  <a:cubicBezTo>
                    <a:pt x="979805" y="1081735"/>
                    <a:pt x="984123" y="1087514"/>
                    <a:pt x="988695" y="1093165"/>
                  </a:cubicBezTo>
                  <a:cubicBezTo>
                    <a:pt x="958215" y="1018959"/>
                    <a:pt x="951230" y="935952"/>
                    <a:pt x="946785" y="856678"/>
                  </a:cubicBezTo>
                  <a:cubicBezTo>
                    <a:pt x="945515" y="828840"/>
                    <a:pt x="933323" y="779056"/>
                    <a:pt x="943356" y="752462"/>
                  </a:cubicBezTo>
                  <a:cubicBezTo>
                    <a:pt x="949833" y="735787"/>
                    <a:pt x="957961" y="729348"/>
                    <a:pt x="966597" y="729348"/>
                  </a:cubicBezTo>
                  <a:cubicBezTo>
                    <a:pt x="988060" y="729348"/>
                    <a:pt x="1011682" y="770458"/>
                    <a:pt x="1014984" y="791083"/>
                  </a:cubicBezTo>
                  <a:cubicBezTo>
                    <a:pt x="1029843" y="885444"/>
                    <a:pt x="1006983" y="983297"/>
                    <a:pt x="1027557" y="1075830"/>
                  </a:cubicBezTo>
                  <a:cubicBezTo>
                    <a:pt x="1035304" y="1110500"/>
                    <a:pt x="1046353" y="1145045"/>
                    <a:pt x="1059434" y="1178205"/>
                  </a:cubicBezTo>
                  <a:cubicBezTo>
                    <a:pt x="1075944" y="1196467"/>
                    <a:pt x="1091692" y="1213079"/>
                    <a:pt x="1106678" y="1228179"/>
                  </a:cubicBezTo>
                  <a:cubicBezTo>
                    <a:pt x="1103122" y="1196467"/>
                    <a:pt x="1103376" y="1137691"/>
                    <a:pt x="1103630" y="1133818"/>
                  </a:cubicBezTo>
                  <a:cubicBezTo>
                    <a:pt x="1110742" y="1046607"/>
                    <a:pt x="1084707" y="971804"/>
                    <a:pt x="1069086" y="887743"/>
                  </a:cubicBezTo>
                  <a:cubicBezTo>
                    <a:pt x="1064514" y="862394"/>
                    <a:pt x="1063879" y="825360"/>
                    <a:pt x="1079881" y="803681"/>
                  </a:cubicBezTo>
                  <a:cubicBezTo>
                    <a:pt x="1088390" y="791997"/>
                    <a:pt x="1099185" y="787070"/>
                    <a:pt x="1110615" y="787070"/>
                  </a:cubicBezTo>
                  <a:cubicBezTo>
                    <a:pt x="1128649" y="787070"/>
                    <a:pt x="1147572" y="799554"/>
                    <a:pt x="1158748" y="816686"/>
                  </a:cubicBezTo>
                  <a:cubicBezTo>
                    <a:pt x="1232789" y="932269"/>
                    <a:pt x="1133602" y="1065581"/>
                    <a:pt x="1125347" y="1183856"/>
                  </a:cubicBezTo>
                  <a:cubicBezTo>
                    <a:pt x="1122807" y="1220889"/>
                    <a:pt x="1124458" y="1238948"/>
                    <a:pt x="1125855" y="1247165"/>
                  </a:cubicBezTo>
                  <a:cubicBezTo>
                    <a:pt x="1236726" y="1353880"/>
                    <a:pt x="1302893" y="1373055"/>
                    <a:pt x="1302893" y="1373055"/>
                  </a:cubicBezTo>
                  <a:lnTo>
                    <a:pt x="1270508" y="1394267"/>
                  </a:lnTo>
                  <a:cubicBezTo>
                    <a:pt x="1270508" y="1394267"/>
                    <a:pt x="1194816" y="1333983"/>
                    <a:pt x="1112774" y="1255370"/>
                  </a:cubicBezTo>
                  <a:lnTo>
                    <a:pt x="1043051" y="1267714"/>
                  </a:lnTo>
                  <a:cubicBezTo>
                    <a:pt x="1043051" y="1267714"/>
                    <a:pt x="915797" y="1292085"/>
                    <a:pt x="809244" y="1292085"/>
                  </a:cubicBezTo>
                  <a:cubicBezTo>
                    <a:pt x="769239" y="1292085"/>
                    <a:pt x="732028" y="1288669"/>
                    <a:pt x="705739" y="1279144"/>
                  </a:cubicBezTo>
                  <a:cubicBezTo>
                    <a:pt x="618363" y="1247432"/>
                    <a:pt x="670306" y="1196594"/>
                    <a:pt x="747141" y="1196594"/>
                  </a:cubicBezTo>
                  <a:cubicBezTo>
                    <a:pt x="754888" y="1196594"/>
                    <a:pt x="763016" y="1197127"/>
                    <a:pt x="771144" y="1198232"/>
                  </a:cubicBezTo>
                  <a:cubicBezTo>
                    <a:pt x="854583" y="1209472"/>
                    <a:pt x="1018159" y="1255700"/>
                    <a:pt x="1067689" y="1255700"/>
                  </a:cubicBezTo>
                  <a:cubicBezTo>
                    <a:pt x="1070737" y="1255700"/>
                    <a:pt x="1073404" y="1255573"/>
                    <a:pt x="1075563" y="1255179"/>
                  </a:cubicBezTo>
                  <a:cubicBezTo>
                    <a:pt x="1092962" y="1252029"/>
                    <a:pt x="1101852" y="1250315"/>
                    <a:pt x="1106805" y="1249654"/>
                  </a:cubicBezTo>
                  <a:cubicBezTo>
                    <a:pt x="1086358" y="1229563"/>
                    <a:pt x="1065530" y="1208545"/>
                    <a:pt x="1045337" y="1187272"/>
                  </a:cubicBezTo>
                  <a:cubicBezTo>
                    <a:pt x="1008761" y="1183856"/>
                    <a:pt x="930656" y="1174534"/>
                    <a:pt x="839216" y="1153325"/>
                  </a:cubicBezTo>
                  <a:cubicBezTo>
                    <a:pt x="765175" y="1135913"/>
                    <a:pt x="681228" y="1125347"/>
                    <a:pt x="614299" y="1087717"/>
                  </a:cubicBezTo>
                  <a:cubicBezTo>
                    <a:pt x="602234" y="1080821"/>
                    <a:pt x="590042" y="1072147"/>
                    <a:pt x="584581" y="1059345"/>
                  </a:cubicBezTo>
                  <a:cubicBezTo>
                    <a:pt x="575437" y="1038593"/>
                    <a:pt x="584454" y="1021385"/>
                    <a:pt x="605028" y="1012520"/>
                  </a:cubicBezTo>
                  <a:cubicBezTo>
                    <a:pt x="620268" y="1005891"/>
                    <a:pt x="635889" y="1003135"/>
                    <a:pt x="651764" y="1003135"/>
                  </a:cubicBezTo>
                  <a:cubicBezTo>
                    <a:pt x="699135" y="1003135"/>
                    <a:pt x="747268" y="1028547"/>
                    <a:pt x="785749" y="1052716"/>
                  </a:cubicBezTo>
                  <a:cubicBezTo>
                    <a:pt x="829818" y="1080821"/>
                    <a:pt x="876300" y="1103414"/>
                    <a:pt x="924179" y="1124496"/>
                  </a:cubicBezTo>
                  <a:cubicBezTo>
                    <a:pt x="967232" y="1143203"/>
                    <a:pt x="1005840" y="1160615"/>
                    <a:pt x="1032129" y="1172692"/>
                  </a:cubicBezTo>
                  <a:cubicBezTo>
                    <a:pt x="1010666" y="1149185"/>
                    <a:pt x="990346" y="1125144"/>
                    <a:pt x="972947" y="1101839"/>
                  </a:cubicBezTo>
                  <a:cubicBezTo>
                    <a:pt x="957580" y="1081088"/>
                    <a:pt x="943102" y="1061441"/>
                    <a:pt x="929005" y="1041946"/>
                  </a:cubicBezTo>
                  <a:cubicBezTo>
                    <a:pt x="895858" y="1011136"/>
                    <a:pt x="821436" y="952894"/>
                    <a:pt x="710311" y="927938"/>
                  </a:cubicBezTo>
                  <a:cubicBezTo>
                    <a:pt x="555117" y="893064"/>
                    <a:pt x="471424" y="890498"/>
                    <a:pt x="499110" y="850976"/>
                  </a:cubicBezTo>
                  <a:cubicBezTo>
                    <a:pt x="512191" y="832256"/>
                    <a:pt x="542290" y="820636"/>
                    <a:pt x="580517" y="820636"/>
                  </a:cubicBezTo>
                  <a:cubicBezTo>
                    <a:pt x="623062" y="820636"/>
                    <a:pt x="675894" y="834885"/>
                    <a:pt x="727456" y="869493"/>
                  </a:cubicBezTo>
                  <a:cubicBezTo>
                    <a:pt x="791718" y="912241"/>
                    <a:pt x="854964" y="958342"/>
                    <a:pt x="898652" y="1000176"/>
                  </a:cubicBezTo>
                  <a:cubicBezTo>
                    <a:pt x="865251" y="954011"/>
                    <a:pt x="834136" y="909942"/>
                    <a:pt x="802894" y="864692"/>
                  </a:cubicBezTo>
                  <a:cubicBezTo>
                    <a:pt x="782955" y="840918"/>
                    <a:pt x="733298" y="788645"/>
                    <a:pt x="660654" y="762317"/>
                  </a:cubicBezTo>
                  <a:cubicBezTo>
                    <a:pt x="564388" y="727380"/>
                    <a:pt x="368300" y="696316"/>
                    <a:pt x="411353" y="664527"/>
                  </a:cubicBezTo>
                  <a:cubicBezTo>
                    <a:pt x="426212" y="653568"/>
                    <a:pt x="449834" y="648043"/>
                    <a:pt x="478028" y="648043"/>
                  </a:cubicBezTo>
                  <a:cubicBezTo>
                    <a:pt x="531368" y="648043"/>
                    <a:pt x="600964" y="667753"/>
                    <a:pt x="657860" y="707479"/>
                  </a:cubicBezTo>
                  <a:cubicBezTo>
                    <a:pt x="705231" y="740639"/>
                    <a:pt x="747014" y="787921"/>
                    <a:pt x="775208" y="824509"/>
                  </a:cubicBezTo>
                  <a:cubicBezTo>
                    <a:pt x="753364" y="792264"/>
                    <a:pt x="731139" y="759358"/>
                    <a:pt x="707517" y="724230"/>
                  </a:cubicBezTo>
                  <a:cubicBezTo>
                    <a:pt x="697484" y="709320"/>
                    <a:pt x="686816" y="693560"/>
                    <a:pt x="675513" y="677342"/>
                  </a:cubicBezTo>
                  <a:cubicBezTo>
                    <a:pt x="673227" y="675043"/>
                    <a:pt x="671195" y="672744"/>
                    <a:pt x="668909" y="670242"/>
                  </a:cubicBezTo>
                  <a:cubicBezTo>
                    <a:pt x="644652" y="645554"/>
                    <a:pt x="595376" y="604444"/>
                    <a:pt x="526796" y="593014"/>
                  </a:cubicBezTo>
                  <a:cubicBezTo>
                    <a:pt x="426847" y="576135"/>
                    <a:pt x="309880" y="600100"/>
                    <a:pt x="327787" y="545071"/>
                  </a:cubicBezTo>
                  <a:cubicBezTo>
                    <a:pt x="335026" y="522745"/>
                    <a:pt x="366268" y="513817"/>
                    <a:pt x="404876" y="513817"/>
                  </a:cubicBezTo>
                  <a:cubicBezTo>
                    <a:pt x="461518" y="513817"/>
                    <a:pt x="533781" y="533121"/>
                    <a:pt x="569087" y="557809"/>
                  </a:cubicBezTo>
                  <a:cubicBezTo>
                    <a:pt x="590042" y="572465"/>
                    <a:pt x="610870" y="593280"/>
                    <a:pt x="628904" y="614032"/>
                  </a:cubicBezTo>
                  <a:cubicBezTo>
                    <a:pt x="625983" y="608775"/>
                    <a:pt x="622935" y="603593"/>
                    <a:pt x="619760" y="598272"/>
                  </a:cubicBezTo>
                  <a:cubicBezTo>
                    <a:pt x="594868" y="563334"/>
                    <a:pt x="570103" y="529056"/>
                    <a:pt x="547751" y="498640"/>
                  </a:cubicBezTo>
                  <a:cubicBezTo>
                    <a:pt x="526288" y="478549"/>
                    <a:pt x="482346" y="446570"/>
                    <a:pt x="407289" y="426212"/>
                  </a:cubicBezTo>
                  <a:cubicBezTo>
                    <a:pt x="290830" y="394881"/>
                    <a:pt x="153543" y="363893"/>
                    <a:pt x="217678" y="335064"/>
                  </a:cubicBezTo>
                  <a:cubicBezTo>
                    <a:pt x="226187" y="331317"/>
                    <a:pt x="237363" y="329476"/>
                    <a:pt x="250444" y="329476"/>
                  </a:cubicBezTo>
                  <a:cubicBezTo>
                    <a:pt x="317246" y="329476"/>
                    <a:pt x="435229" y="376758"/>
                    <a:pt x="511683" y="449516"/>
                  </a:cubicBezTo>
                  <a:cubicBezTo>
                    <a:pt x="501650" y="435801"/>
                    <a:pt x="493014" y="423977"/>
                    <a:pt x="485902" y="414591"/>
                  </a:cubicBezTo>
                  <a:cubicBezTo>
                    <a:pt x="434721" y="362966"/>
                    <a:pt x="311658" y="245021"/>
                    <a:pt x="218186" y="200037"/>
                  </a:cubicBezTo>
                  <a:cubicBezTo>
                    <a:pt x="155575" y="169926"/>
                    <a:pt x="90005" y="149860"/>
                    <a:pt x="30810" y="112776"/>
                  </a:cubicBezTo>
                  <a:cubicBezTo>
                    <a:pt x="24638" y="108839"/>
                    <a:pt x="18466" y="104775"/>
                    <a:pt x="14783" y="98425"/>
                  </a:cubicBezTo>
                  <a:cubicBezTo>
                    <a:pt x="0" y="72136"/>
                    <a:pt x="38367" y="67056"/>
                    <a:pt x="70421" y="67056"/>
                  </a:cubicBezTo>
                  <a:cubicBezTo>
                    <a:pt x="86512" y="67056"/>
                    <a:pt x="101092" y="68326"/>
                    <a:pt x="106426" y="68834"/>
                  </a:cubicBezTo>
                  <a:cubicBezTo>
                    <a:pt x="170434" y="74422"/>
                    <a:pt x="226949" y="102489"/>
                    <a:pt x="277241" y="141732"/>
                  </a:cubicBezTo>
                  <a:cubicBezTo>
                    <a:pt x="319913" y="174879"/>
                    <a:pt x="357124" y="214681"/>
                    <a:pt x="390525" y="256718"/>
                  </a:cubicBezTo>
                  <a:cubicBezTo>
                    <a:pt x="411988" y="283642"/>
                    <a:pt x="432181" y="311810"/>
                    <a:pt x="450850" y="340576"/>
                  </a:cubicBezTo>
                  <a:cubicBezTo>
                    <a:pt x="463169" y="359296"/>
                    <a:pt x="473964" y="383260"/>
                    <a:pt x="486029" y="405003"/>
                  </a:cubicBezTo>
                  <a:cubicBezTo>
                    <a:pt x="501904" y="423710"/>
                    <a:pt x="517398" y="442887"/>
                    <a:pt x="531114" y="460692"/>
                  </a:cubicBezTo>
                  <a:cubicBezTo>
                    <a:pt x="473075" y="330073"/>
                    <a:pt x="314198" y="97028"/>
                    <a:pt x="301625" y="25908"/>
                  </a:cubicBezTo>
                  <a:cubicBezTo>
                    <a:pt x="298450" y="8001"/>
                    <a:pt x="300990" y="0"/>
                    <a:pt x="307467"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6" name="Shape 3299"/>
            <p:cNvSpPr/>
            <p:nvPr/>
          </p:nvSpPr>
          <p:spPr>
            <a:xfrm>
              <a:off x="929767" y="2715422"/>
              <a:ext cx="676529" cy="1824228"/>
            </a:xfrm>
            <a:custGeom>
              <a:avLst/>
              <a:gdLst/>
              <a:ahLst/>
              <a:cxnLst/>
              <a:rect l="0" t="0" r="0" b="0"/>
              <a:pathLst>
                <a:path w="676529" h="1824228">
                  <a:moveTo>
                    <a:pt x="339598" y="0"/>
                  </a:moveTo>
                  <a:cubicBezTo>
                    <a:pt x="362839" y="0"/>
                    <a:pt x="403987" y="45466"/>
                    <a:pt x="412369" y="54864"/>
                  </a:cubicBezTo>
                  <a:cubicBezTo>
                    <a:pt x="455295" y="102616"/>
                    <a:pt x="477266" y="161544"/>
                    <a:pt x="487299" y="224790"/>
                  </a:cubicBezTo>
                  <a:cubicBezTo>
                    <a:pt x="495808" y="278130"/>
                    <a:pt x="496062" y="332359"/>
                    <a:pt x="491998" y="385826"/>
                  </a:cubicBezTo>
                  <a:cubicBezTo>
                    <a:pt x="489204" y="420243"/>
                    <a:pt x="484632" y="454406"/>
                    <a:pt x="478663" y="488442"/>
                  </a:cubicBezTo>
                  <a:cubicBezTo>
                    <a:pt x="474980" y="510413"/>
                    <a:pt x="466344" y="535305"/>
                    <a:pt x="460375" y="559562"/>
                  </a:cubicBezTo>
                  <a:cubicBezTo>
                    <a:pt x="459232" y="583946"/>
                    <a:pt x="457327" y="608584"/>
                    <a:pt x="455041" y="631063"/>
                  </a:cubicBezTo>
                  <a:cubicBezTo>
                    <a:pt x="501904" y="495808"/>
                    <a:pt x="545084" y="217297"/>
                    <a:pt x="584327" y="156464"/>
                  </a:cubicBezTo>
                  <a:cubicBezTo>
                    <a:pt x="591820" y="145034"/>
                    <a:pt x="597789" y="139827"/>
                    <a:pt x="602361" y="139827"/>
                  </a:cubicBezTo>
                  <a:cubicBezTo>
                    <a:pt x="623824" y="139827"/>
                    <a:pt x="612521" y="256794"/>
                    <a:pt x="566293" y="384683"/>
                  </a:cubicBezTo>
                  <a:cubicBezTo>
                    <a:pt x="524129" y="501777"/>
                    <a:pt x="475234" y="600456"/>
                    <a:pt x="453898" y="641718"/>
                  </a:cubicBezTo>
                  <a:cubicBezTo>
                    <a:pt x="452755" y="650913"/>
                    <a:pt x="451739" y="659575"/>
                    <a:pt x="450342" y="667525"/>
                  </a:cubicBezTo>
                  <a:cubicBezTo>
                    <a:pt x="447294" y="685114"/>
                    <a:pt x="442468" y="715061"/>
                    <a:pt x="436753" y="754126"/>
                  </a:cubicBezTo>
                  <a:cubicBezTo>
                    <a:pt x="472694" y="636651"/>
                    <a:pt x="539623" y="513969"/>
                    <a:pt x="568579" y="513080"/>
                  </a:cubicBezTo>
                  <a:cubicBezTo>
                    <a:pt x="569214" y="513080"/>
                    <a:pt x="569722" y="513080"/>
                    <a:pt x="570230" y="513080"/>
                  </a:cubicBezTo>
                  <a:cubicBezTo>
                    <a:pt x="609473" y="513080"/>
                    <a:pt x="584454" y="569849"/>
                    <a:pt x="520954" y="661149"/>
                  </a:cubicBezTo>
                  <a:cubicBezTo>
                    <a:pt x="470408" y="733971"/>
                    <a:pt x="432689" y="837717"/>
                    <a:pt x="418973" y="878624"/>
                  </a:cubicBezTo>
                  <a:cubicBezTo>
                    <a:pt x="412496" y="924725"/>
                    <a:pt x="405638" y="975932"/>
                    <a:pt x="398780" y="1030046"/>
                  </a:cubicBezTo>
                  <a:cubicBezTo>
                    <a:pt x="425069" y="945604"/>
                    <a:pt x="481584" y="836994"/>
                    <a:pt x="521716" y="754126"/>
                  </a:cubicBezTo>
                  <a:cubicBezTo>
                    <a:pt x="558165" y="678294"/>
                    <a:pt x="583946" y="638696"/>
                    <a:pt x="597789" y="638696"/>
                  </a:cubicBezTo>
                  <a:cubicBezTo>
                    <a:pt x="606044" y="638696"/>
                    <a:pt x="610108" y="652679"/>
                    <a:pt x="609727" y="681241"/>
                  </a:cubicBezTo>
                  <a:cubicBezTo>
                    <a:pt x="608838" y="757809"/>
                    <a:pt x="550037" y="829513"/>
                    <a:pt x="477266" y="916318"/>
                  </a:cubicBezTo>
                  <a:cubicBezTo>
                    <a:pt x="419481" y="985330"/>
                    <a:pt x="396113" y="1076465"/>
                    <a:pt x="388747" y="1111136"/>
                  </a:cubicBezTo>
                  <a:cubicBezTo>
                    <a:pt x="380492" y="1179945"/>
                    <a:pt x="372618" y="1251725"/>
                    <a:pt x="365506" y="1322502"/>
                  </a:cubicBezTo>
                  <a:cubicBezTo>
                    <a:pt x="374269" y="1272464"/>
                    <a:pt x="393573" y="1199579"/>
                    <a:pt x="435229" y="1124865"/>
                  </a:cubicBezTo>
                  <a:cubicBezTo>
                    <a:pt x="496824" y="1015200"/>
                    <a:pt x="572262" y="925310"/>
                    <a:pt x="601218" y="925310"/>
                  </a:cubicBezTo>
                  <a:cubicBezTo>
                    <a:pt x="607568" y="925310"/>
                    <a:pt x="611759" y="929780"/>
                    <a:pt x="612902" y="939368"/>
                  </a:cubicBezTo>
                  <a:cubicBezTo>
                    <a:pt x="619379" y="992226"/>
                    <a:pt x="541528" y="1067994"/>
                    <a:pt x="470916" y="1176541"/>
                  </a:cubicBezTo>
                  <a:cubicBezTo>
                    <a:pt x="408686" y="1272464"/>
                    <a:pt x="368427" y="1363866"/>
                    <a:pt x="359791" y="1383703"/>
                  </a:cubicBezTo>
                  <a:cubicBezTo>
                    <a:pt x="359029" y="1391056"/>
                    <a:pt x="358521" y="1398143"/>
                    <a:pt x="357886" y="1405242"/>
                  </a:cubicBezTo>
                  <a:cubicBezTo>
                    <a:pt x="386207" y="1330059"/>
                    <a:pt x="437769" y="1264653"/>
                    <a:pt x="488696" y="1203922"/>
                  </a:cubicBezTo>
                  <a:cubicBezTo>
                    <a:pt x="506857" y="1182446"/>
                    <a:pt x="532257" y="1137920"/>
                    <a:pt x="557530" y="1125576"/>
                  </a:cubicBezTo>
                  <a:cubicBezTo>
                    <a:pt x="565785" y="1121575"/>
                    <a:pt x="572516" y="1119797"/>
                    <a:pt x="577977" y="1119797"/>
                  </a:cubicBezTo>
                  <a:cubicBezTo>
                    <a:pt x="610108" y="1119797"/>
                    <a:pt x="597535" y="1181596"/>
                    <a:pt x="583438" y="1202335"/>
                  </a:cubicBezTo>
                  <a:cubicBezTo>
                    <a:pt x="529844" y="1281392"/>
                    <a:pt x="446405" y="1337348"/>
                    <a:pt x="398145" y="1419162"/>
                  </a:cubicBezTo>
                  <a:cubicBezTo>
                    <a:pt x="380111" y="1449756"/>
                    <a:pt x="364490" y="1482395"/>
                    <a:pt x="351663" y="1515809"/>
                  </a:cubicBezTo>
                  <a:cubicBezTo>
                    <a:pt x="351028" y="1540167"/>
                    <a:pt x="351282" y="1563281"/>
                    <a:pt x="351917" y="1584566"/>
                  </a:cubicBezTo>
                  <a:cubicBezTo>
                    <a:pt x="371221" y="1558760"/>
                    <a:pt x="411099" y="1516012"/>
                    <a:pt x="414147" y="1513256"/>
                  </a:cubicBezTo>
                  <a:cubicBezTo>
                    <a:pt x="479171" y="1454353"/>
                    <a:pt x="511175" y="1382128"/>
                    <a:pt x="557149" y="1309891"/>
                  </a:cubicBezTo>
                  <a:cubicBezTo>
                    <a:pt x="570865" y="1288491"/>
                    <a:pt x="595757" y="1260843"/>
                    <a:pt x="622300" y="1255789"/>
                  </a:cubicBezTo>
                  <a:cubicBezTo>
                    <a:pt x="625348" y="1255205"/>
                    <a:pt x="628269" y="1254938"/>
                    <a:pt x="631063" y="1254938"/>
                  </a:cubicBezTo>
                  <a:cubicBezTo>
                    <a:pt x="661924" y="1254938"/>
                    <a:pt x="676529" y="1289279"/>
                    <a:pt x="671068" y="1319289"/>
                  </a:cubicBezTo>
                  <a:cubicBezTo>
                    <a:pt x="646303" y="1454353"/>
                    <a:pt x="482727" y="1483767"/>
                    <a:pt x="395859" y="1564856"/>
                  </a:cubicBezTo>
                  <a:cubicBezTo>
                    <a:pt x="368554" y="1590015"/>
                    <a:pt x="357378" y="1604391"/>
                    <a:pt x="352933" y="1611224"/>
                  </a:cubicBezTo>
                  <a:cubicBezTo>
                    <a:pt x="361061" y="1764995"/>
                    <a:pt x="396494" y="1824228"/>
                    <a:pt x="396494" y="1824228"/>
                  </a:cubicBezTo>
                  <a:lnTo>
                    <a:pt x="358394" y="1817596"/>
                  </a:lnTo>
                  <a:cubicBezTo>
                    <a:pt x="358394" y="1817596"/>
                    <a:pt x="344170" y="1721866"/>
                    <a:pt x="337820" y="1608532"/>
                  </a:cubicBezTo>
                  <a:lnTo>
                    <a:pt x="278511" y="1569923"/>
                  </a:lnTo>
                  <a:cubicBezTo>
                    <a:pt x="278511" y="1569923"/>
                    <a:pt x="70358" y="1439253"/>
                    <a:pt x="23622" y="1348042"/>
                  </a:cubicBezTo>
                  <a:cubicBezTo>
                    <a:pt x="0" y="1301496"/>
                    <a:pt x="12573" y="1280605"/>
                    <a:pt x="38227" y="1280605"/>
                  </a:cubicBezTo>
                  <a:cubicBezTo>
                    <a:pt x="62738" y="1280605"/>
                    <a:pt x="99060" y="1299655"/>
                    <a:pt x="126873" y="1333462"/>
                  </a:cubicBezTo>
                  <a:cubicBezTo>
                    <a:pt x="183515" y="1402867"/>
                    <a:pt x="279146" y="1562430"/>
                    <a:pt x="310769" y="1582979"/>
                  </a:cubicBezTo>
                  <a:cubicBezTo>
                    <a:pt x="325374" y="1592314"/>
                    <a:pt x="333121" y="1597305"/>
                    <a:pt x="337566" y="1600060"/>
                  </a:cubicBezTo>
                  <a:cubicBezTo>
                    <a:pt x="335915" y="1571498"/>
                    <a:pt x="335026" y="1542072"/>
                    <a:pt x="335026" y="1512532"/>
                  </a:cubicBezTo>
                  <a:cubicBezTo>
                    <a:pt x="310769" y="1485151"/>
                    <a:pt x="259715" y="1425067"/>
                    <a:pt x="207391" y="1347191"/>
                  </a:cubicBezTo>
                  <a:cubicBezTo>
                    <a:pt x="165100" y="1284161"/>
                    <a:pt x="110744" y="1219022"/>
                    <a:pt x="87757" y="1145743"/>
                  </a:cubicBezTo>
                  <a:cubicBezTo>
                    <a:pt x="83566" y="1132408"/>
                    <a:pt x="80645" y="1118032"/>
                    <a:pt x="85217" y="1105027"/>
                  </a:cubicBezTo>
                  <a:cubicBezTo>
                    <a:pt x="90805" y="1089203"/>
                    <a:pt x="102108" y="1081456"/>
                    <a:pt x="116205" y="1081456"/>
                  </a:cubicBezTo>
                  <a:cubicBezTo>
                    <a:pt x="121285" y="1081456"/>
                    <a:pt x="126746" y="1082447"/>
                    <a:pt x="132334" y="1084479"/>
                  </a:cubicBezTo>
                  <a:cubicBezTo>
                    <a:pt x="195199" y="1106805"/>
                    <a:pt x="221742" y="1178840"/>
                    <a:pt x="236855" y="1237272"/>
                  </a:cubicBezTo>
                  <a:cubicBezTo>
                    <a:pt x="250063" y="1287767"/>
                    <a:pt x="268605" y="1335964"/>
                    <a:pt x="289306" y="1384224"/>
                  </a:cubicBezTo>
                  <a:cubicBezTo>
                    <a:pt x="307975" y="1427163"/>
                    <a:pt x="324231" y="1466177"/>
                    <a:pt x="335280" y="1492961"/>
                  </a:cubicBezTo>
                  <a:cubicBezTo>
                    <a:pt x="335661" y="1460983"/>
                    <a:pt x="337185" y="1429855"/>
                    <a:pt x="340487" y="1400899"/>
                  </a:cubicBezTo>
                  <a:cubicBezTo>
                    <a:pt x="343535" y="1375296"/>
                    <a:pt x="346202" y="1350798"/>
                    <a:pt x="349250" y="1327099"/>
                  </a:cubicBezTo>
                  <a:cubicBezTo>
                    <a:pt x="345948" y="1281862"/>
                    <a:pt x="331343" y="1188618"/>
                    <a:pt x="267081" y="1094524"/>
                  </a:cubicBezTo>
                  <a:cubicBezTo>
                    <a:pt x="177419" y="963130"/>
                    <a:pt x="117856" y="904164"/>
                    <a:pt x="165227" y="894182"/>
                  </a:cubicBezTo>
                  <a:cubicBezTo>
                    <a:pt x="168402" y="893534"/>
                    <a:pt x="171704" y="893204"/>
                    <a:pt x="175133" y="893204"/>
                  </a:cubicBezTo>
                  <a:cubicBezTo>
                    <a:pt x="222885" y="893204"/>
                    <a:pt x="294513" y="956234"/>
                    <a:pt x="319659" y="1063663"/>
                  </a:cubicBezTo>
                  <a:cubicBezTo>
                    <a:pt x="337185" y="1138580"/>
                    <a:pt x="352171" y="1215339"/>
                    <a:pt x="355346" y="1275626"/>
                  </a:cubicBezTo>
                  <a:cubicBezTo>
                    <a:pt x="362712" y="1219213"/>
                    <a:pt x="369951" y="1165962"/>
                    <a:pt x="377952" y="1111656"/>
                  </a:cubicBezTo>
                  <a:cubicBezTo>
                    <a:pt x="379857" y="1080605"/>
                    <a:pt x="379222" y="1008634"/>
                    <a:pt x="343916" y="939825"/>
                  </a:cubicBezTo>
                  <a:cubicBezTo>
                    <a:pt x="298323" y="850392"/>
                    <a:pt x="179832" y="697992"/>
                    <a:pt x="225679" y="697992"/>
                  </a:cubicBezTo>
                  <a:cubicBezTo>
                    <a:pt x="226568" y="697992"/>
                    <a:pt x="227457" y="698056"/>
                    <a:pt x="228473" y="698119"/>
                  </a:cubicBezTo>
                  <a:cubicBezTo>
                    <a:pt x="281432" y="704101"/>
                    <a:pt x="357378" y="793852"/>
                    <a:pt x="379349" y="897801"/>
                  </a:cubicBezTo>
                  <a:cubicBezTo>
                    <a:pt x="391541" y="954265"/>
                    <a:pt x="389636" y="1017308"/>
                    <a:pt x="385318" y="1063206"/>
                  </a:cubicBezTo>
                  <a:cubicBezTo>
                    <a:pt x="391287" y="1024788"/>
                    <a:pt x="397510" y="985520"/>
                    <a:pt x="404114" y="943699"/>
                  </a:cubicBezTo>
                  <a:cubicBezTo>
                    <a:pt x="407035" y="925906"/>
                    <a:pt x="410083" y="907187"/>
                    <a:pt x="412750" y="887755"/>
                  </a:cubicBezTo>
                  <a:cubicBezTo>
                    <a:pt x="412750" y="884530"/>
                    <a:pt x="412750" y="881380"/>
                    <a:pt x="413004" y="877900"/>
                  </a:cubicBezTo>
                  <a:cubicBezTo>
                    <a:pt x="412115" y="843432"/>
                    <a:pt x="403860" y="779742"/>
                    <a:pt x="361823" y="724649"/>
                  </a:cubicBezTo>
                  <a:cubicBezTo>
                    <a:pt x="300228" y="644017"/>
                    <a:pt x="197993" y="581787"/>
                    <a:pt x="248793" y="553847"/>
                  </a:cubicBezTo>
                  <a:cubicBezTo>
                    <a:pt x="253492" y="551180"/>
                    <a:pt x="258699" y="549910"/>
                    <a:pt x="264287" y="549910"/>
                  </a:cubicBezTo>
                  <a:cubicBezTo>
                    <a:pt x="317881" y="549910"/>
                    <a:pt x="402971" y="663651"/>
                    <a:pt x="416687" y="727672"/>
                  </a:cubicBezTo>
                  <a:cubicBezTo>
                    <a:pt x="422148" y="752754"/>
                    <a:pt x="423164" y="782168"/>
                    <a:pt x="422148" y="809612"/>
                  </a:cubicBezTo>
                  <a:cubicBezTo>
                    <a:pt x="423291" y="803897"/>
                    <a:pt x="424688" y="797992"/>
                    <a:pt x="426339" y="792086"/>
                  </a:cubicBezTo>
                  <a:cubicBezTo>
                    <a:pt x="431673" y="749605"/>
                    <a:pt x="437007" y="707504"/>
                    <a:pt x="441579" y="670078"/>
                  </a:cubicBezTo>
                  <a:cubicBezTo>
                    <a:pt x="439547" y="640791"/>
                    <a:pt x="429260" y="587375"/>
                    <a:pt x="388112" y="521335"/>
                  </a:cubicBezTo>
                  <a:cubicBezTo>
                    <a:pt x="329692" y="427736"/>
                    <a:pt x="258826" y="322707"/>
                    <a:pt x="297815" y="322707"/>
                  </a:cubicBezTo>
                  <a:cubicBezTo>
                    <a:pt x="301498" y="322707"/>
                    <a:pt x="306197" y="323596"/>
                    <a:pt x="311912" y="325501"/>
                  </a:cubicBezTo>
                  <a:cubicBezTo>
                    <a:pt x="365633" y="343916"/>
                    <a:pt x="441452" y="483362"/>
                    <a:pt x="448691" y="609473"/>
                  </a:cubicBezTo>
                  <a:cubicBezTo>
                    <a:pt x="450723" y="592582"/>
                    <a:pt x="452374" y="577977"/>
                    <a:pt x="453644" y="566293"/>
                  </a:cubicBezTo>
                  <a:cubicBezTo>
                    <a:pt x="451358" y="493776"/>
                    <a:pt x="442087" y="323469"/>
                    <a:pt x="404368" y="226822"/>
                  </a:cubicBezTo>
                  <a:cubicBezTo>
                    <a:pt x="379222" y="162179"/>
                    <a:pt x="345059" y="102870"/>
                    <a:pt x="327025" y="35433"/>
                  </a:cubicBezTo>
                  <a:cubicBezTo>
                    <a:pt x="325120" y="28321"/>
                    <a:pt x="323596" y="20955"/>
                    <a:pt x="325120" y="13970"/>
                  </a:cubicBezTo>
                  <a:cubicBezTo>
                    <a:pt x="327533" y="3937"/>
                    <a:pt x="332740" y="0"/>
                    <a:pt x="339598"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7" name="Shape 3300"/>
            <p:cNvSpPr/>
            <p:nvPr/>
          </p:nvSpPr>
          <p:spPr>
            <a:xfrm>
              <a:off x="881186" y="4433253"/>
              <a:ext cx="763275" cy="195007"/>
            </a:xfrm>
            <a:custGeom>
              <a:avLst/>
              <a:gdLst/>
              <a:ahLst/>
              <a:cxnLst/>
              <a:rect l="0" t="0" r="0" b="0"/>
              <a:pathLst>
                <a:path w="763275" h="195007">
                  <a:moveTo>
                    <a:pt x="555438" y="0"/>
                  </a:moveTo>
                  <a:cubicBezTo>
                    <a:pt x="561661" y="0"/>
                    <a:pt x="567122" y="4331"/>
                    <a:pt x="571694" y="14897"/>
                  </a:cubicBezTo>
                  <a:cubicBezTo>
                    <a:pt x="598364" y="76941"/>
                    <a:pt x="562677" y="138990"/>
                    <a:pt x="562677" y="138990"/>
                  </a:cubicBezTo>
                  <a:lnTo>
                    <a:pt x="651704" y="130134"/>
                  </a:lnTo>
                  <a:lnTo>
                    <a:pt x="616017" y="165489"/>
                  </a:lnTo>
                  <a:lnTo>
                    <a:pt x="763275" y="195007"/>
                  </a:lnTo>
                  <a:lnTo>
                    <a:pt x="0" y="195007"/>
                  </a:lnTo>
                  <a:lnTo>
                    <a:pt x="145355" y="156765"/>
                  </a:lnTo>
                  <a:lnTo>
                    <a:pt x="251908" y="130134"/>
                  </a:lnTo>
                  <a:cubicBezTo>
                    <a:pt x="251908" y="130134"/>
                    <a:pt x="187138" y="40996"/>
                    <a:pt x="204664" y="40996"/>
                  </a:cubicBezTo>
                  <a:cubicBezTo>
                    <a:pt x="205426" y="40996"/>
                    <a:pt x="206442" y="41199"/>
                    <a:pt x="207585" y="41516"/>
                  </a:cubicBezTo>
                  <a:cubicBezTo>
                    <a:pt x="234382" y="50508"/>
                    <a:pt x="296485" y="94716"/>
                    <a:pt x="296485" y="94716"/>
                  </a:cubicBezTo>
                  <a:cubicBezTo>
                    <a:pt x="296485" y="94716"/>
                    <a:pt x="278705" y="5969"/>
                    <a:pt x="314138" y="5969"/>
                  </a:cubicBezTo>
                  <a:cubicBezTo>
                    <a:pt x="349825" y="5969"/>
                    <a:pt x="406975" y="105275"/>
                    <a:pt x="406975" y="105275"/>
                  </a:cubicBezTo>
                  <a:cubicBezTo>
                    <a:pt x="406975" y="105275"/>
                    <a:pt x="424374" y="8598"/>
                    <a:pt x="440757" y="8598"/>
                  </a:cubicBezTo>
                  <a:cubicBezTo>
                    <a:pt x="442916" y="8598"/>
                    <a:pt x="445329" y="10490"/>
                    <a:pt x="447488" y="14897"/>
                  </a:cubicBezTo>
                  <a:cubicBezTo>
                    <a:pt x="465141" y="50508"/>
                    <a:pt x="482921" y="103636"/>
                    <a:pt x="482921" y="103636"/>
                  </a:cubicBezTo>
                  <a:cubicBezTo>
                    <a:pt x="482921" y="103636"/>
                    <a:pt x="525720" y="0"/>
                    <a:pt x="555438"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8" name="Shape 3301"/>
            <p:cNvSpPr/>
            <p:nvPr/>
          </p:nvSpPr>
          <p:spPr>
            <a:xfrm>
              <a:off x="6025076" y="3753848"/>
              <a:ext cx="807720" cy="865503"/>
            </a:xfrm>
            <a:custGeom>
              <a:avLst/>
              <a:gdLst/>
              <a:ahLst/>
              <a:cxnLst/>
              <a:rect l="0" t="0" r="0" b="0"/>
              <a:pathLst>
                <a:path w="807720" h="865503">
                  <a:moveTo>
                    <a:pt x="617220" y="0"/>
                  </a:moveTo>
                  <a:cubicBezTo>
                    <a:pt x="621157" y="0"/>
                    <a:pt x="622681" y="4991"/>
                    <a:pt x="620649" y="16155"/>
                  </a:cubicBezTo>
                  <a:cubicBezTo>
                    <a:pt x="612902" y="60223"/>
                    <a:pt x="514477" y="204915"/>
                    <a:pt x="478663" y="286029"/>
                  </a:cubicBezTo>
                  <a:cubicBezTo>
                    <a:pt x="487172" y="275057"/>
                    <a:pt x="496697" y="262916"/>
                    <a:pt x="506222" y="251549"/>
                  </a:cubicBezTo>
                  <a:cubicBezTo>
                    <a:pt x="514096" y="238023"/>
                    <a:pt x="520700" y="222974"/>
                    <a:pt x="528193" y="211544"/>
                  </a:cubicBezTo>
                  <a:cubicBezTo>
                    <a:pt x="539877" y="193485"/>
                    <a:pt x="552196" y="176086"/>
                    <a:pt x="565658" y="159462"/>
                  </a:cubicBezTo>
                  <a:cubicBezTo>
                    <a:pt x="586486" y="133388"/>
                    <a:pt x="609473" y="108700"/>
                    <a:pt x="636016" y="88138"/>
                  </a:cubicBezTo>
                  <a:cubicBezTo>
                    <a:pt x="667258" y="63703"/>
                    <a:pt x="702183" y="46304"/>
                    <a:pt x="741807" y="42888"/>
                  </a:cubicBezTo>
                  <a:cubicBezTo>
                    <a:pt x="745109" y="42558"/>
                    <a:pt x="754126" y="41770"/>
                    <a:pt x="764286" y="41770"/>
                  </a:cubicBezTo>
                  <a:cubicBezTo>
                    <a:pt x="784098" y="41770"/>
                    <a:pt x="807720" y="44920"/>
                    <a:pt x="798449" y="61151"/>
                  </a:cubicBezTo>
                  <a:cubicBezTo>
                    <a:pt x="796163" y="65088"/>
                    <a:pt x="792353" y="67590"/>
                    <a:pt x="788670" y="70079"/>
                  </a:cubicBezTo>
                  <a:cubicBezTo>
                    <a:pt x="751840" y="93129"/>
                    <a:pt x="711327" y="105487"/>
                    <a:pt x="672465" y="124270"/>
                  </a:cubicBezTo>
                  <a:cubicBezTo>
                    <a:pt x="614553" y="152108"/>
                    <a:pt x="538226" y="225476"/>
                    <a:pt x="506476" y="257454"/>
                  </a:cubicBezTo>
                  <a:cubicBezTo>
                    <a:pt x="502158" y="263170"/>
                    <a:pt x="496697" y="270726"/>
                    <a:pt x="490601" y="279133"/>
                  </a:cubicBezTo>
                  <a:cubicBezTo>
                    <a:pt x="537845" y="233883"/>
                    <a:pt x="610870" y="204584"/>
                    <a:pt x="652399" y="204584"/>
                  </a:cubicBezTo>
                  <a:cubicBezTo>
                    <a:pt x="660527" y="204584"/>
                    <a:pt x="667512" y="205702"/>
                    <a:pt x="672719" y="208064"/>
                  </a:cubicBezTo>
                  <a:cubicBezTo>
                    <a:pt x="712470" y="225933"/>
                    <a:pt x="627507" y="245313"/>
                    <a:pt x="555371" y="264821"/>
                  </a:cubicBezTo>
                  <a:cubicBezTo>
                    <a:pt x="508508" y="277356"/>
                    <a:pt x="481457" y="297193"/>
                    <a:pt x="468122" y="309537"/>
                  </a:cubicBezTo>
                  <a:cubicBezTo>
                    <a:pt x="454279" y="328524"/>
                    <a:pt x="438912" y="349796"/>
                    <a:pt x="423418" y="371475"/>
                  </a:cubicBezTo>
                  <a:cubicBezTo>
                    <a:pt x="421640" y="374688"/>
                    <a:pt x="419862" y="378104"/>
                    <a:pt x="417957" y="381330"/>
                  </a:cubicBezTo>
                  <a:cubicBezTo>
                    <a:pt x="429133" y="368262"/>
                    <a:pt x="441960" y="355511"/>
                    <a:pt x="454914" y="346316"/>
                  </a:cubicBezTo>
                  <a:cubicBezTo>
                    <a:pt x="476758" y="330950"/>
                    <a:pt x="521716" y="318999"/>
                    <a:pt x="556768" y="318999"/>
                  </a:cubicBezTo>
                  <a:cubicBezTo>
                    <a:pt x="580644" y="318999"/>
                    <a:pt x="600075" y="324510"/>
                    <a:pt x="604520" y="338303"/>
                  </a:cubicBezTo>
                  <a:cubicBezTo>
                    <a:pt x="615569" y="372593"/>
                    <a:pt x="543306" y="357556"/>
                    <a:pt x="481203" y="368059"/>
                  </a:cubicBezTo>
                  <a:cubicBezTo>
                    <a:pt x="438785" y="375349"/>
                    <a:pt x="408178" y="400762"/>
                    <a:pt x="393065" y="416065"/>
                  </a:cubicBezTo>
                  <a:cubicBezTo>
                    <a:pt x="391668" y="417652"/>
                    <a:pt x="390398" y="419024"/>
                    <a:pt x="389001" y="420599"/>
                  </a:cubicBezTo>
                  <a:cubicBezTo>
                    <a:pt x="382016" y="430721"/>
                    <a:pt x="375539" y="440309"/>
                    <a:pt x="369189" y="449631"/>
                  </a:cubicBezTo>
                  <a:cubicBezTo>
                    <a:pt x="354584" y="471310"/>
                    <a:pt x="340868" y="491858"/>
                    <a:pt x="327279" y="511759"/>
                  </a:cubicBezTo>
                  <a:cubicBezTo>
                    <a:pt x="344678" y="489166"/>
                    <a:pt x="370459" y="459677"/>
                    <a:pt x="399923" y="439128"/>
                  </a:cubicBezTo>
                  <a:cubicBezTo>
                    <a:pt x="435102" y="414490"/>
                    <a:pt x="478155" y="402209"/>
                    <a:pt x="511302" y="402209"/>
                  </a:cubicBezTo>
                  <a:cubicBezTo>
                    <a:pt x="528828" y="402209"/>
                    <a:pt x="543560" y="405689"/>
                    <a:pt x="552831" y="412585"/>
                  </a:cubicBezTo>
                  <a:cubicBezTo>
                    <a:pt x="579247" y="432295"/>
                    <a:pt x="457962" y="451663"/>
                    <a:pt x="398145" y="473215"/>
                  </a:cubicBezTo>
                  <a:cubicBezTo>
                    <a:pt x="353187" y="489623"/>
                    <a:pt x="322326" y="522072"/>
                    <a:pt x="310007" y="536918"/>
                  </a:cubicBezTo>
                  <a:cubicBezTo>
                    <a:pt x="290576" y="564769"/>
                    <a:pt x="271526" y="592214"/>
                    <a:pt x="250952" y="620789"/>
                  </a:cubicBezTo>
                  <a:cubicBezTo>
                    <a:pt x="277876" y="594906"/>
                    <a:pt x="317119" y="566407"/>
                    <a:pt x="356870" y="539674"/>
                  </a:cubicBezTo>
                  <a:cubicBezTo>
                    <a:pt x="388874" y="518262"/>
                    <a:pt x="421513" y="509461"/>
                    <a:pt x="447929" y="509461"/>
                  </a:cubicBezTo>
                  <a:cubicBezTo>
                    <a:pt x="471678" y="509461"/>
                    <a:pt x="490220" y="516624"/>
                    <a:pt x="498348" y="528244"/>
                  </a:cubicBezTo>
                  <a:cubicBezTo>
                    <a:pt x="515493" y="552945"/>
                    <a:pt x="463677" y="554317"/>
                    <a:pt x="367538" y="575996"/>
                  </a:cubicBezTo>
                  <a:cubicBezTo>
                    <a:pt x="298577" y="591566"/>
                    <a:pt x="252476" y="627621"/>
                    <a:pt x="232029" y="646799"/>
                  </a:cubicBezTo>
                  <a:cubicBezTo>
                    <a:pt x="223266" y="658952"/>
                    <a:pt x="214122" y="671030"/>
                    <a:pt x="204597" y="683844"/>
                  </a:cubicBezTo>
                  <a:cubicBezTo>
                    <a:pt x="193802" y="698488"/>
                    <a:pt x="181229" y="713321"/>
                    <a:pt x="168021" y="727913"/>
                  </a:cubicBezTo>
                  <a:cubicBezTo>
                    <a:pt x="184277" y="720420"/>
                    <a:pt x="208153" y="709651"/>
                    <a:pt x="234950" y="698030"/>
                  </a:cubicBezTo>
                  <a:cubicBezTo>
                    <a:pt x="264541" y="684949"/>
                    <a:pt x="293370" y="671030"/>
                    <a:pt x="320802" y="653428"/>
                  </a:cubicBezTo>
                  <a:cubicBezTo>
                    <a:pt x="344551" y="638518"/>
                    <a:pt x="374396" y="622694"/>
                    <a:pt x="403733" y="622694"/>
                  </a:cubicBezTo>
                  <a:cubicBezTo>
                    <a:pt x="413512" y="622694"/>
                    <a:pt x="423291" y="624472"/>
                    <a:pt x="432816" y="628536"/>
                  </a:cubicBezTo>
                  <a:cubicBezTo>
                    <a:pt x="445643" y="634061"/>
                    <a:pt x="451104" y="644754"/>
                    <a:pt x="445389" y="657568"/>
                  </a:cubicBezTo>
                  <a:cubicBezTo>
                    <a:pt x="441960" y="665582"/>
                    <a:pt x="434467" y="670840"/>
                    <a:pt x="427101" y="675170"/>
                  </a:cubicBezTo>
                  <a:cubicBezTo>
                    <a:pt x="385572" y="698678"/>
                    <a:pt x="333248" y="705117"/>
                    <a:pt x="287655" y="715887"/>
                  </a:cubicBezTo>
                  <a:cubicBezTo>
                    <a:pt x="231013" y="729095"/>
                    <a:pt x="182499" y="734809"/>
                    <a:pt x="159766" y="737108"/>
                  </a:cubicBezTo>
                  <a:cubicBezTo>
                    <a:pt x="147320" y="750367"/>
                    <a:pt x="134493" y="763372"/>
                    <a:pt x="121666" y="775653"/>
                  </a:cubicBezTo>
                  <a:cubicBezTo>
                    <a:pt x="124587" y="776186"/>
                    <a:pt x="130429" y="777304"/>
                    <a:pt x="141097" y="779132"/>
                  </a:cubicBezTo>
                  <a:cubicBezTo>
                    <a:pt x="142367" y="779399"/>
                    <a:pt x="144145" y="779526"/>
                    <a:pt x="146050" y="779526"/>
                  </a:cubicBezTo>
                  <a:cubicBezTo>
                    <a:pt x="177038" y="779526"/>
                    <a:pt x="278130" y="750761"/>
                    <a:pt x="329819" y="743738"/>
                  </a:cubicBezTo>
                  <a:cubicBezTo>
                    <a:pt x="334772" y="743077"/>
                    <a:pt x="339598" y="742747"/>
                    <a:pt x="344297" y="742747"/>
                  </a:cubicBezTo>
                  <a:cubicBezTo>
                    <a:pt x="392176" y="742747"/>
                    <a:pt x="424688" y="774205"/>
                    <a:pt x="370332" y="793980"/>
                  </a:cubicBezTo>
                  <a:cubicBezTo>
                    <a:pt x="353949" y="799957"/>
                    <a:pt x="330962" y="802058"/>
                    <a:pt x="306070" y="802058"/>
                  </a:cubicBezTo>
                  <a:cubicBezTo>
                    <a:pt x="240157" y="802058"/>
                    <a:pt x="161163" y="786886"/>
                    <a:pt x="161163" y="786886"/>
                  </a:cubicBezTo>
                  <a:lnTo>
                    <a:pt x="117856" y="779336"/>
                  </a:lnTo>
                  <a:cubicBezTo>
                    <a:pt x="67056" y="828001"/>
                    <a:pt x="20193" y="865503"/>
                    <a:pt x="20193" y="865503"/>
                  </a:cubicBezTo>
                  <a:lnTo>
                    <a:pt x="0" y="852236"/>
                  </a:lnTo>
                  <a:cubicBezTo>
                    <a:pt x="0" y="852236"/>
                    <a:pt x="41148" y="840348"/>
                    <a:pt x="110109" y="774078"/>
                  </a:cubicBezTo>
                  <a:cubicBezTo>
                    <a:pt x="110744" y="769023"/>
                    <a:pt x="111887" y="757860"/>
                    <a:pt x="110236" y="735064"/>
                  </a:cubicBezTo>
                  <a:cubicBezTo>
                    <a:pt x="105029" y="661441"/>
                    <a:pt x="43688" y="578752"/>
                    <a:pt x="89535" y="506971"/>
                  </a:cubicBezTo>
                  <a:cubicBezTo>
                    <a:pt x="96393" y="496456"/>
                    <a:pt x="108077" y="488645"/>
                    <a:pt x="119380" y="488645"/>
                  </a:cubicBezTo>
                  <a:cubicBezTo>
                    <a:pt x="126238" y="488645"/>
                    <a:pt x="133096" y="491668"/>
                    <a:pt x="138303" y="498958"/>
                  </a:cubicBezTo>
                  <a:cubicBezTo>
                    <a:pt x="148209" y="512420"/>
                    <a:pt x="147955" y="535534"/>
                    <a:pt x="145034" y="551040"/>
                  </a:cubicBezTo>
                  <a:cubicBezTo>
                    <a:pt x="135382" y="603187"/>
                    <a:pt x="119126" y="649555"/>
                    <a:pt x="123825" y="703936"/>
                  </a:cubicBezTo>
                  <a:cubicBezTo>
                    <a:pt x="123952" y="706234"/>
                    <a:pt x="123952" y="742747"/>
                    <a:pt x="121666" y="762457"/>
                  </a:cubicBezTo>
                  <a:cubicBezTo>
                    <a:pt x="131064" y="753059"/>
                    <a:pt x="140843" y="742747"/>
                    <a:pt x="151003" y="731393"/>
                  </a:cubicBezTo>
                  <a:cubicBezTo>
                    <a:pt x="159131" y="710832"/>
                    <a:pt x="165989" y="689293"/>
                    <a:pt x="170815" y="667881"/>
                  </a:cubicBezTo>
                  <a:cubicBezTo>
                    <a:pt x="183515" y="610273"/>
                    <a:pt x="169418" y="549656"/>
                    <a:pt x="178816" y="491211"/>
                  </a:cubicBezTo>
                  <a:cubicBezTo>
                    <a:pt x="180721" y="478333"/>
                    <a:pt x="195326" y="452844"/>
                    <a:pt x="208661" y="452844"/>
                  </a:cubicBezTo>
                  <a:cubicBezTo>
                    <a:pt x="213995" y="452844"/>
                    <a:pt x="218948" y="456857"/>
                    <a:pt x="223012" y="467233"/>
                  </a:cubicBezTo>
                  <a:cubicBezTo>
                    <a:pt x="229235" y="483451"/>
                    <a:pt x="221615" y="514515"/>
                    <a:pt x="220726" y="531864"/>
                  </a:cubicBezTo>
                  <a:cubicBezTo>
                    <a:pt x="218313" y="580987"/>
                    <a:pt x="213995" y="632409"/>
                    <a:pt x="194945" y="678587"/>
                  </a:cubicBezTo>
                  <a:cubicBezTo>
                    <a:pt x="197739" y="675170"/>
                    <a:pt x="200533" y="671487"/>
                    <a:pt x="203200" y="668071"/>
                  </a:cubicBezTo>
                  <a:cubicBezTo>
                    <a:pt x="207772" y="655269"/>
                    <a:pt x="228092" y="597014"/>
                    <a:pt x="240411" y="527063"/>
                  </a:cubicBezTo>
                  <a:cubicBezTo>
                    <a:pt x="254508" y="447789"/>
                    <a:pt x="251333" y="380607"/>
                    <a:pt x="276606" y="359385"/>
                  </a:cubicBezTo>
                  <a:cubicBezTo>
                    <a:pt x="279273" y="357162"/>
                    <a:pt x="281559" y="356108"/>
                    <a:pt x="283591" y="356108"/>
                  </a:cubicBezTo>
                  <a:cubicBezTo>
                    <a:pt x="301498" y="356108"/>
                    <a:pt x="298958" y="435648"/>
                    <a:pt x="278511" y="518656"/>
                  </a:cubicBezTo>
                  <a:cubicBezTo>
                    <a:pt x="265684" y="570281"/>
                    <a:pt x="243586" y="611391"/>
                    <a:pt x="226441" y="637731"/>
                  </a:cubicBezTo>
                  <a:cubicBezTo>
                    <a:pt x="253365" y="602730"/>
                    <a:pt x="280162" y="566865"/>
                    <a:pt x="305435" y="532118"/>
                  </a:cubicBezTo>
                  <a:cubicBezTo>
                    <a:pt x="316865" y="513411"/>
                    <a:pt x="344678" y="461912"/>
                    <a:pt x="347599" y="406223"/>
                  </a:cubicBezTo>
                  <a:cubicBezTo>
                    <a:pt x="351536" y="336080"/>
                    <a:pt x="355219" y="278740"/>
                    <a:pt x="387350" y="243536"/>
                  </a:cubicBezTo>
                  <a:cubicBezTo>
                    <a:pt x="396748" y="233223"/>
                    <a:pt x="403479" y="228168"/>
                    <a:pt x="407797" y="228168"/>
                  </a:cubicBezTo>
                  <a:cubicBezTo>
                    <a:pt x="418211" y="228168"/>
                    <a:pt x="413893" y="257658"/>
                    <a:pt x="396367" y="313881"/>
                  </a:cubicBezTo>
                  <a:cubicBezTo>
                    <a:pt x="379349" y="368516"/>
                    <a:pt x="358902" y="441681"/>
                    <a:pt x="335153" y="491008"/>
                  </a:cubicBezTo>
                  <a:cubicBezTo>
                    <a:pt x="354965" y="463626"/>
                    <a:pt x="373507" y="437553"/>
                    <a:pt x="390144" y="413703"/>
                  </a:cubicBezTo>
                  <a:cubicBezTo>
                    <a:pt x="401320" y="389535"/>
                    <a:pt x="427990" y="326492"/>
                    <a:pt x="435991" y="271844"/>
                  </a:cubicBezTo>
                  <a:cubicBezTo>
                    <a:pt x="444373" y="214770"/>
                    <a:pt x="454533" y="179896"/>
                    <a:pt x="468122" y="179896"/>
                  </a:cubicBezTo>
                  <a:cubicBezTo>
                    <a:pt x="470916" y="179896"/>
                    <a:pt x="473964" y="181407"/>
                    <a:pt x="477012" y="184557"/>
                  </a:cubicBezTo>
                  <a:cubicBezTo>
                    <a:pt x="489839" y="197358"/>
                    <a:pt x="468122" y="281229"/>
                    <a:pt x="434594" y="349796"/>
                  </a:cubicBezTo>
                  <a:cubicBezTo>
                    <a:pt x="448818" y="329642"/>
                    <a:pt x="459232" y="313881"/>
                    <a:pt x="465201" y="304749"/>
                  </a:cubicBezTo>
                  <a:cubicBezTo>
                    <a:pt x="467995" y="300673"/>
                    <a:pt x="471043" y="296075"/>
                    <a:pt x="474599" y="291478"/>
                  </a:cubicBezTo>
                  <a:cubicBezTo>
                    <a:pt x="482346" y="263627"/>
                    <a:pt x="501904" y="198285"/>
                    <a:pt x="532257" y="127419"/>
                  </a:cubicBezTo>
                  <a:cubicBezTo>
                    <a:pt x="563372" y="55309"/>
                    <a:pt x="604012" y="0"/>
                    <a:pt x="617220"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59" name="Shape 3302"/>
            <p:cNvSpPr/>
            <p:nvPr/>
          </p:nvSpPr>
          <p:spPr>
            <a:xfrm>
              <a:off x="5667716" y="3425484"/>
              <a:ext cx="418846" cy="1132269"/>
            </a:xfrm>
            <a:custGeom>
              <a:avLst/>
              <a:gdLst/>
              <a:ahLst/>
              <a:cxnLst/>
              <a:rect l="0" t="0" r="0" b="0"/>
              <a:pathLst>
                <a:path w="418846" h="1132269">
                  <a:moveTo>
                    <a:pt x="208534" y="0"/>
                  </a:moveTo>
                  <a:cubicBezTo>
                    <a:pt x="212725" y="0"/>
                    <a:pt x="216027" y="2425"/>
                    <a:pt x="217551" y="8610"/>
                  </a:cubicBezTo>
                  <a:cubicBezTo>
                    <a:pt x="218694" y="12941"/>
                    <a:pt x="217551" y="17475"/>
                    <a:pt x="216408" y="21806"/>
                  </a:cubicBezTo>
                  <a:cubicBezTo>
                    <a:pt x="205232" y="63906"/>
                    <a:pt x="184023" y="100673"/>
                    <a:pt x="168529" y="140868"/>
                  </a:cubicBezTo>
                  <a:cubicBezTo>
                    <a:pt x="145161" y="200761"/>
                    <a:pt x="139192" y="306565"/>
                    <a:pt x="137922" y="351549"/>
                  </a:cubicBezTo>
                  <a:cubicBezTo>
                    <a:pt x="138811" y="358839"/>
                    <a:pt x="139827" y="368033"/>
                    <a:pt x="141097" y="378282"/>
                  </a:cubicBezTo>
                  <a:cubicBezTo>
                    <a:pt x="145669" y="300126"/>
                    <a:pt x="192405" y="213499"/>
                    <a:pt x="225806" y="202146"/>
                  </a:cubicBezTo>
                  <a:cubicBezTo>
                    <a:pt x="229235" y="200901"/>
                    <a:pt x="232156" y="200304"/>
                    <a:pt x="234442" y="200304"/>
                  </a:cubicBezTo>
                  <a:cubicBezTo>
                    <a:pt x="258699" y="200304"/>
                    <a:pt x="214630" y="265582"/>
                    <a:pt x="178562" y="323443"/>
                  </a:cubicBezTo>
                  <a:cubicBezTo>
                    <a:pt x="152908" y="364553"/>
                    <a:pt x="146812" y="397649"/>
                    <a:pt x="145415" y="415976"/>
                  </a:cubicBezTo>
                  <a:cubicBezTo>
                    <a:pt x="148209" y="439089"/>
                    <a:pt x="151638" y="465099"/>
                    <a:pt x="155067" y="491630"/>
                  </a:cubicBezTo>
                  <a:cubicBezTo>
                    <a:pt x="155956" y="495312"/>
                    <a:pt x="156845" y="498919"/>
                    <a:pt x="157480" y="502602"/>
                  </a:cubicBezTo>
                  <a:cubicBezTo>
                    <a:pt x="156845" y="485394"/>
                    <a:pt x="157480" y="467398"/>
                    <a:pt x="160909" y="451637"/>
                  </a:cubicBezTo>
                  <a:cubicBezTo>
                    <a:pt x="169418" y="411899"/>
                    <a:pt x="221996" y="341363"/>
                    <a:pt x="255143" y="341363"/>
                  </a:cubicBezTo>
                  <a:cubicBezTo>
                    <a:pt x="258572" y="341363"/>
                    <a:pt x="261874" y="342163"/>
                    <a:pt x="264795" y="343802"/>
                  </a:cubicBezTo>
                  <a:cubicBezTo>
                    <a:pt x="296291" y="361137"/>
                    <a:pt x="233045" y="399758"/>
                    <a:pt x="194945" y="449796"/>
                  </a:cubicBezTo>
                  <a:cubicBezTo>
                    <a:pt x="168783" y="484010"/>
                    <a:pt x="163703" y="523545"/>
                    <a:pt x="163195" y="545084"/>
                  </a:cubicBezTo>
                  <a:lnTo>
                    <a:pt x="163195" y="551002"/>
                  </a:lnTo>
                  <a:cubicBezTo>
                    <a:pt x="165100" y="563143"/>
                    <a:pt x="166878" y="574777"/>
                    <a:pt x="168783" y="586003"/>
                  </a:cubicBezTo>
                  <a:cubicBezTo>
                    <a:pt x="172847" y="611810"/>
                    <a:pt x="176784" y="636245"/>
                    <a:pt x="180340" y="660019"/>
                  </a:cubicBezTo>
                  <a:cubicBezTo>
                    <a:pt x="177673" y="631444"/>
                    <a:pt x="176403" y="592366"/>
                    <a:pt x="184023" y="557174"/>
                  </a:cubicBezTo>
                  <a:cubicBezTo>
                    <a:pt x="197739" y="492747"/>
                    <a:pt x="244729" y="436994"/>
                    <a:pt x="277622" y="433311"/>
                  </a:cubicBezTo>
                  <a:cubicBezTo>
                    <a:pt x="278130" y="433248"/>
                    <a:pt x="278638" y="433248"/>
                    <a:pt x="279146" y="433248"/>
                  </a:cubicBezTo>
                  <a:cubicBezTo>
                    <a:pt x="307721" y="433248"/>
                    <a:pt x="234188" y="527812"/>
                    <a:pt x="205994" y="583438"/>
                  </a:cubicBezTo>
                  <a:cubicBezTo>
                    <a:pt x="184277" y="626199"/>
                    <a:pt x="183769" y="670789"/>
                    <a:pt x="184912" y="690156"/>
                  </a:cubicBezTo>
                  <a:cubicBezTo>
                    <a:pt x="189738" y="723722"/>
                    <a:pt x="194310" y="756882"/>
                    <a:pt x="198882" y="791820"/>
                  </a:cubicBezTo>
                  <a:cubicBezTo>
                    <a:pt x="200914" y="754380"/>
                    <a:pt x="210058" y="706844"/>
                    <a:pt x="220980" y="660209"/>
                  </a:cubicBezTo>
                  <a:cubicBezTo>
                    <a:pt x="236474" y="593547"/>
                    <a:pt x="280797" y="554482"/>
                    <a:pt x="310388" y="554482"/>
                  </a:cubicBezTo>
                  <a:cubicBezTo>
                    <a:pt x="312547" y="554482"/>
                    <a:pt x="314579" y="554672"/>
                    <a:pt x="316611" y="555130"/>
                  </a:cubicBezTo>
                  <a:cubicBezTo>
                    <a:pt x="345821" y="561302"/>
                    <a:pt x="308991" y="597827"/>
                    <a:pt x="253619" y="679450"/>
                  </a:cubicBezTo>
                  <a:cubicBezTo>
                    <a:pt x="213741" y="737972"/>
                    <a:pt x="204724" y="795756"/>
                    <a:pt x="202692" y="823798"/>
                  </a:cubicBezTo>
                  <a:cubicBezTo>
                    <a:pt x="204597" y="838645"/>
                    <a:pt x="206375" y="853745"/>
                    <a:pt x="207899" y="869581"/>
                  </a:cubicBezTo>
                  <a:cubicBezTo>
                    <a:pt x="210058" y="887565"/>
                    <a:pt x="211201" y="907009"/>
                    <a:pt x="211328" y="926643"/>
                  </a:cubicBezTo>
                  <a:cubicBezTo>
                    <a:pt x="218186" y="910158"/>
                    <a:pt x="228219" y="885736"/>
                    <a:pt x="239776" y="859269"/>
                  </a:cubicBezTo>
                  <a:cubicBezTo>
                    <a:pt x="252476" y="829323"/>
                    <a:pt x="264033" y="799376"/>
                    <a:pt x="272288" y="768109"/>
                  </a:cubicBezTo>
                  <a:cubicBezTo>
                    <a:pt x="281686" y="731723"/>
                    <a:pt x="298069" y="687197"/>
                    <a:pt x="336931" y="673214"/>
                  </a:cubicBezTo>
                  <a:cubicBezTo>
                    <a:pt x="340487" y="671969"/>
                    <a:pt x="343789" y="671309"/>
                    <a:pt x="346964" y="671309"/>
                  </a:cubicBezTo>
                  <a:cubicBezTo>
                    <a:pt x="355600" y="671309"/>
                    <a:pt x="362585" y="676110"/>
                    <a:pt x="366141" y="685825"/>
                  </a:cubicBezTo>
                  <a:cubicBezTo>
                    <a:pt x="368808" y="694093"/>
                    <a:pt x="367284" y="702970"/>
                    <a:pt x="364490" y="711174"/>
                  </a:cubicBezTo>
                  <a:cubicBezTo>
                    <a:pt x="350139" y="756615"/>
                    <a:pt x="316611" y="797077"/>
                    <a:pt x="290322" y="836346"/>
                  </a:cubicBezTo>
                  <a:cubicBezTo>
                    <a:pt x="258191" y="884619"/>
                    <a:pt x="226441" y="921855"/>
                    <a:pt x="211328" y="938987"/>
                  </a:cubicBezTo>
                  <a:cubicBezTo>
                    <a:pt x="211328" y="957313"/>
                    <a:pt x="210947" y="975576"/>
                    <a:pt x="210058" y="993368"/>
                  </a:cubicBezTo>
                  <a:cubicBezTo>
                    <a:pt x="212598" y="991527"/>
                    <a:pt x="217297" y="988504"/>
                    <a:pt x="226441" y="982599"/>
                  </a:cubicBezTo>
                  <a:cubicBezTo>
                    <a:pt x="246126" y="969861"/>
                    <a:pt x="305181" y="870890"/>
                    <a:pt x="340360" y="827672"/>
                  </a:cubicBezTo>
                  <a:cubicBezTo>
                    <a:pt x="357505" y="806729"/>
                    <a:pt x="379984" y="794906"/>
                    <a:pt x="395224" y="794906"/>
                  </a:cubicBezTo>
                  <a:cubicBezTo>
                    <a:pt x="411099" y="794906"/>
                    <a:pt x="418846" y="807847"/>
                    <a:pt x="404241" y="836866"/>
                  </a:cubicBezTo>
                  <a:cubicBezTo>
                    <a:pt x="375285" y="893280"/>
                    <a:pt x="246507" y="974585"/>
                    <a:pt x="246507" y="974585"/>
                  </a:cubicBezTo>
                  <a:lnTo>
                    <a:pt x="209804" y="998423"/>
                  </a:lnTo>
                  <a:cubicBezTo>
                    <a:pt x="205994" y="1068762"/>
                    <a:pt x="196977" y="1128131"/>
                    <a:pt x="196977" y="1128131"/>
                  </a:cubicBezTo>
                  <a:lnTo>
                    <a:pt x="173228" y="1132269"/>
                  </a:lnTo>
                  <a:cubicBezTo>
                    <a:pt x="173228" y="1132269"/>
                    <a:pt x="195326" y="1095492"/>
                    <a:pt x="200406" y="1000201"/>
                  </a:cubicBezTo>
                  <a:cubicBezTo>
                    <a:pt x="197485" y="995870"/>
                    <a:pt x="190627" y="986930"/>
                    <a:pt x="173736" y="971436"/>
                  </a:cubicBezTo>
                  <a:cubicBezTo>
                    <a:pt x="119888" y="921131"/>
                    <a:pt x="18796" y="902678"/>
                    <a:pt x="3429" y="818807"/>
                  </a:cubicBezTo>
                  <a:cubicBezTo>
                    <a:pt x="0" y="800354"/>
                    <a:pt x="9017" y="779018"/>
                    <a:pt x="28321" y="779018"/>
                  </a:cubicBezTo>
                  <a:cubicBezTo>
                    <a:pt x="29972" y="779018"/>
                    <a:pt x="31750" y="779145"/>
                    <a:pt x="33655" y="779475"/>
                  </a:cubicBezTo>
                  <a:cubicBezTo>
                    <a:pt x="50038" y="782688"/>
                    <a:pt x="65278" y="799833"/>
                    <a:pt x="74041" y="813029"/>
                  </a:cubicBezTo>
                  <a:cubicBezTo>
                    <a:pt x="102489" y="857885"/>
                    <a:pt x="122174" y="902868"/>
                    <a:pt x="162560" y="939457"/>
                  </a:cubicBezTo>
                  <a:cubicBezTo>
                    <a:pt x="164465" y="941032"/>
                    <a:pt x="188976" y="967562"/>
                    <a:pt x="201041" y="983513"/>
                  </a:cubicBezTo>
                  <a:cubicBezTo>
                    <a:pt x="201295" y="970254"/>
                    <a:pt x="201676" y="956132"/>
                    <a:pt x="201041" y="940829"/>
                  </a:cubicBezTo>
                  <a:cubicBezTo>
                    <a:pt x="193167" y="920280"/>
                    <a:pt x="183642" y="899922"/>
                    <a:pt x="172339" y="880935"/>
                  </a:cubicBezTo>
                  <a:cubicBezTo>
                    <a:pt x="142494" y="830237"/>
                    <a:pt x="90932" y="795503"/>
                    <a:pt x="57531" y="746379"/>
                  </a:cubicBezTo>
                  <a:cubicBezTo>
                    <a:pt x="49022" y="733437"/>
                    <a:pt x="41021" y="695084"/>
                    <a:pt x="61087" y="695084"/>
                  </a:cubicBezTo>
                  <a:cubicBezTo>
                    <a:pt x="64516" y="695084"/>
                    <a:pt x="68707" y="696138"/>
                    <a:pt x="73787" y="698627"/>
                  </a:cubicBezTo>
                  <a:cubicBezTo>
                    <a:pt x="89281" y="706374"/>
                    <a:pt x="105029" y="734022"/>
                    <a:pt x="116205" y="747230"/>
                  </a:cubicBezTo>
                  <a:cubicBezTo>
                    <a:pt x="147955" y="785190"/>
                    <a:pt x="179705" y="825703"/>
                    <a:pt x="197231" y="872274"/>
                  </a:cubicBezTo>
                  <a:cubicBezTo>
                    <a:pt x="196977" y="867867"/>
                    <a:pt x="196596" y="863333"/>
                    <a:pt x="196088" y="859003"/>
                  </a:cubicBezTo>
                  <a:cubicBezTo>
                    <a:pt x="190881" y="846455"/>
                    <a:pt x="165989" y="790041"/>
                    <a:pt x="127127" y="730352"/>
                  </a:cubicBezTo>
                  <a:cubicBezTo>
                    <a:pt x="83566" y="662965"/>
                    <a:pt x="35433" y="615950"/>
                    <a:pt x="39370" y="583044"/>
                  </a:cubicBezTo>
                  <a:cubicBezTo>
                    <a:pt x="40005" y="577075"/>
                    <a:pt x="42545" y="574383"/>
                    <a:pt x="46482" y="574383"/>
                  </a:cubicBezTo>
                  <a:cubicBezTo>
                    <a:pt x="64389" y="574383"/>
                    <a:pt x="111379" y="630072"/>
                    <a:pt x="149352" y="698373"/>
                  </a:cubicBezTo>
                  <a:cubicBezTo>
                    <a:pt x="175006" y="744538"/>
                    <a:pt x="186944" y="789787"/>
                    <a:pt x="192405" y="820852"/>
                  </a:cubicBezTo>
                  <a:cubicBezTo>
                    <a:pt x="188341" y="776973"/>
                    <a:pt x="183261" y="732447"/>
                    <a:pt x="178308" y="689699"/>
                  </a:cubicBezTo>
                  <a:cubicBezTo>
                    <a:pt x="173736" y="668223"/>
                    <a:pt x="159131" y="611543"/>
                    <a:pt x="123317" y="568795"/>
                  </a:cubicBezTo>
                  <a:cubicBezTo>
                    <a:pt x="78359" y="514947"/>
                    <a:pt x="41910" y="470357"/>
                    <a:pt x="41402" y="422872"/>
                  </a:cubicBezTo>
                  <a:cubicBezTo>
                    <a:pt x="41148" y="405143"/>
                    <a:pt x="43561" y="396468"/>
                    <a:pt x="48768" y="396468"/>
                  </a:cubicBezTo>
                  <a:cubicBezTo>
                    <a:pt x="57277" y="396468"/>
                    <a:pt x="73279" y="421030"/>
                    <a:pt x="96012" y="468058"/>
                  </a:cubicBezTo>
                  <a:cubicBezTo>
                    <a:pt x="120650" y="519671"/>
                    <a:pt x="155702" y="587121"/>
                    <a:pt x="171958" y="639458"/>
                  </a:cubicBezTo>
                  <a:cubicBezTo>
                    <a:pt x="167767" y="605828"/>
                    <a:pt x="163449" y="574116"/>
                    <a:pt x="159639" y="545287"/>
                  </a:cubicBezTo>
                  <a:cubicBezTo>
                    <a:pt x="150876" y="519938"/>
                    <a:pt x="127635" y="455511"/>
                    <a:pt x="96393" y="410527"/>
                  </a:cubicBezTo>
                  <a:cubicBezTo>
                    <a:pt x="57023" y="353644"/>
                    <a:pt x="41529" y="318389"/>
                    <a:pt x="66040" y="318389"/>
                  </a:cubicBezTo>
                  <a:cubicBezTo>
                    <a:pt x="66294" y="318389"/>
                    <a:pt x="66548" y="318452"/>
                    <a:pt x="66929" y="318452"/>
                  </a:cubicBezTo>
                  <a:cubicBezTo>
                    <a:pt x="84709" y="319100"/>
                    <a:pt x="126365" y="395224"/>
                    <a:pt x="148463" y="468058"/>
                  </a:cubicBezTo>
                  <a:cubicBezTo>
                    <a:pt x="144780" y="443814"/>
                    <a:pt x="141986" y="425361"/>
                    <a:pt x="140208" y="414401"/>
                  </a:cubicBezTo>
                  <a:cubicBezTo>
                    <a:pt x="139192" y="409346"/>
                    <a:pt x="138557" y="404089"/>
                    <a:pt x="137922" y="398373"/>
                  </a:cubicBezTo>
                  <a:cubicBezTo>
                    <a:pt x="124714" y="372567"/>
                    <a:pt x="94361" y="311290"/>
                    <a:pt x="68326" y="238925"/>
                  </a:cubicBezTo>
                  <a:cubicBezTo>
                    <a:pt x="39624" y="159524"/>
                    <a:pt x="32639" y="86817"/>
                    <a:pt x="45974" y="86817"/>
                  </a:cubicBezTo>
                  <a:cubicBezTo>
                    <a:pt x="48768" y="86817"/>
                    <a:pt x="52451" y="90043"/>
                    <a:pt x="57150" y="97193"/>
                  </a:cubicBezTo>
                  <a:cubicBezTo>
                    <a:pt x="81280" y="134760"/>
                    <a:pt x="108077" y="307683"/>
                    <a:pt x="137287" y="391541"/>
                  </a:cubicBezTo>
                  <a:cubicBezTo>
                    <a:pt x="135636" y="377812"/>
                    <a:pt x="134747" y="362521"/>
                    <a:pt x="133858" y="347408"/>
                  </a:cubicBezTo>
                  <a:cubicBezTo>
                    <a:pt x="130175" y="332372"/>
                    <a:pt x="124968" y="316814"/>
                    <a:pt x="122428" y="303085"/>
                  </a:cubicBezTo>
                  <a:cubicBezTo>
                    <a:pt x="118745" y="282067"/>
                    <a:pt x="116078" y="260858"/>
                    <a:pt x="114427" y="239573"/>
                  </a:cubicBezTo>
                  <a:cubicBezTo>
                    <a:pt x="111760" y="206210"/>
                    <a:pt x="111887" y="172593"/>
                    <a:pt x="117094" y="139497"/>
                  </a:cubicBezTo>
                  <a:cubicBezTo>
                    <a:pt x="123317" y="100152"/>
                    <a:pt x="137033" y="63640"/>
                    <a:pt x="163703" y="33960"/>
                  </a:cubicBezTo>
                  <a:cubicBezTo>
                    <a:pt x="168783" y="28308"/>
                    <a:pt x="194310" y="0"/>
                    <a:pt x="208534"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sp>
          <p:nvSpPr>
            <p:cNvPr id="60" name="Shape 3303"/>
            <p:cNvSpPr/>
            <p:nvPr/>
          </p:nvSpPr>
          <p:spPr>
            <a:xfrm>
              <a:off x="5730123" y="4521470"/>
              <a:ext cx="452492" cy="118806"/>
            </a:xfrm>
            <a:custGeom>
              <a:avLst/>
              <a:gdLst/>
              <a:ahLst/>
              <a:cxnLst/>
              <a:rect l="0" t="0" r="0" b="0"/>
              <a:pathLst>
                <a:path w="452492" h="118806">
                  <a:moveTo>
                    <a:pt x="117259" y="0"/>
                  </a:moveTo>
                  <a:cubicBezTo>
                    <a:pt x="135801" y="0"/>
                    <a:pt x="162217" y="64388"/>
                    <a:pt x="162217" y="64388"/>
                  </a:cubicBezTo>
                  <a:cubicBezTo>
                    <a:pt x="162217" y="64388"/>
                    <a:pt x="173139" y="31243"/>
                    <a:pt x="184061" y="9320"/>
                  </a:cubicBezTo>
                  <a:cubicBezTo>
                    <a:pt x="185458" y="6564"/>
                    <a:pt x="186982" y="5382"/>
                    <a:pt x="188379" y="5382"/>
                  </a:cubicBezTo>
                  <a:cubicBezTo>
                    <a:pt x="198539" y="5382"/>
                    <a:pt x="209207" y="65241"/>
                    <a:pt x="209207" y="65241"/>
                  </a:cubicBezTo>
                  <a:cubicBezTo>
                    <a:pt x="209207" y="65241"/>
                    <a:pt x="244513" y="3807"/>
                    <a:pt x="266611" y="3807"/>
                  </a:cubicBezTo>
                  <a:cubicBezTo>
                    <a:pt x="288582" y="3807"/>
                    <a:pt x="277660" y="58941"/>
                    <a:pt x="277660" y="58941"/>
                  </a:cubicBezTo>
                  <a:cubicBezTo>
                    <a:pt x="277660" y="58941"/>
                    <a:pt x="316268" y="31243"/>
                    <a:pt x="332651" y="25729"/>
                  </a:cubicBezTo>
                  <a:cubicBezTo>
                    <a:pt x="333286" y="25532"/>
                    <a:pt x="333921" y="25401"/>
                    <a:pt x="334428" y="25401"/>
                  </a:cubicBezTo>
                  <a:cubicBezTo>
                    <a:pt x="345351" y="25401"/>
                    <a:pt x="305219" y="80862"/>
                    <a:pt x="305219" y="80862"/>
                  </a:cubicBezTo>
                  <a:lnTo>
                    <a:pt x="371132" y="97270"/>
                  </a:lnTo>
                  <a:lnTo>
                    <a:pt x="452492" y="118806"/>
                  </a:lnTo>
                  <a:lnTo>
                    <a:pt x="0" y="118806"/>
                  </a:lnTo>
                  <a:lnTo>
                    <a:pt x="79667" y="102784"/>
                  </a:lnTo>
                  <a:lnTo>
                    <a:pt x="57823" y="80862"/>
                  </a:lnTo>
                  <a:lnTo>
                    <a:pt x="112687" y="86310"/>
                  </a:lnTo>
                  <a:cubicBezTo>
                    <a:pt x="112687" y="86310"/>
                    <a:pt x="90843" y="47651"/>
                    <a:pt x="107226" y="9320"/>
                  </a:cubicBezTo>
                  <a:cubicBezTo>
                    <a:pt x="110147" y="2692"/>
                    <a:pt x="113576" y="0"/>
                    <a:pt x="117259" y="0"/>
                  </a:cubicBezTo>
                  <a:close/>
                </a:path>
              </a:pathLst>
            </a:custGeom>
            <a:grpFill/>
            <a:ln>
              <a:solidFill>
                <a:schemeClr val="accent1">
                  <a:lumMod val="50000"/>
                </a:schemeClr>
              </a:solidFill>
            </a:ln>
            <a:effectLst>
              <a:outerShdw blurRad="57150" dist="19050" dir="5400000" algn="ctr" rotWithShape="0">
                <a:srgbClr val="000000">
                  <a:alpha val="63000"/>
                </a:srgb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w="0"/>
                <a:solidFill>
                  <a:srgbClr val="99CB38"/>
                </a:solidFill>
                <a:effectLst>
                  <a:outerShdw blurRad="38100" dist="25400" dir="5400000" algn="ctr" rotWithShape="0">
                    <a:srgbClr val="6E747A">
                      <a:alpha val="43000"/>
                    </a:srgbClr>
                  </a:outerShdw>
                </a:effectLst>
                <a:uLnTx/>
                <a:uFillTx/>
                <a:latin typeface="Arial"/>
                <a:ea typeface="Arial Unicode MS"/>
                <a:cs typeface="+mn-cs"/>
              </a:endParaRPr>
            </a:p>
          </p:txBody>
        </p:sp>
      </p:grpSp>
      <p:sp>
        <p:nvSpPr>
          <p:cNvPr id="62" name="Rectangle 16"/>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altLang="en-US" sz="1100" b="0" i="0" u="none" strike="noStrike" kern="0" cap="none" spc="0" normalizeH="0" baseline="0" noProof="0">
              <a:ln>
                <a:noFill/>
              </a:ln>
              <a:solidFill>
                <a:srgbClr val="000000"/>
              </a:solidFill>
              <a:effectLst/>
              <a:uLnTx/>
              <a:uFillTx/>
              <a:ea typeface="Calibri" panose="020F0502020204030204" pitchFamily="34" charset="0"/>
            </a:endParaRP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t/>
            </a:r>
            <a:b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br>
            <a:endParaRPr kumimoji="0" lang="en-US" altLang="en-US" sz="1100" b="0" i="0" u="none" strike="noStrike" kern="0" cap="none" spc="0" normalizeH="0" baseline="0" noProof="0">
              <a:ln>
                <a:noFill/>
              </a:ln>
              <a:solidFill>
                <a:srgbClr val="000000"/>
              </a:solidFill>
              <a:effectLst/>
              <a:uLnTx/>
              <a:uFillTx/>
              <a:ea typeface="Calibri" panose="020F0502020204030204" pitchFamily="34" charset="0"/>
            </a:endParaRP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t/>
            </a:r>
            <a:br>
              <a:rPr kumimoji="0" lang="en-US" altLang="en-US" sz="1100" b="0" i="0" u="none" strike="noStrike" kern="0" cap="none" spc="0" normalizeH="0" baseline="0" noProof="0">
                <a:ln>
                  <a:noFill/>
                </a:ln>
                <a:solidFill>
                  <a:srgbClr val="000000"/>
                </a:solidFill>
                <a:effectLst/>
                <a:uLnTx/>
                <a:uFillTx/>
                <a:ea typeface="Calibri" panose="020F0502020204030204" pitchFamily="34" charset="0"/>
              </a:rPr>
            </a:br>
            <a:endParaRPr kumimoji="0" lang="en-US" altLang="en-US" sz="1800" b="0" i="0" u="none" strike="noStrike" kern="0" cap="none" spc="0" normalizeH="0" baseline="0" noProof="0">
              <a:ln>
                <a:noFill/>
              </a:ln>
              <a:solidFill>
                <a:prstClr val="black"/>
              </a:solidFill>
              <a:effectLst/>
              <a:uLnTx/>
              <a:uFillTx/>
            </a:endParaRPr>
          </a:p>
        </p:txBody>
      </p:sp>
      <p:sp>
        <p:nvSpPr>
          <p:cNvPr id="2" name="TextBox 1"/>
          <p:cNvSpPr txBox="1"/>
          <p:nvPr/>
        </p:nvSpPr>
        <p:spPr>
          <a:xfrm>
            <a:off x="4674959" y="2006584"/>
            <a:ext cx="2675815" cy="2585323"/>
          </a:xfrm>
          <a:prstGeom prst="rect">
            <a:avLst/>
          </a:prstGeom>
          <a:noFill/>
        </p:spPr>
        <p:txBody>
          <a:bodyPr wrap="square" rtlCol="0">
            <a:spAutoFit/>
          </a:bodyPr>
          <a:lstStyle/>
          <a:p>
            <a:pPr algn="ctr"/>
            <a:r>
              <a:rPr lang="en-US" sz="5400" b="1" dirty="0">
                <a:solidFill>
                  <a:schemeClr val="bg1"/>
                </a:solidFill>
                <a:latin typeface="Andalus" panose="02020603050405020304" pitchFamily="18" charset="-78"/>
                <a:cs typeface="Andalus" panose="02020603050405020304" pitchFamily="18" charset="-78"/>
              </a:rPr>
              <a:t>05 System Analysis</a:t>
            </a:r>
          </a:p>
        </p:txBody>
      </p:sp>
    </p:spTree>
    <p:extLst>
      <p:ext uri="{BB962C8B-B14F-4D97-AF65-F5344CB8AC3E}">
        <p14:creationId xmlns:p14="http://schemas.microsoft.com/office/powerpoint/2010/main" val="922832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a:extLst>
              <a:ext uri="{FF2B5EF4-FFF2-40B4-BE49-F238E27FC236}">
                <a16:creationId xmlns:a16="http://schemas.microsoft.com/office/drawing/2014/main" id="{D735F7F3-C1B5-4B60-A00A-4EB618DDFB5A}"/>
              </a:ext>
            </a:extLst>
          </p:cNvPr>
          <p:cNvSpPr txBox="1">
            <a:spLocks/>
          </p:cNvSpPr>
          <p:nvPr/>
        </p:nvSpPr>
        <p:spPr>
          <a:xfrm>
            <a:off x="0" y="265201"/>
            <a:ext cx="11573197" cy="89786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b="1" dirty="0">
                <a:solidFill>
                  <a:schemeClr val="accent1">
                    <a:lumMod val="75000"/>
                  </a:schemeClr>
                </a:solidFill>
                <a:latin typeface="Andalus" panose="02020603050405020304" pitchFamily="18" charset="-78"/>
                <a:cs typeface="Andalus" panose="02020603050405020304" pitchFamily="18" charset="-78"/>
              </a:rPr>
              <a:t>5-1 Dataset</a:t>
            </a:r>
          </a:p>
        </p:txBody>
      </p:sp>
      <p:grpSp>
        <p:nvGrpSpPr>
          <p:cNvPr id="7" name="Group 6">
            <a:extLst>
              <a:ext uri="{FF2B5EF4-FFF2-40B4-BE49-F238E27FC236}">
                <a16:creationId xmlns:a16="http://schemas.microsoft.com/office/drawing/2014/main" id="{A0234840-A303-4D3A-8D5A-830749061207}"/>
              </a:ext>
            </a:extLst>
          </p:cNvPr>
          <p:cNvGrpSpPr/>
          <p:nvPr/>
        </p:nvGrpSpPr>
        <p:grpSpPr>
          <a:xfrm>
            <a:off x="0" y="1104182"/>
            <a:ext cx="3354813" cy="5149606"/>
            <a:chOff x="867651" y="1252482"/>
            <a:chExt cx="3354813" cy="5149606"/>
          </a:xfrm>
        </p:grpSpPr>
        <p:grpSp>
          <p:nvGrpSpPr>
            <p:cNvPr id="8" name="Group 7">
              <a:extLst>
                <a:ext uri="{FF2B5EF4-FFF2-40B4-BE49-F238E27FC236}">
                  <a16:creationId xmlns:a16="http://schemas.microsoft.com/office/drawing/2014/main" id="{F064437A-2D07-4323-BC25-3F6E91D98FD8}"/>
                </a:ext>
              </a:extLst>
            </p:cNvPr>
            <p:cNvGrpSpPr/>
            <p:nvPr/>
          </p:nvGrpSpPr>
          <p:grpSpPr>
            <a:xfrm>
              <a:off x="1473874" y="3286057"/>
              <a:ext cx="2509284" cy="2508016"/>
              <a:chOff x="2120176" y="3985924"/>
              <a:chExt cx="1660513" cy="1659674"/>
            </a:xfrm>
          </p:grpSpPr>
          <p:sp>
            <p:nvSpPr>
              <p:cNvPr id="16" name="Freeform: Shape 17">
                <a:extLst>
                  <a:ext uri="{FF2B5EF4-FFF2-40B4-BE49-F238E27FC236}">
                    <a16:creationId xmlns:a16="http://schemas.microsoft.com/office/drawing/2014/main" id="{072156FF-3110-469C-AC8B-A5C6878FE541}"/>
                  </a:ext>
                </a:extLst>
              </p:cNvPr>
              <p:cNvSpPr/>
              <p:nvPr/>
            </p:nvSpPr>
            <p:spPr>
              <a:xfrm>
                <a:off x="2120176" y="3985924"/>
                <a:ext cx="1659675" cy="1659674"/>
              </a:xfrm>
              <a:custGeom>
                <a:avLst/>
                <a:gdLst>
                  <a:gd name="connsiteX0" fmla="*/ 5063164 w 5063163"/>
                  <a:gd name="connsiteY0" fmla="*/ 2531582 h 5063163"/>
                  <a:gd name="connsiteX1" fmla="*/ 2531582 w 5063163"/>
                  <a:gd name="connsiteY1" fmla="*/ 5063164 h 5063163"/>
                  <a:gd name="connsiteX2" fmla="*/ 0 w 5063163"/>
                  <a:gd name="connsiteY2" fmla="*/ 2531582 h 5063163"/>
                  <a:gd name="connsiteX3" fmla="*/ 2531582 w 5063163"/>
                  <a:gd name="connsiteY3" fmla="*/ 0 h 5063163"/>
                  <a:gd name="connsiteX4" fmla="*/ 5063164 w 5063163"/>
                  <a:gd name="connsiteY4" fmla="*/ 2531582 h 5063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3163" h="5063163">
                    <a:moveTo>
                      <a:pt x="5063164" y="2531582"/>
                    </a:moveTo>
                    <a:cubicBezTo>
                      <a:pt x="5063164" y="3929736"/>
                      <a:pt x="3929736" y="5063164"/>
                      <a:pt x="2531582" y="5063164"/>
                    </a:cubicBezTo>
                    <a:cubicBezTo>
                      <a:pt x="1133428" y="5063164"/>
                      <a:pt x="0" y="3929736"/>
                      <a:pt x="0" y="2531582"/>
                    </a:cubicBezTo>
                    <a:cubicBezTo>
                      <a:pt x="0" y="1133428"/>
                      <a:pt x="1133428" y="0"/>
                      <a:pt x="2531582" y="0"/>
                    </a:cubicBezTo>
                    <a:cubicBezTo>
                      <a:pt x="3929736" y="0"/>
                      <a:pt x="5063164" y="1133428"/>
                      <a:pt x="5063164" y="2531582"/>
                    </a:cubicBezTo>
                    <a:close/>
                  </a:path>
                </a:pathLst>
              </a:custGeom>
              <a:solidFill>
                <a:schemeClr val="accent2">
                  <a:lumMod val="40000"/>
                  <a:lumOff val="60000"/>
                </a:schemeClr>
              </a:solidFill>
              <a:ln w="8512" cap="flat">
                <a:noFill/>
                <a:prstDash val="solid"/>
                <a:miter/>
              </a:ln>
            </p:spPr>
            <p:txBody>
              <a:bodyPr rtlCol="0" anchor="ctr"/>
              <a:lstStyle/>
              <a:p>
                <a:endParaRPr lang="en-US" sz="1600"/>
              </a:p>
            </p:txBody>
          </p:sp>
          <p:sp>
            <p:nvSpPr>
              <p:cNvPr id="17" name="Freeform: Shape 18">
                <a:extLst>
                  <a:ext uri="{FF2B5EF4-FFF2-40B4-BE49-F238E27FC236}">
                    <a16:creationId xmlns:a16="http://schemas.microsoft.com/office/drawing/2014/main" id="{C0A81958-0CF0-4F0F-B0FC-18E2A10C1A7E}"/>
                  </a:ext>
                </a:extLst>
              </p:cNvPr>
              <p:cNvSpPr/>
              <p:nvPr/>
            </p:nvSpPr>
            <p:spPr>
              <a:xfrm>
                <a:off x="2465811" y="3987317"/>
                <a:ext cx="1314878" cy="1651368"/>
              </a:xfrm>
              <a:custGeom>
                <a:avLst/>
                <a:gdLst>
                  <a:gd name="connsiteX0" fmla="*/ 848114 w 1878869"/>
                  <a:gd name="connsiteY0" fmla="*/ 1699384 h 2359692"/>
                  <a:gd name="connsiteX1" fmla="*/ 868186 w 1878869"/>
                  <a:gd name="connsiteY1" fmla="*/ 1703335 h 2359692"/>
                  <a:gd name="connsiteX2" fmla="*/ 870779 w 1878869"/>
                  <a:gd name="connsiteY2" fmla="*/ 1705131 h 2359692"/>
                  <a:gd name="connsiteX3" fmla="*/ 893804 w 1878869"/>
                  <a:gd name="connsiteY3" fmla="*/ 1729272 h 2359692"/>
                  <a:gd name="connsiteX4" fmla="*/ 894722 w 1878869"/>
                  <a:gd name="connsiteY4" fmla="*/ 1731268 h 2359692"/>
                  <a:gd name="connsiteX5" fmla="*/ 808170 w 1878869"/>
                  <a:gd name="connsiteY5" fmla="*/ 1726639 h 2359692"/>
                  <a:gd name="connsiteX6" fmla="*/ 800988 w 1878869"/>
                  <a:gd name="connsiteY6" fmla="*/ 1715067 h 2359692"/>
                  <a:gd name="connsiteX7" fmla="*/ 810286 w 1878869"/>
                  <a:gd name="connsiteY7" fmla="*/ 1707046 h 2359692"/>
                  <a:gd name="connsiteX8" fmla="*/ 848114 w 1878869"/>
                  <a:gd name="connsiteY8" fmla="*/ 1699384 h 2359692"/>
                  <a:gd name="connsiteX9" fmla="*/ 626249 w 1878869"/>
                  <a:gd name="connsiteY9" fmla="*/ 1653335 h 2359692"/>
                  <a:gd name="connsiteX10" fmla="*/ 708890 w 1878869"/>
                  <a:gd name="connsiteY10" fmla="*/ 1676319 h 2359692"/>
                  <a:gd name="connsiteX11" fmla="*/ 737262 w 1878869"/>
                  <a:gd name="connsiteY11" fmla="*/ 1679911 h 2359692"/>
                  <a:gd name="connsiteX12" fmla="*/ 779679 w 1878869"/>
                  <a:gd name="connsiteY12" fmla="*/ 1693838 h 2359692"/>
                  <a:gd name="connsiteX13" fmla="*/ 782752 w 1878869"/>
                  <a:gd name="connsiteY13" fmla="*/ 1699623 h 2359692"/>
                  <a:gd name="connsiteX14" fmla="*/ 772935 w 1878869"/>
                  <a:gd name="connsiteY14" fmla="*/ 1711874 h 2359692"/>
                  <a:gd name="connsiteX15" fmla="*/ 741252 w 1878869"/>
                  <a:gd name="connsiteY15" fmla="*/ 1716264 h 2359692"/>
                  <a:gd name="connsiteX16" fmla="*/ 731356 w 1878869"/>
                  <a:gd name="connsiteY16" fmla="*/ 1712393 h 2359692"/>
                  <a:gd name="connsiteX17" fmla="*/ 687022 w 1878869"/>
                  <a:gd name="connsiteY17" fmla="*/ 1683821 h 2359692"/>
                  <a:gd name="connsiteX18" fmla="*/ 598077 w 1878869"/>
                  <a:gd name="connsiteY18" fmla="*/ 1660318 h 2359692"/>
                  <a:gd name="connsiteX19" fmla="*/ 626249 w 1878869"/>
                  <a:gd name="connsiteY19" fmla="*/ 1653335 h 2359692"/>
                  <a:gd name="connsiteX20" fmla="*/ 976644 w 1878869"/>
                  <a:gd name="connsiteY20" fmla="*/ 1025170 h 2359692"/>
                  <a:gd name="connsiteX21" fmla="*/ 1048151 w 1878869"/>
                  <a:gd name="connsiteY21" fmla="*/ 1085664 h 2359692"/>
                  <a:gd name="connsiteX22" fmla="*/ 1051384 w 1878869"/>
                  <a:gd name="connsiteY22" fmla="*/ 1088657 h 2359692"/>
                  <a:gd name="connsiteX23" fmla="*/ 1057848 w 1878869"/>
                  <a:gd name="connsiteY23" fmla="*/ 1105177 h 2359692"/>
                  <a:gd name="connsiteX24" fmla="*/ 1043562 w 1878869"/>
                  <a:gd name="connsiteY24" fmla="*/ 1107013 h 2359692"/>
                  <a:gd name="connsiteX25" fmla="*/ 992526 w 1878869"/>
                  <a:gd name="connsiteY25" fmla="*/ 1084387 h 2359692"/>
                  <a:gd name="connsiteX26" fmla="*/ 976085 w 1878869"/>
                  <a:gd name="connsiteY26" fmla="*/ 1059966 h 2359692"/>
                  <a:gd name="connsiteX27" fmla="*/ 976644 w 1878869"/>
                  <a:gd name="connsiteY27" fmla="*/ 1025170 h 2359692"/>
                  <a:gd name="connsiteX28" fmla="*/ 656018 w 1878869"/>
                  <a:gd name="connsiteY28" fmla="*/ 705342 h 2359692"/>
                  <a:gd name="connsiteX29" fmla="*/ 660168 w 1878869"/>
                  <a:gd name="connsiteY29" fmla="*/ 706579 h 2359692"/>
                  <a:gd name="connsiteX30" fmla="*/ 658053 w 1878869"/>
                  <a:gd name="connsiteY30" fmla="*/ 708455 h 2359692"/>
                  <a:gd name="connsiteX31" fmla="*/ 656018 w 1878869"/>
                  <a:gd name="connsiteY31" fmla="*/ 705342 h 2359692"/>
                  <a:gd name="connsiteX32" fmla="*/ 637621 w 1878869"/>
                  <a:gd name="connsiteY32" fmla="*/ 632677 h 2359692"/>
                  <a:gd name="connsiteX33" fmla="*/ 727724 w 1878869"/>
                  <a:gd name="connsiteY33" fmla="*/ 672581 h 2359692"/>
                  <a:gd name="connsiteX34" fmla="*/ 758091 w 1878869"/>
                  <a:gd name="connsiteY34" fmla="*/ 705821 h 2359692"/>
                  <a:gd name="connsiteX35" fmla="*/ 788897 w 1878869"/>
                  <a:gd name="connsiteY35" fmla="*/ 736387 h 2359692"/>
                  <a:gd name="connsiteX36" fmla="*/ 832711 w 1878869"/>
                  <a:gd name="connsiteY36" fmla="*/ 779443 h 2359692"/>
                  <a:gd name="connsiteX37" fmla="*/ 831155 w 1878869"/>
                  <a:gd name="connsiteY37" fmla="*/ 787943 h 2359692"/>
                  <a:gd name="connsiteX38" fmla="*/ 812440 w 1878869"/>
                  <a:gd name="connsiteY38" fmla="*/ 826370 h 2359692"/>
                  <a:gd name="connsiteX39" fmla="*/ 804260 w 1878869"/>
                  <a:gd name="connsiteY39" fmla="*/ 835229 h 2359692"/>
                  <a:gd name="connsiteX40" fmla="*/ 772297 w 1878869"/>
                  <a:gd name="connsiteY40" fmla="*/ 833314 h 2359692"/>
                  <a:gd name="connsiteX41" fmla="*/ 691492 w 1878869"/>
                  <a:gd name="connsiteY41" fmla="*/ 811286 h 2359692"/>
                  <a:gd name="connsiteX42" fmla="*/ 698116 w 1878869"/>
                  <a:gd name="connsiteY42" fmla="*/ 806179 h 2359692"/>
                  <a:gd name="connsiteX43" fmla="*/ 727565 w 1878869"/>
                  <a:gd name="connsiteY43" fmla="*/ 748718 h 2359692"/>
                  <a:gd name="connsiteX44" fmla="*/ 701388 w 1878869"/>
                  <a:gd name="connsiteY44" fmla="*/ 713363 h 2359692"/>
                  <a:gd name="connsiteX45" fmla="*/ 644285 w 1878869"/>
                  <a:gd name="connsiteY45" fmla="*/ 693890 h 2359692"/>
                  <a:gd name="connsiteX46" fmla="*/ 607175 w 1878869"/>
                  <a:gd name="connsiteY46" fmla="*/ 654145 h 2359692"/>
                  <a:gd name="connsiteX47" fmla="*/ 606855 w 1878869"/>
                  <a:gd name="connsiteY47" fmla="*/ 650993 h 2359692"/>
                  <a:gd name="connsiteX48" fmla="*/ 637621 w 1878869"/>
                  <a:gd name="connsiteY48" fmla="*/ 632677 h 2359692"/>
                  <a:gd name="connsiteX49" fmla="*/ 1144399 w 1878869"/>
                  <a:gd name="connsiteY49" fmla="*/ 569070 h 2359692"/>
                  <a:gd name="connsiteX50" fmla="*/ 1169739 w 1878869"/>
                  <a:gd name="connsiteY50" fmla="*/ 584792 h 2359692"/>
                  <a:gd name="connsiteX51" fmla="*/ 1168422 w 1878869"/>
                  <a:gd name="connsiteY51" fmla="*/ 599916 h 2359692"/>
                  <a:gd name="connsiteX52" fmla="*/ 1134344 w 1878869"/>
                  <a:gd name="connsiteY52" fmla="*/ 661008 h 2359692"/>
                  <a:gd name="connsiteX53" fmla="*/ 1120537 w 1878869"/>
                  <a:gd name="connsiteY53" fmla="*/ 664320 h 2359692"/>
                  <a:gd name="connsiteX54" fmla="*/ 1087936 w 1878869"/>
                  <a:gd name="connsiteY54" fmla="*/ 606660 h 2359692"/>
                  <a:gd name="connsiteX55" fmla="*/ 1094600 w 1878869"/>
                  <a:gd name="connsiteY55" fmla="*/ 598240 h 2359692"/>
                  <a:gd name="connsiteX56" fmla="*/ 1110681 w 1878869"/>
                  <a:gd name="connsiteY56" fmla="*/ 586309 h 2359692"/>
                  <a:gd name="connsiteX57" fmla="*/ 1144399 w 1878869"/>
                  <a:gd name="connsiteY57" fmla="*/ 569070 h 2359692"/>
                  <a:gd name="connsiteX58" fmla="*/ 2514 w 1878869"/>
                  <a:gd name="connsiteY58" fmla="*/ 557698 h 2359692"/>
                  <a:gd name="connsiteX59" fmla="*/ 1117 w 1878869"/>
                  <a:gd name="connsiteY59" fmla="*/ 559295 h 2359692"/>
                  <a:gd name="connsiteX60" fmla="*/ 0 w 1878869"/>
                  <a:gd name="connsiteY60" fmla="*/ 557858 h 2359692"/>
                  <a:gd name="connsiteX61" fmla="*/ 2514 w 1878869"/>
                  <a:gd name="connsiteY61" fmla="*/ 557698 h 2359692"/>
                  <a:gd name="connsiteX62" fmla="*/ 1302583 w 1878869"/>
                  <a:gd name="connsiteY62" fmla="*/ 552430 h 2359692"/>
                  <a:gd name="connsiteX63" fmla="*/ 1311637 w 1878869"/>
                  <a:gd name="connsiteY63" fmla="*/ 554585 h 2359692"/>
                  <a:gd name="connsiteX64" fmla="*/ 1394916 w 1878869"/>
                  <a:gd name="connsiteY64" fmla="*/ 601791 h 2359692"/>
                  <a:gd name="connsiteX65" fmla="*/ 1426799 w 1878869"/>
                  <a:gd name="connsiteY65" fmla="*/ 616715 h 2359692"/>
                  <a:gd name="connsiteX66" fmla="*/ 1438051 w 1878869"/>
                  <a:gd name="connsiteY66" fmla="*/ 645526 h 2359692"/>
                  <a:gd name="connsiteX67" fmla="*/ 1436136 w 1878869"/>
                  <a:gd name="connsiteY67" fmla="*/ 660729 h 2359692"/>
                  <a:gd name="connsiteX68" fmla="*/ 1425961 w 1878869"/>
                  <a:gd name="connsiteY68" fmla="*/ 668231 h 2359692"/>
                  <a:gd name="connsiteX69" fmla="*/ 1366663 w 1878869"/>
                  <a:gd name="connsiteY69" fmla="*/ 641735 h 2359692"/>
                  <a:gd name="connsiteX70" fmla="*/ 1364669 w 1878869"/>
                  <a:gd name="connsiteY70" fmla="*/ 640817 h 2359692"/>
                  <a:gd name="connsiteX71" fmla="*/ 1350263 w 1878869"/>
                  <a:gd name="connsiteY71" fmla="*/ 638702 h 2359692"/>
                  <a:gd name="connsiteX72" fmla="*/ 1355411 w 1878869"/>
                  <a:gd name="connsiteY72" fmla="*/ 657657 h 2359692"/>
                  <a:gd name="connsiteX73" fmla="*/ 1374525 w 1878869"/>
                  <a:gd name="connsiteY73" fmla="*/ 674336 h 2359692"/>
                  <a:gd name="connsiteX74" fmla="*/ 1386935 w 1878869"/>
                  <a:gd name="connsiteY74" fmla="*/ 695326 h 2359692"/>
                  <a:gd name="connsiteX75" fmla="*/ 1361636 w 1878869"/>
                  <a:gd name="connsiteY75" fmla="*/ 688223 h 2359692"/>
                  <a:gd name="connsiteX76" fmla="*/ 1328915 w 1878869"/>
                  <a:gd name="connsiteY76" fmla="*/ 637346 h 2359692"/>
                  <a:gd name="connsiteX77" fmla="*/ 1306130 w 1878869"/>
                  <a:gd name="connsiteY77" fmla="*/ 587785 h 2359692"/>
                  <a:gd name="connsiteX78" fmla="*/ 1294438 w 1878869"/>
                  <a:gd name="connsiteY78" fmla="*/ 566676 h 2359692"/>
                  <a:gd name="connsiteX79" fmla="*/ 1294039 w 1878869"/>
                  <a:gd name="connsiteY79" fmla="*/ 557578 h 2359692"/>
                  <a:gd name="connsiteX80" fmla="*/ 1302583 w 1878869"/>
                  <a:gd name="connsiteY80" fmla="*/ 552430 h 2359692"/>
                  <a:gd name="connsiteX81" fmla="*/ 1665263 w 1878869"/>
                  <a:gd name="connsiteY81" fmla="*/ 505903 h 2359692"/>
                  <a:gd name="connsiteX82" fmla="*/ 1694114 w 1878869"/>
                  <a:gd name="connsiteY82" fmla="*/ 548041 h 2359692"/>
                  <a:gd name="connsiteX83" fmla="*/ 1797983 w 1878869"/>
                  <a:gd name="connsiteY83" fmla="*/ 749396 h 2359692"/>
                  <a:gd name="connsiteX84" fmla="*/ 1844112 w 1878869"/>
                  <a:gd name="connsiteY84" fmla="*/ 893927 h 2359692"/>
                  <a:gd name="connsiteX85" fmla="*/ 1877232 w 1878869"/>
                  <a:gd name="connsiteY85" fmla="*/ 1243883 h 2359692"/>
                  <a:gd name="connsiteX86" fmla="*/ 1872803 w 1878869"/>
                  <a:gd name="connsiteY86" fmla="*/ 1299947 h 2359692"/>
                  <a:gd name="connsiteX87" fmla="*/ 1863705 w 1878869"/>
                  <a:gd name="connsiteY87" fmla="*/ 1311839 h 2359692"/>
                  <a:gd name="connsiteX88" fmla="*/ 1837727 w 1878869"/>
                  <a:gd name="connsiteY88" fmla="*/ 1333706 h 2359692"/>
                  <a:gd name="connsiteX89" fmla="*/ 1807082 w 1878869"/>
                  <a:gd name="connsiteY89" fmla="*/ 1382109 h 2359692"/>
                  <a:gd name="connsiteX90" fmla="*/ 1794472 w 1878869"/>
                  <a:gd name="connsiteY90" fmla="*/ 1387616 h 2359692"/>
                  <a:gd name="connsiteX91" fmla="*/ 1762269 w 1878869"/>
                  <a:gd name="connsiteY91" fmla="*/ 1380234 h 2359692"/>
                  <a:gd name="connsiteX92" fmla="*/ 1754808 w 1878869"/>
                  <a:gd name="connsiteY92" fmla="*/ 1375964 h 2359692"/>
                  <a:gd name="connsiteX93" fmla="*/ 1705446 w 1878869"/>
                  <a:gd name="connsiteY93" fmla="*/ 1310522 h 2359692"/>
                  <a:gd name="connsiteX94" fmla="*/ 1668974 w 1878869"/>
                  <a:gd name="connsiteY94" fmla="*/ 1210204 h 2359692"/>
                  <a:gd name="connsiteX95" fmla="*/ 1658879 w 1878869"/>
                  <a:gd name="connsiteY95" fmla="*/ 1138537 h 2359692"/>
                  <a:gd name="connsiteX96" fmla="*/ 1660475 w 1878869"/>
                  <a:gd name="connsiteY96" fmla="*/ 1022736 h 2359692"/>
                  <a:gd name="connsiteX97" fmla="*/ 1650459 w 1878869"/>
                  <a:gd name="connsiteY97" fmla="*/ 987262 h 2359692"/>
                  <a:gd name="connsiteX98" fmla="*/ 1624482 w 1878869"/>
                  <a:gd name="connsiteY98" fmla="*/ 918348 h 2359692"/>
                  <a:gd name="connsiteX99" fmla="*/ 1632981 w 1878869"/>
                  <a:gd name="connsiteY99" fmla="*/ 881836 h 2359692"/>
                  <a:gd name="connsiteX100" fmla="*/ 1643077 w 1878869"/>
                  <a:gd name="connsiteY100" fmla="*/ 829721 h 2359692"/>
                  <a:gd name="connsiteX101" fmla="*/ 1645272 w 1878869"/>
                  <a:gd name="connsiteY101" fmla="*/ 806937 h 2359692"/>
                  <a:gd name="connsiteX102" fmla="*/ 1647387 w 1878869"/>
                  <a:gd name="connsiteY102" fmla="*/ 769906 h 2359692"/>
                  <a:gd name="connsiteX103" fmla="*/ 1649222 w 1878869"/>
                  <a:gd name="connsiteY103" fmla="*/ 697242 h 2359692"/>
                  <a:gd name="connsiteX104" fmla="*/ 1657522 w 1878869"/>
                  <a:gd name="connsiteY104" fmla="*/ 689062 h 2359692"/>
                  <a:gd name="connsiteX105" fmla="*/ 1683819 w 1878869"/>
                  <a:gd name="connsiteY105" fmla="*/ 694169 h 2359692"/>
                  <a:gd name="connsiteX106" fmla="*/ 1691480 w 1878869"/>
                  <a:gd name="connsiteY106" fmla="*/ 689261 h 2359692"/>
                  <a:gd name="connsiteX107" fmla="*/ 1688368 w 1878869"/>
                  <a:gd name="connsiteY107" fmla="*/ 642254 h 2359692"/>
                  <a:gd name="connsiteX108" fmla="*/ 1668017 w 1878869"/>
                  <a:gd name="connsiteY108" fmla="*/ 614162 h 2359692"/>
                  <a:gd name="connsiteX109" fmla="*/ 1649821 w 1878869"/>
                  <a:gd name="connsiteY109" fmla="*/ 586669 h 2359692"/>
                  <a:gd name="connsiteX110" fmla="*/ 1669653 w 1878869"/>
                  <a:gd name="connsiteY110" fmla="*/ 553708 h 2359692"/>
                  <a:gd name="connsiteX111" fmla="*/ 1665263 w 1878869"/>
                  <a:gd name="connsiteY111" fmla="*/ 505903 h 2359692"/>
                  <a:gd name="connsiteX112" fmla="*/ 252470 w 1878869"/>
                  <a:gd name="connsiteY112" fmla="*/ 456128 h 2359692"/>
                  <a:gd name="connsiteX113" fmla="*/ 282119 w 1878869"/>
                  <a:gd name="connsiteY113" fmla="*/ 464403 h 2359692"/>
                  <a:gd name="connsiteX114" fmla="*/ 286748 w 1878869"/>
                  <a:gd name="connsiteY114" fmla="*/ 472583 h 2359692"/>
                  <a:gd name="connsiteX115" fmla="*/ 295048 w 1878869"/>
                  <a:gd name="connsiteY115" fmla="*/ 532359 h 2359692"/>
                  <a:gd name="connsiteX116" fmla="*/ 300555 w 1878869"/>
                  <a:gd name="connsiteY116" fmla="*/ 549558 h 2359692"/>
                  <a:gd name="connsiteX117" fmla="*/ 327888 w 1878869"/>
                  <a:gd name="connsiteY117" fmla="*/ 585989 h 2359692"/>
                  <a:gd name="connsiteX118" fmla="*/ 374695 w 1878869"/>
                  <a:gd name="connsiteY118" fmla="*/ 625854 h 2359692"/>
                  <a:gd name="connsiteX119" fmla="*/ 461367 w 1878869"/>
                  <a:gd name="connsiteY119" fmla="*/ 693530 h 2359692"/>
                  <a:gd name="connsiteX120" fmla="*/ 471742 w 1878869"/>
                  <a:gd name="connsiteY120" fmla="*/ 689101 h 2359692"/>
                  <a:gd name="connsiteX121" fmla="*/ 474973 w 1878869"/>
                  <a:gd name="connsiteY121" fmla="*/ 669628 h 2359692"/>
                  <a:gd name="connsiteX122" fmla="*/ 471941 w 1878869"/>
                  <a:gd name="connsiteY122" fmla="*/ 662086 h 2359692"/>
                  <a:gd name="connsiteX123" fmla="*/ 459730 w 1878869"/>
                  <a:gd name="connsiteY123" fmla="*/ 652669 h 2359692"/>
                  <a:gd name="connsiteX124" fmla="*/ 440218 w 1878869"/>
                  <a:gd name="connsiteY124" fmla="*/ 619509 h 2359692"/>
                  <a:gd name="connsiteX125" fmla="*/ 423139 w 1878869"/>
                  <a:gd name="connsiteY125" fmla="*/ 599158 h 2359692"/>
                  <a:gd name="connsiteX126" fmla="*/ 422979 w 1878869"/>
                  <a:gd name="connsiteY126" fmla="*/ 582718 h 2359692"/>
                  <a:gd name="connsiteX127" fmla="*/ 463162 w 1878869"/>
                  <a:gd name="connsiteY127" fmla="*/ 572223 h 2359692"/>
                  <a:gd name="connsiteX128" fmla="*/ 470066 w 1878869"/>
                  <a:gd name="connsiteY128" fmla="*/ 578527 h 2359692"/>
                  <a:gd name="connsiteX129" fmla="*/ 507934 w 1878869"/>
                  <a:gd name="connsiteY129" fmla="*/ 614880 h 2359692"/>
                  <a:gd name="connsiteX130" fmla="*/ 514399 w 1878869"/>
                  <a:gd name="connsiteY130" fmla="*/ 623060 h 2359692"/>
                  <a:gd name="connsiteX131" fmla="*/ 524375 w 1878869"/>
                  <a:gd name="connsiteY131" fmla="*/ 683914 h 2359692"/>
                  <a:gd name="connsiteX132" fmla="*/ 539498 w 1878869"/>
                  <a:gd name="connsiteY132" fmla="*/ 709053 h 2359692"/>
                  <a:gd name="connsiteX133" fmla="*/ 546362 w 1878869"/>
                  <a:gd name="connsiteY133" fmla="*/ 708973 h 2359692"/>
                  <a:gd name="connsiteX134" fmla="*/ 565675 w 1878869"/>
                  <a:gd name="connsiteY134" fmla="*/ 682517 h 2359692"/>
                  <a:gd name="connsiteX135" fmla="*/ 569107 w 1878869"/>
                  <a:gd name="connsiteY135" fmla="*/ 663004 h 2359692"/>
                  <a:gd name="connsiteX136" fmla="*/ 580719 w 1878869"/>
                  <a:gd name="connsiteY136" fmla="*/ 653786 h 2359692"/>
                  <a:gd name="connsiteX137" fmla="*/ 588420 w 1878869"/>
                  <a:gd name="connsiteY137" fmla="*/ 664201 h 2359692"/>
                  <a:gd name="connsiteX138" fmla="*/ 593967 w 1878869"/>
                  <a:gd name="connsiteY138" fmla="*/ 704584 h 2359692"/>
                  <a:gd name="connsiteX139" fmla="*/ 601828 w 1878869"/>
                  <a:gd name="connsiteY139" fmla="*/ 713602 h 2359692"/>
                  <a:gd name="connsiteX140" fmla="*/ 647836 w 1878869"/>
                  <a:gd name="connsiteY140" fmla="*/ 714200 h 2359692"/>
                  <a:gd name="connsiteX141" fmla="*/ 662322 w 1878869"/>
                  <a:gd name="connsiteY141" fmla="*/ 719548 h 2359692"/>
                  <a:gd name="connsiteX142" fmla="*/ 663679 w 1878869"/>
                  <a:gd name="connsiteY142" fmla="*/ 745644 h 2359692"/>
                  <a:gd name="connsiteX143" fmla="*/ 624054 w 1878869"/>
                  <a:gd name="connsiteY143" fmla="*/ 778645 h 2359692"/>
                  <a:gd name="connsiteX144" fmla="*/ 546960 w 1878869"/>
                  <a:gd name="connsiteY144" fmla="*/ 866952 h 2359692"/>
                  <a:gd name="connsiteX145" fmla="*/ 544566 w 1878869"/>
                  <a:gd name="connsiteY145" fmla="*/ 877566 h 2359692"/>
                  <a:gd name="connsiteX146" fmla="*/ 541054 w 1878869"/>
                  <a:gd name="connsiteY146" fmla="*/ 917150 h 2359692"/>
                  <a:gd name="connsiteX147" fmla="*/ 567790 w 1878869"/>
                  <a:gd name="connsiteY147" fmla="*/ 954341 h 2359692"/>
                  <a:gd name="connsiteX148" fmla="*/ 623735 w 1878869"/>
                  <a:gd name="connsiteY148" fmla="*/ 970701 h 2359692"/>
                  <a:gd name="connsiteX149" fmla="*/ 637222 w 1878869"/>
                  <a:gd name="connsiteY149" fmla="*/ 990414 h 2359692"/>
                  <a:gd name="connsiteX150" fmla="*/ 682353 w 1878869"/>
                  <a:gd name="connsiteY150" fmla="*/ 1063278 h 2359692"/>
                  <a:gd name="connsiteX151" fmla="*/ 688578 w 1878869"/>
                  <a:gd name="connsiteY151" fmla="*/ 1059168 h 2359692"/>
                  <a:gd name="connsiteX152" fmla="*/ 700031 w 1878869"/>
                  <a:gd name="connsiteY152" fmla="*/ 989536 h 2359692"/>
                  <a:gd name="connsiteX153" fmla="*/ 711084 w 1878869"/>
                  <a:gd name="connsiteY153" fmla="*/ 963678 h 2359692"/>
                  <a:gd name="connsiteX154" fmla="*/ 710445 w 1878869"/>
                  <a:gd name="connsiteY154" fmla="*/ 951428 h 2359692"/>
                  <a:gd name="connsiteX155" fmla="*/ 696719 w 1878869"/>
                  <a:gd name="connsiteY155" fmla="*/ 916033 h 2359692"/>
                  <a:gd name="connsiteX156" fmla="*/ 694923 w 1878869"/>
                  <a:gd name="connsiteY156" fmla="*/ 862003 h 2359692"/>
                  <a:gd name="connsiteX157" fmla="*/ 720462 w 1878869"/>
                  <a:gd name="connsiteY157" fmla="*/ 844087 h 2359692"/>
                  <a:gd name="connsiteX158" fmla="*/ 774012 w 1878869"/>
                  <a:gd name="connsiteY158" fmla="*/ 867191 h 2359692"/>
                  <a:gd name="connsiteX159" fmla="*/ 793525 w 1878869"/>
                  <a:gd name="connsiteY159" fmla="*/ 889019 h 2359692"/>
                  <a:gd name="connsiteX160" fmla="*/ 809686 w 1878869"/>
                  <a:gd name="connsiteY160" fmla="*/ 898835 h 2359692"/>
                  <a:gd name="connsiteX161" fmla="*/ 843485 w 1878869"/>
                  <a:gd name="connsiteY161" fmla="*/ 903264 h 2359692"/>
                  <a:gd name="connsiteX162" fmla="*/ 870500 w 1878869"/>
                  <a:gd name="connsiteY162" fmla="*/ 913480 h 2359692"/>
                  <a:gd name="connsiteX163" fmla="*/ 952502 w 1878869"/>
                  <a:gd name="connsiteY163" fmla="*/ 988179 h 2359692"/>
                  <a:gd name="connsiteX164" fmla="*/ 968025 w 1878869"/>
                  <a:gd name="connsiteY164" fmla="*/ 1024292 h 2359692"/>
                  <a:gd name="connsiteX165" fmla="*/ 951863 w 1878869"/>
                  <a:gd name="connsiteY165" fmla="*/ 1052424 h 2359692"/>
                  <a:gd name="connsiteX166" fmla="*/ 904817 w 1878869"/>
                  <a:gd name="connsiteY166" fmla="*/ 1066670 h 2359692"/>
                  <a:gd name="connsiteX167" fmla="*/ 853142 w 1878869"/>
                  <a:gd name="connsiteY167" fmla="*/ 1092129 h 2359692"/>
                  <a:gd name="connsiteX168" fmla="*/ 833709 w 1878869"/>
                  <a:gd name="connsiteY168" fmla="*/ 1111641 h 2359692"/>
                  <a:gd name="connsiteX169" fmla="*/ 832112 w 1878869"/>
                  <a:gd name="connsiteY169" fmla="*/ 1127643 h 2359692"/>
                  <a:gd name="connsiteX170" fmla="*/ 844323 w 1878869"/>
                  <a:gd name="connsiteY170" fmla="*/ 1126605 h 2359692"/>
                  <a:gd name="connsiteX171" fmla="*/ 873014 w 1878869"/>
                  <a:gd name="connsiteY171" fmla="*/ 1108609 h 2359692"/>
                  <a:gd name="connsiteX172" fmla="*/ 899909 w 1878869"/>
                  <a:gd name="connsiteY172" fmla="*/ 1104698 h 2359692"/>
                  <a:gd name="connsiteX173" fmla="*/ 905735 w 1878869"/>
                  <a:gd name="connsiteY173" fmla="*/ 1117428 h 2359692"/>
                  <a:gd name="connsiteX174" fmla="*/ 929438 w 1878869"/>
                  <a:gd name="connsiteY174" fmla="*/ 1135903 h 2359692"/>
                  <a:gd name="connsiteX175" fmla="*/ 944761 w 1878869"/>
                  <a:gd name="connsiteY175" fmla="*/ 1134027 h 2359692"/>
                  <a:gd name="connsiteX176" fmla="*/ 965910 w 1878869"/>
                  <a:gd name="connsiteY176" fmla="*/ 1147914 h 2359692"/>
                  <a:gd name="connsiteX177" fmla="*/ 962079 w 1878869"/>
                  <a:gd name="connsiteY177" fmla="*/ 1154378 h 2359692"/>
                  <a:gd name="connsiteX178" fmla="*/ 925607 w 1878869"/>
                  <a:gd name="connsiteY178" fmla="*/ 1175009 h 2359692"/>
                  <a:gd name="connsiteX179" fmla="*/ 898273 w 1878869"/>
                  <a:gd name="connsiteY179" fmla="*/ 1196597 h 2359692"/>
                  <a:gd name="connsiteX180" fmla="*/ 885424 w 1878869"/>
                  <a:gd name="connsiteY180" fmla="*/ 1198472 h 2359692"/>
                  <a:gd name="connsiteX181" fmla="*/ 844722 w 1878869"/>
                  <a:gd name="connsiteY181" fmla="*/ 1210284 h 2359692"/>
                  <a:gd name="connsiteX182" fmla="*/ 820022 w 1878869"/>
                  <a:gd name="connsiteY182" fmla="*/ 1255574 h 2359692"/>
                  <a:gd name="connsiteX183" fmla="*/ 813637 w 1878869"/>
                  <a:gd name="connsiteY183" fmla="*/ 1262557 h 2359692"/>
                  <a:gd name="connsiteX184" fmla="*/ 777324 w 1878869"/>
                  <a:gd name="connsiteY184" fmla="*/ 1304097 h 2359692"/>
                  <a:gd name="connsiteX185" fmla="*/ 760964 w 1878869"/>
                  <a:gd name="connsiteY185" fmla="*/ 1347233 h 2359692"/>
                  <a:gd name="connsiteX186" fmla="*/ 757692 w 1878869"/>
                  <a:gd name="connsiteY186" fmla="*/ 1385461 h 2359692"/>
                  <a:gd name="connsiteX187" fmla="*/ 749432 w 1878869"/>
                  <a:gd name="connsiteY187" fmla="*/ 1402260 h 2359692"/>
                  <a:gd name="connsiteX188" fmla="*/ 691731 w 1878869"/>
                  <a:gd name="connsiteY188" fmla="*/ 1446633 h 2359692"/>
                  <a:gd name="connsiteX189" fmla="*/ 664078 w 1878869"/>
                  <a:gd name="connsiteY189" fmla="*/ 1490328 h 2359692"/>
                  <a:gd name="connsiteX190" fmla="*/ 659848 w 1878869"/>
                  <a:gd name="connsiteY190" fmla="*/ 1510759 h 2359692"/>
                  <a:gd name="connsiteX191" fmla="*/ 665115 w 1878869"/>
                  <a:gd name="connsiteY191" fmla="*/ 1536975 h 2359692"/>
                  <a:gd name="connsiteX192" fmla="*/ 678882 w 1878869"/>
                  <a:gd name="connsiteY192" fmla="*/ 1580830 h 2359692"/>
                  <a:gd name="connsiteX193" fmla="*/ 675171 w 1878869"/>
                  <a:gd name="connsiteY193" fmla="*/ 1590088 h 2359692"/>
                  <a:gd name="connsiteX194" fmla="*/ 657054 w 1878869"/>
                  <a:gd name="connsiteY194" fmla="*/ 1589928 h 2359692"/>
                  <a:gd name="connsiteX195" fmla="*/ 620343 w 1878869"/>
                  <a:gd name="connsiteY195" fmla="*/ 1536218 h 2359692"/>
                  <a:gd name="connsiteX196" fmla="*/ 600391 w 1878869"/>
                  <a:gd name="connsiteY196" fmla="*/ 1520176 h 2359692"/>
                  <a:gd name="connsiteX197" fmla="*/ 548676 w 1878869"/>
                  <a:gd name="connsiteY197" fmla="*/ 1506689 h 2359692"/>
                  <a:gd name="connsiteX198" fmla="*/ 521421 w 1878869"/>
                  <a:gd name="connsiteY198" fmla="*/ 1512036 h 2359692"/>
                  <a:gd name="connsiteX199" fmla="*/ 475133 w 1878869"/>
                  <a:gd name="connsiteY199" fmla="*/ 1512874 h 2359692"/>
                  <a:gd name="connsiteX200" fmla="*/ 433513 w 1878869"/>
                  <a:gd name="connsiteY200" fmla="*/ 1506130 h 2359692"/>
                  <a:gd name="connsiteX201" fmla="*/ 392532 w 1878869"/>
                  <a:gd name="connsiteY201" fmla="*/ 1514709 h 2359692"/>
                  <a:gd name="connsiteX202" fmla="*/ 383674 w 1878869"/>
                  <a:gd name="connsiteY202" fmla="*/ 1520735 h 2359692"/>
                  <a:gd name="connsiteX203" fmla="*/ 352868 w 1878869"/>
                  <a:gd name="connsiteY203" fmla="*/ 1562434 h 2359692"/>
                  <a:gd name="connsiteX204" fmla="*/ 347481 w 1878869"/>
                  <a:gd name="connsiteY204" fmla="*/ 1580112 h 2359692"/>
                  <a:gd name="connsiteX205" fmla="*/ 347242 w 1878869"/>
                  <a:gd name="connsiteY205" fmla="*/ 1651340 h 2359692"/>
                  <a:gd name="connsiteX206" fmla="*/ 354903 w 1878869"/>
                  <a:gd name="connsiteY206" fmla="*/ 1664029 h 2359692"/>
                  <a:gd name="connsiteX207" fmla="*/ 378845 w 1878869"/>
                  <a:gd name="connsiteY207" fmla="*/ 1683542 h 2359692"/>
                  <a:gd name="connsiteX208" fmla="*/ 425772 w 1878869"/>
                  <a:gd name="connsiteY208" fmla="*/ 1706686 h 2359692"/>
                  <a:gd name="connsiteX209" fmla="*/ 459371 w 1878869"/>
                  <a:gd name="connsiteY209" fmla="*/ 1693079 h 2359692"/>
                  <a:gd name="connsiteX210" fmla="*/ 497878 w 1878869"/>
                  <a:gd name="connsiteY210" fmla="*/ 1665625 h 2359692"/>
                  <a:gd name="connsiteX211" fmla="*/ 517710 w 1878869"/>
                  <a:gd name="connsiteY211" fmla="*/ 1673087 h 2359692"/>
                  <a:gd name="connsiteX212" fmla="*/ 525292 w 1878869"/>
                  <a:gd name="connsiteY212" fmla="*/ 1689727 h 2359692"/>
                  <a:gd name="connsiteX213" fmla="*/ 509131 w 1878869"/>
                  <a:gd name="connsiteY213" fmla="*/ 1742759 h 2359692"/>
                  <a:gd name="connsiteX214" fmla="*/ 511725 w 1878869"/>
                  <a:gd name="connsiteY214" fmla="*/ 1768099 h 2359692"/>
                  <a:gd name="connsiteX215" fmla="*/ 526489 w 1878869"/>
                  <a:gd name="connsiteY215" fmla="*/ 1771251 h 2359692"/>
                  <a:gd name="connsiteX216" fmla="*/ 593288 w 1878869"/>
                  <a:gd name="connsiteY216" fmla="*/ 1782065 h 2359692"/>
                  <a:gd name="connsiteX217" fmla="*/ 618707 w 1878869"/>
                  <a:gd name="connsiteY217" fmla="*/ 1798106 h 2359692"/>
                  <a:gd name="connsiteX218" fmla="*/ 620063 w 1878869"/>
                  <a:gd name="connsiteY218" fmla="*/ 1808322 h 2359692"/>
                  <a:gd name="connsiteX219" fmla="*/ 611125 w 1878869"/>
                  <a:gd name="connsiteY219" fmla="*/ 1851817 h 2359692"/>
                  <a:gd name="connsiteX220" fmla="*/ 621420 w 1878869"/>
                  <a:gd name="connsiteY220" fmla="*/ 1883699 h 2359692"/>
                  <a:gd name="connsiteX221" fmla="*/ 622338 w 1878869"/>
                  <a:gd name="connsiteY221" fmla="*/ 1884298 h 2359692"/>
                  <a:gd name="connsiteX222" fmla="*/ 709049 w 1878869"/>
                  <a:gd name="connsiteY222" fmla="*/ 1914784 h 2359692"/>
                  <a:gd name="connsiteX223" fmla="*/ 745960 w 1878869"/>
                  <a:gd name="connsiteY223" fmla="*/ 1902574 h 2359692"/>
                  <a:gd name="connsiteX224" fmla="*/ 812919 w 1878869"/>
                  <a:gd name="connsiteY224" fmla="*/ 1858400 h 2359692"/>
                  <a:gd name="connsiteX225" fmla="*/ 826366 w 1878869"/>
                  <a:gd name="connsiteY225" fmla="*/ 1860356 h 2359692"/>
                  <a:gd name="connsiteX226" fmla="*/ 853581 w 1878869"/>
                  <a:gd name="connsiteY226" fmla="*/ 1870292 h 2359692"/>
                  <a:gd name="connsiteX227" fmla="*/ 890970 w 1878869"/>
                  <a:gd name="connsiteY227" fmla="*/ 1868097 h 2359692"/>
                  <a:gd name="connsiteX228" fmla="*/ 919462 w 1878869"/>
                  <a:gd name="connsiteY228" fmla="*/ 1861353 h 2359692"/>
                  <a:gd name="connsiteX229" fmla="*/ 1030753 w 1878869"/>
                  <a:gd name="connsiteY229" fmla="*/ 1848864 h 2359692"/>
                  <a:gd name="connsiteX230" fmla="*/ 1042485 w 1878869"/>
                  <a:gd name="connsiteY230" fmla="*/ 1849701 h 2359692"/>
                  <a:gd name="connsiteX231" fmla="*/ 1102381 w 1878869"/>
                  <a:gd name="connsiteY231" fmla="*/ 1874921 h 2359692"/>
                  <a:gd name="connsiteX232" fmla="*/ 1146554 w 1878869"/>
                  <a:gd name="connsiteY232" fmla="*/ 1884019 h 2359692"/>
                  <a:gd name="connsiteX233" fmla="*/ 1237894 w 1878869"/>
                  <a:gd name="connsiteY233" fmla="*/ 1886214 h 2359692"/>
                  <a:gd name="connsiteX234" fmla="*/ 1258484 w 1878869"/>
                  <a:gd name="connsiteY234" fmla="*/ 1895710 h 2359692"/>
                  <a:gd name="connsiteX235" fmla="*/ 1293559 w 1878869"/>
                  <a:gd name="connsiteY235" fmla="*/ 1938128 h 2359692"/>
                  <a:gd name="connsiteX236" fmla="*/ 1314948 w 1878869"/>
                  <a:gd name="connsiteY236" fmla="*/ 1945351 h 2359692"/>
                  <a:gd name="connsiteX237" fmla="*/ 1440366 w 1878869"/>
                  <a:gd name="connsiteY237" fmla="*/ 1921129 h 2359692"/>
                  <a:gd name="connsiteX238" fmla="*/ 1475002 w 1878869"/>
                  <a:gd name="connsiteY238" fmla="*/ 1907083 h 2359692"/>
                  <a:gd name="connsiteX239" fmla="*/ 1504850 w 1878869"/>
                  <a:gd name="connsiteY239" fmla="*/ 1910235 h 2359692"/>
                  <a:gd name="connsiteX240" fmla="*/ 1511674 w 1878869"/>
                  <a:gd name="connsiteY240" fmla="*/ 1948543 h 2359692"/>
                  <a:gd name="connsiteX241" fmla="*/ 1480589 w 1878869"/>
                  <a:gd name="connsiteY241" fmla="*/ 1992797 h 2359692"/>
                  <a:gd name="connsiteX242" fmla="*/ 1448346 w 1878869"/>
                  <a:gd name="connsiteY242" fmla="*/ 2085852 h 2359692"/>
                  <a:gd name="connsiteX243" fmla="*/ 1443718 w 1878869"/>
                  <a:gd name="connsiteY243" fmla="*/ 2097504 h 2359692"/>
                  <a:gd name="connsiteX244" fmla="*/ 1324485 w 1878869"/>
                  <a:gd name="connsiteY244" fmla="*/ 2183018 h 2359692"/>
                  <a:gd name="connsiteX245" fmla="*/ 1197072 w 1878869"/>
                  <a:gd name="connsiteY245" fmla="*/ 2253368 h 2359692"/>
                  <a:gd name="connsiteX246" fmla="*/ 1100665 w 1878869"/>
                  <a:gd name="connsiteY246" fmla="*/ 2293910 h 2359692"/>
                  <a:gd name="connsiteX247" fmla="*/ 918863 w 1878869"/>
                  <a:gd name="connsiteY247" fmla="*/ 2345825 h 2359692"/>
                  <a:gd name="connsiteX248" fmla="*/ 858289 w 1878869"/>
                  <a:gd name="connsiteY248" fmla="*/ 2357237 h 2359692"/>
                  <a:gd name="connsiteX249" fmla="*/ 845241 w 1878869"/>
                  <a:gd name="connsiteY249" fmla="*/ 2357437 h 2359692"/>
                  <a:gd name="connsiteX250" fmla="*/ 841889 w 1878869"/>
                  <a:gd name="connsiteY250" fmla="*/ 2335410 h 2359692"/>
                  <a:gd name="connsiteX251" fmla="*/ 844802 w 1878869"/>
                  <a:gd name="connsiteY251" fmla="*/ 2329464 h 2359692"/>
                  <a:gd name="connsiteX252" fmla="*/ 851426 w 1878869"/>
                  <a:gd name="connsiteY252" fmla="*/ 2282657 h 2359692"/>
                  <a:gd name="connsiteX253" fmla="*/ 842607 w 1878869"/>
                  <a:gd name="connsiteY253" fmla="*/ 2275595 h 2359692"/>
                  <a:gd name="connsiteX254" fmla="*/ 805217 w 1878869"/>
                  <a:gd name="connsiteY254" fmla="*/ 2256042 h 2359692"/>
                  <a:gd name="connsiteX255" fmla="*/ 733830 w 1878869"/>
                  <a:gd name="connsiteY255" fmla="*/ 2182459 h 2359692"/>
                  <a:gd name="connsiteX256" fmla="*/ 694843 w 1878869"/>
                  <a:gd name="connsiteY256" fmla="*/ 2157639 h 2359692"/>
                  <a:gd name="connsiteX257" fmla="*/ 682513 w 1878869"/>
                  <a:gd name="connsiteY257" fmla="*/ 2150376 h 2359692"/>
                  <a:gd name="connsiteX258" fmla="*/ 650031 w 1878869"/>
                  <a:gd name="connsiteY258" fmla="*/ 2077752 h 2359692"/>
                  <a:gd name="connsiteX259" fmla="*/ 685785 w 1878869"/>
                  <a:gd name="connsiteY259" fmla="*/ 2033857 h 2359692"/>
                  <a:gd name="connsiteX260" fmla="*/ 721339 w 1878869"/>
                  <a:gd name="connsiteY260" fmla="*/ 1985294 h 2359692"/>
                  <a:gd name="connsiteX261" fmla="*/ 725968 w 1878869"/>
                  <a:gd name="connsiteY261" fmla="*/ 1934018 h 2359692"/>
                  <a:gd name="connsiteX262" fmla="*/ 721618 w 1878869"/>
                  <a:gd name="connsiteY262" fmla="*/ 1927514 h 2359692"/>
                  <a:gd name="connsiteX263" fmla="*/ 673335 w 1878869"/>
                  <a:gd name="connsiteY263" fmla="*/ 1925678 h 2359692"/>
                  <a:gd name="connsiteX264" fmla="*/ 598914 w 1878869"/>
                  <a:gd name="connsiteY264" fmla="*/ 1912351 h 2359692"/>
                  <a:gd name="connsiteX265" fmla="*/ 548716 w 1878869"/>
                  <a:gd name="connsiteY265" fmla="*/ 1864825 h 2359692"/>
                  <a:gd name="connsiteX266" fmla="*/ 488501 w 1878869"/>
                  <a:gd name="connsiteY266" fmla="*/ 1800341 h 2359692"/>
                  <a:gd name="connsiteX267" fmla="*/ 381399 w 1878869"/>
                  <a:gd name="connsiteY267" fmla="*/ 1752177 h 2359692"/>
                  <a:gd name="connsiteX268" fmla="*/ 304665 w 1878869"/>
                  <a:gd name="connsiteY268" fmla="*/ 1725042 h 2359692"/>
                  <a:gd name="connsiteX269" fmla="*/ 289900 w 1878869"/>
                  <a:gd name="connsiteY269" fmla="*/ 1715665 h 2359692"/>
                  <a:gd name="connsiteX270" fmla="*/ 266277 w 1878869"/>
                  <a:gd name="connsiteY270" fmla="*/ 1694077 h 2359692"/>
                  <a:gd name="connsiteX271" fmla="*/ 196006 w 1878869"/>
                  <a:gd name="connsiteY271" fmla="*/ 1645594 h 2359692"/>
                  <a:gd name="connsiteX272" fmla="*/ 171585 w 1878869"/>
                  <a:gd name="connsiteY272" fmla="*/ 1612833 h 2359692"/>
                  <a:gd name="connsiteX273" fmla="*/ 176972 w 1878869"/>
                  <a:gd name="connsiteY273" fmla="*/ 1594996 h 2359692"/>
                  <a:gd name="connsiteX274" fmla="*/ 177731 w 1878869"/>
                  <a:gd name="connsiteY274" fmla="*/ 1579513 h 2359692"/>
                  <a:gd name="connsiteX275" fmla="*/ 149199 w 1878869"/>
                  <a:gd name="connsiteY275" fmla="*/ 1507168 h 2359692"/>
                  <a:gd name="connsiteX276" fmla="*/ 121586 w 1878869"/>
                  <a:gd name="connsiteY276" fmla="*/ 1428517 h 2359692"/>
                  <a:gd name="connsiteX277" fmla="*/ 108178 w 1878869"/>
                  <a:gd name="connsiteY277" fmla="*/ 1383067 h 2359692"/>
                  <a:gd name="connsiteX278" fmla="*/ 94571 w 1878869"/>
                  <a:gd name="connsiteY278" fmla="*/ 1379076 h 2359692"/>
                  <a:gd name="connsiteX279" fmla="*/ 83917 w 1878869"/>
                  <a:gd name="connsiteY279" fmla="*/ 1389452 h 2359692"/>
                  <a:gd name="connsiteX280" fmla="*/ 108857 w 1878869"/>
                  <a:gd name="connsiteY280" fmla="*/ 1492004 h 2359692"/>
                  <a:gd name="connsiteX281" fmla="*/ 125337 w 1878869"/>
                  <a:gd name="connsiteY281" fmla="*/ 1515188 h 2359692"/>
                  <a:gd name="connsiteX282" fmla="*/ 109375 w 1878869"/>
                  <a:gd name="connsiteY282" fmla="*/ 1506489 h 2359692"/>
                  <a:gd name="connsiteX283" fmla="*/ 72265 w 1878869"/>
                  <a:gd name="connsiteY283" fmla="*/ 1442963 h 2359692"/>
                  <a:gd name="connsiteX284" fmla="*/ 22146 w 1878869"/>
                  <a:gd name="connsiteY284" fmla="*/ 1275167 h 2359692"/>
                  <a:gd name="connsiteX285" fmla="*/ 22465 w 1878869"/>
                  <a:gd name="connsiteY285" fmla="*/ 1248831 h 2359692"/>
                  <a:gd name="connsiteX286" fmla="*/ 37908 w 1878869"/>
                  <a:gd name="connsiteY286" fmla="*/ 1119662 h 2359692"/>
                  <a:gd name="connsiteX287" fmla="*/ 68195 w 1878869"/>
                  <a:gd name="connsiteY287" fmla="*/ 1044404 h 2359692"/>
                  <a:gd name="connsiteX288" fmla="*/ 113166 w 1878869"/>
                  <a:gd name="connsiteY288" fmla="*/ 979241 h 2359692"/>
                  <a:gd name="connsiteX289" fmla="*/ 116438 w 1878869"/>
                  <a:gd name="connsiteY289" fmla="*/ 965354 h 2359692"/>
                  <a:gd name="connsiteX290" fmla="*/ 124938 w 1878869"/>
                  <a:gd name="connsiteY290" fmla="*/ 817830 h 2359692"/>
                  <a:gd name="connsiteX291" fmla="*/ 148561 w 1878869"/>
                  <a:gd name="connsiteY291" fmla="*/ 723299 h 2359692"/>
                  <a:gd name="connsiteX292" fmla="*/ 138106 w 1878869"/>
                  <a:gd name="connsiteY292" fmla="*/ 648878 h 2359692"/>
                  <a:gd name="connsiteX293" fmla="*/ 118833 w 1878869"/>
                  <a:gd name="connsiteY293" fmla="*/ 626652 h 2359692"/>
                  <a:gd name="connsiteX294" fmla="*/ 23582 w 1878869"/>
                  <a:gd name="connsiteY294" fmla="*/ 586389 h 2359692"/>
                  <a:gd name="connsiteX295" fmla="*/ 5107 w 1878869"/>
                  <a:gd name="connsiteY295" fmla="*/ 563284 h 2359692"/>
                  <a:gd name="connsiteX296" fmla="*/ 6504 w 1878869"/>
                  <a:gd name="connsiteY296" fmla="*/ 561648 h 2359692"/>
                  <a:gd name="connsiteX297" fmla="*/ 42696 w 1878869"/>
                  <a:gd name="connsiteY297" fmla="*/ 577929 h 2359692"/>
                  <a:gd name="connsiteX298" fmla="*/ 54069 w 1878869"/>
                  <a:gd name="connsiteY298" fmla="*/ 571465 h 2359692"/>
                  <a:gd name="connsiteX299" fmla="*/ 67077 w 1878869"/>
                  <a:gd name="connsiteY299" fmla="*/ 536389 h 2359692"/>
                  <a:gd name="connsiteX300" fmla="*/ 87189 w 1878869"/>
                  <a:gd name="connsiteY300" fmla="*/ 508297 h 2359692"/>
                  <a:gd name="connsiteX301" fmla="*/ 124100 w 1878869"/>
                  <a:gd name="connsiteY301" fmla="*/ 501952 h 2359692"/>
                  <a:gd name="connsiteX302" fmla="*/ 161051 w 1878869"/>
                  <a:gd name="connsiteY302" fmla="*/ 482878 h 2359692"/>
                  <a:gd name="connsiteX303" fmla="*/ 161530 w 1878869"/>
                  <a:gd name="connsiteY303" fmla="*/ 481881 h 2359692"/>
                  <a:gd name="connsiteX304" fmla="*/ 194730 w 1878869"/>
                  <a:gd name="connsiteY304" fmla="*/ 464961 h 2359692"/>
                  <a:gd name="connsiteX305" fmla="*/ 222702 w 1878869"/>
                  <a:gd name="connsiteY305" fmla="*/ 461410 h 2359692"/>
                  <a:gd name="connsiteX306" fmla="*/ 252470 w 1878869"/>
                  <a:gd name="connsiteY306" fmla="*/ 456128 h 2359692"/>
                  <a:gd name="connsiteX307" fmla="*/ 804500 w 1878869"/>
                  <a:gd name="connsiteY307" fmla="*/ 439343 h 2359692"/>
                  <a:gd name="connsiteX308" fmla="*/ 805617 w 1878869"/>
                  <a:gd name="connsiteY308" fmla="*/ 439343 h 2359692"/>
                  <a:gd name="connsiteX309" fmla="*/ 887420 w 1878869"/>
                  <a:gd name="connsiteY309" fmla="*/ 463045 h 2359692"/>
                  <a:gd name="connsiteX310" fmla="*/ 918505 w 1878869"/>
                  <a:gd name="connsiteY310" fmla="*/ 476493 h 2359692"/>
                  <a:gd name="connsiteX311" fmla="*/ 1005575 w 1878869"/>
                  <a:gd name="connsiteY311" fmla="*/ 525814 h 2359692"/>
                  <a:gd name="connsiteX312" fmla="*/ 1026285 w 1878869"/>
                  <a:gd name="connsiteY312" fmla="*/ 545606 h 2359692"/>
                  <a:gd name="connsiteX313" fmla="*/ 1046755 w 1878869"/>
                  <a:gd name="connsiteY313" fmla="*/ 595087 h 2359692"/>
                  <a:gd name="connsiteX314" fmla="*/ 1039293 w 1878869"/>
                  <a:gd name="connsiteY314" fmla="*/ 612166 h 2359692"/>
                  <a:gd name="connsiteX315" fmla="*/ 1016868 w 1878869"/>
                  <a:gd name="connsiteY315" fmla="*/ 658773 h 2359692"/>
                  <a:gd name="connsiteX316" fmla="*/ 1011161 w 1878869"/>
                  <a:gd name="connsiteY316" fmla="*/ 748995 h 2359692"/>
                  <a:gd name="connsiteX317" fmla="*/ 1033826 w 1878869"/>
                  <a:gd name="connsiteY317" fmla="*/ 784270 h 2359692"/>
                  <a:gd name="connsiteX318" fmla="*/ 1071177 w 1878869"/>
                  <a:gd name="connsiteY318" fmla="*/ 798436 h 2359692"/>
                  <a:gd name="connsiteX319" fmla="*/ 1029956 w 1878869"/>
                  <a:gd name="connsiteY319" fmla="*/ 812761 h 2359692"/>
                  <a:gd name="connsiteX320" fmla="*/ 1003779 w 1878869"/>
                  <a:gd name="connsiteY320" fmla="*/ 821181 h 2359692"/>
                  <a:gd name="connsiteX321" fmla="*/ 966270 w 1878869"/>
                  <a:gd name="connsiteY321" fmla="*/ 815874 h 2359692"/>
                  <a:gd name="connsiteX322" fmla="*/ 944881 w 1878869"/>
                  <a:gd name="connsiteY322" fmla="*/ 802267 h 2359692"/>
                  <a:gd name="connsiteX323" fmla="*/ 922695 w 1878869"/>
                  <a:gd name="connsiteY323" fmla="*/ 772259 h 2359692"/>
                  <a:gd name="connsiteX324" fmla="*/ 906015 w 1878869"/>
                  <a:gd name="connsiteY324" fmla="*/ 758293 h 2359692"/>
                  <a:gd name="connsiteX325" fmla="*/ 891171 w 1878869"/>
                  <a:gd name="connsiteY325" fmla="*/ 736426 h 2359692"/>
                  <a:gd name="connsiteX326" fmla="*/ 884786 w 1878869"/>
                  <a:gd name="connsiteY326" fmla="*/ 687225 h 2359692"/>
                  <a:gd name="connsiteX327" fmla="*/ 878241 w 1878869"/>
                  <a:gd name="connsiteY327" fmla="*/ 676171 h 2359692"/>
                  <a:gd name="connsiteX328" fmla="*/ 798833 w 1878869"/>
                  <a:gd name="connsiteY328" fmla="*/ 609612 h 2359692"/>
                  <a:gd name="connsiteX329" fmla="*/ 789336 w 1878869"/>
                  <a:gd name="connsiteY329" fmla="*/ 604105 h 2359692"/>
                  <a:gd name="connsiteX330" fmla="*/ 735147 w 1878869"/>
                  <a:gd name="connsiteY330" fmla="*/ 564042 h 2359692"/>
                  <a:gd name="connsiteX331" fmla="*/ 723694 w 1878869"/>
                  <a:gd name="connsiteY331" fmla="*/ 533715 h 2359692"/>
                  <a:gd name="connsiteX332" fmla="*/ 721300 w 1878869"/>
                  <a:gd name="connsiteY332" fmla="*/ 525255 h 2359692"/>
                  <a:gd name="connsiteX333" fmla="*/ 714357 w 1878869"/>
                  <a:gd name="connsiteY333" fmla="*/ 523220 h 2359692"/>
                  <a:gd name="connsiteX334" fmla="*/ 695363 w 1878869"/>
                  <a:gd name="connsiteY334" fmla="*/ 549836 h 2359692"/>
                  <a:gd name="connsiteX335" fmla="*/ 681316 w 1878869"/>
                  <a:gd name="connsiteY335" fmla="*/ 596603 h 2359692"/>
                  <a:gd name="connsiteX336" fmla="*/ 633552 w 1878869"/>
                  <a:gd name="connsiteY336" fmla="*/ 556859 h 2359692"/>
                  <a:gd name="connsiteX337" fmla="*/ 632474 w 1878869"/>
                  <a:gd name="connsiteY337" fmla="*/ 541776 h 2359692"/>
                  <a:gd name="connsiteX338" fmla="*/ 638420 w 1878869"/>
                  <a:gd name="connsiteY338" fmla="*/ 527570 h 2359692"/>
                  <a:gd name="connsiteX339" fmla="*/ 642490 w 1878869"/>
                  <a:gd name="connsiteY339" fmla="*/ 488065 h 2359692"/>
                  <a:gd name="connsiteX340" fmla="*/ 645084 w 1878869"/>
                  <a:gd name="connsiteY340" fmla="*/ 478887 h 2359692"/>
                  <a:gd name="connsiteX341" fmla="*/ 698315 w 1878869"/>
                  <a:gd name="connsiteY341" fmla="*/ 463804 h 2359692"/>
                  <a:gd name="connsiteX342" fmla="*/ 708850 w 1878869"/>
                  <a:gd name="connsiteY342" fmla="*/ 473740 h 2359692"/>
                  <a:gd name="connsiteX343" fmla="*/ 718946 w 1878869"/>
                  <a:gd name="connsiteY343" fmla="*/ 482439 h 2359692"/>
                  <a:gd name="connsiteX344" fmla="*/ 746719 w 1878869"/>
                  <a:gd name="connsiteY344" fmla="*/ 468273 h 2359692"/>
                  <a:gd name="connsiteX345" fmla="*/ 804500 w 1878869"/>
                  <a:gd name="connsiteY345" fmla="*/ 439343 h 2359692"/>
                  <a:gd name="connsiteX346" fmla="*/ 691048 w 1878869"/>
                  <a:gd name="connsiteY346" fmla="*/ 24 h 2359692"/>
                  <a:gd name="connsiteX347" fmla="*/ 819144 w 1878869"/>
                  <a:gd name="connsiteY347" fmla="*/ 8264 h 2359692"/>
                  <a:gd name="connsiteX348" fmla="*/ 1048231 w 1878869"/>
                  <a:gd name="connsiteY348" fmla="*/ 56667 h 2359692"/>
                  <a:gd name="connsiteX349" fmla="*/ 1201861 w 1878869"/>
                  <a:gd name="connsiteY349" fmla="*/ 116682 h 2359692"/>
                  <a:gd name="connsiteX350" fmla="*/ 1357126 w 1878869"/>
                  <a:gd name="connsiteY350" fmla="*/ 204750 h 2359692"/>
                  <a:gd name="connsiteX351" fmla="*/ 1571769 w 1878869"/>
                  <a:gd name="connsiteY351" fmla="*/ 389065 h 2359692"/>
                  <a:gd name="connsiteX352" fmla="*/ 1582542 w 1878869"/>
                  <a:gd name="connsiteY352" fmla="*/ 415082 h 2359692"/>
                  <a:gd name="connsiteX353" fmla="*/ 1593955 w 1878869"/>
                  <a:gd name="connsiteY353" fmla="*/ 477731 h 2359692"/>
                  <a:gd name="connsiteX354" fmla="*/ 1623683 w 1878869"/>
                  <a:gd name="connsiteY354" fmla="*/ 531442 h 2359692"/>
                  <a:gd name="connsiteX355" fmla="*/ 1633939 w 1878869"/>
                  <a:gd name="connsiteY355" fmla="*/ 558696 h 2359692"/>
                  <a:gd name="connsiteX356" fmla="*/ 1629151 w 1878869"/>
                  <a:gd name="connsiteY356" fmla="*/ 562806 h 2359692"/>
                  <a:gd name="connsiteX357" fmla="*/ 1594953 w 1878869"/>
                  <a:gd name="connsiteY357" fmla="*/ 569270 h 2359692"/>
                  <a:gd name="connsiteX358" fmla="*/ 1564706 w 1878869"/>
                  <a:gd name="connsiteY358" fmla="*/ 580643 h 2359692"/>
                  <a:gd name="connsiteX359" fmla="*/ 1568098 w 1878869"/>
                  <a:gd name="connsiteY359" fmla="*/ 587706 h 2359692"/>
                  <a:gd name="connsiteX360" fmla="*/ 1604370 w 1878869"/>
                  <a:gd name="connsiteY360" fmla="*/ 603707 h 2359692"/>
                  <a:gd name="connsiteX361" fmla="*/ 1610954 w 1878869"/>
                  <a:gd name="connsiteY361" fmla="*/ 612486 h 2359692"/>
                  <a:gd name="connsiteX362" fmla="*/ 1600021 w 1878869"/>
                  <a:gd name="connsiteY362" fmla="*/ 624816 h 2359692"/>
                  <a:gd name="connsiteX363" fmla="*/ 1566900 w 1878869"/>
                  <a:gd name="connsiteY363" fmla="*/ 625176 h 2359692"/>
                  <a:gd name="connsiteX364" fmla="*/ 1560675 w 1878869"/>
                  <a:gd name="connsiteY364" fmla="*/ 633037 h 2359692"/>
                  <a:gd name="connsiteX365" fmla="*/ 1569574 w 1878869"/>
                  <a:gd name="connsiteY365" fmla="*/ 668112 h 2359692"/>
                  <a:gd name="connsiteX366" fmla="*/ 1576836 w 1878869"/>
                  <a:gd name="connsiteY366" fmla="*/ 697721 h 2359692"/>
                  <a:gd name="connsiteX367" fmla="*/ 1592000 w 1878869"/>
                  <a:gd name="connsiteY367" fmla="*/ 748917 h 2359692"/>
                  <a:gd name="connsiteX368" fmla="*/ 1606725 w 1878869"/>
                  <a:gd name="connsiteY368" fmla="*/ 774735 h 2359692"/>
                  <a:gd name="connsiteX369" fmla="*/ 1631185 w 1878869"/>
                  <a:gd name="connsiteY369" fmla="*/ 806498 h 2359692"/>
                  <a:gd name="connsiteX370" fmla="*/ 1635056 w 1878869"/>
                  <a:gd name="connsiteY370" fmla="*/ 822579 h 2359692"/>
                  <a:gd name="connsiteX371" fmla="*/ 1621369 w 1878869"/>
                  <a:gd name="connsiteY371" fmla="*/ 865236 h 2359692"/>
                  <a:gd name="connsiteX372" fmla="*/ 1593477 w 1878869"/>
                  <a:gd name="connsiteY372" fmla="*/ 899872 h 2359692"/>
                  <a:gd name="connsiteX373" fmla="*/ 1586493 w 1878869"/>
                  <a:gd name="connsiteY373" fmla="*/ 899035 h 2359692"/>
                  <a:gd name="connsiteX374" fmla="*/ 1553652 w 1878869"/>
                  <a:gd name="connsiteY374" fmla="*/ 878724 h 2359692"/>
                  <a:gd name="connsiteX375" fmla="*/ 1548226 w 1878869"/>
                  <a:gd name="connsiteY375" fmla="*/ 869865 h 2359692"/>
                  <a:gd name="connsiteX376" fmla="*/ 1528713 w 1878869"/>
                  <a:gd name="connsiteY376" fmla="*/ 834391 h 2359692"/>
                  <a:gd name="connsiteX377" fmla="*/ 1527037 w 1878869"/>
                  <a:gd name="connsiteY377" fmla="*/ 789778 h 2359692"/>
                  <a:gd name="connsiteX378" fmla="*/ 1540604 w 1878869"/>
                  <a:gd name="connsiteY378" fmla="*/ 740138 h 2359692"/>
                  <a:gd name="connsiteX379" fmla="*/ 1532942 w 1878869"/>
                  <a:gd name="connsiteY379" fmla="*/ 732277 h 2359692"/>
                  <a:gd name="connsiteX380" fmla="*/ 1481187 w 1878869"/>
                  <a:gd name="connsiteY380" fmla="*/ 722900 h 2359692"/>
                  <a:gd name="connsiteX381" fmla="*/ 1463669 w 1878869"/>
                  <a:gd name="connsiteY381" fmla="*/ 699317 h 2359692"/>
                  <a:gd name="connsiteX382" fmla="*/ 1465066 w 1878869"/>
                  <a:gd name="connsiteY382" fmla="*/ 670666 h 2359692"/>
                  <a:gd name="connsiteX383" fmla="*/ 1456487 w 1878869"/>
                  <a:gd name="connsiteY383" fmla="*/ 627689 h 2359692"/>
                  <a:gd name="connsiteX384" fmla="*/ 1445912 w 1878869"/>
                  <a:gd name="connsiteY384" fmla="*/ 608376 h 2359692"/>
                  <a:gd name="connsiteX385" fmla="*/ 1416463 w 1878869"/>
                  <a:gd name="connsiteY385" fmla="*/ 575655 h 2359692"/>
                  <a:gd name="connsiteX386" fmla="*/ 1400901 w 1878869"/>
                  <a:gd name="connsiteY386" fmla="*/ 554745 h 2359692"/>
                  <a:gd name="connsiteX387" fmla="*/ 1389089 w 1878869"/>
                  <a:gd name="connsiteY387" fmla="*/ 490899 h 2359692"/>
                  <a:gd name="connsiteX388" fmla="*/ 1381827 w 1878869"/>
                  <a:gd name="connsiteY388" fmla="*/ 471666 h 2359692"/>
                  <a:gd name="connsiteX389" fmla="*/ 1353136 w 1878869"/>
                  <a:gd name="connsiteY389" fmla="*/ 429807 h 2359692"/>
                  <a:gd name="connsiteX390" fmla="*/ 1342282 w 1878869"/>
                  <a:gd name="connsiteY390" fmla="*/ 393175 h 2359692"/>
                  <a:gd name="connsiteX391" fmla="*/ 1326879 w 1878869"/>
                  <a:gd name="connsiteY391" fmla="*/ 375897 h 2359692"/>
                  <a:gd name="connsiteX392" fmla="*/ 1262315 w 1878869"/>
                  <a:gd name="connsiteY392" fmla="*/ 342897 h 2359692"/>
                  <a:gd name="connsiteX393" fmla="*/ 1243600 w 1878869"/>
                  <a:gd name="connsiteY393" fmla="*/ 348922 h 2359692"/>
                  <a:gd name="connsiteX394" fmla="*/ 1247032 w 1878869"/>
                  <a:gd name="connsiteY394" fmla="*/ 362010 h 2359692"/>
                  <a:gd name="connsiteX395" fmla="*/ 1245196 w 1878869"/>
                  <a:gd name="connsiteY395" fmla="*/ 380007 h 2359692"/>
                  <a:gd name="connsiteX396" fmla="*/ 1244359 w 1878869"/>
                  <a:gd name="connsiteY396" fmla="*/ 380725 h 2359692"/>
                  <a:gd name="connsiteX397" fmla="*/ 1230672 w 1878869"/>
                  <a:gd name="connsiteY397" fmla="*/ 393375 h 2359692"/>
                  <a:gd name="connsiteX398" fmla="*/ 1248668 w 1878869"/>
                  <a:gd name="connsiteY398" fmla="*/ 400917 h 2359692"/>
                  <a:gd name="connsiteX399" fmla="*/ 1263433 w 1878869"/>
                  <a:gd name="connsiteY399" fmla="*/ 407780 h 2359692"/>
                  <a:gd name="connsiteX400" fmla="*/ 1347949 w 1878869"/>
                  <a:gd name="connsiteY400" fmla="*/ 469990 h 2359692"/>
                  <a:gd name="connsiteX401" fmla="*/ 1327598 w 1878869"/>
                  <a:gd name="connsiteY401" fmla="*/ 480844 h 2359692"/>
                  <a:gd name="connsiteX402" fmla="*/ 1309003 w 1878869"/>
                  <a:gd name="connsiteY402" fmla="*/ 499439 h 2359692"/>
                  <a:gd name="connsiteX403" fmla="*/ 1293400 w 1878869"/>
                  <a:gd name="connsiteY403" fmla="*/ 507739 h 2359692"/>
                  <a:gd name="connsiteX404" fmla="*/ 1237654 w 1878869"/>
                  <a:gd name="connsiteY404" fmla="*/ 485113 h 2359692"/>
                  <a:gd name="connsiteX405" fmla="*/ 1230392 w 1878869"/>
                  <a:gd name="connsiteY405" fmla="*/ 477013 h 2359692"/>
                  <a:gd name="connsiteX406" fmla="*/ 1131670 w 1878869"/>
                  <a:gd name="connsiteY406" fmla="*/ 389864 h 2359692"/>
                  <a:gd name="connsiteX407" fmla="*/ 1090410 w 1878869"/>
                  <a:gd name="connsiteY407" fmla="*/ 368874 h 2359692"/>
                  <a:gd name="connsiteX408" fmla="*/ 1066547 w 1878869"/>
                  <a:gd name="connsiteY408" fmla="*/ 340462 h 2359692"/>
                  <a:gd name="connsiteX409" fmla="*/ 1070019 w 1878869"/>
                  <a:gd name="connsiteY409" fmla="*/ 322147 h 2359692"/>
                  <a:gd name="connsiteX410" fmla="*/ 1132907 w 1878869"/>
                  <a:gd name="connsiteY410" fmla="*/ 303911 h 2359692"/>
                  <a:gd name="connsiteX411" fmla="*/ 1147512 w 1878869"/>
                  <a:gd name="connsiteY411" fmla="*/ 296528 h 2359692"/>
                  <a:gd name="connsiteX412" fmla="*/ 1133506 w 1878869"/>
                  <a:gd name="connsiteY412" fmla="*/ 269394 h 2359692"/>
                  <a:gd name="connsiteX413" fmla="*/ 1120936 w 1878869"/>
                  <a:gd name="connsiteY413" fmla="*/ 265284 h 2359692"/>
                  <a:gd name="connsiteX414" fmla="*/ 1111160 w 1878869"/>
                  <a:gd name="connsiteY414" fmla="*/ 269155 h 2359692"/>
                  <a:gd name="connsiteX415" fmla="*/ 1095837 w 1878869"/>
                  <a:gd name="connsiteY415" fmla="*/ 277973 h 2359692"/>
                  <a:gd name="connsiteX416" fmla="*/ 1092525 w 1878869"/>
                  <a:gd name="connsiteY416" fmla="*/ 278013 h 2359692"/>
                  <a:gd name="connsiteX417" fmla="*/ 1074368 w 1878869"/>
                  <a:gd name="connsiteY417" fmla="*/ 277295 h 2359692"/>
                  <a:gd name="connsiteX418" fmla="*/ 1076883 w 1878869"/>
                  <a:gd name="connsiteY418" fmla="*/ 260296 h 2359692"/>
                  <a:gd name="connsiteX419" fmla="*/ 1071615 w 1878869"/>
                  <a:gd name="connsiteY419" fmla="*/ 251118 h 2359692"/>
                  <a:gd name="connsiteX420" fmla="*/ 1037657 w 1878869"/>
                  <a:gd name="connsiteY420" fmla="*/ 223664 h 2359692"/>
                  <a:gd name="connsiteX421" fmla="*/ 1020418 w 1878869"/>
                  <a:gd name="connsiteY421" fmla="*/ 210257 h 2359692"/>
                  <a:gd name="connsiteX422" fmla="*/ 926685 w 1878869"/>
                  <a:gd name="connsiteY422" fmla="*/ 147967 h 2359692"/>
                  <a:gd name="connsiteX423" fmla="*/ 895280 w 1878869"/>
                  <a:gd name="connsiteY423" fmla="*/ 152596 h 2359692"/>
                  <a:gd name="connsiteX424" fmla="*/ 878202 w 1878869"/>
                  <a:gd name="connsiteY424" fmla="*/ 167280 h 2359692"/>
                  <a:gd name="connsiteX425" fmla="*/ 839734 w 1878869"/>
                  <a:gd name="connsiteY425" fmla="*/ 167121 h 2359692"/>
                  <a:gd name="connsiteX426" fmla="*/ 791251 w 1878869"/>
                  <a:gd name="connsiteY426" fmla="*/ 159419 h 2359692"/>
                  <a:gd name="connsiteX427" fmla="*/ 764835 w 1878869"/>
                  <a:gd name="connsiteY427" fmla="*/ 161454 h 2359692"/>
                  <a:gd name="connsiteX428" fmla="*/ 747237 w 1878869"/>
                  <a:gd name="connsiteY428" fmla="*/ 166921 h 2359692"/>
                  <a:gd name="connsiteX429" fmla="*/ 679960 w 1878869"/>
                  <a:gd name="connsiteY429" fmla="*/ 183242 h 2359692"/>
                  <a:gd name="connsiteX430" fmla="*/ 622817 w 1878869"/>
                  <a:gd name="connsiteY430" fmla="*/ 172508 h 2359692"/>
                  <a:gd name="connsiteX431" fmla="*/ 607295 w 1878869"/>
                  <a:gd name="connsiteY431" fmla="*/ 154630 h 2359692"/>
                  <a:gd name="connsiteX432" fmla="*/ 593807 w 1878869"/>
                  <a:gd name="connsiteY432" fmla="*/ 143218 h 2359692"/>
                  <a:gd name="connsiteX433" fmla="*/ 577287 w 1878869"/>
                  <a:gd name="connsiteY433" fmla="*/ 142181 h 2359692"/>
                  <a:gd name="connsiteX434" fmla="*/ 541174 w 1878869"/>
                  <a:gd name="connsiteY434" fmla="*/ 154750 h 2359692"/>
                  <a:gd name="connsiteX435" fmla="*/ 530440 w 1878869"/>
                  <a:gd name="connsiteY435" fmla="*/ 159140 h 2359692"/>
                  <a:gd name="connsiteX436" fmla="*/ 450912 w 1878869"/>
                  <a:gd name="connsiteY436" fmla="*/ 170512 h 2359692"/>
                  <a:gd name="connsiteX437" fmla="*/ 441175 w 1878869"/>
                  <a:gd name="connsiteY437" fmla="*/ 181925 h 2359692"/>
                  <a:gd name="connsiteX438" fmla="*/ 412524 w 1878869"/>
                  <a:gd name="connsiteY438" fmla="*/ 213409 h 2359692"/>
                  <a:gd name="connsiteX439" fmla="*/ 378527 w 1878869"/>
                  <a:gd name="connsiteY439" fmla="*/ 217240 h 2359692"/>
                  <a:gd name="connsiteX440" fmla="*/ 366316 w 1878869"/>
                  <a:gd name="connsiteY440" fmla="*/ 221709 h 2359692"/>
                  <a:gd name="connsiteX441" fmla="*/ 355422 w 1878869"/>
                  <a:gd name="connsiteY441" fmla="*/ 250719 h 2359692"/>
                  <a:gd name="connsiteX442" fmla="*/ 351432 w 1878869"/>
                  <a:gd name="connsiteY442" fmla="*/ 261293 h 2359692"/>
                  <a:gd name="connsiteX443" fmla="*/ 315997 w 1878869"/>
                  <a:gd name="connsiteY443" fmla="*/ 271509 h 2359692"/>
                  <a:gd name="connsiteX444" fmla="*/ 299637 w 1878869"/>
                  <a:gd name="connsiteY444" fmla="*/ 273743 h 2359692"/>
                  <a:gd name="connsiteX445" fmla="*/ 274378 w 1878869"/>
                  <a:gd name="connsiteY445" fmla="*/ 300678 h 2359692"/>
                  <a:gd name="connsiteX446" fmla="*/ 254705 w 1878869"/>
                  <a:gd name="connsiteY446" fmla="*/ 337270 h 2359692"/>
                  <a:gd name="connsiteX447" fmla="*/ 216517 w 1878869"/>
                  <a:gd name="connsiteY447" fmla="*/ 375338 h 2359692"/>
                  <a:gd name="connsiteX448" fmla="*/ 187786 w 1878869"/>
                  <a:gd name="connsiteY448" fmla="*/ 402752 h 2359692"/>
                  <a:gd name="connsiteX449" fmla="*/ 140101 w 1878869"/>
                  <a:gd name="connsiteY449" fmla="*/ 421667 h 2359692"/>
                  <a:gd name="connsiteX450" fmla="*/ 159375 w 1878869"/>
                  <a:gd name="connsiteY450" fmla="*/ 391898 h 2359692"/>
                  <a:gd name="connsiteX451" fmla="*/ 158537 w 1878869"/>
                  <a:gd name="connsiteY451" fmla="*/ 369073 h 2359692"/>
                  <a:gd name="connsiteX452" fmla="*/ 145010 w 1878869"/>
                  <a:gd name="connsiteY452" fmla="*/ 365522 h 2359692"/>
                  <a:gd name="connsiteX453" fmla="*/ 115880 w 1878869"/>
                  <a:gd name="connsiteY453" fmla="*/ 350518 h 2359692"/>
                  <a:gd name="connsiteX454" fmla="*/ 114643 w 1878869"/>
                  <a:gd name="connsiteY454" fmla="*/ 348683 h 2359692"/>
                  <a:gd name="connsiteX455" fmla="*/ 119232 w 1878869"/>
                  <a:gd name="connsiteY455" fmla="*/ 298125 h 2359692"/>
                  <a:gd name="connsiteX456" fmla="*/ 161091 w 1878869"/>
                  <a:gd name="connsiteY456" fmla="*/ 274462 h 2359692"/>
                  <a:gd name="connsiteX457" fmla="*/ 165042 w 1878869"/>
                  <a:gd name="connsiteY457" fmla="*/ 272986 h 2359692"/>
                  <a:gd name="connsiteX458" fmla="*/ 183876 w 1878869"/>
                  <a:gd name="connsiteY458" fmla="*/ 223185 h 2359692"/>
                  <a:gd name="connsiteX459" fmla="*/ 201833 w 1878869"/>
                  <a:gd name="connsiteY459" fmla="*/ 188190 h 2359692"/>
                  <a:gd name="connsiteX460" fmla="*/ 239542 w 1878869"/>
                  <a:gd name="connsiteY460" fmla="*/ 170034 h 2359692"/>
                  <a:gd name="connsiteX461" fmla="*/ 247881 w 1878869"/>
                  <a:gd name="connsiteY461" fmla="*/ 157304 h 2359692"/>
                  <a:gd name="connsiteX462" fmla="*/ 248400 w 1878869"/>
                  <a:gd name="connsiteY462" fmla="*/ 140784 h 2359692"/>
                  <a:gd name="connsiteX463" fmla="*/ 241656 w 1878869"/>
                  <a:gd name="connsiteY463" fmla="*/ 111734 h 2359692"/>
                  <a:gd name="connsiteX464" fmla="*/ 215081 w 1878869"/>
                  <a:gd name="connsiteY464" fmla="*/ 93379 h 2359692"/>
                  <a:gd name="connsiteX465" fmla="*/ 252470 w 1878869"/>
                  <a:gd name="connsiteY465" fmla="*/ 79771 h 2359692"/>
                  <a:gd name="connsiteX466" fmla="*/ 415717 w 1878869"/>
                  <a:gd name="connsiteY466" fmla="*/ 30450 h 2359692"/>
                  <a:gd name="connsiteX467" fmla="*/ 562563 w 1878869"/>
                  <a:gd name="connsiteY467" fmla="*/ 7226 h 2359692"/>
                  <a:gd name="connsiteX468" fmla="*/ 691048 w 1878869"/>
                  <a:gd name="connsiteY468" fmla="*/ 24 h 23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Lst>
                <a:rect l="l" t="t" r="r" b="b"/>
                <a:pathLst>
                  <a:path w="1878869" h="2359692">
                    <a:moveTo>
                      <a:pt x="848114" y="1699384"/>
                    </a:moveTo>
                    <a:cubicBezTo>
                      <a:pt x="855656" y="1697589"/>
                      <a:pt x="861801" y="1700582"/>
                      <a:pt x="868186" y="1703335"/>
                    </a:cubicBezTo>
                    <a:cubicBezTo>
                      <a:pt x="869183" y="1703774"/>
                      <a:pt x="870859" y="1704692"/>
                      <a:pt x="870779" y="1705131"/>
                    </a:cubicBezTo>
                    <a:cubicBezTo>
                      <a:pt x="867946" y="1723287"/>
                      <a:pt x="886302" y="1721132"/>
                      <a:pt x="893804" y="1729272"/>
                    </a:cubicBezTo>
                    <a:cubicBezTo>
                      <a:pt x="894083" y="1729592"/>
                      <a:pt x="894123" y="1729951"/>
                      <a:pt x="894722" y="1731268"/>
                    </a:cubicBezTo>
                    <a:cubicBezTo>
                      <a:pt x="865033" y="1739129"/>
                      <a:pt x="836383" y="1739448"/>
                      <a:pt x="808170" y="1726639"/>
                    </a:cubicBezTo>
                    <a:cubicBezTo>
                      <a:pt x="802424" y="1724045"/>
                      <a:pt x="800828" y="1721132"/>
                      <a:pt x="800988" y="1715067"/>
                    </a:cubicBezTo>
                    <a:cubicBezTo>
                      <a:pt x="801227" y="1708123"/>
                      <a:pt x="805337" y="1707924"/>
                      <a:pt x="810286" y="1707046"/>
                    </a:cubicBezTo>
                    <a:cubicBezTo>
                      <a:pt x="822935" y="1704771"/>
                      <a:pt x="835584" y="1702337"/>
                      <a:pt x="848114" y="1699384"/>
                    </a:cubicBezTo>
                    <a:close/>
                    <a:moveTo>
                      <a:pt x="626249" y="1653335"/>
                    </a:moveTo>
                    <a:cubicBezTo>
                      <a:pt x="654102" y="1660039"/>
                      <a:pt x="681515" y="1668059"/>
                      <a:pt x="708890" y="1676319"/>
                    </a:cubicBezTo>
                    <a:cubicBezTo>
                      <a:pt x="717908" y="1679033"/>
                      <a:pt x="727764" y="1679951"/>
                      <a:pt x="737262" y="1679911"/>
                    </a:cubicBezTo>
                    <a:cubicBezTo>
                      <a:pt x="753183" y="1679831"/>
                      <a:pt x="765912" y="1688171"/>
                      <a:pt x="779679" y="1693838"/>
                    </a:cubicBezTo>
                    <a:cubicBezTo>
                      <a:pt x="782233" y="1694875"/>
                      <a:pt x="784787" y="1696790"/>
                      <a:pt x="782752" y="1699623"/>
                    </a:cubicBezTo>
                    <a:cubicBezTo>
                      <a:pt x="779719" y="1703853"/>
                      <a:pt x="779839" y="1710877"/>
                      <a:pt x="772935" y="1711874"/>
                    </a:cubicBezTo>
                    <a:cubicBezTo>
                      <a:pt x="762401" y="1713430"/>
                      <a:pt x="751826" y="1714707"/>
                      <a:pt x="741252" y="1716264"/>
                    </a:cubicBezTo>
                    <a:cubicBezTo>
                      <a:pt x="737062" y="1716862"/>
                      <a:pt x="734428" y="1714348"/>
                      <a:pt x="731356" y="1712393"/>
                    </a:cubicBezTo>
                    <a:cubicBezTo>
                      <a:pt x="716551" y="1702936"/>
                      <a:pt x="702625" y="1692401"/>
                      <a:pt x="687022" y="1683821"/>
                    </a:cubicBezTo>
                    <a:cubicBezTo>
                      <a:pt x="659728" y="1668818"/>
                      <a:pt x="630040" y="1665585"/>
                      <a:pt x="598077" y="1660318"/>
                    </a:cubicBezTo>
                    <a:cubicBezTo>
                      <a:pt x="608132" y="1654372"/>
                      <a:pt x="615555" y="1650781"/>
                      <a:pt x="626249" y="1653335"/>
                    </a:cubicBezTo>
                    <a:close/>
                    <a:moveTo>
                      <a:pt x="976644" y="1025170"/>
                    </a:moveTo>
                    <a:cubicBezTo>
                      <a:pt x="999469" y="1046718"/>
                      <a:pt x="1024568" y="1065273"/>
                      <a:pt x="1048151" y="1085664"/>
                    </a:cubicBezTo>
                    <a:cubicBezTo>
                      <a:pt x="1049269" y="1086622"/>
                      <a:pt x="1050705" y="1087420"/>
                      <a:pt x="1051384" y="1088657"/>
                    </a:cubicBezTo>
                    <a:cubicBezTo>
                      <a:pt x="1054257" y="1094004"/>
                      <a:pt x="1060202" y="1099591"/>
                      <a:pt x="1057848" y="1105177"/>
                    </a:cubicBezTo>
                    <a:cubicBezTo>
                      <a:pt x="1056053" y="1109447"/>
                      <a:pt x="1048471" y="1106095"/>
                      <a:pt x="1043562" y="1107013"/>
                    </a:cubicBezTo>
                    <a:cubicBezTo>
                      <a:pt x="1021336" y="1111163"/>
                      <a:pt x="1004856" y="1103501"/>
                      <a:pt x="992526" y="1084387"/>
                    </a:cubicBezTo>
                    <a:cubicBezTo>
                      <a:pt x="987218" y="1076207"/>
                      <a:pt x="979916" y="1069543"/>
                      <a:pt x="976085" y="1059966"/>
                    </a:cubicBezTo>
                    <a:cubicBezTo>
                      <a:pt x="970139" y="1045242"/>
                      <a:pt x="969581" y="1041052"/>
                      <a:pt x="976644" y="1025170"/>
                    </a:cubicBezTo>
                    <a:close/>
                    <a:moveTo>
                      <a:pt x="656018" y="705342"/>
                    </a:moveTo>
                    <a:cubicBezTo>
                      <a:pt x="657854" y="704185"/>
                      <a:pt x="659171" y="704903"/>
                      <a:pt x="660168" y="706579"/>
                    </a:cubicBezTo>
                    <a:cubicBezTo>
                      <a:pt x="659450" y="707218"/>
                      <a:pt x="658771" y="707816"/>
                      <a:pt x="658053" y="708455"/>
                    </a:cubicBezTo>
                    <a:cubicBezTo>
                      <a:pt x="657375" y="707417"/>
                      <a:pt x="656696" y="706380"/>
                      <a:pt x="656018" y="705342"/>
                    </a:cubicBezTo>
                    <a:close/>
                    <a:moveTo>
                      <a:pt x="637621" y="632677"/>
                    </a:moveTo>
                    <a:cubicBezTo>
                      <a:pt x="670861" y="638903"/>
                      <a:pt x="697717" y="659293"/>
                      <a:pt x="727724" y="672581"/>
                    </a:cubicBezTo>
                    <a:cubicBezTo>
                      <a:pt x="743207" y="679444"/>
                      <a:pt x="753422" y="689740"/>
                      <a:pt x="758091" y="705821"/>
                    </a:cubicBezTo>
                    <a:cubicBezTo>
                      <a:pt x="762680" y="721663"/>
                      <a:pt x="773933" y="731958"/>
                      <a:pt x="788897" y="736387"/>
                    </a:cubicBezTo>
                    <a:cubicBezTo>
                      <a:pt x="811682" y="743131"/>
                      <a:pt x="823015" y="760010"/>
                      <a:pt x="832711" y="779443"/>
                    </a:cubicBezTo>
                    <a:cubicBezTo>
                      <a:pt x="834667" y="783354"/>
                      <a:pt x="833909" y="785548"/>
                      <a:pt x="831155" y="787943"/>
                    </a:cubicBezTo>
                    <a:cubicBezTo>
                      <a:pt x="819503" y="798118"/>
                      <a:pt x="813957" y="811327"/>
                      <a:pt x="812440" y="826370"/>
                    </a:cubicBezTo>
                    <a:cubicBezTo>
                      <a:pt x="811922" y="831558"/>
                      <a:pt x="809248" y="834071"/>
                      <a:pt x="804260" y="835229"/>
                    </a:cubicBezTo>
                    <a:cubicBezTo>
                      <a:pt x="793366" y="837743"/>
                      <a:pt x="783430" y="838461"/>
                      <a:pt x="772297" y="833314"/>
                    </a:cubicBezTo>
                    <a:cubicBezTo>
                      <a:pt x="747676" y="821981"/>
                      <a:pt x="721539" y="814758"/>
                      <a:pt x="691492" y="811286"/>
                    </a:cubicBezTo>
                    <a:cubicBezTo>
                      <a:pt x="695322" y="808294"/>
                      <a:pt x="696559" y="806897"/>
                      <a:pt x="698116" y="806179"/>
                    </a:cubicBezTo>
                    <a:cubicBezTo>
                      <a:pt x="723295" y="794846"/>
                      <a:pt x="728881" y="773777"/>
                      <a:pt x="727565" y="748718"/>
                    </a:cubicBezTo>
                    <a:cubicBezTo>
                      <a:pt x="727046" y="738821"/>
                      <a:pt x="711124" y="716236"/>
                      <a:pt x="701388" y="713363"/>
                    </a:cubicBezTo>
                    <a:cubicBezTo>
                      <a:pt x="682074" y="707737"/>
                      <a:pt x="662641" y="702589"/>
                      <a:pt x="644285" y="693890"/>
                    </a:cubicBezTo>
                    <a:cubicBezTo>
                      <a:pt x="626409" y="685430"/>
                      <a:pt x="619585" y="667314"/>
                      <a:pt x="607175" y="654145"/>
                    </a:cubicBezTo>
                    <a:cubicBezTo>
                      <a:pt x="606576" y="653507"/>
                      <a:pt x="606616" y="651991"/>
                      <a:pt x="606855" y="650993"/>
                    </a:cubicBezTo>
                    <a:cubicBezTo>
                      <a:pt x="608771" y="643252"/>
                      <a:pt x="629601" y="631161"/>
                      <a:pt x="637621" y="632677"/>
                    </a:cubicBezTo>
                    <a:close/>
                    <a:moveTo>
                      <a:pt x="1144399" y="569070"/>
                    </a:moveTo>
                    <a:cubicBezTo>
                      <a:pt x="1154216" y="568073"/>
                      <a:pt x="1161998" y="578408"/>
                      <a:pt x="1169739" y="584792"/>
                    </a:cubicBezTo>
                    <a:cubicBezTo>
                      <a:pt x="1174966" y="589062"/>
                      <a:pt x="1169140" y="594808"/>
                      <a:pt x="1168422" y="599916"/>
                    </a:cubicBezTo>
                    <a:cubicBezTo>
                      <a:pt x="1164870" y="624616"/>
                      <a:pt x="1151463" y="643770"/>
                      <a:pt x="1134344" y="661008"/>
                    </a:cubicBezTo>
                    <a:cubicBezTo>
                      <a:pt x="1129955" y="665438"/>
                      <a:pt x="1127121" y="666435"/>
                      <a:pt x="1120537" y="664320"/>
                    </a:cubicBezTo>
                    <a:cubicBezTo>
                      <a:pt x="1091567" y="655103"/>
                      <a:pt x="1090490" y="630921"/>
                      <a:pt x="1087936" y="606660"/>
                    </a:cubicBezTo>
                    <a:cubicBezTo>
                      <a:pt x="1086460" y="601392"/>
                      <a:pt x="1089333" y="599158"/>
                      <a:pt x="1094600" y="598240"/>
                    </a:cubicBezTo>
                    <a:cubicBezTo>
                      <a:pt x="1101862" y="596963"/>
                      <a:pt x="1107249" y="592933"/>
                      <a:pt x="1110681" y="586309"/>
                    </a:cubicBezTo>
                    <a:cubicBezTo>
                      <a:pt x="1117784" y="572701"/>
                      <a:pt x="1131990" y="570307"/>
                      <a:pt x="1144399" y="569070"/>
                    </a:cubicBezTo>
                    <a:close/>
                    <a:moveTo>
                      <a:pt x="2514" y="557698"/>
                    </a:moveTo>
                    <a:cubicBezTo>
                      <a:pt x="2075" y="558217"/>
                      <a:pt x="1596" y="558736"/>
                      <a:pt x="1117" y="559295"/>
                    </a:cubicBezTo>
                    <a:cubicBezTo>
                      <a:pt x="758" y="558815"/>
                      <a:pt x="359" y="558337"/>
                      <a:pt x="0" y="557858"/>
                    </a:cubicBezTo>
                    <a:cubicBezTo>
                      <a:pt x="838" y="557818"/>
                      <a:pt x="1676" y="557778"/>
                      <a:pt x="2514" y="557698"/>
                    </a:cubicBezTo>
                    <a:close/>
                    <a:moveTo>
                      <a:pt x="1302583" y="552430"/>
                    </a:moveTo>
                    <a:cubicBezTo>
                      <a:pt x="1305531" y="551034"/>
                      <a:pt x="1308564" y="550854"/>
                      <a:pt x="1311637" y="554585"/>
                    </a:cubicBezTo>
                    <a:cubicBezTo>
                      <a:pt x="1333464" y="581081"/>
                      <a:pt x="1365826" y="588424"/>
                      <a:pt x="1394916" y="601791"/>
                    </a:cubicBezTo>
                    <a:cubicBezTo>
                      <a:pt x="1405570" y="606700"/>
                      <a:pt x="1416863" y="610131"/>
                      <a:pt x="1426799" y="616715"/>
                    </a:cubicBezTo>
                    <a:cubicBezTo>
                      <a:pt x="1437613" y="623898"/>
                      <a:pt x="1441443" y="632558"/>
                      <a:pt x="1438051" y="645526"/>
                    </a:cubicBezTo>
                    <a:cubicBezTo>
                      <a:pt x="1436735" y="650554"/>
                      <a:pt x="1435538" y="655542"/>
                      <a:pt x="1436136" y="660729"/>
                    </a:cubicBezTo>
                    <a:cubicBezTo>
                      <a:pt x="1437094" y="669309"/>
                      <a:pt x="1433901" y="670625"/>
                      <a:pt x="1425961" y="668231"/>
                    </a:cubicBezTo>
                    <a:cubicBezTo>
                      <a:pt x="1405011" y="661926"/>
                      <a:pt x="1387055" y="649197"/>
                      <a:pt x="1366663" y="641735"/>
                    </a:cubicBezTo>
                    <a:cubicBezTo>
                      <a:pt x="1365985" y="641496"/>
                      <a:pt x="1365347" y="640937"/>
                      <a:pt x="1364669" y="640817"/>
                    </a:cubicBezTo>
                    <a:cubicBezTo>
                      <a:pt x="1359641" y="640019"/>
                      <a:pt x="1353136" y="632956"/>
                      <a:pt x="1350263" y="638702"/>
                    </a:cubicBezTo>
                    <a:cubicBezTo>
                      <a:pt x="1347670" y="643930"/>
                      <a:pt x="1349385" y="652429"/>
                      <a:pt x="1355411" y="657657"/>
                    </a:cubicBezTo>
                    <a:cubicBezTo>
                      <a:pt x="1361795" y="663203"/>
                      <a:pt x="1367821" y="669189"/>
                      <a:pt x="1374525" y="674336"/>
                    </a:cubicBezTo>
                    <a:cubicBezTo>
                      <a:pt x="1381428" y="679684"/>
                      <a:pt x="1383942" y="687026"/>
                      <a:pt x="1386935" y="695326"/>
                    </a:cubicBezTo>
                    <a:cubicBezTo>
                      <a:pt x="1377038" y="695605"/>
                      <a:pt x="1369617" y="693490"/>
                      <a:pt x="1361636" y="688223"/>
                    </a:cubicBezTo>
                    <a:cubicBezTo>
                      <a:pt x="1342881" y="675813"/>
                      <a:pt x="1332746" y="658974"/>
                      <a:pt x="1328915" y="637346"/>
                    </a:cubicBezTo>
                    <a:cubicBezTo>
                      <a:pt x="1325683" y="618910"/>
                      <a:pt x="1317542" y="602590"/>
                      <a:pt x="1306130" y="587785"/>
                    </a:cubicBezTo>
                    <a:cubicBezTo>
                      <a:pt x="1301182" y="581361"/>
                      <a:pt x="1296832" y="574497"/>
                      <a:pt x="1294438" y="566676"/>
                    </a:cubicBezTo>
                    <a:cubicBezTo>
                      <a:pt x="1293520" y="563763"/>
                      <a:pt x="1288213" y="560012"/>
                      <a:pt x="1294039" y="557578"/>
                    </a:cubicBezTo>
                    <a:cubicBezTo>
                      <a:pt x="1296772" y="556441"/>
                      <a:pt x="1299635" y="553827"/>
                      <a:pt x="1302583" y="552430"/>
                    </a:cubicBezTo>
                    <a:close/>
                    <a:moveTo>
                      <a:pt x="1665263" y="505903"/>
                    </a:moveTo>
                    <a:cubicBezTo>
                      <a:pt x="1675319" y="520548"/>
                      <a:pt x="1684896" y="534195"/>
                      <a:pt x="1694114" y="548041"/>
                    </a:cubicBezTo>
                    <a:cubicBezTo>
                      <a:pt x="1736252" y="611289"/>
                      <a:pt x="1769492" y="679205"/>
                      <a:pt x="1797983" y="749396"/>
                    </a:cubicBezTo>
                    <a:cubicBezTo>
                      <a:pt x="1817017" y="796322"/>
                      <a:pt x="1831941" y="844726"/>
                      <a:pt x="1844112" y="893927"/>
                    </a:cubicBezTo>
                    <a:cubicBezTo>
                      <a:pt x="1872564" y="1008929"/>
                      <a:pt x="1883298" y="1125648"/>
                      <a:pt x="1877232" y="1243883"/>
                    </a:cubicBezTo>
                    <a:cubicBezTo>
                      <a:pt x="1876275" y="1262597"/>
                      <a:pt x="1873880" y="1281232"/>
                      <a:pt x="1872803" y="1299947"/>
                    </a:cubicBezTo>
                    <a:cubicBezTo>
                      <a:pt x="1872444" y="1306611"/>
                      <a:pt x="1869650" y="1310083"/>
                      <a:pt x="1863705" y="1311839"/>
                    </a:cubicBezTo>
                    <a:cubicBezTo>
                      <a:pt x="1851773" y="1315270"/>
                      <a:pt x="1843912" y="1322852"/>
                      <a:pt x="1837727" y="1333706"/>
                    </a:cubicBezTo>
                    <a:cubicBezTo>
                      <a:pt x="1828270" y="1350266"/>
                      <a:pt x="1817097" y="1365869"/>
                      <a:pt x="1807082" y="1382109"/>
                    </a:cubicBezTo>
                    <a:cubicBezTo>
                      <a:pt x="1803889" y="1387297"/>
                      <a:pt x="1800457" y="1389132"/>
                      <a:pt x="1794472" y="1387616"/>
                    </a:cubicBezTo>
                    <a:cubicBezTo>
                      <a:pt x="1783817" y="1384862"/>
                      <a:pt x="1773044" y="1382548"/>
                      <a:pt x="1762269" y="1380234"/>
                    </a:cubicBezTo>
                    <a:cubicBezTo>
                      <a:pt x="1759237" y="1379595"/>
                      <a:pt x="1756842" y="1378238"/>
                      <a:pt x="1754808" y="1375964"/>
                    </a:cubicBezTo>
                    <a:cubicBezTo>
                      <a:pt x="1736492" y="1355573"/>
                      <a:pt x="1716979" y="1336659"/>
                      <a:pt x="1705446" y="1310522"/>
                    </a:cubicBezTo>
                    <a:cubicBezTo>
                      <a:pt x="1691002" y="1277801"/>
                      <a:pt x="1677673" y="1244840"/>
                      <a:pt x="1668974" y="1210204"/>
                    </a:cubicBezTo>
                    <a:cubicBezTo>
                      <a:pt x="1663069" y="1186740"/>
                      <a:pt x="1659797" y="1162519"/>
                      <a:pt x="1658879" y="1138537"/>
                    </a:cubicBezTo>
                    <a:cubicBezTo>
                      <a:pt x="1657442" y="1099990"/>
                      <a:pt x="1656804" y="1061243"/>
                      <a:pt x="1660475" y="1022736"/>
                    </a:cubicBezTo>
                    <a:cubicBezTo>
                      <a:pt x="1661752" y="1009209"/>
                      <a:pt x="1655567" y="998355"/>
                      <a:pt x="1650459" y="987262"/>
                    </a:cubicBezTo>
                    <a:cubicBezTo>
                      <a:pt x="1640124" y="964876"/>
                      <a:pt x="1631066" y="941971"/>
                      <a:pt x="1624482" y="918348"/>
                    </a:cubicBezTo>
                    <a:cubicBezTo>
                      <a:pt x="1620931" y="905619"/>
                      <a:pt x="1626317" y="892011"/>
                      <a:pt x="1632981" y="881836"/>
                    </a:cubicBezTo>
                    <a:cubicBezTo>
                      <a:pt x="1643795" y="865196"/>
                      <a:pt x="1646588" y="848556"/>
                      <a:pt x="1643077" y="829721"/>
                    </a:cubicBezTo>
                    <a:cubicBezTo>
                      <a:pt x="1641680" y="822180"/>
                      <a:pt x="1642199" y="814359"/>
                      <a:pt x="1645272" y="806937"/>
                    </a:cubicBezTo>
                    <a:cubicBezTo>
                      <a:pt x="1650260" y="794846"/>
                      <a:pt x="1648305" y="782236"/>
                      <a:pt x="1647387" y="769906"/>
                    </a:cubicBezTo>
                    <a:cubicBezTo>
                      <a:pt x="1645551" y="745605"/>
                      <a:pt x="1647227" y="721463"/>
                      <a:pt x="1649222" y="697242"/>
                    </a:cubicBezTo>
                    <a:cubicBezTo>
                      <a:pt x="1649701" y="691416"/>
                      <a:pt x="1650858" y="689141"/>
                      <a:pt x="1657522" y="689062"/>
                    </a:cubicBezTo>
                    <a:cubicBezTo>
                      <a:pt x="1666820" y="688981"/>
                      <a:pt x="1675479" y="690937"/>
                      <a:pt x="1683819" y="694169"/>
                    </a:cubicBezTo>
                    <a:cubicBezTo>
                      <a:pt x="1689765" y="696484"/>
                      <a:pt x="1691640" y="693970"/>
                      <a:pt x="1691480" y="689261"/>
                    </a:cubicBezTo>
                    <a:cubicBezTo>
                      <a:pt x="1691002" y="673499"/>
                      <a:pt x="1692398" y="657138"/>
                      <a:pt x="1688368" y="642254"/>
                    </a:cubicBezTo>
                    <a:cubicBezTo>
                      <a:pt x="1685534" y="631800"/>
                      <a:pt x="1675240" y="623340"/>
                      <a:pt x="1668017" y="614162"/>
                    </a:cubicBezTo>
                    <a:cubicBezTo>
                      <a:pt x="1661073" y="605503"/>
                      <a:pt x="1655168" y="596325"/>
                      <a:pt x="1649821" y="586669"/>
                    </a:cubicBezTo>
                    <a:cubicBezTo>
                      <a:pt x="1664266" y="583237"/>
                      <a:pt x="1673484" y="567914"/>
                      <a:pt x="1669653" y="553708"/>
                    </a:cubicBezTo>
                    <a:cubicBezTo>
                      <a:pt x="1665583" y="538585"/>
                      <a:pt x="1659637" y="523740"/>
                      <a:pt x="1665263" y="505903"/>
                    </a:cubicBezTo>
                    <a:close/>
                    <a:moveTo>
                      <a:pt x="252470" y="456128"/>
                    </a:moveTo>
                    <a:cubicBezTo>
                      <a:pt x="262456" y="456642"/>
                      <a:pt x="272422" y="459415"/>
                      <a:pt x="282119" y="464403"/>
                    </a:cubicBezTo>
                    <a:cubicBezTo>
                      <a:pt x="285631" y="466198"/>
                      <a:pt x="285989" y="469351"/>
                      <a:pt x="286748" y="472583"/>
                    </a:cubicBezTo>
                    <a:cubicBezTo>
                      <a:pt x="291297" y="492256"/>
                      <a:pt x="297003" y="511769"/>
                      <a:pt x="295048" y="532359"/>
                    </a:cubicBezTo>
                    <a:cubicBezTo>
                      <a:pt x="294409" y="538943"/>
                      <a:pt x="295925" y="544649"/>
                      <a:pt x="300555" y="549558"/>
                    </a:cubicBezTo>
                    <a:cubicBezTo>
                      <a:pt x="310929" y="560651"/>
                      <a:pt x="316157" y="575296"/>
                      <a:pt x="327888" y="585989"/>
                    </a:cubicBezTo>
                    <a:cubicBezTo>
                      <a:pt x="343052" y="599836"/>
                      <a:pt x="358894" y="612885"/>
                      <a:pt x="374695" y="625854"/>
                    </a:cubicBezTo>
                    <a:cubicBezTo>
                      <a:pt x="402987" y="649117"/>
                      <a:pt x="432636" y="670745"/>
                      <a:pt x="461367" y="693530"/>
                    </a:cubicBezTo>
                    <a:cubicBezTo>
                      <a:pt x="468988" y="699556"/>
                      <a:pt x="470904" y="697401"/>
                      <a:pt x="471742" y="689101"/>
                    </a:cubicBezTo>
                    <a:cubicBezTo>
                      <a:pt x="472380" y="682557"/>
                      <a:pt x="473497" y="676013"/>
                      <a:pt x="474973" y="669628"/>
                    </a:cubicBezTo>
                    <a:cubicBezTo>
                      <a:pt x="475811" y="665996"/>
                      <a:pt x="474295" y="663962"/>
                      <a:pt x="471941" y="662086"/>
                    </a:cubicBezTo>
                    <a:cubicBezTo>
                      <a:pt x="467950" y="658814"/>
                      <a:pt x="464160" y="655143"/>
                      <a:pt x="459730" y="652669"/>
                    </a:cubicBezTo>
                    <a:cubicBezTo>
                      <a:pt x="446682" y="645327"/>
                      <a:pt x="440856" y="634154"/>
                      <a:pt x="440218" y="619509"/>
                    </a:cubicBezTo>
                    <a:cubicBezTo>
                      <a:pt x="439738" y="608655"/>
                      <a:pt x="430002" y="604505"/>
                      <a:pt x="423139" y="599158"/>
                    </a:cubicBezTo>
                    <a:cubicBezTo>
                      <a:pt x="414878" y="592694"/>
                      <a:pt x="416595" y="589781"/>
                      <a:pt x="422979" y="582718"/>
                    </a:cubicBezTo>
                    <a:cubicBezTo>
                      <a:pt x="434631" y="569829"/>
                      <a:pt x="449675" y="574857"/>
                      <a:pt x="463162" y="572223"/>
                    </a:cubicBezTo>
                    <a:cubicBezTo>
                      <a:pt x="466833" y="571505"/>
                      <a:pt x="468430" y="575695"/>
                      <a:pt x="470066" y="578527"/>
                    </a:cubicBezTo>
                    <a:cubicBezTo>
                      <a:pt x="479123" y="594369"/>
                      <a:pt x="489459" y="608815"/>
                      <a:pt x="507934" y="614880"/>
                    </a:cubicBezTo>
                    <a:cubicBezTo>
                      <a:pt x="511685" y="616117"/>
                      <a:pt x="512842" y="619509"/>
                      <a:pt x="514399" y="623060"/>
                    </a:cubicBezTo>
                    <a:cubicBezTo>
                      <a:pt x="522938" y="642573"/>
                      <a:pt x="526849" y="662884"/>
                      <a:pt x="524375" y="683914"/>
                    </a:cubicBezTo>
                    <a:cubicBezTo>
                      <a:pt x="522818" y="697082"/>
                      <a:pt x="529961" y="703307"/>
                      <a:pt x="539498" y="709053"/>
                    </a:cubicBezTo>
                    <a:cubicBezTo>
                      <a:pt x="542092" y="710609"/>
                      <a:pt x="544167" y="711128"/>
                      <a:pt x="546362" y="708973"/>
                    </a:cubicBezTo>
                    <a:cubicBezTo>
                      <a:pt x="554183" y="701192"/>
                      <a:pt x="565396" y="696164"/>
                      <a:pt x="565675" y="682517"/>
                    </a:cubicBezTo>
                    <a:cubicBezTo>
                      <a:pt x="565795" y="676013"/>
                      <a:pt x="568588" y="669548"/>
                      <a:pt x="569107" y="663004"/>
                    </a:cubicBezTo>
                    <a:cubicBezTo>
                      <a:pt x="569745" y="655183"/>
                      <a:pt x="573775" y="653906"/>
                      <a:pt x="580719" y="653786"/>
                    </a:cubicBezTo>
                    <a:cubicBezTo>
                      <a:pt x="589178" y="653627"/>
                      <a:pt x="588380" y="659652"/>
                      <a:pt x="588420" y="664201"/>
                    </a:cubicBezTo>
                    <a:cubicBezTo>
                      <a:pt x="588580" y="677928"/>
                      <a:pt x="591492" y="691216"/>
                      <a:pt x="593967" y="704584"/>
                    </a:cubicBezTo>
                    <a:cubicBezTo>
                      <a:pt x="594845" y="709292"/>
                      <a:pt x="596800" y="711766"/>
                      <a:pt x="601828" y="713602"/>
                    </a:cubicBezTo>
                    <a:cubicBezTo>
                      <a:pt x="617270" y="719308"/>
                      <a:pt x="632274" y="723737"/>
                      <a:pt x="647836" y="714200"/>
                    </a:cubicBezTo>
                    <a:cubicBezTo>
                      <a:pt x="654740" y="709971"/>
                      <a:pt x="658371" y="715078"/>
                      <a:pt x="662322" y="719548"/>
                    </a:cubicBezTo>
                    <a:cubicBezTo>
                      <a:pt x="673654" y="732317"/>
                      <a:pt x="673335" y="732037"/>
                      <a:pt x="663679" y="745644"/>
                    </a:cubicBezTo>
                    <a:cubicBezTo>
                      <a:pt x="653343" y="760249"/>
                      <a:pt x="637262" y="767671"/>
                      <a:pt x="624054" y="778645"/>
                    </a:cubicBezTo>
                    <a:cubicBezTo>
                      <a:pt x="593568" y="803983"/>
                      <a:pt x="566393" y="832036"/>
                      <a:pt x="546960" y="866952"/>
                    </a:cubicBezTo>
                    <a:cubicBezTo>
                      <a:pt x="545085" y="870344"/>
                      <a:pt x="544845" y="873895"/>
                      <a:pt x="544566" y="877566"/>
                    </a:cubicBezTo>
                    <a:cubicBezTo>
                      <a:pt x="543488" y="890774"/>
                      <a:pt x="542411" y="903982"/>
                      <a:pt x="541054" y="917150"/>
                    </a:cubicBezTo>
                    <a:cubicBezTo>
                      <a:pt x="539857" y="929002"/>
                      <a:pt x="556298" y="951189"/>
                      <a:pt x="567790" y="954341"/>
                    </a:cubicBezTo>
                    <a:cubicBezTo>
                      <a:pt x="586504" y="959449"/>
                      <a:pt x="605658" y="962561"/>
                      <a:pt x="623735" y="970701"/>
                    </a:cubicBezTo>
                    <a:cubicBezTo>
                      <a:pt x="633671" y="975170"/>
                      <a:pt x="637342" y="981156"/>
                      <a:pt x="637222" y="990414"/>
                    </a:cubicBezTo>
                    <a:cubicBezTo>
                      <a:pt x="636704" y="1024452"/>
                      <a:pt x="660127" y="1043526"/>
                      <a:pt x="682353" y="1063278"/>
                    </a:cubicBezTo>
                    <a:cubicBezTo>
                      <a:pt x="687621" y="1067947"/>
                      <a:pt x="687940" y="1063079"/>
                      <a:pt x="688578" y="1059168"/>
                    </a:cubicBezTo>
                    <a:cubicBezTo>
                      <a:pt x="692449" y="1035984"/>
                      <a:pt x="697197" y="1012879"/>
                      <a:pt x="700031" y="989536"/>
                    </a:cubicBezTo>
                    <a:cubicBezTo>
                      <a:pt x="701268" y="979361"/>
                      <a:pt x="705777" y="971459"/>
                      <a:pt x="711084" y="963678"/>
                    </a:cubicBezTo>
                    <a:cubicBezTo>
                      <a:pt x="714316" y="958890"/>
                      <a:pt x="715194" y="955339"/>
                      <a:pt x="710445" y="951428"/>
                    </a:cubicBezTo>
                    <a:cubicBezTo>
                      <a:pt x="699233" y="942210"/>
                      <a:pt x="696559" y="930040"/>
                      <a:pt x="696719" y="916033"/>
                    </a:cubicBezTo>
                    <a:cubicBezTo>
                      <a:pt x="696919" y="898037"/>
                      <a:pt x="695362" y="880000"/>
                      <a:pt x="694923" y="862003"/>
                    </a:cubicBezTo>
                    <a:cubicBezTo>
                      <a:pt x="694604" y="848835"/>
                      <a:pt x="708251" y="839139"/>
                      <a:pt x="720462" y="844087"/>
                    </a:cubicBezTo>
                    <a:cubicBezTo>
                      <a:pt x="738458" y="851429"/>
                      <a:pt x="756335" y="859090"/>
                      <a:pt x="774012" y="867191"/>
                    </a:cubicBezTo>
                    <a:cubicBezTo>
                      <a:pt x="783430" y="871501"/>
                      <a:pt x="787340" y="881476"/>
                      <a:pt x="793525" y="889019"/>
                    </a:cubicBezTo>
                    <a:cubicBezTo>
                      <a:pt x="797955" y="894406"/>
                      <a:pt x="802344" y="897917"/>
                      <a:pt x="809686" y="898835"/>
                    </a:cubicBezTo>
                    <a:cubicBezTo>
                      <a:pt x="820940" y="900231"/>
                      <a:pt x="831993" y="903064"/>
                      <a:pt x="843485" y="903264"/>
                    </a:cubicBezTo>
                    <a:cubicBezTo>
                      <a:pt x="853541" y="903463"/>
                      <a:pt x="862120" y="907015"/>
                      <a:pt x="870500" y="913480"/>
                    </a:cubicBezTo>
                    <a:cubicBezTo>
                      <a:pt x="899949" y="936105"/>
                      <a:pt x="930196" y="957533"/>
                      <a:pt x="952502" y="988179"/>
                    </a:cubicBezTo>
                    <a:cubicBezTo>
                      <a:pt x="960563" y="999273"/>
                      <a:pt x="962718" y="1012361"/>
                      <a:pt x="968025" y="1024292"/>
                    </a:cubicBezTo>
                    <a:cubicBezTo>
                      <a:pt x="970299" y="1029400"/>
                      <a:pt x="957490" y="1049910"/>
                      <a:pt x="951863" y="1052424"/>
                    </a:cubicBezTo>
                    <a:cubicBezTo>
                      <a:pt x="936780" y="1059168"/>
                      <a:pt x="921537" y="1064276"/>
                      <a:pt x="904817" y="1066670"/>
                    </a:cubicBezTo>
                    <a:cubicBezTo>
                      <a:pt x="885504" y="1069423"/>
                      <a:pt x="869023" y="1081075"/>
                      <a:pt x="853142" y="1092129"/>
                    </a:cubicBezTo>
                    <a:cubicBezTo>
                      <a:pt x="845720" y="1097276"/>
                      <a:pt x="840413" y="1105377"/>
                      <a:pt x="833709" y="1111641"/>
                    </a:cubicBezTo>
                    <a:cubicBezTo>
                      <a:pt x="828242" y="1116789"/>
                      <a:pt x="829040" y="1122495"/>
                      <a:pt x="832112" y="1127643"/>
                    </a:cubicBezTo>
                    <a:cubicBezTo>
                      <a:pt x="836063" y="1134187"/>
                      <a:pt x="840572" y="1128082"/>
                      <a:pt x="844323" y="1126605"/>
                    </a:cubicBezTo>
                    <a:cubicBezTo>
                      <a:pt x="854977" y="1122455"/>
                      <a:pt x="865592" y="1117388"/>
                      <a:pt x="873014" y="1108609"/>
                    </a:cubicBezTo>
                    <a:cubicBezTo>
                      <a:pt x="881393" y="1098792"/>
                      <a:pt x="890372" y="1102105"/>
                      <a:pt x="899909" y="1104698"/>
                    </a:cubicBezTo>
                    <a:cubicBezTo>
                      <a:pt x="907012" y="1106614"/>
                      <a:pt x="905176" y="1112719"/>
                      <a:pt x="905735" y="1117428"/>
                    </a:cubicBezTo>
                    <a:cubicBezTo>
                      <a:pt x="907531" y="1132352"/>
                      <a:pt x="914235" y="1137739"/>
                      <a:pt x="929438" y="1135903"/>
                    </a:cubicBezTo>
                    <a:cubicBezTo>
                      <a:pt x="934546" y="1135304"/>
                      <a:pt x="939693" y="1134905"/>
                      <a:pt x="944761" y="1134027"/>
                    </a:cubicBezTo>
                    <a:cubicBezTo>
                      <a:pt x="959445" y="1131434"/>
                      <a:pt x="962159" y="1133429"/>
                      <a:pt x="965910" y="1147914"/>
                    </a:cubicBezTo>
                    <a:cubicBezTo>
                      <a:pt x="967027" y="1152303"/>
                      <a:pt x="964513" y="1152982"/>
                      <a:pt x="962079" y="1154378"/>
                    </a:cubicBezTo>
                    <a:cubicBezTo>
                      <a:pt x="949948" y="1161322"/>
                      <a:pt x="937977" y="1168504"/>
                      <a:pt x="925607" y="1175009"/>
                    </a:cubicBezTo>
                    <a:cubicBezTo>
                      <a:pt x="915072" y="1180515"/>
                      <a:pt x="905016" y="1186421"/>
                      <a:pt x="898273" y="1196597"/>
                    </a:cubicBezTo>
                    <a:cubicBezTo>
                      <a:pt x="894562" y="1202223"/>
                      <a:pt x="890851" y="1201385"/>
                      <a:pt x="885424" y="1198472"/>
                    </a:cubicBezTo>
                    <a:cubicBezTo>
                      <a:pt x="870061" y="1190172"/>
                      <a:pt x="854419" y="1195120"/>
                      <a:pt x="844722" y="1210284"/>
                    </a:cubicBezTo>
                    <a:cubicBezTo>
                      <a:pt x="835425" y="1224809"/>
                      <a:pt x="825249" y="1238855"/>
                      <a:pt x="820022" y="1255574"/>
                    </a:cubicBezTo>
                    <a:cubicBezTo>
                      <a:pt x="818984" y="1258926"/>
                      <a:pt x="817188" y="1261600"/>
                      <a:pt x="813637" y="1262557"/>
                    </a:cubicBezTo>
                    <a:cubicBezTo>
                      <a:pt x="792408" y="1268304"/>
                      <a:pt x="786462" y="1288176"/>
                      <a:pt x="777324" y="1304097"/>
                    </a:cubicBezTo>
                    <a:cubicBezTo>
                      <a:pt x="769743" y="1317265"/>
                      <a:pt x="765672" y="1332589"/>
                      <a:pt x="760964" y="1347233"/>
                    </a:cubicBezTo>
                    <a:cubicBezTo>
                      <a:pt x="757013" y="1359563"/>
                      <a:pt x="758490" y="1372692"/>
                      <a:pt x="757692" y="1385461"/>
                    </a:cubicBezTo>
                    <a:cubicBezTo>
                      <a:pt x="757253" y="1392763"/>
                      <a:pt x="754739" y="1397552"/>
                      <a:pt x="749432" y="1402260"/>
                    </a:cubicBezTo>
                    <a:cubicBezTo>
                      <a:pt x="731236" y="1418461"/>
                      <a:pt x="710845" y="1431709"/>
                      <a:pt x="691731" y="1446633"/>
                    </a:cubicBezTo>
                    <a:cubicBezTo>
                      <a:pt x="677446" y="1457767"/>
                      <a:pt x="669704" y="1473568"/>
                      <a:pt x="664078" y="1490328"/>
                    </a:cubicBezTo>
                    <a:cubicBezTo>
                      <a:pt x="661883" y="1496872"/>
                      <a:pt x="661484" y="1504015"/>
                      <a:pt x="659848" y="1510759"/>
                    </a:cubicBezTo>
                    <a:cubicBezTo>
                      <a:pt x="657533" y="1520376"/>
                      <a:pt x="660207" y="1529114"/>
                      <a:pt x="665115" y="1536975"/>
                    </a:cubicBezTo>
                    <a:cubicBezTo>
                      <a:pt x="673534" y="1550503"/>
                      <a:pt x="676089" y="1565667"/>
                      <a:pt x="678882" y="1580830"/>
                    </a:cubicBezTo>
                    <a:cubicBezTo>
                      <a:pt x="679520" y="1584222"/>
                      <a:pt x="681954" y="1589808"/>
                      <a:pt x="675171" y="1590088"/>
                    </a:cubicBezTo>
                    <a:cubicBezTo>
                      <a:pt x="669185" y="1590287"/>
                      <a:pt x="663399" y="1599465"/>
                      <a:pt x="657054" y="1589928"/>
                    </a:cubicBezTo>
                    <a:cubicBezTo>
                      <a:pt x="645083" y="1571852"/>
                      <a:pt x="632314" y="1554334"/>
                      <a:pt x="620343" y="1536218"/>
                    </a:cubicBezTo>
                    <a:cubicBezTo>
                      <a:pt x="615275" y="1528556"/>
                      <a:pt x="608931" y="1523887"/>
                      <a:pt x="600391" y="1520176"/>
                    </a:cubicBezTo>
                    <a:cubicBezTo>
                      <a:pt x="583711" y="1512953"/>
                      <a:pt x="566912" y="1508006"/>
                      <a:pt x="548676" y="1506689"/>
                    </a:cubicBezTo>
                    <a:cubicBezTo>
                      <a:pt x="538740" y="1505971"/>
                      <a:pt x="529961" y="1506609"/>
                      <a:pt x="521421" y="1512036"/>
                    </a:cubicBezTo>
                    <a:cubicBezTo>
                      <a:pt x="506298" y="1521652"/>
                      <a:pt x="491573" y="1522850"/>
                      <a:pt x="475133" y="1512874"/>
                    </a:cubicBezTo>
                    <a:cubicBezTo>
                      <a:pt x="462883" y="1505452"/>
                      <a:pt x="447759" y="1504374"/>
                      <a:pt x="433513" y="1506130"/>
                    </a:cubicBezTo>
                    <a:cubicBezTo>
                      <a:pt x="419707" y="1507846"/>
                      <a:pt x="406219" y="1511956"/>
                      <a:pt x="392532" y="1514709"/>
                    </a:cubicBezTo>
                    <a:cubicBezTo>
                      <a:pt x="388542" y="1515508"/>
                      <a:pt x="385908" y="1517702"/>
                      <a:pt x="383674" y="1520735"/>
                    </a:cubicBezTo>
                    <a:cubicBezTo>
                      <a:pt x="373379" y="1534621"/>
                      <a:pt x="363363" y="1548707"/>
                      <a:pt x="352868" y="1562434"/>
                    </a:cubicBezTo>
                    <a:cubicBezTo>
                      <a:pt x="348718" y="1567861"/>
                      <a:pt x="348878" y="1574086"/>
                      <a:pt x="347481" y="1580112"/>
                    </a:cubicBezTo>
                    <a:cubicBezTo>
                      <a:pt x="341895" y="1603854"/>
                      <a:pt x="344449" y="1627557"/>
                      <a:pt x="347242" y="1651340"/>
                    </a:cubicBezTo>
                    <a:cubicBezTo>
                      <a:pt x="347920" y="1656966"/>
                      <a:pt x="350554" y="1660717"/>
                      <a:pt x="354903" y="1664029"/>
                    </a:cubicBezTo>
                    <a:cubicBezTo>
                      <a:pt x="363083" y="1670294"/>
                      <a:pt x="371583" y="1676279"/>
                      <a:pt x="378845" y="1683542"/>
                    </a:cubicBezTo>
                    <a:cubicBezTo>
                      <a:pt x="391974" y="1696710"/>
                      <a:pt x="409133" y="1701100"/>
                      <a:pt x="425772" y="1706686"/>
                    </a:cubicBezTo>
                    <a:cubicBezTo>
                      <a:pt x="433594" y="1709320"/>
                      <a:pt x="456737" y="1700581"/>
                      <a:pt x="459371" y="1693079"/>
                    </a:cubicBezTo>
                    <a:cubicBezTo>
                      <a:pt x="465875" y="1674364"/>
                      <a:pt x="482516" y="1671012"/>
                      <a:pt x="497878" y="1665625"/>
                    </a:cubicBezTo>
                    <a:cubicBezTo>
                      <a:pt x="506178" y="1662712"/>
                      <a:pt x="511206" y="1670334"/>
                      <a:pt x="517710" y="1673087"/>
                    </a:cubicBezTo>
                    <a:cubicBezTo>
                      <a:pt x="525452" y="1676360"/>
                      <a:pt x="526609" y="1681627"/>
                      <a:pt x="525292" y="1689727"/>
                    </a:cubicBezTo>
                    <a:cubicBezTo>
                      <a:pt x="522300" y="1708203"/>
                      <a:pt x="519346" y="1726399"/>
                      <a:pt x="509131" y="1742759"/>
                    </a:cubicBezTo>
                    <a:cubicBezTo>
                      <a:pt x="503784" y="1751299"/>
                      <a:pt x="508692" y="1760157"/>
                      <a:pt x="511725" y="1768099"/>
                    </a:cubicBezTo>
                    <a:cubicBezTo>
                      <a:pt x="514239" y="1774682"/>
                      <a:pt x="521661" y="1771849"/>
                      <a:pt x="526489" y="1771251"/>
                    </a:cubicBezTo>
                    <a:cubicBezTo>
                      <a:pt x="549913" y="1768218"/>
                      <a:pt x="571780" y="1774882"/>
                      <a:pt x="593288" y="1782065"/>
                    </a:cubicBezTo>
                    <a:cubicBezTo>
                      <a:pt x="602546" y="1785137"/>
                      <a:pt x="610447" y="1792360"/>
                      <a:pt x="618707" y="1798106"/>
                    </a:cubicBezTo>
                    <a:cubicBezTo>
                      <a:pt x="622298" y="1800620"/>
                      <a:pt x="620622" y="1805448"/>
                      <a:pt x="620063" y="1808322"/>
                    </a:cubicBezTo>
                    <a:cubicBezTo>
                      <a:pt x="617231" y="1822847"/>
                      <a:pt x="616751" y="1837810"/>
                      <a:pt x="611125" y="1851817"/>
                    </a:cubicBezTo>
                    <a:cubicBezTo>
                      <a:pt x="607135" y="1861713"/>
                      <a:pt x="612642" y="1877275"/>
                      <a:pt x="621420" y="1883699"/>
                    </a:cubicBezTo>
                    <a:cubicBezTo>
                      <a:pt x="621700" y="1883899"/>
                      <a:pt x="622099" y="1884019"/>
                      <a:pt x="622338" y="1884298"/>
                    </a:cubicBezTo>
                    <a:cubicBezTo>
                      <a:pt x="645762" y="1910276"/>
                      <a:pt x="678323" y="1909078"/>
                      <a:pt x="709049" y="1914784"/>
                    </a:cubicBezTo>
                    <a:cubicBezTo>
                      <a:pt x="725170" y="1917778"/>
                      <a:pt x="735226" y="1914505"/>
                      <a:pt x="745960" y="1902574"/>
                    </a:cubicBezTo>
                    <a:cubicBezTo>
                      <a:pt x="764236" y="1882303"/>
                      <a:pt x="787220" y="1868097"/>
                      <a:pt x="812919" y="1858400"/>
                    </a:cubicBezTo>
                    <a:cubicBezTo>
                      <a:pt x="818066" y="1856445"/>
                      <a:pt x="822177" y="1859238"/>
                      <a:pt x="826366" y="1860356"/>
                    </a:cubicBezTo>
                    <a:cubicBezTo>
                      <a:pt x="835664" y="1862830"/>
                      <a:pt x="844722" y="1866461"/>
                      <a:pt x="853581" y="1870292"/>
                    </a:cubicBezTo>
                    <a:cubicBezTo>
                      <a:pt x="866550" y="1875918"/>
                      <a:pt x="878880" y="1875439"/>
                      <a:pt x="890970" y="1868097"/>
                    </a:cubicBezTo>
                    <a:cubicBezTo>
                      <a:pt x="899749" y="1862790"/>
                      <a:pt x="909247" y="1861353"/>
                      <a:pt x="919462" y="1861353"/>
                    </a:cubicBezTo>
                    <a:cubicBezTo>
                      <a:pt x="957011" y="1861274"/>
                      <a:pt x="994561" y="1861114"/>
                      <a:pt x="1030753" y="1848864"/>
                    </a:cubicBezTo>
                    <a:cubicBezTo>
                      <a:pt x="1034704" y="1847547"/>
                      <a:pt x="1038495" y="1847946"/>
                      <a:pt x="1042485" y="1849701"/>
                    </a:cubicBezTo>
                    <a:cubicBezTo>
                      <a:pt x="1062357" y="1858321"/>
                      <a:pt x="1082149" y="1867219"/>
                      <a:pt x="1102381" y="1874921"/>
                    </a:cubicBezTo>
                    <a:cubicBezTo>
                      <a:pt x="1116467" y="1880308"/>
                      <a:pt x="1131870" y="1880786"/>
                      <a:pt x="1146554" y="1884019"/>
                    </a:cubicBezTo>
                    <a:cubicBezTo>
                      <a:pt x="1176881" y="1890643"/>
                      <a:pt x="1207447" y="1886493"/>
                      <a:pt x="1237894" y="1886214"/>
                    </a:cubicBezTo>
                    <a:cubicBezTo>
                      <a:pt x="1246912" y="1886134"/>
                      <a:pt x="1252937" y="1888608"/>
                      <a:pt x="1258484" y="1895710"/>
                    </a:cubicBezTo>
                    <a:cubicBezTo>
                      <a:pt x="1269737" y="1910196"/>
                      <a:pt x="1281908" y="1923963"/>
                      <a:pt x="1293559" y="1938128"/>
                    </a:cubicBezTo>
                    <a:cubicBezTo>
                      <a:pt x="1299306" y="1945112"/>
                      <a:pt x="1306009" y="1946428"/>
                      <a:pt x="1314948" y="1945351"/>
                    </a:cubicBezTo>
                    <a:cubicBezTo>
                      <a:pt x="1357326" y="1940203"/>
                      <a:pt x="1399105" y="1931903"/>
                      <a:pt x="1440366" y="1921129"/>
                    </a:cubicBezTo>
                    <a:cubicBezTo>
                      <a:pt x="1452337" y="1918017"/>
                      <a:pt x="1463869" y="1912590"/>
                      <a:pt x="1475002" y="1907083"/>
                    </a:cubicBezTo>
                    <a:cubicBezTo>
                      <a:pt x="1486055" y="1901616"/>
                      <a:pt x="1495473" y="1903532"/>
                      <a:pt x="1504850" y="1910235"/>
                    </a:cubicBezTo>
                    <a:cubicBezTo>
                      <a:pt x="1527116" y="1926197"/>
                      <a:pt x="1527196" y="1926237"/>
                      <a:pt x="1511674" y="1948543"/>
                    </a:cubicBezTo>
                    <a:cubicBezTo>
                      <a:pt x="1501378" y="1963348"/>
                      <a:pt x="1490246" y="1977593"/>
                      <a:pt x="1480589" y="1992797"/>
                    </a:cubicBezTo>
                    <a:cubicBezTo>
                      <a:pt x="1462592" y="2021208"/>
                      <a:pt x="1447748" y="2050936"/>
                      <a:pt x="1448346" y="2085852"/>
                    </a:cubicBezTo>
                    <a:cubicBezTo>
                      <a:pt x="1448426" y="2090401"/>
                      <a:pt x="1447947" y="2094511"/>
                      <a:pt x="1443718" y="2097504"/>
                    </a:cubicBezTo>
                    <a:cubicBezTo>
                      <a:pt x="1403854" y="2125836"/>
                      <a:pt x="1366224" y="2157519"/>
                      <a:pt x="1324485" y="2183018"/>
                    </a:cubicBezTo>
                    <a:cubicBezTo>
                      <a:pt x="1283105" y="2208277"/>
                      <a:pt x="1240408" y="2231620"/>
                      <a:pt x="1197072" y="2253368"/>
                    </a:cubicBezTo>
                    <a:cubicBezTo>
                      <a:pt x="1165987" y="2269010"/>
                      <a:pt x="1133346" y="2281820"/>
                      <a:pt x="1100665" y="2293910"/>
                    </a:cubicBezTo>
                    <a:cubicBezTo>
                      <a:pt x="1041448" y="2315817"/>
                      <a:pt x="981113" y="2334293"/>
                      <a:pt x="918863" y="2345825"/>
                    </a:cubicBezTo>
                    <a:cubicBezTo>
                      <a:pt x="898672" y="2349576"/>
                      <a:pt x="878720" y="2354644"/>
                      <a:pt x="858289" y="2357237"/>
                    </a:cubicBezTo>
                    <a:cubicBezTo>
                      <a:pt x="853820" y="2357796"/>
                      <a:pt x="847595" y="2362345"/>
                      <a:pt x="845241" y="2357437"/>
                    </a:cubicBezTo>
                    <a:cubicBezTo>
                      <a:pt x="842089" y="2350933"/>
                      <a:pt x="837779" y="2343511"/>
                      <a:pt x="841889" y="2335410"/>
                    </a:cubicBezTo>
                    <a:cubicBezTo>
                      <a:pt x="842886" y="2333455"/>
                      <a:pt x="843565" y="2331260"/>
                      <a:pt x="844802" y="2329464"/>
                    </a:cubicBezTo>
                    <a:cubicBezTo>
                      <a:pt x="855017" y="2314980"/>
                      <a:pt x="851985" y="2298659"/>
                      <a:pt x="851426" y="2282657"/>
                    </a:cubicBezTo>
                    <a:cubicBezTo>
                      <a:pt x="851226" y="2276432"/>
                      <a:pt x="847356" y="2274956"/>
                      <a:pt x="842607" y="2275595"/>
                    </a:cubicBezTo>
                    <a:cubicBezTo>
                      <a:pt x="825329" y="2277989"/>
                      <a:pt x="814874" y="2268691"/>
                      <a:pt x="805217" y="2256042"/>
                    </a:cubicBezTo>
                    <a:cubicBezTo>
                      <a:pt x="784308" y="2228787"/>
                      <a:pt x="758649" y="2205962"/>
                      <a:pt x="733830" y="2182459"/>
                    </a:cubicBezTo>
                    <a:cubicBezTo>
                      <a:pt x="722616" y="2171845"/>
                      <a:pt x="707812" y="2166019"/>
                      <a:pt x="694843" y="2157639"/>
                    </a:cubicBezTo>
                    <a:cubicBezTo>
                      <a:pt x="690853" y="2155045"/>
                      <a:pt x="686823" y="2152292"/>
                      <a:pt x="682513" y="2150376"/>
                    </a:cubicBezTo>
                    <a:cubicBezTo>
                      <a:pt x="649752" y="2135932"/>
                      <a:pt x="643727" y="2108078"/>
                      <a:pt x="650031" y="2077752"/>
                    </a:cubicBezTo>
                    <a:cubicBezTo>
                      <a:pt x="653942" y="2058917"/>
                      <a:pt x="661763" y="2040242"/>
                      <a:pt x="685785" y="2033857"/>
                    </a:cubicBezTo>
                    <a:cubicBezTo>
                      <a:pt x="713199" y="2026555"/>
                      <a:pt x="720342" y="2013706"/>
                      <a:pt x="721339" y="1985294"/>
                    </a:cubicBezTo>
                    <a:cubicBezTo>
                      <a:pt x="721938" y="1968136"/>
                      <a:pt x="719464" y="1950618"/>
                      <a:pt x="725968" y="1934018"/>
                    </a:cubicBezTo>
                    <a:cubicBezTo>
                      <a:pt x="727724" y="1929549"/>
                      <a:pt x="725729" y="1927673"/>
                      <a:pt x="721618" y="1927514"/>
                    </a:cubicBezTo>
                    <a:cubicBezTo>
                      <a:pt x="705498" y="1926876"/>
                      <a:pt x="689337" y="1921409"/>
                      <a:pt x="673335" y="1925678"/>
                    </a:cubicBezTo>
                    <a:cubicBezTo>
                      <a:pt x="646161" y="1932901"/>
                      <a:pt x="623415" y="1919214"/>
                      <a:pt x="598914" y="1912351"/>
                    </a:cubicBezTo>
                    <a:cubicBezTo>
                      <a:pt x="573216" y="1905128"/>
                      <a:pt x="556577" y="1890683"/>
                      <a:pt x="548716" y="1864825"/>
                    </a:cubicBezTo>
                    <a:cubicBezTo>
                      <a:pt x="539299" y="1833820"/>
                      <a:pt x="513082" y="1817579"/>
                      <a:pt x="488501" y="1800341"/>
                    </a:cubicBezTo>
                    <a:cubicBezTo>
                      <a:pt x="455899" y="1777476"/>
                      <a:pt x="418230" y="1765584"/>
                      <a:pt x="381399" y="1752177"/>
                    </a:cubicBezTo>
                    <a:cubicBezTo>
                      <a:pt x="355901" y="1742879"/>
                      <a:pt x="329684" y="1735736"/>
                      <a:pt x="304665" y="1725042"/>
                    </a:cubicBezTo>
                    <a:cubicBezTo>
                      <a:pt x="299198" y="1722728"/>
                      <a:pt x="294249" y="1719814"/>
                      <a:pt x="289900" y="1715665"/>
                    </a:cubicBezTo>
                    <a:cubicBezTo>
                      <a:pt x="282159" y="1708322"/>
                      <a:pt x="273739" y="1701659"/>
                      <a:pt x="266277" y="1694077"/>
                    </a:cubicBezTo>
                    <a:cubicBezTo>
                      <a:pt x="245926" y="1673407"/>
                      <a:pt x="222463" y="1657685"/>
                      <a:pt x="196006" y="1645594"/>
                    </a:cubicBezTo>
                    <a:cubicBezTo>
                      <a:pt x="182918" y="1639608"/>
                      <a:pt x="177770" y="1624924"/>
                      <a:pt x="171585" y="1612833"/>
                    </a:cubicBezTo>
                    <a:cubicBezTo>
                      <a:pt x="169510" y="1608802"/>
                      <a:pt x="174538" y="1600862"/>
                      <a:pt x="176972" y="1594996"/>
                    </a:cubicBezTo>
                    <a:cubicBezTo>
                      <a:pt x="179127" y="1589768"/>
                      <a:pt x="178808" y="1584980"/>
                      <a:pt x="177731" y="1579513"/>
                    </a:cubicBezTo>
                    <a:cubicBezTo>
                      <a:pt x="172782" y="1553536"/>
                      <a:pt x="162128" y="1529873"/>
                      <a:pt x="149199" y="1507168"/>
                    </a:cubicBezTo>
                    <a:cubicBezTo>
                      <a:pt x="135193" y="1482587"/>
                      <a:pt x="127452" y="1455891"/>
                      <a:pt x="121586" y="1428517"/>
                    </a:cubicBezTo>
                    <a:cubicBezTo>
                      <a:pt x="118274" y="1413034"/>
                      <a:pt x="112967" y="1398150"/>
                      <a:pt x="108178" y="1383067"/>
                    </a:cubicBezTo>
                    <a:cubicBezTo>
                      <a:pt x="105505" y="1374687"/>
                      <a:pt x="99319" y="1377799"/>
                      <a:pt x="94571" y="1379076"/>
                    </a:cubicBezTo>
                    <a:cubicBezTo>
                      <a:pt x="89623" y="1380433"/>
                      <a:pt x="81602" y="1379954"/>
                      <a:pt x="83917" y="1389452"/>
                    </a:cubicBezTo>
                    <a:cubicBezTo>
                      <a:pt x="92257" y="1423609"/>
                      <a:pt x="94890" y="1459203"/>
                      <a:pt x="108857" y="1492004"/>
                    </a:cubicBezTo>
                    <a:cubicBezTo>
                      <a:pt x="112448" y="1500424"/>
                      <a:pt x="120987" y="1505372"/>
                      <a:pt x="125337" y="1515188"/>
                    </a:cubicBezTo>
                    <a:cubicBezTo>
                      <a:pt x="118074" y="1513791"/>
                      <a:pt x="113964" y="1510121"/>
                      <a:pt x="109375" y="1506489"/>
                    </a:cubicBezTo>
                    <a:cubicBezTo>
                      <a:pt x="88665" y="1490089"/>
                      <a:pt x="80086" y="1466825"/>
                      <a:pt x="72265" y="1442963"/>
                    </a:cubicBezTo>
                    <a:cubicBezTo>
                      <a:pt x="54069" y="1387456"/>
                      <a:pt x="39185" y="1330992"/>
                      <a:pt x="22146" y="1275167"/>
                    </a:cubicBezTo>
                    <a:cubicBezTo>
                      <a:pt x="19472" y="1266468"/>
                      <a:pt x="21587" y="1257530"/>
                      <a:pt x="22465" y="1248831"/>
                    </a:cubicBezTo>
                    <a:cubicBezTo>
                      <a:pt x="26894" y="1205695"/>
                      <a:pt x="29528" y="1162399"/>
                      <a:pt x="37908" y="1119662"/>
                    </a:cubicBezTo>
                    <a:cubicBezTo>
                      <a:pt x="43255" y="1092487"/>
                      <a:pt x="56264" y="1068625"/>
                      <a:pt x="68195" y="1044404"/>
                    </a:cubicBezTo>
                    <a:cubicBezTo>
                      <a:pt x="79887" y="1020661"/>
                      <a:pt x="94771" y="998634"/>
                      <a:pt x="113166" y="979241"/>
                    </a:cubicBezTo>
                    <a:cubicBezTo>
                      <a:pt x="117037" y="975131"/>
                      <a:pt x="117755" y="971140"/>
                      <a:pt x="116438" y="965354"/>
                    </a:cubicBezTo>
                    <a:cubicBezTo>
                      <a:pt x="105305" y="915435"/>
                      <a:pt x="109495" y="866273"/>
                      <a:pt x="124938" y="817830"/>
                    </a:cubicBezTo>
                    <a:cubicBezTo>
                      <a:pt x="134834" y="786825"/>
                      <a:pt x="144132" y="755421"/>
                      <a:pt x="148561" y="723299"/>
                    </a:cubicBezTo>
                    <a:cubicBezTo>
                      <a:pt x="151993" y="698279"/>
                      <a:pt x="148401" y="672900"/>
                      <a:pt x="138106" y="648878"/>
                    </a:cubicBezTo>
                    <a:cubicBezTo>
                      <a:pt x="133836" y="638902"/>
                      <a:pt x="128290" y="632358"/>
                      <a:pt x="118833" y="626652"/>
                    </a:cubicBezTo>
                    <a:cubicBezTo>
                      <a:pt x="88985" y="608535"/>
                      <a:pt x="54667" y="601353"/>
                      <a:pt x="23582" y="586389"/>
                    </a:cubicBezTo>
                    <a:cubicBezTo>
                      <a:pt x="12888" y="581241"/>
                      <a:pt x="6184" y="575056"/>
                      <a:pt x="5107" y="563284"/>
                    </a:cubicBezTo>
                    <a:cubicBezTo>
                      <a:pt x="5586" y="562726"/>
                      <a:pt x="6065" y="562207"/>
                      <a:pt x="6504" y="561648"/>
                    </a:cubicBezTo>
                    <a:cubicBezTo>
                      <a:pt x="16719" y="571225"/>
                      <a:pt x="28530" y="576772"/>
                      <a:pt x="42696" y="577929"/>
                    </a:cubicBezTo>
                    <a:cubicBezTo>
                      <a:pt x="48642" y="578408"/>
                      <a:pt x="52034" y="578248"/>
                      <a:pt x="54069" y="571465"/>
                    </a:cubicBezTo>
                    <a:cubicBezTo>
                      <a:pt x="57580" y="559534"/>
                      <a:pt x="61171" y="547483"/>
                      <a:pt x="67077" y="536389"/>
                    </a:cubicBezTo>
                    <a:cubicBezTo>
                      <a:pt x="72504" y="526174"/>
                      <a:pt x="76535" y="515719"/>
                      <a:pt x="87189" y="508297"/>
                    </a:cubicBezTo>
                    <a:cubicBezTo>
                      <a:pt x="99280" y="499877"/>
                      <a:pt x="110333" y="499199"/>
                      <a:pt x="124100" y="501952"/>
                    </a:cubicBezTo>
                    <a:cubicBezTo>
                      <a:pt x="151673" y="507459"/>
                      <a:pt x="146646" y="512926"/>
                      <a:pt x="161051" y="482878"/>
                    </a:cubicBezTo>
                    <a:cubicBezTo>
                      <a:pt x="161210" y="482559"/>
                      <a:pt x="161410" y="482240"/>
                      <a:pt x="161530" y="481881"/>
                    </a:cubicBezTo>
                    <a:cubicBezTo>
                      <a:pt x="168513" y="464443"/>
                      <a:pt x="175695" y="460253"/>
                      <a:pt x="194730" y="464961"/>
                    </a:cubicBezTo>
                    <a:cubicBezTo>
                      <a:pt x="204985" y="467516"/>
                      <a:pt x="212966" y="465480"/>
                      <a:pt x="222702" y="461410"/>
                    </a:cubicBezTo>
                    <a:cubicBezTo>
                      <a:pt x="232479" y="457360"/>
                      <a:pt x="242484" y="455614"/>
                      <a:pt x="252470" y="456128"/>
                    </a:cubicBezTo>
                    <a:close/>
                    <a:moveTo>
                      <a:pt x="804500" y="439343"/>
                    </a:moveTo>
                    <a:cubicBezTo>
                      <a:pt x="804859" y="439263"/>
                      <a:pt x="805218" y="439383"/>
                      <a:pt x="805617" y="439343"/>
                    </a:cubicBezTo>
                    <a:cubicBezTo>
                      <a:pt x="836103" y="436190"/>
                      <a:pt x="863637" y="442615"/>
                      <a:pt x="887420" y="463045"/>
                    </a:cubicBezTo>
                    <a:cubicBezTo>
                      <a:pt x="896198" y="470587"/>
                      <a:pt x="907371" y="474498"/>
                      <a:pt x="918505" y="476493"/>
                    </a:cubicBezTo>
                    <a:cubicBezTo>
                      <a:pt x="953461" y="482758"/>
                      <a:pt x="979398" y="504466"/>
                      <a:pt x="1005575" y="525814"/>
                    </a:cubicBezTo>
                    <a:cubicBezTo>
                      <a:pt x="1012957" y="531839"/>
                      <a:pt x="1018583" y="540139"/>
                      <a:pt x="1026285" y="545606"/>
                    </a:cubicBezTo>
                    <a:cubicBezTo>
                      <a:pt x="1043842" y="558016"/>
                      <a:pt x="1049070" y="574457"/>
                      <a:pt x="1046755" y="595087"/>
                    </a:cubicBezTo>
                    <a:cubicBezTo>
                      <a:pt x="1045957" y="602070"/>
                      <a:pt x="1045279" y="607936"/>
                      <a:pt x="1039293" y="612166"/>
                    </a:cubicBezTo>
                    <a:cubicBezTo>
                      <a:pt x="1023093" y="623538"/>
                      <a:pt x="1016868" y="638343"/>
                      <a:pt x="1016868" y="658773"/>
                    </a:cubicBezTo>
                    <a:cubicBezTo>
                      <a:pt x="1016868" y="688821"/>
                      <a:pt x="1015710" y="719068"/>
                      <a:pt x="1011161" y="748995"/>
                    </a:cubicBezTo>
                    <a:cubicBezTo>
                      <a:pt x="1009884" y="757495"/>
                      <a:pt x="1024848" y="780639"/>
                      <a:pt x="1033826" y="784270"/>
                    </a:cubicBezTo>
                    <a:cubicBezTo>
                      <a:pt x="1045359" y="788939"/>
                      <a:pt x="1057090" y="793129"/>
                      <a:pt x="1071177" y="798436"/>
                    </a:cubicBezTo>
                    <a:cubicBezTo>
                      <a:pt x="1056093" y="803703"/>
                      <a:pt x="1043084" y="808372"/>
                      <a:pt x="1029956" y="812761"/>
                    </a:cubicBezTo>
                    <a:cubicBezTo>
                      <a:pt x="1021257" y="815675"/>
                      <a:pt x="1011800" y="817031"/>
                      <a:pt x="1003779" y="821181"/>
                    </a:cubicBezTo>
                    <a:cubicBezTo>
                      <a:pt x="989493" y="828563"/>
                      <a:pt x="977922" y="823855"/>
                      <a:pt x="966270" y="815874"/>
                    </a:cubicBezTo>
                    <a:cubicBezTo>
                      <a:pt x="959286" y="811126"/>
                      <a:pt x="952383" y="806097"/>
                      <a:pt x="944881" y="802267"/>
                    </a:cubicBezTo>
                    <a:cubicBezTo>
                      <a:pt x="932271" y="795882"/>
                      <a:pt x="923852" y="787104"/>
                      <a:pt x="922695" y="772259"/>
                    </a:cubicBezTo>
                    <a:cubicBezTo>
                      <a:pt x="921936" y="762523"/>
                      <a:pt x="912559" y="760967"/>
                      <a:pt x="906015" y="758293"/>
                    </a:cubicBezTo>
                    <a:cubicBezTo>
                      <a:pt x="895560" y="754023"/>
                      <a:pt x="892088" y="746960"/>
                      <a:pt x="891171" y="736426"/>
                    </a:cubicBezTo>
                    <a:cubicBezTo>
                      <a:pt x="889694" y="719986"/>
                      <a:pt x="886821" y="703665"/>
                      <a:pt x="884786" y="687225"/>
                    </a:cubicBezTo>
                    <a:cubicBezTo>
                      <a:pt x="884187" y="682436"/>
                      <a:pt x="881474" y="679324"/>
                      <a:pt x="878241" y="676171"/>
                    </a:cubicBezTo>
                    <a:cubicBezTo>
                      <a:pt x="853581" y="651790"/>
                      <a:pt x="826607" y="630202"/>
                      <a:pt x="798833" y="609612"/>
                    </a:cubicBezTo>
                    <a:cubicBezTo>
                      <a:pt x="795920" y="607417"/>
                      <a:pt x="792768" y="605063"/>
                      <a:pt x="789336" y="604105"/>
                    </a:cubicBezTo>
                    <a:cubicBezTo>
                      <a:pt x="766192" y="597561"/>
                      <a:pt x="751108" y="580163"/>
                      <a:pt x="735147" y="564042"/>
                    </a:cubicBezTo>
                    <a:cubicBezTo>
                      <a:pt x="726926" y="555702"/>
                      <a:pt x="728123" y="543611"/>
                      <a:pt x="723694" y="533715"/>
                    </a:cubicBezTo>
                    <a:cubicBezTo>
                      <a:pt x="722497" y="531081"/>
                      <a:pt x="722058" y="528089"/>
                      <a:pt x="721300" y="525255"/>
                    </a:cubicBezTo>
                    <a:cubicBezTo>
                      <a:pt x="720103" y="520786"/>
                      <a:pt x="717389" y="519549"/>
                      <a:pt x="714357" y="523220"/>
                    </a:cubicBezTo>
                    <a:cubicBezTo>
                      <a:pt x="707413" y="531600"/>
                      <a:pt x="698515" y="538583"/>
                      <a:pt x="695363" y="549836"/>
                    </a:cubicBezTo>
                    <a:cubicBezTo>
                      <a:pt x="690933" y="565239"/>
                      <a:pt x="686105" y="580602"/>
                      <a:pt x="681316" y="596603"/>
                    </a:cubicBezTo>
                    <a:cubicBezTo>
                      <a:pt x="662522" y="586268"/>
                      <a:pt x="644166" y="576572"/>
                      <a:pt x="633552" y="556859"/>
                    </a:cubicBezTo>
                    <a:cubicBezTo>
                      <a:pt x="630599" y="551392"/>
                      <a:pt x="629402" y="547322"/>
                      <a:pt x="632474" y="541776"/>
                    </a:cubicBezTo>
                    <a:cubicBezTo>
                      <a:pt x="634949" y="537306"/>
                      <a:pt x="636305" y="532239"/>
                      <a:pt x="638420" y="527570"/>
                    </a:cubicBezTo>
                    <a:cubicBezTo>
                      <a:pt x="644206" y="514841"/>
                      <a:pt x="650710" y="502391"/>
                      <a:pt x="642490" y="488065"/>
                    </a:cubicBezTo>
                    <a:cubicBezTo>
                      <a:pt x="640854" y="485232"/>
                      <a:pt x="640016" y="480843"/>
                      <a:pt x="645084" y="478887"/>
                    </a:cubicBezTo>
                    <a:cubicBezTo>
                      <a:pt x="662322" y="472183"/>
                      <a:pt x="678204" y="461569"/>
                      <a:pt x="698315" y="463804"/>
                    </a:cubicBezTo>
                    <a:cubicBezTo>
                      <a:pt x="705737" y="464642"/>
                      <a:pt x="709369" y="466158"/>
                      <a:pt x="708850" y="473740"/>
                    </a:cubicBezTo>
                    <a:cubicBezTo>
                      <a:pt x="708331" y="481282"/>
                      <a:pt x="711962" y="482558"/>
                      <a:pt x="718946" y="482439"/>
                    </a:cubicBezTo>
                    <a:cubicBezTo>
                      <a:pt x="730877" y="482239"/>
                      <a:pt x="740254" y="478927"/>
                      <a:pt x="746719" y="468273"/>
                    </a:cubicBezTo>
                    <a:cubicBezTo>
                      <a:pt x="759847" y="446645"/>
                      <a:pt x="783151" y="444889"/>
                      <a:pt x="804500" y="439343"/>
                    </a:cubicBezTo>
                    <a:close/>
                    <a:moveTo>
                      <a:pt x="691048" y="24"/>
                    </a:moveTo>
                    <a:cubicBezTo>
                      <a:pt x="733839" y="313"/>
                      <a:pt x="776566" y="3176"/>
                      <a:pt x="819144" y="8264"/>
                    </a:cubicBezTo>
                    <a:cubicBezTo>
                      <a:pt x="896677" y="17522"/>
                      <a:pt x="973252" y="32725"/>
                      <a:pt x="1048231" y="56667"/>
                    </a:cubicBezTo>
                    <a:cubicBezTo>
                      <a:pt x="1100944" y="73506"/>
                      <a:pt x="1152340" y="92979"/>
                      <a:pt x="1201861" y="116682"/>
                    </a:cubicBezTo>
                    <a:cubicBezTo>
                      <a:pt x="1255492" y="142380"/>
                      <a:pt x="1307327" y="171710"/>
                      <a:pt x="1357126" y="204750"/>
                    </a:cubicBezTo>
                    <a:cubicBezTo>
                      <a:pt x="1436415" y="257423"/>
                      <a:pt x="1507564" y="319114"/>
                      <a:pt x="1571769" y="389065"/>
                    </a:cubicBezTo>
                    <a:cubicBezTo>
                      <a:pt x="1578712" y="396607"/>
                      <a:pt x="1577994" y="406703"/>
                      <a:pt x="1582542" y="415082"/>
                    </a:cubicBezTo>
                    <a:cubicBezTo>
                      <a:pt x="1593117" y="434516"/>
                      <a:pt x="1594714" y="455465"/>
                      <a:pt x="1593955" y="477731"/>
                    </a:cubicBezTo>
                    <a:cubicBezTo>
                      <a:pt x="1593197" y="499798"/>
                      <a:pt x="1599342" y="521067"/>
                      <a:pt x="1623683" y="531442"/>
                    </a:cubicBezTo>
                    <a:cubicBezTo>
                      <a:pt x="1634298" y="535951"/>
                      <a:pt x="1637809" y="548481"/>
                      <a:pt x="1633939" y="558696"/>
                    </a:cubicBezTo>
                    <a:cubicBezTo>
                      <a:pt x="1633061" y="561090"/>
                      <a:pt x="1631265" y="562207"/>
                      <a:pt x="1629151" y="562806"/>
                    </a:cubicBezTo>
                    <a:cubicBezTo>
                      <a:pt x="1617938" y="565879"/>
                      <a:pt x="1607483" y="571465"/>
                      <a:pt x="1594953" y="569270"/>
                    </a:cubicBezTo>
                    <a:cubicBezTo>
                      <a:pt x="1583221" y="567195"/>
                      <a:pt x="1573963" y="575256"/>
                      <a:pt x="1564706" y="580643"/>
                    </a:cubicBezTo>
                    <a:cubicBezTo>
                      <a:pt x="1558840" y="584075"/>
                      <a:pt x="1565344" y="586469"/>
                      <a:pt x="1568098" y="587706"/>
                    </a:cubicBezTo>
                    <a:cubicBezTo>
                      <a:pt x="1580109" y="593173"/>
                      <a:pt x="1592399" y="598121"/>
                      <a:pt x="1604370" y="603707"/>
                    </a:cubicBezTo>
                    <a:cubicBezTo>
                      <a:pt x="1607722" y="605264"/>
                      <a:pt x="1614146" y="605543"/>
                      <a:pt x="1610954" y="612486"/>
                    </a:cubicBezTo>
                    <a:cubicBezTo>
                      <a:pt x="1608560" y="617674"/>
                      <a:pt x="1609597" y="625255"/>
                      <a:pt x="1600021" y="624816"/>
                    </a:cubicBezTo>
                    <a:cubicBezTo>
                      <a:pt x="1589007" y="624298"/>
                      <a:pt x="1577954" y="625096"/>
                      <a:pt x="1566900" y="625176"/>
                    </a:cubicBezTo>
                    <a:cubicBezTo>
                      <a:pt x="1561314" y="625215"/>
                      <a:pt x="1559039" y="626532"/>
                      <a:pt x="1560675" y="633037"/>
                    </a:cubicBezTo>
                    <a:cubicBezTo>
                      <a:pt x="1563549" y="644728"/>
                      <a:pt x="1564746" y="656779"/>
                      <a:pt x="1569574" y="668112"/>
                    </a:cubicBezTo>
                    <a:cubicBezTo>
                      <a:pt x="1573564" y="677449"/>
                      <a:pt x="1578353" y="686907"/>
                      <a:pt x="1576836" y="697721"/>
                    </a:cubicBezTo>
                    <a:cubicBezTo>
                      <a:pt x="1574163" y="717074"/>
                      <a:pt x="1581066" y="733434"/>
                      <a:pt x="1592000" y="748917"/>
                    </a:cubicBezTo>
                    <a:cubicBezTo>
                      <a:pt x="1597706" y="756977"/>
                      <a:pt x="1602814" y="765676"/>
                      <a:pt x="1606725" y="774735"/>
                    </a:cubicBezTo>
                    <a:cubicBezTo>
                      <a:pt x="1612271" y="787544"/>
                      <a:pt x="1619573" y="798637"/>
                      <a:pt x="1631185" y="806498"/>
                    </a:cubicBezTo>
                    <a:cubicBezTo>
                      <a:pt x="1637490" y="810768"/>
                      <a:pt x="1639166" y="816633"/>
                      <a:pt x="1635056" y="822579"/>
                    </a:cubicBezTo>
                    <a:cubicBezTo>
                      <a:pt x="1626118" y="835508"/>
                      <a:pt x="1623365" y="850711"/>
                      <a:pt x="1621369" y="865236"/>
                    </a:cubicBezTo>
                    <a:cubicBezTo>
                      <a:pt x="1618855" y="883552"/>
                      <a:pt x="1605168" y="890335"/>
                      <a:pt x="1593477" y="899872"/>
                    </a:cubicBezTo>
                    <a:cubicBezTo>
                      <a:pt x="1590763" y="902067"/>
                      <a:pt x="1588568" y="900312"/>
                      <a:pt x="1586493" y="899035"/>
                    </a:cubicBezTo>
                    <a:cubicBezTo>
                      <a:pt x="1575520" y="892331"/>
                      <a:pt x="1564626" y="885427"/>
                      <a:pt x="1553652" y="878724"/>
                    </a:cubicBezTo>
                    <a:cubicBezTo>
                      <a:pt x="1550221" y="876648"/>
                      <a:pt x="1547707" y="873895"/>
                      <a:pt x="1548226" y="869865"/>
                    </a:cubicBezTo>
                    <a:cubicBezTo>
                      <a:pt x="1550500" y="853105"/>
                      <a:pt x="1540205" y="843688"/>
                      <a:pt x="1528713" y="834391"/>
                    </a:cubicBezTo>
                    <a:cubicBezTo>
                      <a:pt x="1517300" y="825212"/>
                      <a:pt x="1515465" y="798677"/>
                      <a:pt x="1527037" y="789778"/>
                    </a:cubicBezTo>
                    <a:cubicBezTo>
                      <a:pt x="1544914" y="776051"/>
                      <a:pt x="1542439" y="758454"/>
                      <a:pt x="1540604" y="740138"/>
                    </a:cubicBezTo>
                    <a:cubicBezTo>
                      <a:pt x="1540085" y="735190"/>
                      <a:pt x="1537292" y="732995"/>
                      <a:pt x="1532942" y="732277"/>
                    </a:cubicBezTo>
                    <a:cubicBezTo>
                      <a:pt x="1515624" y="729524"/>
                      <a:pt x="1499383" y="721344"/>
                      <a:pt x="1481187" y="722900"/>
                    </a:cubicBezTo>
                    <a:cubicBezTo>
                      <a:pt x="1474443" y="723498"/>
                      <a:pt x="1463709" y="708854"/>
                      <a:pt x="1463669" y="699317"/>
                    </a:cubicBezTo>
                    <a:cubicBezTo>
                      <a:pt x="1463589" y="689780"/>
                      <a:pt x="1463589" y="680083"/>
                      <a:pt x="1465066" y="670666"/>
                    </a:cubicBezTo>
                    <a:cubicBezTo>
                      <a:pt x="1467500" y="655103"/>
                      <a:pt x="1465665" y="640898"/>
                      <a:pt x="1456487" y="627689"/>
                    </a:cubicBezTo>
                    <a:cubicBezTo>
                      <a:pt x="1452297" y="621704"/>
                      <a:pt x="1448666" y="615120"/>
                      <a:pt x="1445912" y="608376"/>
                    </a:cubicBezTo>
                    <a:cubicBezTo>
                      <a:pt x="1439967" y="593811"/>
                      <a:pt x="1430470" y="582798"/>
                      <a:pt x="1416463" y="575655"/>
                    </a:cubicBezTo>
                    <a:cubicBezTo>
                      <a:pt x="1407844" y="571266"/>
                      <a:pt x="1403734" y="564562"/>
                      <a:pt x="1400901" y="554745"/>
                    </a:cubicBezTo>
                    <a:cubicBezTo>
                      <a:pt x="1394836" y="533756"/>
                      <a:pt x="1391763" y="512368"/>
                      <a:pt x="1389089" y="490899"/>
                    </a:cubicBezTo>
                    <a:cubicBezTo>
                      <a:pt x="1388172" y="483637"/>
                      <a:pt x="1385897" y="477532"/>
                      <a:pt x="1381827" y="471666"/>
                    </a:cubicBezTo>
                    <a:cubicBezTo>
                      <a:pt x="1372170" y="457779"/>
                      <a:pt x="1362952" y="443574"/>
                      <a:pt x="1353136" y="429807"/>
                    </a:cubicBezTo>
                    <a:cubicBezTo>
                      <a:pt x="1345235" y="418754"/>
                      <a:pt x="1345275" y="405466"/>
                      <a:pt x="1342282" y="393175"/>
                    </a:cubicBezTo>
                    <a:cubicBezTo>
                      <a:pt x="1340048" y="383997"/>
                      <a:pt x="1336416" y="378610"/>
                      <a:pt x="1326879" y="375897"/>
                    </a:cubicBezTo>
                    <a:cubicBezTo>
                      <a:pt x="1303296" y="369193"/>
                      <a:pt x="1282706" y="355945"/>
                      <a:pt x="1262315" y="342897"/>
                    </a:cubicBezTo>
                    <a:cubicBezTo>
                      <a:pt x="1251980" y="336273"/>
                      <a:pt x="1248947" y="343934"/>
                      <a:pt x="1243600" y="348922"/>
                    </a:cubicBezTo>
                    <a:cubicBezTo>
                      <a:pt x="1236537" y="355506"/>
                      <a:pt x="1243560" y="359178"/>
                      <a:pt x="1247032" y="362010"/>
                    </a:cubicBezTo>
                    <a:cubicBezTo>
                      <a:pt x="1256210" y="369512"/>
                      <a:pt x="1254135" y="374859"/>
                      <a:pt x="1245196" y="380007"/>
                    </a:cubicBezTo>
                    <a:cubicBezTo>
                      <a:pt x="1244877" y="380207"/>
                      <a:pt x="1244598" y="380446"/>
                      <a:pt x="1244359" y="380725"/>
                    </a:cubicBezTo>
                    <a:cubicBezTo>
                      <a:pt x="1239729" y="385274"/>
                      <a:pt x="1229554" y="387948"/>
                      <a:pt x="1230672" y="393375"/>
                    </a:cubicBezTo>
                    <a:cubicBezTo>
                      <a:pt x="1231988" y="399680"/>
                      <a:pt x="1242244" y="399201"/>
                      <a:pt x="1248668" y="400917"/>
                    </a:cubicBezTo>
                    <a:cubicBezTo>
                      <a:pt x="1254215" y="402353"/>
                      <a:pt x="1258724" y="404867"/>
                      <a:pt x="1263433" y="407780"/>
                    </a:cubicBezTo>
                    <a:cubicBezTo>
                      <a:pt x="1293041" y="426216"/>
                      <a:pt x="1311716" y="458737"/>
                      <a:pt x="1347949" y="469990"/>
                    </a:cubicBezTo>
                    <a:cubicBezTo>
                      <a:pt x="1340806" y="476694"/>
                      <a:pt x="1333863" y="478569"/>
                      <a:pt x="1327598" y="480844"/>
                    </a:cubicBezTo>
                    <a:cubicBezTo>
                      <a:pt x="1318101" y="484236"/>
                      <a:pt x="1311716" y="489982"/>
                      <a:pt x="1309003" y="499439"/>
                    </a:cubicBezTo>
                    <a:cubicBezTo>
                      <a:pt x="1306529" y="508058"/>
                      <a:pt x="1301660" y="508736"/>
                      <a:pt x="1293400" y="507739"/>
                    </a:cubicBezTo>
                    <a:cubicBezTo>
                      <a:pt x="1272531" y="505305"/>
                      <a:pt x="1255651" y="494012"/>
                      <a:pt x="1237654" y="485113"/>
                    </a:cubicBezTo>
                    <a:cubicBezTo>
                      <a:pt x="1234143" y="483358"/>
                      <a:pt x="1232068" y="480245"/>
                      <a:pt x="1230392" y="477013"/>
                    </a:cubicBezTo>
                    <a:cubicBezTo>
                      <a:pt x="1197152" y="413686"/>
                      <a:pt x="1184463" y="418155"/>
                      <a:pt x="1131670" y="389864"/>
                    </a:cubicBezTo>
                    <a:cubicBezTo>
                      <a:pt x="1118063" y="382561"/>
                      <a:pt x="1104017" y="376136"/>
                      <a:pt x="1090410" y="368874"/>
                    </a:cubicBezTo>
                    <a:cubicBezTo>
                      <a:pt x="1078757" y="362649"/>
                      <a:pt x="1075207" y="349281"/>
                      <a:pt x="1066547" y="340462"/>
                    </a:cubicBezTo>
                    <a:cubicBezTo>
                      <a:pt x="1058048" y="331843"/>
                      <a:pt x="1061440" y="328252"/>
                      <a:pt x="1070019" y="322147"/>
                    </a:cubicBezTo>
                    <a:cubicBezTo>
                      <a:pt x="1089173" y="308460"/>
                      <a:pt x="1111878" y="309537"/>
                      <a:pt x="1132907" y="303911"/>
                    </a:cubicBezTo>
                    <a:cubicBezTo>
                      <a:pt x="1138015" y="302554"/>
                      <a:pt x="1146914" y="306185"/>
                      <a:pt x="1147512" y="296528"/>
                    </a:cubicBezTo>
                    <a:cubicBezTo>
                      <a:pt x="1148190" y="285675"/>
                      <a:pt x="1140449" y="271589"/>
                      <a:pt x="1133506" y="269394"/>
                    </a:cubicBezTo>
                    <a:cubicBezTo>
                      <a:pt x="1129316" y="268037"/>
                      <a:pt x="1125046" y="266880"/>
                      <a:pt x="1120936" y="265284"/>
                    </a:cubicBezTo>
                    <a:cubicBezTo>
                      <a:pt x="1116307" y="263528"/>
                      <a:pt x="1112556" y="264446"/>
                      <a:pt x="1111160" y="269155"/>
                    </a:cubicBezTo>
                    <a:cubicBezTo>
                      <a:pt x="1108765" y="277295"/>
                      <a:pt x="1103019" y="278612"/>
                      <a:pt x="1095837" y="277973"/>
                    </a:cubicBezTo>
                    <a:cubicBezTo>
                      <a:pt x="1094759" y="277893"/>
                      <a:pt x="1093642" y="278013"/>
                      <a:pt x="1092525" y="278013"/>
                    </a:cubicBezTo>
                    <a:cubicBezTo>
                      <a:pt x="1086300" y="277973"/>
                      <a:pt x="1078039" y="280367"/>
                      <a:pt x="1074368" y="277295"/>
                    </a:cubicBezTo>
                    <a:cubicBezTo>
                      <a:pt x="1069500" y="273225"/>
                      <a:pt x="1075645" y="266122"/>
                      <a:pt x="1076883" y="260296"/>
                    </a:cubicBezTo>
                    <a:cubicBezTo>
                      <a:pt x="1077880" y="255388"/>
                      <a:pt x="1076324" y="252355"/>
                      <a:pt x="1071615" y="251118"/>
                    </a:cubicBezTo>
                    <a:cubicBezTo>
                      <a:pt x="1056132" y="247088"/>
                      <a:pt x="1045358" y="237431"/>
                      <a:pt x="1037657" y="223664"/>
                    </a:cubicBezTo>
                    <a:cubicBezTo>
                      <a:pt x="1033866" y="216881"/>
                      <a:pt x="1026564" y="214087"/>
                      <a:pt x="1020418" y="210257"/>
                    </a:cubicBezTo>
                    <a:cubicBezTo>
                      <a:pt x="988456" y="190544"/>
                      <a:pt x="957650" y="169156"/>
                      <a:pt x="926685" y="147967"/>
                    </a:cubicBezTo>
                    <a:cubicBezTo>
                      <a:pt x="913596" y="138988"/>
                      <a:pt x="905935" y="140146"/>
                      <a:pt x="895280" y="152596"/>
                    </a:cubicBezTo>
                    <a:cubicBezTo>
                      <a:pt x="890372" y="158342"/>
                      <a:pt x="886382" y="164287"/>
                      <a:pt x="878202" y="167280"/>
                    </a:cubicBezTo>
                    <a:cubicBezTo>
                      <a:pt x="864914" y="172188"/>
                      <a:pt x="853820" y="172947"/>
                      <a:pt x="839734" y="167121"/>
                    </a:cubicBezTo>
                    <a:cubicBezTo>
                      <a:pt x="824970" y="161055"/>
                      <a:pt x="808091" y="157663"/>
                      <a:pt x="791251" y="159419"/>
                    </a:cubicBezTo>
                    <a:cubicBezTo>
                      <a:pt x="782472" y="160337"/>
                      <a:pt x="773654" y="161095"/>
                      <a:pt x="764835" y="161454"/>
                    </a:cubicBezTo>
                    <a:cubicBezTo>
                      <a:pt x="758370" y="161734"/>
                      <a:pt x="752505" y="163130"/>
                      <a:pt x="747237" y="166921"/>
                    </a:cubicBezTo>
                    <a:cubicBezTo>
                      <a:pt x="727046" y="181486"/>
                      <a:pt x="703263" y="183082"/>
                      <a:pt x="679960" y="183242"/>
                    </a:cubicBezTo>
                    <a:cubicBezTo>
                      <a:pt x="660646" y="183361"/>
                      <a:pt x="641452" y="179092"/>
                      <a:pt x="622817" y="172508"/>
                    </a:cubicBezTo>
                    <a:cubicBezTo>
                      <a:pt x="613200" y="169116"/>
                      <a:pt x="607414" y="164567"/>
                      <a:pt x="607295" y="154630"/>
                    </a:cubicBezTo>
                    <a:cubicBezTo>
                      <a:pt x="607175" y="145094"/>
                      <a:pt x="601987" y="142979"/>
                      <a:pt x="593807" y="143218"/>
                    </a:cubicBezTo>
                    <a:cubicBezTo>
                      <a:pt x="588300" y="143378"/>
                      <a:pt x="582754" y="142939"/>
                      <a:pt x="577287" y="142181"/>
                    </a:cubicBezTo>
                    <a:cubicBezTo>
                      <a:pt x="563001" y="140146"/>
                      <a:pt x="550312" y="142181"/>
                      <a:pt x="541174" y="154750"/>
                    </a:cubicBezTo>
                    <a:cubicBezTo>
                      <a:pt x="538540" y="158382"/>
                      <a:pt x="534670" y="158821"/>
                      <a:pt x="530440" y="159140"/>
                    </a:cubicBezTo>
                    <a:cubicBezTo>
                      <a:pt x="503665" y="161015"/>
                      <a:pt x="476929" y="163170"/>
                      <a:pt x="450912" y="170512"/>
                    </a:cubicBezTo>
                    <a:cubicBezTo>
                      <a:pt x="444367" y="172348"/>
                      <a:pt x="441015" y="174184"/>
                      <a:pt x="441175" y="181925"/>
                    </a:cubicBezTo>
                    <a:cubicBezTo>
                      <a:pt x="441574" y="201318"/>
                      <a:pt x="432596" y="210775"/>
                      <a:pt x="412524" y="213409"/>
                    </a:cubicBezTo>
                    <a:cubicBezTo>
                      <a:pt x="401232" y="214885"/>
                      <a:pt x="389899" y="216122"/>
                      <a:pt x="378527" y="217240"/>
                    </a:cubicBezTo>
                    <a:cubicBezTo>
                      <a:pt x="374017" y="217679"/>
                      <a:pt x="370027" y="219035"/>
                      <a:pt x="366316" y="221709"/>
                    </a:cubicBezTo>
                    <a:cubicBezTo>
                      <a:pt x="350993" y="232643"/>
                      <a:pt x="350634" y="232682"/>
                      <a:pt x="355422" y="250719"/>
                    </a:cubicBezTo>
                    <a:cubicBezTo>
                      <a:pt x="356859" y="256066"/>
                      <a:pt x="355502" y="258181"/>
                      <a:pt x="351432" y="261293"/>
                    </a:cubicBezTo>
                    <a:cubicBezTo>
                      <a:pt x="340778" y="269354"/>
                      <a:pt x="328287" y="269873"/>
                      <a:pt x="315997" y="271509"/>
                    </a:cubicBezTo>
                    <a:cubicBezTo>
                      <a:pt x="310531" y="272227"/>
                      <a:pt x="305063" y="272866"/>
                      <a:pt x="299637" y="273743"/>
                    </a:cubicBezTo>
                    <a:cubicBezTo>
                      <a:pt x="276772" y="277454"/>
                      <a:pt x="275654" y="277415"/>
                      <a:pt x="274378" y="300678"/>
                    </a:cubicBezTo>
                    <a:cubicBezTo>
                      <a:pt x="273500" y="316760"/>
                      <a:pt x="269190" y="327613"/>
                      <a:pt x="254705" y="337270"/>
                    </a:cubicBezTo>
                    <a:cubicBezTo>
                      <a:pt x="240020" y="347047"/>
                      <a:pt x="228927" y="362290"/>
                      <a:pt x="216517" y="375338"/>
                    </a:cubicBezTo>
                    <a:cubicBezTo>
                      <a:pt x="207379" y="384955"/>
                      <a:pt x="197364" y="393574"/>
                      <a:pt x="187786" y="402752"/>
                    </a:cubicBezTo>
                    <a:cubicBezTo>
                      <a:pt x="174578" y="415402"/>
                      <a:pt x="159335" y="421467"/>
                      <a:pt x="140101" y="421667"/>
                    </a:cubicBezTo>
                    <a:cubicBezTo>
                      <a:pt x="146725" y="411331"/>
                      <a:pt x="152551" y="401236"/>
                      <a:pt x="159375" y="391898"/>
                    </a:cubicBezTo>
                    <a:cubicBezTo>
                      <a:pt x="165360" y="383678"/>
                      <a:pt x="161211" y="376376"/>
                      <a:pt x="158537" y="369073"/>
                    </a:cubicBezTo>
                    <a:cubicBezTo>
                      <a:pt x="156063" y="362290"/>
                      <a:pt x="149439" y="364844"/>
                      <a:pt x="145010" y="365522"/>
                    </a:cubicBezTo>
                    <a:cubicBezTo>
                      <a:pt x="131283" y="367677"/>
                      <a:pt x="121426" y="363607"/>
                      <a:pt x="115880" y="350518"/>
                    </a:cubicBezTo>
                    <a:cubicBezTo>
                      <a:pt x="115601" y="349840"/>
                      <a:pt x="115042" y="349321"/>
                      <a:pt x="114643" y="348683"/>
                    </a:cubicBezTo>
                    <a:cubicBezTo>
                      <a:pt x="95728" y="321428"/>
                      <a:pt x="95409" y="321109"/>
                      <a:pt x="119232" y="298125"/>
                    </a:cubicBezTo>
                    <a:cubicBezTo>
                      <a:pt x="130963" y="286832"/>
                      <a:pt x="142615" y="274342"/>
                      <a:pt x="161091" y="274462"/>
                    </a:cubicBezTo>
                    <a:cubicBezTo>
                      <a:pt x="162448" y="274462"/>
                      <a:pt x="164603" y="273903"/>
                      <a:pt x="165042" y="272986"/>
                    </a:cubicBezTo>
                    <a:cubicBezTo>
                      <a:pt x="172504" y="256864"/>
                      <a:pt x="188305" y="244135"/>
                      <a:pt x="183876" y="223185"/>
                    </a:cubicBezTo>
                    <a:cubicBezTo>
                      <a:pt x="178648" y="198605"/>
                      <a:pt x="179128" y="198645"/>
                      <a:pt x="201833" y="188190"/>
                    </a:cubicBezTo>
                    <a:cubicBezTo>
                      <a:pt x="214522" y="182364"/>
                      <a:pt x="226932" y="175939"/>
                      <a:pt x="239542" y="170034"/>
                    </a:cubicBezTo>
                    <a:cubicBezTo>
                      <a:pt x="245088" y="167440"/>
                      <a:pt x="248201" y="163888"/>
                      <a:pt x="247881" y="157304"/>
                    </a:cubicBezTo>
                    <a:cubicBezTo>
                      <a:pt x="247602" y="151798"/>
                      <a:pt x="248719" y="146251"/>
                      <a:pt x="248400" y="140784"/>
                    </a:cubicBezTo>
                    <a:cubicBezTo>
                      <a:pt x="247842" y="130808"/>
                      <a:pt x="253667" y="119515"/>
                      <a:pt x="241656" y="111734"/>
                    </a:cubicBezTo>
                    <a:cubicBezTo>
                      <a:pt x="232878" y="106108"/>
                      <a:pt x="227331" y="95613"/>
                      <a:pt x="215081" y="93379"/>
                    </a:cubicBezTo>
                    <a:cubicBezTo>
                      <a:pt x="227531" y="88869"/>
                      <a:pt x="240061" y="84480"/>
                      <a:pt x="252470" y="79771"/>
                    </a:cubicBezTo>
                    <a:cubicBezTo>
                      <a:pt x="305702" y="59460"/>
                      <a:pt x="360251" y="43379"/>
                      <a:pt x="415717" y="30450"/>
                    </a:cubicBezTo>
                    <a:cubicBezTo>
                      <a:pt x="464080" y="19158"/>
                      <a:pt x="513321" y="13212"/>
                      <a:pt x="562563" y="7226"/>
                    </a:cubicBezTo>
                    <a:cubicBezTo>
                      <a:pt x="605399" y="2019"/>
                      <a:pt x="648256" y="-266"/>
                      <a:pt x="691048" y="24"/>
                    </a:cubicBezTo>
                    <a:close/>
                  </a:path>
                </a:pathLst>
              </a:custGeom>
              <a:solidFill>
                <a:schemeClr val="accent1"/>
              </a:solidFill>
              <a:ln w="8512" cap="flat">
                <a:noFill/>
                <a:prstDash val="solid"/>
                <a:miter/>
              </a:ln>
            </p:spPr>
            <p:txBody>
              <a:bodyPr rtlCol="0" anchor="ctr"/>
              <a:lstStyle/>
              <a:p>
                <a:endParaRPr lang="en-US" sz="1600"/>
              </a:p>
            </p:txBody>
          </p:sp>
        </p:grpSp>
        <p:sp>
          <p:nvSpPr>
            <p:cNvPr id="9" name="Freeform: Shape 3">
              <a:extLst>
                <a:ext uri="{FF2B5EF4-FFF2-40B4-BE49-F238E27FC236}">
                  <a16:creationId xmlns:a16="http://schemas.microsoft.com/office/drawing/2014/main" id="{6D1F063C-105C-428C-B80F-8BEC05896D02}"/>
                </a:ext>
              </a:extLst>
            </p:cNvPr>
            <p:cNvSpPr/>
            <p:nvPr/>
          </p:nvSpPr>
          <p:spPr>
            <a:xfrm>
              <a:off x="2386715" y="1252482"/>
              <a:ext cx="1296206" cy="1954156"/>
            </a:xfrm>
            <a:custGeom>
              <a:avLst/>
              <a:gdLst>
                <a:gd name="connsiteX0" fmla="*/ 2545595 w 2646483"/>
                <a:gd name="connsiteY0" fmla="*/ 709670 h 3989829"/>
                <a:gd name="connsiteX1" fmla="*/ 2528410 w 2646483"/>
                <a:gd name="connsiteY1" fmla="*/ 658030 h 3989829"/>
                <a:gd name="connsiteX2" fmla="*/ 2514251 w 2646483"/>
                <a:gd name="connsiteY2" fmla="*/ 655330 h 3989829"/>
                <a:gd name="connsiteX3" fmla="*/ 2502222 w 2646483"/>
                <a:gd name="connsiteY3" fmla="*/ 692893 h 3989829"/>
                <a:gd name="connsiteX4" fmla="*/ 2440679 w 2646483"/>
                <a:gd name="connsiteY4" fmla="*/ 861806 h 3989829"/>
                <a:gd name="connsiteX5" fmla="*/ 2241487 w 2646483"/>
                <a:gd name="connsiteY5" fmla="*/ 1083832 h 3989829"/>
                <a:gd name="connsiteX6" fmla="*/ 1851775 w 2646483"/>
                <a:gd name="connsiteY6" fmla="*/ 1372555 h 3989829"/>
                <a:gd name="connsiteX7" fmla="*/ 1474749 w 2646483"/>
                <a:gd name="connsiteY7" fmla="*/ 1711773 h 3989829"/>
                <a:gd name="connsiteX8" fmla="*/ 1153209 w 2646483"/>
                <a:gd name="connsiteY8" fmla="*/ 2321545 h 3989829"/>
                <a:gd name="connsiteX9" fmla="*/ 1138560 w 2646483"/>
                <a:gd name="connsiteY9" fmla="*/ 2370894 h 3989829"/>
                <a:gd name="connsiteX10" fmla="*/ 1136186 w 2646483"/>
                <a:gd name="connsiteY10" fmla="*/ 2370157 h 3989829"/>
                <a:gd name="connsiteX11" fmla="*/ 1138805 w 2646483"/>
                <a:gd name="connsiteY11" fmla="*/ 2159098 h 3989829"/>
                <a:gd name="connsiteX12" fmla="*/ 1152963 w 2646483"/>
                <a:gd name="connsiteY12" fmla="*/ 1352178 h 3989829"/>
                <a:gd name="connsiteX13" fmla="*/ 1198956 w 2646483"/>
                <a:gd name="connsiteY13" fmla="*/ 1231631 h 3989829"/>
                <a:gd name="connsiteX14" fmla="*/ 1227026 w 2646483"/>
                <a:gd name="connsiteY14" fmla="*/ 1203315 h 3989829"/>
                <a:gd name="connsiteX15" fmla="*/ 1358867 w 2646483"/>
                <a:gd name="connsiteY15" fmla="*/ 1127942 h 3989829"/>
                <a:gd name="connsiteX16" fmla="*/ 1617965 w 2646483"/>
                <a:gd name="connsiteY16" fmla="*/ 1030801 h 3989829"/>
                <a:gd name="connsiteX17" fmla="*/ 1989836 w 2646483"/>
                <a:gd name="connsiteY17" fmla="*/ 458674 h 3989829"/>
                <a:gd name="connsiteX18" fmla="*/ 1949326 w 2646483"/>
                <a:gd name="connsiteY18" fmla="*/ 100634 h 3989829"/>
                <a:gd name="connsiteX19" fmla="*/ 1926248 w 2646483"/>
                <a:gd name="connsiteY19" fmla="*/ 9221 h 3989829"/>
                <a:gd name="connsiteX20" fmla="*/ 1917573 w 2646483"/>
                <a:gd name="connsiteY20" fmla="*/ 301 h 3989829"/>
                <a:gd name="connsiteX21" fmla="*/ 1914136 w 2646483"/>
                <a:gd name="connsiteY21" fmla="*/ 9303 h 3989829"/>
                <a:gd name="connsiteX22" fmla="*/ 1911353 w 2646483"/>
                <a:gd name="connsiteY22" fmla="*/ 14949 h 3989829"/>
                <a:gd name="connsiteX23" fmla="*/ 1757007 w 2646483"/>
                <a:gd name="connsiteY23" fmla="*/ 247041 h 3989829"/>
                <a:gd name="connsiteX24" fmla="*/ 1496027 w 2646483"/>
                <a:gd name="connsiteY24" fmla="*/ 441651 h 3989829"/>
                <a:gd name="connsiteX25" fmla="*/ 1200511 w 2646483"/>
                <a:gd name="connsiteY25" fmla="*/ 806484 h 3989829"/>
                <a:gd name="connsiteX26" fmla="*/ 1098623 w 2646483"/>
                <a:gd name="connsiteY26" fmla="*/ 1332455 h 3989829"/>
                <a:gd name="connsiteX27" fmla="*/ 1095595 w 2646483"/>
                <a:gd name="connsiteY27" fmla="*/ 1872256 h 3989829"/>
                <a:gd name="connsiteX28" fmla="*/ 1089784 w 2646483"/>
                <a:gd name="connsiteY28" fmla="*/ 1866691 h 3989829"/>
                <a:gd name="connsiteX29" fmla="*/ 926682 w 2646483"/>
                <a:gd name="connsiteY29" fmla="*/ 1480827 h 3989829"/>
                <a:gd name="connsiteX30" fmla="*/ 655308 w 2646483"/>
                <a:gd name="connsiteY30" fmla="*/ 1216818 h 3989829"/>
                <a:gd name="connsiteX31" fmla="*/ 393591 w 2646483"/>
                <a:gd name="connsiteY31" fmla="*/ 1019835 h 3989829"/>
                <a:gd name="connsiteX32" fmla="*/ 280000 w 2646483"/>
                <a:gd name="connsiteY32" fmla="*/ 854032 h 3989829"/>
                <a:gd name="connsiteX33" fmla="*/ 261996 w 2646483"/>
                <a:gd name="connsiteY33" fmla="*/ 794126 h 3989829"/>
                <a:gd name="connsiteX34" fmla="*/ 254958 w 2646483"/>
                <a:gd name="connsiteY34" fmla="*/ 790935 h 3989829"/>
                <a:gd name="connsiteX35" fmla="*/ 245219 w 2646483"/>
                <a:gd name="connsiteY35" fmla="*/ 816223 h 3989829"/>
                <a:gd name="connsiteX36" fmla="*/ 185478 w 2646483"/>
                <a:gd name="connsiteY36" fmla="*/ 1312568 h 3989829"/>
                <a:gd name="connsiteX37" fmla="*/ 508327 w 2646483"/>
                <a:gd name="connsiteY37" fmla="*/ 1842549 h 3989829"/>
                <a:gd name="connsiteX38" fmla="*/ 785512 w 2646483"/>
                <a:gd name="connsiteY38" fmla="*/ 1956140 h 3989829"/>
                <a:gd name="connsiteX39" fmla="*/ 979467 w 2646483"/>
                <a:gd name="connsiteY39" fmla="*/ 2053363 h 3989829"/>
                <a:gd name="connsiteX40" fmla="*/ 1058850 w 2646483"/>
                <a:gd name="connsiteY40" fmla="*/ 2169982 h 3989829"/>
                <a:gd name="connsiteX41" fmla="*/ 1076118 w 2646483"/>
                <a:gd name="connsiteY41" fmla="*/ 2704710 h 3989829"/>
                <a:gd name="connsiteX42" fmla="*/ 1067443 w 2646483"/>
                <a:gd name="connsiteY42" fmla="*/ 2799641 h 3989829"/>
                <a:gd name="connsiteX43" fmla="*/ 1056722 w 2646483"/>
                <a:gd name="connsiteY43" fmla="*/ 2891791 h 3989829"/>
                <a:gd name="connsiteX44" fmla="*/ 1051894 w 2646483"/>
                <a:gd name="connsiteY44" fmla="*/ 2869776 h 3989829"/>
                <a:gd name="connsiteX45" fmla="*/ 850982 w 2646483"/>
                <a:gd name="connsiteY45" fmla="*/ 2450767 h 3989829"/>
                <a:gd name="connsiteX46" fmla="*/ 556448 w 2646483"/>
                <a:gd name="connsiteY46" fmla="*/ 2174319 h 3989829"/>
                <a:gd name="connsiteX47" fmla="*/ 262160 w 2646483"/>
                <a:gd name="connsiteY47" fmla="*/ 1954503 h 3989829"/>
                <a:gd name="connsiteX48" fmla="*/ 111824 w 2646483"/>
                <a:gd name="connsiteY48" fmla="*/ 1739434 h 3989829"/>
                <a:gd name="connsiteX49" fmla="*/ 93656 w 2646483"/>
                <a:gd name="connsiteY49" fmla="*/ 1677401 h 3989829"/>
                <a:gd name="connsiteX50" fmla="*/ 84163 w 2646483"/>
                <a:gd name="connsiteY50" fmla="*/ 1672736 h 3989829"/>
                <a:gd name="connsiteX51" fmla="*/ 76715 w 2646483"/>
                <a:gd name="connsiteY51" fmla="*/ 1689840 h 3989829"/>
                <a:gd name="connsiteX52" fmla="*/ 44880 w 2646483"/>
                <a:gd name="connsiteY52" fmla="*/ 1824545 h 3989829"/>
                <a:gd name="connsiteX53" fmla="*/ 4698 w 2646483"/>
                <a:gd name="connsiteY53" fmla="*/ 2320973 h 3989829"/>
                <a:gd name="connsiteX54" fmla="*/ 391136 w 2646483"/>
                <a:gd name="connsiteY54" fmla="*/ 2916997 h 3989829"/>
                <a:gd name="connsiteX55" fmla="*/ 703510 w 2646483"/>
                <a:gd name="connsiteY55" fmla="*/ 3044336 h 3989829"/>
                <a:gd name="connsiteX56" fmla="*/ 903685 w 2646483"/>
                <a:gd name="connsiteY56" fmla="*/ 3134685 h 3989829"/>
                <a:gd name="connsiteX57" fmla="*/ 1020877 w 2646483"/>
                <a:gd name="connsiteY57" fmla="*/ 3261124 h 3989829"/>
                <a:gd name="connsiteX58" fmla="*/ 1044692 w 2646483"/>
                <a:gd name="connsiteY58" fmla="*/ 3389773 h 3989829"/>
                <a:gd name="connsiteX59" fmla="*/ 1052221 w 2646483"/>
                <a:gd name="connsiteY59" fmla="*/ 3988661 h 3989829"/>
                <a:gd name="connsiteX60" fmla="*/ 1129394 w 2646483"/>
                <a:gd name="connsiteY60" fmla="*/ 3988661 h 3989829"/>
                <a:gd name="connsiteX61" fmla="*/ 1139705 w 2646483"/>
                <a:gd name="connsiteY61" fmla="*/ 3495753 h 3989829"/>
                <a:gd name="connsiteX62" fmla="*/ 1157219 w 2646483"/>
                <a:gd name="connsiteY62" fmla="*/ 3037216 h 3989829"/>
                <a:gd name="connsiteX63" fmla="*/ 1218270 w 2646483"/>
                <a:gd name="connsiteY63" fmla="*/ 2873623 h 3989829"/>
                <a:gd name="connsiteX64" fmla="*/ 1343563 w 2646483"/>
                <a:gd name="connsiteY64" fmla="*/ 2756267 h 3989829"/>
                <a:gd name="connsiteX65" fmla="*/ 1628276 w 2646483"/>
                <a:gd name="connsiteY65" fmla="*/ 2624672 h 3989829"/>
                <a:gd name="connsiteX66" fmla="*/ 2045649 w 2646483"/>
                <a:gd name="connsiteY66" fmla="*/ 2460015 h 3989829"/>
                <a:gd name="connsiteX67" fmla="*/ 2418420 w 2646483"/>
                <a:gd name="connsiteY67" fmla="*/ 2168591 h 3989829"/>
                <a:gd name="connsiteX68" fmla="*/ 2644292 w 2646483"/>
                <a:gd name="connsiteY68" fmla="*/ 1530257 h 3989829"/>
                <a:gd name="connsiteX69" fmla="*/ 2545595 w 2646483"/>
                <a:gd name="connsiteY69" fmla="*/ 709670 h 398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46483" h="3989829">
                  <a:moveTo>
                    <a:pt x="2545595" y="709670"/>
                  </a:moveTo>
                  <a:cubicBezTo>
                    <a:pt x="2541258" y="691993"/>
                    <a:pt x="2536839" y="674316"/>
                    <a:pt x="2528410" y="658030"/>
                  </a:cubicBezTo>
                  <a:cubicBezTo>
                    <a:pt x="2525545" y="652465"/>
                    <a:pt x="2521944" y="639944"/>
                    <a:pt x="2514251" y="655330"/>
                  </a:cubicBezTo>
                  <a:cubicBezTo>
                    <a:pt x="2507132" y="666869"/>
                    <a:pt x="2505331" y="680126"/>
                    <a:pt x="2502222" y="692893"/>
                  </a:cubicBezTo>
                  <a:cubicBezTo>
                    <a:pt x="2487900" y="751489"/>
                    <a:pt x="2469486" y="808366"/>
                    <a:pt x="2440679" y="861806"/>
                  </a:cubicBezTo>
                  <a:cubicBezTo>
                    <a:pt x="2392150" y="951991"/>
                    <a:pt x="2319560" y="1020326"/>
                    <a:pt x="2241487" y="1083832"/>
                  </a:cubicBezTo>
                  <a:cubicBezTo>
                    <a:pt x="2115947" y="1185883"/>
                    <a:pt x="1981324" y="1275823"/>
                    <a:pt x="1851775" y="1372555"/>
                  </a:cubicBezTo>
                  <a:cubicBezTo>
                    <a:pt x="1715679" y="1474116"/>
                    <a:pt x="1585475" y="1582142"/>
                    <a:pt x="1474749" y="1711773"/>
                  </a:cubicBezTo>
                  <a:cubicBezTo>
                    <a:pt x="1321713" y="1890833"/>
                    <a:pt x="1220725" y="2097392"/>
                    <a:pt x="1153209" y="2321545"/>
                  </a:cubicBezTo>
                  <a:cubicBezTo>
                    <a:pt x="1148298" y="2337995"/>
                    <a:pt x="1143470" y="2354444"/>
                    <a:pt x="1138560" y="2370894"/>
                  </a:cubicBezTo>
                  <a:cubicBezTo>
                    <a:pt x="1137741" y="2370648"/>
                    <a:pt x="1137005" y="2370403"/>
                    <a:pt x="1136186" y="2370157"/>
                  </a:cubicBezTo>
                  <a:cubicBezTo>
                    <a:pt x="1128985" y="2368357"/>
                    <a:pt x="1138560" y="2176775"/>
                    <a:pt x="1138805" y="2159098"/>
                  </a:cubicBezTo>
                  <a:cubicBezTo>
                    <a:pt x="1139624" y="2082497"/>
                    <a:pt x="1141833" y="1444491"/>
                    <a:pt x="1152963" y="1352178"/>
                  </a:cubicBezTo>
                  <a:cubicBezTo>
                    <a:pt x="1158364" y="1307576"/>
                    <a:pt x="1167121" y="1265593"/>
                    <a:pt x="1198956" y="1231631"/>
                  </a:cubicBezTo>
                  <a:cubicBezTo>
                    <a:pt x="1209677" y="1223529"/>
                    <a:pt x="1218924" y="1214036"/>
                    <a:pt x="1227026" y="1203315"/>
                  </a:cubicBezTo>
                  <a:cubicBezTo>
                    <a:pt x="1266963" y="1171153"/>
                    <a:pt x="1311074" y="1146356"/>
                    <a:pt x="1358867" y="1127942"/>
                  </a:cubicBezTo>
                  <a:cubicBezTo>
                    <a:pt x="1444960" y="1094798"/>
                    <a:pt x="1533591" y="1068692"/>
                    <a:pt x="1617965" y="1030801"/>
                  </a:cubicBezTo>
                  <a:cubicBezTo>
                    <a:pt x="1865033" y="919829"/>
                    <a:pt x="1985825" y="727265"/>
                    <a:pt x="1989836" y="458674"/>
                  </a:cubicBezTo>
                  <a:cubicBezTo>
                    <a:pt x="1991636" y="337636"/>
                    <a:pt x="1973795" y="218725"/>
                    <a:pt x="1949326" y="100634"/>
                  </a:cubicBezTo>
                  <a:cubicBezTo>
                    <a:pt x="1942942" y="69863"/>
                    <a:pt x="1936559" y="39010"/>
                    <a:pt x="1926248" y="9221"/>
                  </a:cubicBezTo>
                  <a:cubicBezTo>
                    <a:pt x="1924857" y="5211"/>
                    <a:pt x="1924529" y="-1500"/>
                    <a:pt x="1917573" y="301"/>
                  </a:cubicBezTo>
                  <a:cubicBezTo>
                    <a:pt x="1913808" y="1283"/>
                    <a:pt x="1913890" y="5702"/>
                    <a:pt x="1914136" y="9303"/>
                  </a:cubicBezTo>
                  <a:cubicBezTo>
                    <a:pt x="1913153" y="11185"/>
                    <a:pt x="1911762" y="12985"/>
                    <a:pt x="1911353" y="14949"/>
                  </a:cubicBezTo>
                  <a:cubicBezTo>
                    <a:pt x="1892694" y="114137"/>
                    <a:pt x="1835899" y="187954"/>
                    <a:pt x="1757007" y="247041"/>
                  </a:cubicBezTo>
                  <a:cubicBezTo>
                    <a:pt x="1670096" y="312020"/>
                    <a:pt x="1582284" y="375854"/>
                    <a:pt x="1496027" y="441651"/>
                  </a:cubicBezTo>
                  <a:cubicBezTo>
                    <a:pt x="1368196" y="539202"/>
                    <a:pt x="1266145" y="657867"/>
                    <a:pt x="1200511" y="806484"/>
                  </a:cubicBezTo>
                  <a:cubicBezTo>
                    <a:pt x="1126366" y="974251"/>
                    <a:pt x="1101651" y="1151430"/>
                    <a:pt x="1098623" y="1332455"/>
                  </a:cubicBezTo>
                  <a:cubicBezTo>
                    <a:pt x="1096004" y="1490729"/>
                    <a:pt x="1095595" y="1861863"/>
                    <a:pt x="1095595" y="1872256"/>
                  </a:cubicBezTo>
                  <a:cubicBezTo>
                    <a:pt x="1090930" y="1870374"/>
                    <a:pt x="1090194" y="1868574"/>
                    <a:pt x="1089784" y="1866691"/>
                  </a:cubicBezTo>
                  <a:cubicBezTo>
                    <a:pt x="1059423" y="1727895"/>
                    <a:pt x="1008356" y="1597936"/>
                    <a:pt x="926682" y="1480827"/>
                  </a:cubicBezTo>
                  <a:cubicBezTo>
                    <a:pt x="853110" y="1375420"/>
                    <a:pt x="757196" y="1293091"/>
                    <a:pt x="655308" y="1216818"/>
                  </a:cubicBezTo>
                  <a:cubicBezTo>
                    <a:pt x="567905" y="1151348"/>
                    <a:pt x="476247" y="1091525"/>
                    <a:pt x="393591" y="1019835"/>
                  </a:cubicBezTo>
                  <a:cubicBezTo>
                    <a:pt x="341297" y="974415"/>
                    <a:pt x="300705" y="920975"/>
                    <a:pt x="280000" y="854032"/>
                  </a:cubicBezTo>
                  <a:cubicBezTo>
                    <a:pt x="273862" y="834145"/>
                    <a:pt x="267970" y="814095"/>
                    <a:pt x="261996" y="794126"/>
                  </a:cubicBezTo>
                  <a:cubicBezTo>
                    <a:pt x="261423" y="788971"/>
                    <a:pt x="258641" y="784879"/>
                    <a:pt x="254958" y="790935"/>
                  </a:cubicBezTo>
                  <a:cubicBezTo>
                    <a:pt x="250375" y="798627"/>
                    <a:pt x="247347" y="807466"/>
                    <a:pt x="245219" y="816223"/>
                  </a:cubicBezTo>
                  <a:cubicBezTo>
                    <a:pt x="205201" y="979243"/>
                    <a:pt x="176230" y="1143901"/>
                    <a:pt x="185478" y="1312568"/>
                  </a:cubicBezTo>
                  <a:cubicBezTo>
                    <a:pt x="198408" y="1546379"/>
                    <a:pt x="299969" y="1726994"/>
                    <a:pt x="508327" y="1842549"/>
                  </a:cubicBezTo>
                  <a:cubicBezTo>
                    <a:pt x="596385" y="1891324"/>
                    <a:pt x="690989" y="1923569"/>
                    <a:pt x="785512" y="1956140"/>
                  </a:cubicBezTo>
                  <a:cubicBezTo>
                    <a:pt x="854501" y="1979955"/>
                    <a:pt x="922835" y="2005243"/>
                    <a:pt x="979467" y="2053363"/>
                  </a:cubicBezTo>
                  <a:cubicBezTo>
                    <a:pt x="1016540" y="2084871"/>
                    <a:pt x="1049520" y="2119979"/>
                    <a:pt x="1058850" y="2169982"/>
                  </a:cubicBezTo>
                  <a:cubicBezTo>
                    <a:pt x="1081028" y="2288647"/>
                    <a:pt x="1079964" y="2646850"/>
                    <a:pt x="1076118" y="2704710"/>
                  </a:cubicBezTo>
                  <a:cubicBezTo>
                    <a:pt x="1073990" y="2736381"/>
                    <a:pt x="1070634" y="2768052"/>
                    <a:pt x="1067443" y="2799641"/>
                  </a:cubicBezTo>
                  <a:cubicBezTo>
                    <a:pt x="1065560" y="2818300"/>
                    <a:pt x="1060323" y="2852427"/>
                    <a:pt x="1056722" y="2891791"/>
                  </a:cubicBezTo>
                  <a:cubicBezTo>
                    <a:pt x="1053448" y="2879678"/>
                    <a:pt x="1053694" y="2876405"/>
                    <a:pt x="1051894" y="2869776"/>
                  </a:cubicBezTo>
                  <a:cubicBezTo>
                    <a:pt x="1010565" y="2717804"/>
                    <a:pt x="947305" y="2576306"/>
                    <a:pt x="850982" y="2450767"/>
                  </a:cubicBezTo>
                  <a:cubicBezTo>
                    <a:pt x="767999" y="2342496"/>
                    <a:pt x="664965" y="2255420"/>
                    <a:pt x="556448" y="2174319"/>
                  </a:cubicBezTo>
                  <a:cubicBezTo>
                    <a:pt x="458325" y="2101075"/>
                    <a:pt x="356273" y="2033231"/>
                    <a:pt x="262160" y="1954503"/>
                  </a:cubicBezTo>
                  <a:cubicBezTo>
                    <a:pt x="192598" y="1896317"/>
                    <a:pt x="137439" y="1828228"/>
                    <a:pt x="111824" y="1739434"/>
                  </a:cubicBezTo>
                  <a:cubicBezTo>
                    <a:pt x="105850" y="1718729"/>
                    <a:pt x="99712" y="1698024"/>
                    <a:pt x="93656" y="1677401"/>
                  </a:cubicBezTo>
                  <a:cubicBezTo>
                    <a:pt x="93165" y="1670281"/>
                    <a:pt x="90382" y="1665452"/>
                    <a:pt x="84163" y="1672736"/>
                  </a:cubicBezTo>
                  <a:cubicBezTo>
                    <a:pt x="80234" y="1677237"/>
                    <a:pt x="78434" y="1683866"/>
                    <a:pt x="76715" y="1689840"/>
                  </a:cubicBezTo>
                  <a:cubicBezTo>
                    <a:pt x="63458" y="1734114"/>
                    <a:pt x="53555" y="1779207"/>
                    <a:pt x="44880" y="1824545"/>
                  </a:cubicBezTo>
                  <a:cubicBezTo>
                    <a:pt x="13455" y="1988548"/>
                    <a:pt x="-10524" y="2153287"/>
                    <a:pt x="4698" y="2320973"/>
                  </a:cubicBezTo>
                  <a:cubicBezTo>
                    <a:pt x="28840" y="2587191"/>
                    <a:pt x="153888" y="2788429"/>
                    <a:pt x="391136" y="2916997"/>
                  </a:cubicBezTo>
                  <a:cubicBezTo>
                    <a:pt x="490650" y="2970928"/>
                    <a:pt x="597040" y="3007591"/>
                    <a:pt x="703510" y="3044336"/>
                  </a:cubicBezTo>
                  <a:cubicBezTo>
                    <a:pt x="772991" y="3068315"/>
                    <a:pt x="842389" y="3092538"/>
                    <a:pt x="903685" y="3134685"/>
                  </a:cubicBezTo>
                  <a:cubicBezTo>
                    <a:pt x="952133" y="3167993"/>
                    <a:pt x="995916" y="3206293"/>
                    <a:pt x="1020877" y="3261124"/>
                  </a:cubicBezTo>
                  <a:cubicBezTo>
                    <a:pt x="1039454" y="3301798"/>
                    <a:pt x="1041582" y="3347299"/>
                    <a:pt x="1044692" y="3389773"/>
                  </a:cubicBezTo>
                  <a:cubicBezTo>
                    <a:pt x="1045101" y="3421772"/>
                    <a:pt x="1052630" y="3985879"/>
                    <a:pt x="1052221" y="3988661"/>
                  </a:cubicBezTo>
                  <a:cubicBezTo>
                    <a:pt x="1095431" y="3991853"/>
                    <a:pt x="1119328" y="3987352"/>
                    <a:pt x="1129394" y="3988661"/>
                  </a:cubicBezTo>
                  <a:cubicBezTo>
                    <a:pt x="1135286" y="3891520"/>
                    <a:pt x="1139705" y="3576936"/>
                    <a:pt x="1139705" y="3495753"/>
                  </a:cubicBezTo>
                  <a:cubicBezTo>
                    <a:pt x="1142161" y="3343698"/>
                    <a:pt x="1135041" y="3187798"/>
                    <a:pt x="1157219" y="3037216"/>
                  </a:cubicBezTo>
                  <a:cubicBezTo>
                    <a:pt x="1165975" y="2977884"/>
                    <a:pt x="1179806" y="2921661"/>
                    <a:pt x="1218270" y="2873623"/>
                  </a:cubicBezTo>
                  <a:cubicBezTo>
                    <a:pt x="1254442" y="2828366"/>
                    <a:pt x="1296343" y="2789575"/>
                    <a:pt x="1343563" y="2756267"/>
                  </a:cubicBezTo>
                  <a:cubicBezTo>
                    <a:pt x="1430475" y="2694971"/>
                    <a:pt x="1529007" y="2658962"/>
                    <a:pt x="1628276" y="2624672"/>
                  </a:cubicBezTo>
                  <a:cubicBezTo>
                    <a:pt x="1769774" y="2575815"/>
                    <a:pt x="1911926" y="2528595"/>
                    <a:pt x="2045649" y="2460015"/>
                  </a:cubicBezTo>
                  <a:cubicBezTo>
                    <a:pt x="2188537" y="2386688"/>
                    <a:pt x="2317514" y="2295357"/>
                    <a:pt x="2418420" y="2168591"/>
                  </a:cubicBezTo>
                  <a:cubicBezTo>
                    <a:pt x="2567037" y="1981919"/>
                    <a:pt x="2633407" y="1764967"/>
                    <a:pt x="2644292" y="1530257"/>
                  </a:cubicBezTo>
                  <a:cubicBezTo>
                    <a:pt x="2657222" y="1251681"/>
                    <a:pt x="2611475" y="979243"/>
                    <a:pt x="2545595" y="709670"/>
                  </a:cubicBezTo>
                  <a:close/>
                </a:path>
              </a:pathLst>
            </a:custGeom>
            <a:solidFill>
              <a:srgbClr val="95C23E"/>
            </a:solidFill>
            <a:ln w="8182" cap="flat">
              <a:noFill/>
              <a:prstDash val="solid"/>
              <a:miter/>
            </a:ln>
          </p:spPr>
          <p:txBody>
            <a:bodyPr rtlCol="0" anchor="ctr"/>
            <a:lstStyle/>
            <a:p>
              <a:endParaRPr lang="en-US"/>
            </a:p>
          </p:txBody>
        </p:sp>
        <p:sp>
          <p:nvSpPr>
            <p:cNvPr id="10" name="Freeform: Shape 21">
              <a:extLst>
                <a:ext uri="{FF2B5EF4-FFF2-40B4-BE49-F238E27FC236}">
                  <a16:creationId xmlns:a16="http://schemas.microsoft.com/office/drawing/2014/main" id="{69070919-2469-4D9B-BD84-7122538F88F5}"/>
                </a:ext>
              </a:extLst>
            </p:cNvPr>
            <p:cNvSpPr/>
            <p:nvPr/>
          </p:nvSpPr>
          <p:spPr>
            <a:xfrm>
              <a:off x="2022347" y="3176737"/>
              <a:ext cx="1497782" cy="405310"/>
            </a:xfrm>
            <a:custGeom>
              <a:avLst/>
              <a:gdLst>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74665 w 1497782"/>
                <a:gd name="connsiteY25" fmla="*/ 347341 h 405310"/>
                <a:gd name="connsiteX26" fmla="*/ 1160619 w 1497782"/>
                <a:gd name="connsiteY26" fmla="*/ 346066 h 405310"/>
                <a:gd name="connsiteX27" fmla="*/ 1128571 w 1497782"/>
                <a:gd name="connsiteY27" fmla="*/ 345153 h 405310"/>
                <a:gd name="connsiteX28" fmla="*/ 1003700 w 1497782"/>
                <a:gd name="connsiteY28" fmla="*/ 352509 h 405310"/>
                <a:gd name="connsiteX29" fmla="*/ 696198 w 1497782"/>
                <a:gd name="connsiteY29" fmla="*/ 377540 h 405310"/>
                <a:gd name="connsiteX30" fmla="*/ 482122 w 1497782"/>
                <a:gd name="connsiteY30" fmla="*/ 368993 h 405310"/>
                <a:gd name="connsiteX31" fmla="*/ 272411 w 1497782"/>
                <a:gd name="connsiteY31" fmla="*/ 334196 h 405310"/>
                <a:gd name="connsiteX32" fmla="*/ 96012 w 1497782"/>
                <a:gd name="connsiteY32" fmla="*/ 315693 h 405310"/>
                <a:gd name="connsiteX33" fmla="*/ 6295 w 1497782"/>
                <a:gd name="connsiteY33" fmla="*/ 328330 h 405310"/>
                <a:gd name="connsiteX34" fmla="*/ 204 w 1497782"/>
                <a:gd name="connsiteY34" fmla="*/ 316797 h 405310"/>
                <a:gd name="connsiteX35" fmla="*/ 27269 w 1497782"/>
                <a:gd name="connsiteY35" fmla="*/ 223270 h 405310"/>
                <a:gd name="connsiteX36" fmla="*/ 86795 w 1497782"/>
                <a:gd name="connsiteY36" fmla="*/ 170444 h 405310"/>
                <a:gd name="connsiteX37" fmla="*/ 132484 w 1497782"/>
                <a:gd name="connsiteY37" fmla="*/ 152702 h 405310"/>
                <a:gd name="connsiteX38" fmla="*/ 179877 w 1497782"/>
                <a:gd name="connsiteY38" fmla="*/ 144472 h 405310"/>
                <a:gd name="connsiteX39" fmla="*/ 192736 w 1497782"/>
                <a:gd name="connsiteY39" fmla="*/ 145082 h 405310"/>
                <a:gd name="connsiteX40" fmla="*/ 236654 w 1497782"/>
                <a:gd name="connsiteY40" fmla="*/ 148948 h 405310"/>
                <a:gd name="connsiteX41" fmla="*/ 250585 w 1497782"/>
                <a:gd name="connsiteY41" fmla="*/ 148110 h 405310"/>
                <a:gd name="connsiteX42" fmla="*/ 310313 w 1497782"/>
                <a:gd name="connsiteY42" fmla="*/ 141466 h 405310"/>
                <a:gd name="connsiteX43" fmla="*/ 323547 w 1497782"/>
                <a:gd name="connsiteY43" fmla="*/ 135395 h 405310"/>
                <a:gd name="connsiteX44" fmla="*/ 351089 w 1497782"/>
                <a:gd name="connsiteY44" fmla="*/ 108190 h 405310"/>
                <a:gd name="connsiteX45" fmla="*/ 350556 w 1497782"/>
                <a:gd name="connsiteY45" fmla="*/ 108091 h 405310"/>
                <a:gd name="connsiteX46" fmla="*/ 360416 w 1497782"/>
                <a:gd name="connsiteY46" fmla="*/ 94303 h 405310"/>
                <a:gd name="connsiteX47" fmla="*/ 454932 w 1497782"/>
                <a:gd name="connsiteY47" fmla="*/ 49651 h 405310"/>
                <a:gd name="connsiteX48" fmla="*/ 481426 w 1497782"/>
                <a:gd name="connsiteY48" fmla="*/ 42315 h 405310"/>
                <a:gd name="connsiteX49" fmla="*/ 547924 w 1497782"/>
                <a:gd name="connsiteY49" fmla="*/ 17143 h 405310"/>
                <a:gd name="connsiteX50" fmla="*/ 627072 w 1497782"/>
                <a:gd name="connsiteY50"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60619 w 1497782"/>
                <a:gd name="connsiteY25" fmla="*/ 346066 h 405310"/>
                <a:gd name="connsiteX26" fmla="*/ 1128571 w 1497782"/>
                <a:gd name="connsiteY26" fmla="*/ 345153 h 405310"/>
                <a:gd name="connsiteX27" fmla="*/ 1003700 w 1497782"/>
                <a:gd name="connsiteY27" fmla="*/ 352509 h 405310"/>
                <a:gd name="connsiteX28" fmla="*/ 696198 w 1497782"/>
                <a:gd name="connsiteY28" fmla="*/ 377540 h 405310"/>
                <a:gd name="connsiteX29" fmla="*/ 482122 w 1497782"/>
                <a:gd name="connsiteY29" fmla="*/ 368993 h 405310"/>
                <a:gd name="connsiteX30" fmla="*/ 272411 w 1497782"/>
                <a:gd name="connsiteY30" fmla="*/ 334196 h 405310"/>
                <a:gd name="connsiteX31" fmla="*/ 96012 w 1497782"/>
                <a:gd name="connsiteY31" fmla="*/ 315693 h 405310"/>
                <a:gd name="connsiteX32" fmla="*/ 6295 w 1497782"/>
                <a:gd name="connsiteY32" fmla="*/ 328330 h 405310"/>
                <a:gd name="connsiteX33" fmla="*/ 204 w 1497782"/>
                <a:gd name="connsiteY33" fmla="*/ 316797 h 405310"/>
                <a:gd name="connsiteX34" fmla="*/ 27269 w 1497782"/>
                <a:gd name="connsiteY34" fmla="*/ 223270 h 405310"/>
                <a:gd name="connsiteX35" fmla="*/ 86795 w 1497782"/>
                <a:gd name="connsiteY35" fmla="*/ 170444 h 405310"/>
                <a:gd name="connsiteX36" fmla="*/ 132484 w 1497782"/>
                <a:gd name="connsiteY36" fmla="*/ 152702 h 405310"/>
                <a:gd name="connsiteX37" fmla="*/ 179877 w 1497782"/>
                <a:gd name="connsiteY37" fmla="*/ 144472 h 405310"/>
                <a:gd name="connsiteX38" fmla="*/ 192736 w 1497782"/>
                <a:gd name="connsiteY38" fmla="*/ 145082 h 405310"/>
                <a:gd name="connsiteX39" fmla="*/ 236654 w 1497782"/>
                <a:gd name="connsiteY39" fmla="*/ 148948 h 405310"/>
                <a:gd name="connsiteX40" fmla="*/ 250585 w 1497782"/>
                <a:gd name="connsiteY40" fmla="*/ 148110 h 405310"/>
                <a:gd name="connsiteX41" fmla="*/ 310313 w 1497782"/>
                <a:gd name="connsiteY41" fmla="*/ 141466 h 405310"/>
                <a:gd name="connsiteX42" fmla="*/ 323547 w 1497782"/>
                <a:gd name="connsiteY42" fmla="*/ 135395 h 405310"/>
                <a:gd name="connsiteX43" fmla="*/ 351089 w 1497782"/>
                <a:gd name="connsiteY43" fmla="*/ 108190 h 405310"/>
                <a:gd name="connsiteX44" fmla="*/ 350556 w 1497782"/>
                <a:gd name="connsiteY44" fmla="*/ 108091 h 405310"/>
                <a:gd name="connsiteX45" fmla="*/ 360416 w 1497782"/>
                <a:gd name="connsiteY45" fmla="*/ 94303 h 405310"/>
                <a:gd name="connsiteX46" fmla="*/ 454932 w 1497782"/>
                <a:gd name="connsiteY46" fmla="*/ 49651 h 405310"/>
                <a:gd name="connsiteX47" fmla="*/ 481426 w 1497782"/>
                <a:gd name="connsiteY47" fmla="*/ 42315 h 405310"/>
                <a:gd name="connsiteX48" fmla="*/ 547924 w 1497782"/>
                <a:gd name="connsiteY48" fmla="*/ 17143 h 405310"/>
                <a:gd name="connsiteX49" fmla="*/ 627072 w 1497782"/>
                <a:gd name="connsiteY49"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128571 w 1497782"/>
                <a:gd name="connsiteY25" fmla="*/ 345153 h 405310"/>
                <a:gd name="connsiteX26" fmla="*/ 1003700 w 1497782"/>
                <a:gd name="connsiteY26" fmla="*/ 352509 h 405310"/>
                <a:gd name="connsiteX27" fmla="*/ 696198 w 1497782"/>
                <a:gd name="connsiteY27" fmla="*/ 377540 h 405310"/>
                <a:gd name="connsiteX28" fmla="*/ 482122 w 1497782"/>
                <a:gd name="connsiteY28" fmla="*/ 368993 h 405310"/>
                <a:gd name="connsiteX29" fmla="*/ 272411 w 1497782"/>
                <a:gd name="connsiteY29" fmla="*/ 334196 h 405310"/>
                <a:gd name="connsiteX30" fmla="*/ 96012 w 1497782"/>
                <a:gd name="connsiteY30" fmla="*/ 315693 h 405310"/>
                <a:gd name="connsiteX31" fmla="*/ 6295 w 1497782"/>
                <a:gd name="connsiteY31" fmla="*/ 328330 h 405310"/>
                <a:gd name="connsiteX32" fmla="*/ 204 w 1497782"/>
                <a:gd name="connsiteY32" fmla="*/ 316797 h 405310"/>
                <a:gd name="connsiteX33" fmla="*/ 27269 w 1497782"/>
                <a:gd name="connsiteY33" fmla="*/ 223270 h 405310"/>
                <a:gd name="connsiteX34" fmla="*/ 86795 w 1497782"/>
                <a:gd name="connsiteY34" fmla="*/ 170444 h 405310"/>
                <a:gd name="connsiteX35" fmla="*/ 132484 w 1497782"/>
                <a:gd name="connsiteY35" fmla="*/ 152702 h 405310"/>
                <a:gd name="connsiteX36" fmla="*/ 179877 w 1497782"/>
                <a:gd name="connsiteY36" fmla="*/ 144472 h 405310"/>
                <a:gd name="connsiteX37" fmla="*/ 192736 w 1497782"/>
                <a:gd name="connsiteY37" fmla="*/ 145082 h 405310"/>
                <a:gd name="connsiteX38" fmla="*/ 236654 w 1497782"/>
                <a:gd name="connsiteY38" fmla="*/ 148948 h 405310"/>
                <a:gd name="connsiteX39" fmla="*/ 250585 w 1497782"/>
                <a:gd name="connsiteY39" fmla="*/ 148110 h 405310"/>
                <a:gd name="connsiteX40" fmla="*/ 310313 w 1497782"/>
                <a:gd name="connsiteY40" fmla="*/ 141466 h 405310"/>
                <a:gd name="connsiteX41" fmla="*/ 323547 w 1497782"/>
                <a:gd name="connsiteY41" fmla="*/ 135395 h 405310"/>
                <a:gd name="connsiteX42" fmla="*/ 351089 w 1497782"/>
                <a:gd name="connsiteY42" fmla="*/ 108190 h 405310"/>
                <a:gd name="connsiteX43" fmla="*/ 350556 w 1497782"/>
                <a:gd name="connsiteY43" fmla="*/ 108091 h 405310"/>
                <a:gd name="connsiteX44" fmla="*/ 360416 w 1497782"/>
                <a:gd name="connsiteY44" fmla="*/ 94303 h 405310"/>
                <a:gd name="connsiteX45" fmla="*/ 454932 w 1497782"/>
                <a:gd name="connsiteY45" fmla="*/ 49651 h 405310"/>
                <a:gd name="connsiteX46" fmla="*/ 481426 w 1497782"/>
                <a:gd name="connsiteY46" fmla="*/ 42315 h 405310"/>
                <a:gd name="connsiteX47" fmla="*/ 547924 w 1497782"/>
                <a:gd name="connsiteY47" fmla="*/ 17143 h 405310"/>
                <a:gd name="connsiteX48" fmla="*/ 627072 w 1497782"/>
                <a:gd name="connsiteY48"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169854 w 1497782"/>
                <a:gd name="connsiteY24" fmla="*/ 334052 h 405310"/>
                <a:gd name="connsiteX25" fmla="*/ 1003700 w 1497782"/>
                <a:gd name="connsiteY25" fmla="*/ 352509 h 405310"/>
                <a:gd name="connsiteX26" fmla="*/ 696198 w 1497782"/>
                <a:gd name="connsiteY26" fmla="*/ 377540 h 405310"/>
                <a:gd name="connsiteX27" fmla="*/ 482122 w 1497782"/>
                <a:gd name="connsiteY27" fmla="*/ 368993 h 405310"/>
                <a:gd name="connsiteX28" fmla="*/ 272411 w 1497782"/>
                <a:gd name="connsiteY28" fmla="*/ 334196 h 405310"/>
                <a:gd name="connsiteX29" fmla="*/ 96012 w 1497782"/>
                <a:gd name="connsiteY29" fmla="*/ 315693 h 405310"/>
                <a:gd name="connsiteX30" fmla="*/ 6295 w 1497782"/>
                <a:gd name="connsiteY30" fmla="*/ 328330 h 405310"/>
                <a:gd name="connsiteX31" fmla="*/ 204 w 1497782"/>
                <a:gd name="connsiteY31" fmla="*/ 316797 h 405310"/>
                <a:gd name="connsiteX32" fmla="*/ 27269 w 1497782"/>
                <a:gd name="connsiteY32" fmla="*/ 223270 h 405310"/>
                <a:gd name="connsiteX33" fmla="*/ 86795 w 1497782"/>
                <a:gd name="connsiteY33" fmla="*/ 170444 h 405310"/>
                <a:gd name="connsiteX34" fmla="*/ 132484 w 1497782"/>
                <a:gd name="connsiteY34" fmla="*/ 152702 h 405310"/>
                <a:gd name="connsiteX35" fmla="*/ 179877 w 1497782"/>
                <a:gd name="connsiteY35" fmla="*/ 144472 h 405310"/>
                <a:gd name="connsiteX36" fmla="*/ 192736 w 1497782"/>
                <a:gd name="connsiteY36" fmla="*/ 145082 h 405310"/>
                <a:gd name="connsiteX37" fmla="*/ 236654 w 1497782"/>
                <a:gd name="connsiteY37" fmla="*/ 148948 h 405310"/>
                <a:gd name="connsiteX38" fmla="*/ 250585 w 1497782"/>
                <a:gd name="connsiteY38" fmla="*/ 148110 h 405310"/>
                <a:gd name="connsiteX39" fmla="*/ 310313 w 1497782"/>
                <a:gd name="connsiteY39" fmla="*/ 141466 h 405310"/>
                <a:gd name="connsiteX40" fmla="*/ 323547 w 1497782"/>
                <a:gd name="connsiteY40" fmla="*/ 135395 h 405310"/>
                <a:gd name="connsiteX41" fmla="*/ 351089 w 1497782"/>
                <a:gd name="connsiteY41" fmla="*/ 108190 h 405310"/>
                <a:gd name="connsiteX42" fmla="*/ 350556 w 1497782"/>
                <a:gd name="connsiteY42" fmla="*/ 108091 h 405310"/>
                <a:gd name="connsiteX43" fmla="*/ 360416 w 1497782"/>
                <a:gd name="connsiteY43" fmla="*/ 94303 h 405310"/>
                <a:gd name="connsiteX44" fmla="*/ 454932 w 1497782"/>
                <a:gd name="connsiteY44" fmla="*/ 49651 h 405310"/>
                <a:gd name="connsiteX45" fmla="*/ 481426 w 1497782"/>
                <a:gd name="connsiteY45" fmla="*/ 42315 h 405310"/>
                <a:gd name="connsiteX46" fmla="*/ 547924 w 1497782"/>
                <a:gd name="connsiteY46" fmla="*/ 17143 h 405310"/>
                <a:gd name="connsiteX47" fmla="*/ 627072 w 1497782"/>
                <a:gd name="connsiteY47"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222838 w 1497782"/>
                <a:gd name="connsiteY23" fmla="*/ 339088 h 405310"/>
                <a:gd name="connsiteX24" fmla="*/ 1003700 w 1497782"/>
                <a:gd name="connsiteY24" fmla="*/ 352509 h 405310"/>
                <a:gd name="connsiteX25" fmla="*/ 696198 w 1497782"/>
                <a:gd name="connsiteY25" fmla="*/ 377540 h 405310"/>
                <a:gd name="connsiteX26" fmla="*/ 482122 w 1497782"/>
                <a:gd name="connsiteY26" fmla="*/ 368993 h 405310"/>
                <a:gd name="connsiteX27" fmla="*/ 272411 w 1497782"/>
                <a:gd name="connsiteY27" fmla="*/ 334196 h 405310"/>
                <a:gd name="connsiteX28" fmla="*/ 96012 w 1497782"/>
                <a:gd name="connsiteY28" fmla="*/ 315693 h 405310"/>
                <a:gd name="connsiteX29" fmla="*/ 6295 w 1497782"/>
                <a:gd name="connsiteY29" fmla="*/ 328330 h 405310"/>
                <a:gd name="connsiteX30" fmla="*/ 204 w 1497782"/>
                <a:gd name="connsiteY30" fmla="*/ 316797 h 405310"/>
                <a:gd name="connsiteX31" fmla="*/ 27269 w 1497782"/>
                <a:gd name="connsiteY31" fmla="*/ 223270 h 405310"/>
                <a:gd name="connsiteX32" fmla="*/ 86795 w 1497782"/>
                <a:gd name="connsiteY32" fmla="*/ 170444 h 405310"/>
                <a:gd name="connsiteX33" fmla="*/ 132484 w 1497782"/>
                <a:gd name="connsiteY33" fmla="*/ 152702 h 405310"/>
                <a:gd name="connsiteX34" fmla="*/ 179877 w 1497782"/>
                <a:gd name="connsiteY34" fmla="*/ 144472 h 405310"/>
                <a:gd name="connsiteX35" fmla="*/ 192736 w 1497782"/>
                <a:gd name="connsiteY35" fmla="*/ 145082 h 405310"/>
                <a:gd name="connsiteX36" fmla="*/ 236654 w 1497782"/>
                <a:gd name="connsiteY36" fmla="*/ 148948 h 405310"/>
                <a:gd name="connsiteX37" fmla="*/ 250585 w 1497782"/>
                <a:gd name="connsiteY37" fmla="*/ 148110 h 405310"/>
                <a:gd name="connsiteX38" fmla="*/ 310313 w 1497782"/>
                <a:gd name="connsiteY38" fmla="*/ 141466 h 405310"/>
                <a:gd name="connsiteX39" fmla="*/ 323547 w 1497782"/>
                <a:gd name="connsiteY39" fmla="*/ 135395 h 405310"/>
                <a:gd name="connsiteX40" fmla="*/ 351089 w 1497782"/>
                <a:gd name="connsiteY40" fmla="*/ 108190 h 405310"/>
                <a:gd name="connsiteX41" fmla="*/ 350556 w 1497782"/>
                <a:gd name="connsiteY41" fmla="*/ 108091 h 405310"/>
                <a:gd name="connsiteX42" fmla="*/ 360416 w 1497782"/>
                <a:gd name="connsiteY42" fmla="*/ 94303 h 405310"/>
                <a:gd name="connsiteX43" fmla="*/ 454932 w 1497782"/>
                <a:gd name="connsiteY43" fmla="*/ 49651 h 405310"/>
                <a:gd name="connsiteX44" fmla="*/ 481426 w 1497782"/>
                <a:gd name="connsiteY44" fmla="*/ 42315 h 405310"/>
                <a:gd name="connsiteX45" fmla="*/ 547924 w 1497782"/>
                <a:gd name="connsiteY45" fmla="*/ 17143 h 405310"/>
                <a:gd name="connsiteX46" fmla="*/ 627072 w 1497782"/>
                <a:gd name="connsiteY46"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397680 w 1497782"/>
                <a:gd name="connsiteY22" fmla="*/ 368910 h 405310"/>
                <a:gd name="connsiteX23" fmla="*/ 1003700 w 1497782"/>
                <a:gd name="connsiteY23" fmla="*/ 352509 h 405310"/>
                <a:gd name="connsiteX24" fmla="*/ 696198 w 1497782"/>
                <a:gd name="connsiteY24" fmla="*/ 377540 h 405310"/>
                <a:gd name="connsiteX25" fmla="*/ 482122 w 1497782"/>
                <a:gd name="connsiteY25" fmla="*/ 368993 h 405310"/>
                <a:gd name="connsiteX26" fmla="*/ 272411 w 1497782"/>
                <a:gd name="connsiteY26" fmla="*/ 334196 h 405310"/>
                <a:gd name="connsiteX27" fmla="*/ 96012 w 1497782"/>
                <a:gd name="connsiteY27" fmla="*/ 315693 h 405310"/>
                <a:gd name="connsiteX28" fmla="*/ 6295 w 1497782"/>
                <a:gd name="connsiteY28" fmla="*/ 328330 h 405310"/>
                <a:gd name="connsiteX29" fmla="*/ 204 w 1497782"/>
                <a:gd name="connsiteY29" fmla="*/ 316797 h 405310"/>
                <a:gd name="connsiteX30" fmla="*/ 27269 w 1497782"/>
                <a:gd name="connsiteY30" fmla="*/ 223270 h 405310"/>
                <a:gd name="connsiteX31" fmla="*/ 86795 w 1497782"/>
                <a:gd name="connsiteY31" fmla="*/ 170444 h 405310"/>
                <a:gd name="connsiteX32" fmla="*/ 132484 w 1497782"/>
                <a:gd name="connsiteY32" fmla="*/ 152702 h 405310"/>
                <a:gd name="connsiteX33" fmla="*/ 179877 w 1497782"/>
                <a:gd name="connsiteY33" fmla="*/ 144472 h 405310"/>
                <a:gd name="connsiteX34" fmla="*/ 192736 w 1497782"/>
                <a:gd name="connsiteY34" fmla="*/ 145082 h 405310"/>
                <a:gd name="connsiteX35" fmla="*/ 236654 w 1497782"/>
                <a:gd name="connsiteY35" fmla="*/ 148948 h 405310"/>
                <a:gd name="connsiteX36" fmla="*/ 250585 w 1497782"/>
                <a:gd name="connsiteY36" fmla="*/ 148110 h 405310"/>
                <a:gd name="connsiteX37" fmla="*/ 310313 w 1497782"/>
                <a:gd name="connsiteY37" fmla="*/ 141466 h 405310"/>
                <a:gd name="connsiteX38" fmla="*/ 323547 w 1497782"/>
                <a:gd name="connsiteY38" fmla="*/ 135395 h 405310"/>
                <a:gd name="connsiteX39" fmla="*/ 351089 w 1497782"/>
                <a:gd name="connsiteY39" fmla="*/ 108190 h 405310"/>
                <a:gd name="connsiteX40" fmla="*/ 350556 w 1497782"/>
                <a:gd name="connsiteY40" fmla="*/ 108091 h 405310"/>
                <a:gd name="connsiteX41" fmla="*/ 360416 w 1497782"/>
                <a:gd name="connsiteY41" fmla="*/ 94303 h 405310"/>
                <a:gd name="connsiteX42" fmla="*/ 454932 w 1497782"/>
                <a:gd name="connsiteY42" fmla="*/ 49651 h 405310"/>
                <a:gd name="connsiteX43" fmla="*/ 481426 w 1497782"/>
                <a:gd name="connsiteY43" fmla="*/ 42315 h 405310"/>
                <a:gd name="connsiteX44" fmla="*/ 547924 w 1497782"/>
                <a:gd name="connsiteY44" fmla="*/ 17143 h 405310"/>
                <a:gd name="connsiteX45" fmla="*/ 627072 w 1497782"/>
                <a:gd name="connsiteY45"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52509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96198 w 1497782"/>
                <a:gd name="connsiteY23" fmla="*/ 37754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82122 w 1497782"/>
                <a:gd name="connsiteY24" fmla="*/ 368993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 name="connsiteX0" fmla="*/ 627072 w 1497782"/>
                <a:gd name="connsiteY0" fmla="*/ 719 h 405310"/>
                <a:gd name="connsiteX1" fmla="*/ 701802 w 1497782"/>
                <a:gd name="connsiteY1" fmla="*/ 33056 h 405310"/>
                <a:gd name="connsiteX2" fmla="*/ 731423 w 1497782"/>
                <a:gd name="connsiteY2" fmla="*/ 38347 h 405310"/>
                <a:gd name="connsiteX3" fmla="*/ 811949 w 1497782"/>
                <a:gd name="connsiteY3" fmla="*/ 32214 h 405310"/>
                <a:gd name="connsiteX4" fmla="*/ 828744 w 1497782"/>
                <a:gd name="connsiteY4" fmla="*/ 31252 h 405310"/>
                <a:gd name="connsiteX5" fmla="*/ 876202 w 1497782"/>
                <a:gd name="connsiteY5" fmla="*/ 23677 h 405310"/>
                <a:gd name="connsiteX6" fmla="*/ 899851 w 1497782"/>
                <a:gd name="connsiteY6" fmla="*/ 25921 h 405310"/>
                <a:gd name="connsiteX7" fmla="*/ 917247 w 1497782"/>
                <a:gd name="connsiteY7" fmla="*/ 30250 h 405310"/>
                <a:gd name="connsiteX8" fmla="*/ 974205 w 1497782"/>
                <a:gd name="connsiteY8" fmla="*/ 65964 h 405310"/>
                <a:gd name="connsiteX9" fmla="*/ 983303 w 1497782"/>
                <a:gd name="connsiteY9" fmla="*/ 67207 h 405310"/>
                <a:gd name="connsiteX10" fmla="*/ 1036814 w 1497782"/>
                <a:gd name="connsiteY10" fmla="*/ 47326 h 405310"/>
                <a:gd name="connsiteX11" fmla="*/ 1227288 w 1497782"/>
                <a:gd name="connsiteY11" fmla="*/ 133864 h 405310"/>
                <a:gd name="connsiteX12" fmla="*/ 1238390 w 1497782"/>
                <a:gd name="connsiteY12" fmla="*/ 143284 h 405310"/>
                <a:gd name="connsiteX13" fmla="*/ 1294106 w 1497782"/>
                <a:gd name="connsiteY13" fmla="*/ 165810 h 405310"/>
                <a:gd name="connsiteX14" fmla="*/ 1307293 w 1497782"/>
                <a:gd name="connsiteY14" fmla="*/ 170380 h 405310"/>
                <a:gd name="connsiteX15" fmla="*/ 1350623 w 1497782"/>
                <a:gd name="connsiteY15" fmla="*/ 178517 h 405310"/>
                <a:gd name="connsiteX16" fmla="*/ 1363168 w 1497782"/>
                <a:gd name="connsiteY16" fmla="*/ 181402 h 405310"/>
                <a:gd name="connsiteX17" fmla="*/ 1406578 w 1497782"/>
                <a:gd name="connsiteY17" fmla="*/ 202125 h 405310"/>
                <a:gd name="connsiteX18" fmla="*/ 1445779 w 1497782"/>
                <a:gd name="connsiteY18" fmla="*/ 231546 h 405310"/>
                <a:gd name="connsiteX19" fmla="*/ 1488828 w 1497782"/>
                <a:gd name="connsiteY19" fmla="*/ 298484 h 405310"/>
                <a:gd name="connsiteX20" fmla="*/ 1489630 w 1497782"/>
                <a:gd name="connsiteY20" fmla="*/ 395846 h 405310"/>
                <a:gd name="connsiteX21" fmla="*/ 1480651 w 1497782"/>
                <a:gd name="connsiteY21" fmla="*/ 405305 h 405310"/>
                <a:gd name="connsiteX22" fmla="*/ 1003700 w 1497782"/>
                <a:gd name="connsiteY22" fmla="*/ 321076 h 405310"/>
                <a:gd name="connsiteX23" fmla="*/ 673338 w 1497782"/>
                <a:gd name="connsiteY23" fmla="*/ 286100 h 405310"/>
                <a:gd name="connsiteX24" fmla="*/ 467834 w 1497782"/>
                <a:gd name="connsiteY24" fmla="*/ 320416 h 405310"/>
                <a:gd name="connsiteX25" fmla="*/ 272411 w 1497782"/>
                <a:gd name="connsiteY25" fmla="*/ 334196 h 405310"/>
                <a:gd name="connsiteX26" fmla="*/ 96012 w 1497782"/>
                <a:gd name="connsiteY26" fmla="*/ 315693 h 405310"/>
                <a:gd name="connsiteX27" fmla="*/ 6295 w 1497782"/>
                <a:gd name="connsiteY27" fmla="*/ 328330 h 405310"/>
                <a:gd name="connsiteX28" fmla="*/ 204 w 1497782"/>
                <a:gd name="connsiteY28" fmla="*/ 316797 h 405310"/>
                <a:gd name="connsiteX29" fmla="*/ 27269 w 1497782"/>
                <a:gd name="connsiteY29" fmla="*/ 223270 h 405310"/>
                <a:gd name="connsiteX30" fmla="*/ 86795 w 1497782"/>
                <a:gd name="connsiteY30" fmla="*/ 170444 h 405310"/>
                <a:gd name="connsiteX31" fmla="*/ 132484 w 1497782"/>
                <a:gd name="connsiteY31" fmla="*/ 152702 h 405310"/>
                <a:gd name="connsiteX32" fmla="*/ 179877 w 1497782"/>
                <a:gd name="connsiteY32" fmla="*/ 144472 h 405310"/>
                <a:gd name="connsiteX33" fmla="*/ 192736 w 1497782"/>
                <a:gd name="connsiteY33" fmla="*/ 145082 h 405310"/>
                <a:gd name="connsiteX34" fmla="*/ 236654 w 1497782"/>
                <a:gd name="connsiteY34" fmla="*/ 148948 h 405310"/>
                <a:gd name="connsiteX35" fmla="*/ 250585 w 1497782"/>
                <a:gd name="connsiteY35" fmla="*/ 148110 h 405310"/>
                <a:gd name="connsiteX36" fmla="*/ 310313 w 1497782"/>
                <a:gd name="connsiteY36" fmla="*/ 141466 h 405310"/>
                <a:gd name="connsiteX37" fmla="*/ 323547 w 1497782"/>
                <a:gd name="connsiteY37" fmla="*/ 135395 h 405310"/>
                <a:gd name="connsiteX38" fmla="*/ 351089 w 1497782"/>
                <a:gd name="connsiteY38" fmla="*/ 108190 h 405310"/>
                <a:gd name="connsiteX39" fmla="*/ 350556 w 1497782"/>
                <a:gd name="connsiteY39" fmla="*/ 108091 h 405310"/>
                <a:gd name="connsiteX40" fmla="*/ 360416 w 1497782"/>
                <a:gd name="connsiteY40" fmla="*/ 94303 h 405310"/>
                <a:gd name="connsiteX41" fmla="*/ 454932 w 1497782"/>
                <a:gd name="connsiteY41" fmla="*/ 49651 h 405310"/>
                <a:gd name="connsiteX42" fmla="*/ 481426 w 1497782"/>
                <a:gd name="connsiteY42" fmla="*/ 42315 h 405310"/>
                <a:gd name="connsiteX43" fmla="*/ 547924 w 1497782"/>
                <a:gd name="connsiteY43" fmla="*/ 17143 h 405310"/>
                <a:gd name="connsiteX44" fmla="*/ 627072 w 1497782"/>
                <a:gd name="connsiteY44" fmla="*/ 719 h 40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97782" h="405310">
                  <a:moveTo>
                    <a:pt x="627072" y="719"/>
                  </a:moveTo>
                  <a:cubicBezTo>
                    <a:pt x="652871" y="3515"/>
                    <a:pt x="677932" y="14438"/>
                    <a:pt x="701802" y="33056"/>
                  </a:cubicBezTo>
                  <a:cubicBezTo>
                    <a:pt x="711502" y="40632"/>
                    <a:pt x="718637" y="44039"/>
                    <a:pt x="731423" y="38347"/>
                  </a:cubicBezTo>
                  <a:cubicBezTo>
                    <a:pt x="757036" y="26924"/>
                    <a:pt x="784493" y="25560"/>
                    <a:pt x="811949" y="32214"/>
                  </a:cubicBezTo>
                  <a:cubicBezTo>
                    <a:pt x="817842" y="33658"/>
                    <a:pt x="823012" y="33337"/>
                    <a:pt x="828744" y="31252"/>
                  </a:cubicBezTo>
                  <a:cubicBezTo>
                    <a:pt x="844016" y="25681"/>
                    <a:pt x="859968" y="23556"/>
                    <a:pt x="876202" y="23677"/>
                  </a:cubicBezTo>
                  <a:lnTo>
                    <a:pt x="899851" y="25921"/>
                  </a:lnTo>
                  <a:cubicBezTo>
                    <a:pt x="906745" y="23035"/>
                    <a:pt x="911996" y="26643"/>
                    <a:pt x="917247" y="30250"/>
                  </a:cubicBezTo>
                  <a:cubicBezTo>
                    <a:pt x="938691" y="38227"/>
                    <a:pt x="958332" y="49209"/>
                    <a:pt x="974205" y="65964"/>
                  </a:cubicBezTo>
                  <a:cubicBezTo>
                    <a:pt x="977291" y="69251"/>
                    <a:pt x="979937" y="68209"/>
                    <a:pt x="983303" y="67207"/>
                  </a:cubicBezTo>
                  <a:cubicBezTo>
                    <a:pt x="1001621" y="61796"/>
                    <a:pt x="1019258" y="55102"/>
                    <a:pt x="1036814" y="47326"/>
                  </a:cubicBezTo>
                  <a:cubicBezTo>
                    <a:pt x="1113733" y="13255"/>
                    <a:pt x="1201755" y="53699"/>
                    <a:pt x="1227288" y="133864"/>
                  </a:cubicBezTo>
                  <a:cubicBezTo>
                    <a:pt x="1229292" y="140118"/>
                    <a:pt x="1232338" y="142402"/>
                    <a:pt x="1238390" y="143284"/>
                  </a:cubicBezTo>
                  <a:cubicBezTo>
                    <a:pt x="1258753" y="146290"/>
                    <a:pt x="1277231" y="154227"/>
                    <a:pt x="1294106" y="165810"/>
                  </a:cubicBezTo>
                  <a:cubicBezTo>
                    <a:pt x="1298194" y="168616"/>
                    <a:pt x="1302202" y="170260"/>
                    <a:pt x="1307293" y="170380"/>
                  </a:cubicBezTo>
                  <a:cubicBezTo>
                    <a:pt x="1322164" y="170741"/>
                    <a:pt x="1336313" y="175110"/>
                    <a:pt x="1350623" y="178517"/>
                  </a:cubicBezTo>
                  <a:cubicBezTo>
                    <a:pt x="1355393" y="176753"/>
                    <a:pt x="1359481" y="179438"/>
                    <a:pt x="1363168" y="181402"/>
                  </a:cubicBezTo>
                  <a:cubicBezTo>
                    <a:pt x="1377357" y="188978"/>
                    <a:pt x="1392148" y="195151"/>
                    <a:pt x="1406578" y="202125"/>
                  </a:cubicBezTo>
                  <a:cubicBezTo>
                    <a:pt x="1421409" y="209301"/>
                    <a:pt x="1434396" y="219521"/>
                    <a:pt x="1445779" y="231546"/>
                  </a:cubicBezTo>
                  <a:cubicBezTo>
                    <a:pt x="1462133" y="252549"/>
                    <a:pt x="1479408" y="272912"/>
                    <a:pt x="1488828" y="298484"/>
                  </a:cubicBezTo>
                  <a:cubicBezTo>
                    <a:pt x="1500813" y="330952"/>
                    <a:pt x="1500452" y="363418"/>
                    <a:pt x="1489630" y="395846"/>
                  </a:cubicBezTo>
                  <a:cubicBezTo>
                    <a:pt x="1488187" y="400135"/>
                    <a:pt x="1487185" y="405506"/>
                    <a:pt x="1480651" y="405305"/>
                  </a:cubicBezTo>
                  <a:cubicBezTo>
                    <a:pt x="1399663" y="398082"/>
                    <a:pt x="1138252" y="340944"/>
                    <a:pt x="1003700" y="321076"/>
                  </a:cubicBezTo>
                  <a:cubicBezTo>
                    <a:pt x="869148" y="301208"/>
                    <a:pt x="762649" y="286210"/>
                    <a:pt x="673338" y="286100"/>
                  </a:cubicBezTo>
                  <a:cubicBezTo>
                    <a:pt x="584027" y="285990"/>
                    <a:pt x="534655" y="312400"/>
                    <a:pt x="467834" y="320416"/>
                  </a:cubicBezTo>
                  <a:cubicBezTo>
                    <a:pt x="401013" y="328432"/>
                    <a:pt x="334381" y="334983"/>
                    <a:pt x="272411" y="334196"/>
                  </a:cubicBezTo>
                  <a:cubicBezTo>
                    <a:pt x="210441" y="333409"/>
                    <a:pt x="155331" y="316595"/>
                    <a:pt x="96012" y="315693"/>
                  </a:cubicBezTo>
                  <a:cubicBezTo>
                    <a:pt x="65535" y="315263"/>
                    <a:pt x="35053" y="316039"/>
                    <a:pt x="6295" y="328330"/>
                  </a:cubicBezTo>
                  <a:cubicBezTo>
                    <a:pt x="-50" y="326759"/>
                    <a:pt x="435" y="321316"/>
                    <a:pt x="204" y="316797"/>
                  </a:cubicBezTo>
                  <a:cubicBezTo>
                    <a:pt x="-1459" y="282652"/>
                    <a:pt x="6961" y="251294"/>
                    <a:pt x="27269" y="223270"/>
                  </a:cubicBezTo>
                  <a:cubicBezTo>
                    <a:pt x="43244" y="201191"/>
                    <a:pt x="65377" y="186251"/>
                    <a:pt x="86795" y="170444"/>
                  </a:cubicBezTo>
                  <a:cubicBezTo>
                    <a:pt x="101002" y="161940"/>
                    <a:pt x="116267" y="155606"/>
                    <a:pt x="132484" y="152702"/>
                  </a:cubicBezTo>
                  <a:cubicBezTo>
                    <a:pt x="148261" y="149884"/>
                    <a:pt x="164170" y="147935"/>
                    <a:pt x="179877" y="144472"/>
                  </a:cubicBezTo>
                  <a:cubicBezTo>
                    <a:pt x="183958" y="143577"/>
                    <a:pt x="188620" y="142095"/>
                    <a:pt x="192736" y="145082"/>
                  </a:cubicBezTo>
                  <a:cubicBezTo>
                    <a:pt x="207434" y="145666"/>
                    <a:pt x="222238" y="145280"/>
                    <a:pt x="236654" y="148948"/>
                  </a:cubicBezTo>
                  <a:cubicBezTo>
                    <a:pt x="241587" y="150207"/>
                    <a:pt x="245891" y="149707"/>
                    <a:pt x="250585" y="148110"/>
                  </a:cubicBezTo>
                  <a:cubicBezTo>
                    <a:pt x="269961" y="141514"/>
                    <a:pt x="289896" y="138862"/>
                    <a:pt x="310313" y="141466"/>
                  </a:cubicBezTo>
                  <a:cubicBezTo>
                    <a:pt x="316379" y="142251"/>
                    <a:pt x="319929" y="140875"/>
                    <a:pt x="323547" y="135395"/>
                  </a:cubicBezTo>
                  <a:lnTo>
                    <a:pt x="351089" y="108190"/>
                  </a:lnTo>
                  <a:lnTo>
                    <a:pt x="350556" y="108091"/>
                  </a:lnTo>
                  <a:cubicBezTo>
                    <a:pt x="352159" y="102239"/>
                    <a:pt x="357731" y="99313"/>
                    <a:pt x="360416" y="94303"/>
                  </a:cubicBezTo>
                  <a:cubicBezTo>
                    <a:pt x="386550" y="68008"/>
                    <a:pt x="417775" y="52937"/>
                    <a:pt x="454932" y="49651"/>
                  </a:cubicBezTo>
                  <a:cubicBezTo>
                    <a:pt x="463910" y="48849"/>
                    <a:pt x="472448" y="43157"/>
                    <a:pt x="481426" y="42315"/>
                  </a:cubicBezTo>
                  <a:cubicBezTo>
                    <a:pt x="506158" y="40031"/>
                    <a:pt x="526319" y="28326"/>
                    <a:pt x="547924" y="17143"/>
                  </a:cubicBezTo>
                  <a:cubicBezTo>
                    <a:pt x="574739" y="3255"/>
                    <a:pt x="601274" y="-2077"/>
                    <a:pt x="627072" y="719"/>
                  </a:cubicBezTo>
                  <a:close/>
                </a:path>
              </a:pathLst>
            </a:custGeom>
            <a:solidFill>
              <a:srgbClr val="794624"/>
            </a:solidFill>
            <a:ln w="8182" cap="flat">
              <a:noFill/>
              <a:prstDash val="solid"/>
              <a:miter/>
            </a:ln>
          </p:spPr>
          <p:txBody>
            <a:bodyPr wrap="square" rtlCol="0" anchor="ctr">
              <a:noAutofit/>
            </a:bodyPr>
            <a:lstStyle/>
            <a:p>
              <a:endParaRPr lang="en-US"/>
            </a:p>
          </p:txBody>
        </p:sp>
        <p:sp>
          <p:nvSpPr>
            <p:cNvPr id="11" name="Freeform: Shape 5">
              <a:extLst>
                <a:ext uri="{FF2B5EF4-FFF2-40B4-BE49-F238E27FC236}">
                  <a16:creationId xmlns:a16="http://schemas.microsoft.com/office/drawing/2014/main" id="{8F98EEF8-6CE8-4798-A2F1-CAE7C4936174}"/>
                </a:ext>
              </a:extLst>
            </p:cNvPr>
            <p:cNvSpPr/>
            <p:nvPr/>
          </p:nvSpPr>
          <p:spPr>
            <a:xfrm>
              <a:off x="2386811" y="3203002"/>
              <a:ext cx="1121721" cy="371705"/>
            </a:xfrm>
            <a:custGeom>
              <a:avLst/>
              <a:gdLst>
                <a:gd name="connsiteX0" fmla="*/ 0 w 2290235"/>
                <a:gd name="connsiteY0" fmla="*/ 172467 h 758916"/>
                <a:gd name="connsiteX1" fmla="*/ 125948 w 2290235"/>
                <a:gd name="connsiteY1" fmla="*/ 107488 h 758916"/>
                <a:gd name="connsiteX2" fmla="*/ 255825 w 2290235"/>
                <a:gd name="connsiteY2" fmla="*/ 79418 h 758916"/>
                <a:gd name="connsiteX3" fmla="*/ 342818 w 2290235"/>
                <a:gd name="connsiteY3" fmla="*/ 40790 h 758916"/>
                <a:gd name="connsiteX4" fmla="*/ 613292 w 2290235"/>
                <a:gd name="connsiteY4" fmla="*/ 29169 h 758916"/>
                <a:gd name="connsiteX5" fmla="*/ 682936 w 2290235"/>
                <a:gd name="connsiteY5" fmla="*/ 75162 h 758916"/>
                <a:gd name="connsiteX6" fmla="*/ 718044 w 2290235"/>
                <a:gd name="connsiteY6" fmla="*/ 81791 h 758916"/>
                <a:gd name="connsiteX7" fmla="*/ 902261 w 2290235"/>
                <a:gd name="connsiteY7" fmla="*/ 66323 h 758916"/>
                <a:gd name="connsiteX8" fmla="*/ 926812 w 2290235"/>
                <a:gd name="connsiteY8" fmla="*/ 63541 h 758916"/>
                <a:gd name="connsiteX9" fmla="*/ 1225029 w 2290235"/>
                <a:gd name="connsiteY9" fmla="*/ 130321 h 758916"/>
                <a:gd name="connsiteX10" fmla="*/ 1251217 w 2290235"/>
                <a:gd name="connsiteY10" fmla="*/ 135149 h 758916"/>
                <a:gd name="connsiteX11" fmla="*/ 1395251 w 2290235"/>
                <a:gd name="connsiteY11" fmla="*/ 80972 h 758916"/>
                <a:gd name="connsiteX12" fmla="*/ 1655822 w 2290235"/>
                <a:gd name="connsiteY12" fmla="*/ 139896 h 758916"/>
                <a:gd name="connsiteX13" fmla="*/ 1745844 w 2290235"/>
                <a:gd name="connsiteY13" fmla="*/ 277710 h 758916"/>
                <a:gd name="connsiteX14" fmla="*/ 1760165 w 2290235"/>
                <a:gd name="connsiteY14" fmla="*/ 290477 h 758916"/>
                <a:gd name="connsiteX15" fmla="*/ 1861890 w 2290235"/>
                <a:gd name="connsiteY15" fmla="*/ 326486 h 758916"/>
                <a:gd name="connsiteX16" fmla="*/ 1952484 w 2290235"/>
                <a:gd name="connsiteY16" fmla="*/ 353165 h 758916"/>
                <a:gd name="connsiteX17" fmla="*/ 2042342 w 2290235"/>
                <a:gd name="connsiteY17" fmla="*/ 386064 h 758916"/>
                <a:gd name="connsiteX18" fmla="*/ 2144148 w 2290235"/>
                <a:gd name="connsiteY18" fmla="*/ 439094 h 758916"/>
                <a:gd name="connsiteX19" fmla="*/ 2288264 w 2290235"/>
                <a:gd name="connsiteY19" fmla="*/ 676342 h 758916"/>
                <a:gd name="connsiteX20" fmla="*/ 2284418 w 2290235"/>
                <a:gd name="connsiteY20" fmla="*/ 758916 h 758916"/>
                <a:gd name="connsiteX21" fmla="*/ 2277625 w 2290235"/>
                <a:gd name="connsiteY21" fmla="*/ 719634 h 758916"/>
                <a:gd name="connsiteX22" fmla="*/ 2195051 w 2290235"/>
                <a:gd name="connsiteY22" fmla="*/ 557268 h 758916"/>
                <a:gd name="connsiteX23" fmla="*/ 2051753 w 2290235"/>
                <a:gd name="connsiteY23" fmla="*/ 456935 h 758916"/>
                <a:gd name="connsiteX24" fmla="*/ 2000032 w 2290235"/>
                <a:gd name="connsiteY24" fmla="*/ 429929 h 758916"/>
                <a:gd name="connsiteX25" fmla="*/ 1898471 w 2290235"/>
                <a:gd name="connsiteY25" fmla="*/ 408323 h 758916"/>
                <a:gd name="connsiteX26" fmla="*/ 1871874 w 2290235"/>
                <a:gd name="connsiteY26" fmla="*/ 397521 h 758916"/>
                <a:gd name="connsiteX27" fmla="*/ 1759920 w 2290235"/>
                <a:gd name="connsiteY27" fmla="*/ 352837 h 758916"/>
                <a:gd name="connsiteX28" fmla="*/ 1735942 w 2290235"/>
                <a:gd name="connsiteY28" fmla="*/ 333278 h 758916"/>
                <a:gd name="connsiteX29" fmla="*/ 1515389 w 2290235"/>
                <a:gd name="connsiteY29" fmla="*/ 137195 h 758916"/>
                <a:gd name="connsiteX30" fmla="*/ 1308421 w 2290235"/>
                <a:gd name="connsiteY30" fmla="*/ 174677 h 758916"/>
                <a:gd name="connsiteX31" fmla="*/ 1228875 w 2290235"/>
                <a:gd name="connsiteY31" fmla="*/ 199146 h 758916"/>
                <a:gd name="connsiteX32" fmla="*/ 1215290 w 2290235"/>
                <a:gd name="connsiteY32" fmla="*/ 191371 h 758916"/>
                <a:gd name="connsiteX33" fmla="*/ 977797 w 2290235"/>
                <a:gd name="connsiteY33" fmla="*/ 109779 h 758916"/>
                <a:gd name="connsiteX34" fmla="*/ 949399 w 2290235"/>
                <a:gd name="connsiteY34" fmla="*/ 116326 h 758916"/>
                <a:gd name="connsiteX35" fmla="*/ 853977 w 2290235"/>
                <a:gd name="connsiteY35" fmla="*/ 119682 h 758916"/>
                <a:gd name="connsiteX36" fmla="*/ 708960 w 2290235"/>
                <a:gd name="connsiteY36" fmla="*/ 142433 h 758916"/>
                <a:gd name="connsiteX37" fmla="*/ 677043 w 2290235"/>
                <a:gd name="connsiteY37" fmla="*/ 137768 h 758916"/>
                <a:gd name="connsiteX38" fmla="*/ 532436 w 2290235"/>
                <a:gd name="connsiteY38" fmla="*/ 66405 h 758916"/>
                <a:gd name="connsiteX39" fmla="*/ 311720 w 2290235"/>
                <a:gd name="connsiteY39" fmla="*/ 115590 h 758916"/>
                <a:gd name="connsiteX40" fmla="*/ 265563 w 2290235"/>
                <a:gd name="connsiteY40" fmla="*/ 136704 h 758916"/>
                <a:gd name="connsiteX41" fmla="*/ 155983 w 2290235"/>
                <a:gd name="connsiteY41" fmla="*/ 161501 h 758916"/>
                <a:gd name="connsiteX42" fmla="*/ 86584 w 2290235"/>
                <a:gd name="connsiteY42" fmla="*/ 175495 h 758916"/>
                <a:gd name="connsiteX43" fmla="*/ 63424 w 2290235"/>
                <a:gd name="connsiteY43" fmla="*/ 188343 h 758916"/>
                <a:gd name="connsiteX44" fmla="*/ 0 w 2290235"/>
                <a:gd name="connsiteY44" fmla="*/ 172467 h 75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290235" h="758916">
                  <a:moveTo>
                    <a:pt x="0" y="172467"/>
                  </a:moveTo>
                  <a:cubicBezTo>
                    <a:pt x="33308" y="134003"/>
                    <a:pt x="78564" y="114690"/>
                    <a:pt x="125948" y="107488"/>
                  </a:cubicBezTo>
                  <a:cubicBezTo>
                    <a:pt x="170304" y="100777"/>
                    <a:pt x="211551" y="79172"/>
                    <a:pt x="255825" y="79418"/>
                  </a:cubicBezTo>
                  <a:cubicBezTo>
                    <a:pt x="292815" y="79581"/>
                    <a:pt x="315321" y="56421"/>
                    <a:pt x="342818" y="40790"/>
                  </a:cubicBezTo>
                  <a:cubicBezTo>
                    <a:pt x="431121" y="-9458"/>
                    <a:pt x="521061" y="-13223"/>
                    <a:pt x="613292" y="29169"/>
                  </a:cubicBezTo>
                  <a:cubicBezTo>
                    <a:pt x="638907" y="40954"/>
                    <a:pt x="661985" y="56421"/>
                    <a:pt x="682936" y="75162"/>
                  </a:cubicBezTo>
                  <a:cubicBezTo>
                    <a:pt x="693084" y="84164"/>
                    <a:pt x="702331" y="88747"/>
                    <a:pt x="718044" y="81791"/>
                  </a:cubicBezTo>
                  <a:cubicBezTo>
                    <a:pt x="777213" y="55357"/>
                    <a:pt x="839246" y="51838"/>
                    <a:pt x="902261" y="66323"/>
                  </a:cubicBezTo>
                  <a:cubicBezTo>
                    <a:pt x="911017" y="68369"/>
                    <a:pt x="918710" y="66078"/>
                    <a:pt x="926812" y="63541"/>
                  </a:cubicBezTo>
                  <a:cubicBezTo>
                    <a:pt x="1039175" y="27860"/>
                    <a:pt x="1138526" y="51183"/>
                    <a:pt x="1225029" y="130321"/>
                  </a:cubicBezTo>
                  <a:cubicBezTo>
                    <a:pt x="1233867" y="138422"/>
                    <a:pt x="1240905" y="136949"/>
                    <a:pt x="1251217" y="135149"/>
                  </a:cubicBezTo>
                  <a:cubicBezTo>
                    <a:pt x="1302938" y="126392"/>
                    <a:pt x="1345248" y="93248"/>
                    <a:pt x="1395251" y="80972"/>
                  </a:cubicBezTo>
                  <a:cubicBezTo>
                    <a:pt x="1491656" y="57485"/>
                    <a:pt x="1578895" y="75653"/>
                    <a:pt x="1655822" y="139896"/>
                  </a:cubicBezTo>
                  <a:cubicBezTo>
                    <a:pt x="1700015" y="176804"/>
                    <a:pt x="1730049" y="222470"/>
                    <a:pt x="1745844" y="277710"/>
                  </a:cubicBezTo>
                  <a:cubicBezTo>
                    <a:pt x="1747890" y="284749"/>
                    <a:pt x="1751327" y="289577"/>
                    <a:pt x="1760165" y="290477"/>
                  </a:cubicBezTo>
                  <a:cubicBezTo>
                    <a:pt x="1796910" y="294242"/>
                    <a:pt x="1831855" y="306108"/>
                    <a:pt x="1861890" y="326486"/>
                  </a:cubicBezTo>
                  <a:cubicBezTo>
                    <a:pt x="1890124" y="345717"/>
                    <a:pt x="1921468" y="347354"/>
                    <a:pt x="1952484" y="353165"/>
                  </a:cubicBezTo>
                  <a:cubicBezTo>
                    <a:pt x="1984319" y="359139"/>
                    <a:pt x="2013862" y="370841"/>
                    <a:pt x="2042342" y="386064"/>
                  </a:cubicBezTo>
                  <a:cubicBezTo>
                    <a:pt x="2076141" y="404068"/>
                    <a:pt x="2114604" y="413479"/>
                    <a:pt x="2144148" y="439094"/>
                  </a:cubicBezTo>
                  <a:cubicBezTo>
                    <a:pt x="2217311" y="502682"/>
                    <a:pt x="2275825" y="575027"/>
                    <a:pt x="2288264" y="676342"/>
                  </a:cubicBezTo>
                  <a:cubicBezTo>
                    <a:pt x="2291538" y="703185"/>
                    <a:pt x="2291047" y="728472"/>
                    <a:pt x="2284418" y="758916"/>
                  </a:cubicBezTo>
                  <a:cubicBezTo>
                    <a:pt x="2275661" y="743940"/>
                    <a:pt x="2279590" y="731091"/>
                    <a:pt x="2277625" y="719634"/>
                  </a:cubicBezTo>
                  <a:cubicBezTo>
                    <a:pt x="2267068" y="656701"/>
                    <a:pt x="2232696" y="606289"/>
                    <a:pt x="2195051" y="557268"/>
                  </a:cubicBezTo>
                  <a:cubicBezTo>
                    <a:pt x="2157733" y="508738"/>
                    <a:pt x="2110104" y="475921"/>
                    <a:pt x="2051753" y="456935"/>
                  </a:cubicBezTo>
                  <a:cubicBezTo>
                    <a:pt x="2033749" y="451042"/>
                    <a:pt x="2018527" y="436967"/>
                    <a:pt x="2000032" y="429929"/>
                  </a:cubicBezTo>
                  <a:cubicBezTo>
                    <a:pt x="1967133" y="417407"/>
                    <a:pt x="1933661" y="408569"/>
                    <a:pt x="1898471" y="408323"/>
                  </a:cubicBezTo>
                  <a:cubicBezTo>
                    <a:pt x="1887505" y="408241"/>
                    <a:pt x="1880140" y="402431"/>
                    <a:pt x="1871874" y="397521"/>
                  </a:cubicBezTo>
                  <a:cubicBezTo>
                    <a:pt x="1836929" y="376652"/>
                    <a:pt x="1801248" y="357911"/>
                    <a:pt x="1759920" y="352837"/>
                  </a:cubicBezTo>
                  <a:cubicBezTo>
                    <a:pt x="1748463" y="351446"/>
                    <a:pt x="1740525" y="346290"/>
                    <a:pt x="1735942" y="333278"/>
                  </a:cubicBezTo>
                  <a:cubicBezTo>
                    <a:pt x="1698623" y="227544"/>
                    <a:pt x="1626443" y="160764"/>
                    <a:pt x="1515389" y="137195"/>
                  </a:cubicBezTo>
                  <a:cubicBezTo>
                    <a:pt x="1440998" y="121400"/>
                    <a:pt x="1373237" y="138668"/>
                    <a:pt x="1308421" y="174677"/>
                  </a:cubicBezTo>
                  <a:cubicBezTo>
                    <a:pt x="1283788" y="188343"/>
                    <a:pt x="1254736" y="188753"/>
                    <a:pt x="1228875" y="199146"/>
                  </a:cubicBezTo>
                  <a:cubicBezTo>
                    <a:pt x="1222164" y="201847"/>
                    <a:pt x="1218973" y="195136"/>
                    <a:pt x="1215290" y="191371"/>
                  </a:cubicBezTo>
                  <a:cubicBezTo>
                    <a:pt x="1149410" y="125410"/>
                    <a:pt x="1068719" y="102578"/>
                    <a:pt x="977797" y="109779"/>
                  </a:cubicBezTo>
                  <a:cubicBezTo>
                    <a:pt x="968222" y="110516"/>
                    <a:pt x="958320" y="112726"/>
                    <a:pt x="949399" y="116326"/>
                  </a:cubicBezTo>
                  <a:cubicBezTo>
                    <a:pt x="917810" y="129175"/>
                    <a:pt x="886793" y="125165"/>
                    <a:pt x="853977" y="119682"/>
                  </a:cubicBezTo>
                  <a:cubicBezTo>
                    <a:pt x="804137" y="111253"/>
                    <a:pt x="755280" y="122791"/>
                    <a:pt x="708960" y="142433"/>
                  </a:cubicBezTo>
                  <a:cubicBezTo>
                    <a:pt x="696193" y="147834"/>
                    <a:pt x="687846" y="146770"/>
                    <a:pt x="677043" y="137768"/>
                  </a:cubicBezTo>
                  <a:cubicBezTo>
                    <a:pt x="634733" y="102332"/>
                    <a:pt x="588086" y="74835"/>
                    <a:pt x="532436" y="66405"/>
                  </a:cubicBezTo>
                  <a:cubicBezTo>
                    <a:pt x="452644" y="54375"/>
                    <a:pt x="377926" y="66896"/>
                    <a:pt x="311720" y="115590"/>
                  </a:cubicBezTo>
                  <a:cubicBezTo>
                    <a:pt x="297562" y="125983"/>
                    <a:pt x="284222" y="136213"/>
                    <a:pt x="265563" y="136704"/>
                  </a:cubicBezTo>
                  <a:cubicBezTo>
                    <a:pt x="227427" y="137522"/>
                    <a:pt x="192728" y="154299"/>
                    <a:pt x="155983" y="161501"/>
                  </a:cubicBezTo>
                  <a:cubicBezTo>
                    <a:pt x="132823" y="166002"/>
                    <a:pt x="109171" y="167802"/>
                    <a:pt x="86584" y="175495"/>
                  </a:cubicBezTo>
                  <a:cubicBezTo>
                    <a:pt x="78073" y="178441"/>
                    <a:pt x="68744" y="179751"/>
                    <a:pt x="63424" y="188343"/>
                  </a:cubicBezTo>
                  <a:cubicBezTo>
                    <a:pt x="42310" y="183106"/>
                    <a:pt x="21114" y="177786"/>
                    <a:pt x="0" y="172467"/>
                  </a:cubicBezTo>
                  <a:close/>
                </a:path>
              </a:pathLst>
            </a:custGeom>
            <a:solidFill>
              <a:srgbClr val="A15B2C"/>
            </a:solidFill>
            <a:ln w="8182" cap="flat">
              <a:noFill/>
              <a:prstDash val="solid"/>
              <a:miter/>
            </a:ln>
          </p:spPr>
          <p:txBody>
            <a:bodyPr rtlCol="0" anchor="ctr"/>
            <a:lstStyle/>
            <a:p>
              <a:endParaRPr lang="en-US"/>
            </a:p>
          </p:txBody>
        </p:sp>
        <p:sp>
          <p:nvSpPr>
            <p:cNvPr id="12" name="Freeform: Shape 6">
              <a:extLst>
                <a:ext uri="{FF2B5EF4-FFF2-40B4-BE49-F238E27FC236}">
                  <a16:creationId xmlns:a16="http://schemas.microsoft.com/office/drawing/2014/main" id="{4B966E27-D18A-42CC-93E0-9D02A80F8581}"/>
                </a:ext>
              </a:extLst>
            </p:cNvPr>
            <p:cNvSpPr/>
            <p:nvPr/>
          </p:nvSpPr>
          <p:spPr>
            <a:xfrm>
              <a:off x="867651" y="4722930"/>
              <a:ext cx="3354813" cy="1679158"/>
            </a:xfrm>
            <a:custGeom>
              <a:avLst/>
              <a:gdLst>
                <a:gd name="connsiteX0" fmla="*/ 6847555 w 6849572"/>
                <a:gd name="connsiteY0" fmla="*/ 124465 h 3428362"/>
                <a:gd name="connsiteX1" fmla="*/ 6835443 w 6849572"/>
                <a:gd name="connsiteY1" fmla="*/ 76181 h 3428362"/>
                <a:gd name="connsiteX2" fmla="*/ 6737647 w 6849572"/>
                <a:gd name="connsiteY2" fmla="*/ 1954 h 3428362"/>
                <a:gd name="connsiteX3" fmla="*/ 6674959 w 6849572"/>
                <a:gd name="connsiteY3" fmla="*/ 2036 h 3428362"/>
                <a:gd name="connsiteX4" fmla="*/ 6581582 w 6849572"/>
                <a:gd name="connsiteY4" fmla="*/ 38863 h 3428362"/>
                <a:gd name="connsiteX5" fmla="*/ 6565951 w 6849572"/>
                <a:gd name="connsiteY5" fmla="*/ 27406 h 3428362"/>
                <a:gd name="connsiteX6" fmla="*/ 6566687 w 6849572"/>
                <a:gd name="connsiteY6" fmla="*/ 25442 h 3428362"/>
                <a:gd name="connsiteX7" fmla="*/ 6564723 w 6849572"/>
                <a:gd name="connsiteY7" fmla="*/ 22414 h 3428362"/>
                <a:gd name="connsiteX8" fmla="*/ 6553594 w 6849572"/>
                <a:gd name="connsiteY8" fmla="*/ 40745 h 3428362"/>
                <a:gd name="connsiteX9" fmla="*/ 6541154 w 6849572"/>
                <a:gd name="connsiteY9" fmla="*/ 61614 h 3428362"/>
                <a:gd name="connsiteX10" fmla="*/ 6338933 w 6849572"/>
                <a:gd name="connsiteY10" fmla="*/ 276356 h 3428362"/>
                <a:gd name="connsiteX11" fmla="*/ 6059212 w 6849572"/>
                <a:gd name="connsiteY11" fmla="*/ 705349 h 3428362"/>
                <a:gd name="connsiteX12" fmla="*/ 5716066 w 6849572"/>
                <a:gd name="connsiteY12" fmla="*/ 1260945 h 3428362"/>
                <a:gd name="connsiteX13" fmla="*/ 5513682 w 6849572"/>
                <a:gd name="connsiteY13" fmla="*/ 1507195 h 3428362"/>
                <a:gd name="connsiteX14" fmla="*/ 5331920 w 6849572"/>
                <a:gd name="connsiteY14" fmla="*/ 1659086 h 3428362"/>
                <a:gd name="connsiteX15" fmla="*/ 5071103 w 6849572"/>
                <a:gd name="connsiteY15" fmla="*/ 1802302 h 3428362"/>
                <a:gd name="connsiteX16" fmla="*/ 5055064 w 6849572"/>
                <a:gd name="connsiteY16" fmla="*/ 1814005 h 3428362"/>
                <a:gd name="connsiteX17" fmla="*/ 4980100 w 6849572"/>
                <a:gd name="connsiteY17" fmla="*/ 1874483 h 3428362"/>
                <a:gd name="connsiteX18" fmla="*/ 4623943 w 6849572"/>
                <a:gd name="connsiteY18" fmla="*/ 1976043 h 3428362"/>
                <a:gd name="connsiteX19" fmla="*/ 4397497 w 6849572"/>
                <a:gd name="connsiteY19" fmla="*/ 1969251 h 3428362"/>
                <a:gd name="connsiteX20" fmla="*/ 3964576 w 6849572"/>
                <a:gd name="connsiteY20" fmla="*/ 1887822 h 3428362"/>
                <a:gd name="connsiteX21" fmla="*/ 3480342 w 6849572"/>
                <a:gd name="connsiteY21" fmla="*/ 1773004 h 3428362"/>
                <a:gd name="connsiteX22" fmla="*/ 3381318 w 6849572"/>
                <a:gd name="connsiteY22" fmla="*/ 1755573 h 3428362"/>
                <a:gd name="connsiteX23" fmla="*/ 3390402 w 6849572"/>
                <a:gd name="connsiteY23" fmla="*/ 1755736 h 3428362"/>
                <a:gd name="connsiteX24" fmla="*/ 3411107 w 6849572"/>
                <a:gd name="connsiteY24" fmla="*/ 1752790 h 3428362"/>
                <a:gd name="connsiteX25" fmla="*/ 3423710 w 6849572"/>
                <a:gd name="connsiteY25" fmla="*/ 1752381 h 3428362"/>
                <a:gd name="connsiteX26" fmla="*/ 3454399 w 6849572"/>
                <a:gd name="connsiteY26" fmla="*/ 1755327 h 3428362"/>
                <a:gd name="connsiteX27" fmla="*/ 3584849 w 6849572"/>
                <a:gd name="connsiteY27" fmla="*/ 1763838 h 3428362"/>
                <a:gd name="connsiteX28" fmla="*/ 3597288 w 6849572"/>
                <a:gd name="connsiteY28" fmla="*/ 1763920 h 3428362"/>
                <a:gd name="connsiteX29" fmla="*/ 3631005 w 6849572"/>
                <a:gd name="connsiteY29" fmla="*/ 1768094 h 3428362"/>
                <a:gd name="connsiteX30" fmla="*/ 3666114 w 6849572"/>
                <a:gd name="connsiteY30" fmla="*/ 1772922 h 3428362"/>
                <a:gd name="connsiteX31" fmla="*/ 3945917 w 6849572"/>
                <a:gd name="connsiteY31" fmla="*/ 1819652 h 3428362"/>
                <a:gd name="connsiteX32" fmla="*/ 4348477 w 6849572"/>
                <a:gd name="connsiteY32" fmla="*/ 1891096 h 3428362"/>
                <a:gd name="connsiteX33" fmla="*/ 4593990 w 6849572"/>
                <a:gd name="connsiteY33" fmla="*/ 1910737 h 3428362"/>
                <a:gd name="connsiteX34" fmla="*/ 4760611 w 6849572"/>
                <a:gd name="connsiteY34" fmla="*/ 1898625 h 3428362"/>
                <a:gd name="connsiteX35" fmla="*/ 4968152 w 6849572"/>
                <a:gd name="connsiteY35" fmla="*/ 1844284 h 3428362"/>
                <a:gd name="connsiteX36" fmla="*/ 5028057 w 6849572"/>
                <a:gd name="connsiteY36" fmla="*/ 1816378 h 3428362"/>
                <a:gd name="connsiteX37" fmla="*/ 5085589 w 6849572"/>
                <a:gd name="connsiteY37" fmla="*/ 1780124 h 3428362"/>
                <a:gd name="connsiteX38" fmla="*/ 5107194 w 6849572"/>
                <a:gd name="connsiteY38" fmla="*/ 1757373 h 3428362"/>
                <a:gd name="connsiteX39" fmla="*/ 5224467 w 6849572"/>
                <a:gd name="connsiteY39" fmla="*/ 1503185 h 3428362"/>
                <a:gd name="connsiteX40" fmla="*/ 5224140 w 6849572"/>
                <a:gd name="connsiteY40" fmla="*/ 1473887 h 3428362"/>
                <a:gd name="connsiteX41" fmla="*/ 5138128 w 6849572"/>
                <a:gd name="connsiteY41" fmla="*/ 1310621 h 3428362"/>
                <a:gd name="connsiteX42" fmla="*/ 4994503 w 6849572"/>
                <a:gd name="connsiteY42" fmla="*/ 1252680 h 3428362"/>
                <a:gd name="connsiteX43" fmla="*/ 4509370 w 6849572"/>
                <a:gd name="connsiteY43" fmla="*/ 1178044 h 3428362"/>
                <a:gd name="connsiteX44" fmla="*/ 4219418 w 6849572"/>
                <a:gd name="connsiteY44" fmla="*/ 1145800 h 3428362"/>
                <a:gd name="connsiteX45" fmla="*/ 3745578 w 6849572"/>
                <a:gd name="connsiteY45" fmla="*/ 1033109 h 3428362"/>
                <a:gd name="connsiteX46" fmla="*/ 3470276 w 6849572"/>
                <a:gd name="connsiteY46" fmla="*/ 938669 h 3428362"/>
                <a:gd name="connsiteX47" fmla="*/ 3312575 w 6849572"/>
                <a:gd name="connsiteY47" fmla="*/ 876553 h 3428362"/>
                <a:gd name="connsiteX48" fmla="*/ 3169768 w 6849572"/>
                <a:gd name="connsiteY48" fmla="*/ 817549 h 3428362"/>
                <a:gd name="connsiteX49" fmla="*/ 2636841 w 6849572"/>
                <a:gd name="connsiteY49" fmla="*/ 587748 h 3428362"/>
                <a:gd name="connsiteX50" fmla="*/ 2470710 w 6849572"/>
                <a:gd name="connsiteY50" fmla="*/ 514995 h 3428362"/>
                <a:gd name="connsiteX51" fmla="*/ 2460726 w 6849572"/>
                <a:gd name="connsiteY51" fmla="*/ 512212 h 3428362"/>
                <a:gd name="connsiteX52" fmla="*/ 2041308 w 6849572"/>
                <a:gd name="connsiteY52" fmla="*/ 373906 h 3428362"/>
                <a:gd name="connsiteX53" fmla="*/ 1784747 w 6849572"/>
                <a:gd name="connsiteY53" fmla="*/ 325459 h 3428362"/>
                <a:gd name="connsiteX54" fmla="*/ 1632692 w 6849572"/>
                <a:gd name="connsiteY54" fmla="*/ 312119 h 3428362"/>
                <a:gd name="connsiteX55" fmla="*/ 1357145 w 6849572"/>
                <a:gd name="connsiteY55" fmla="*/ 323985 h 3428362"/>
                <a:gd name="connsiteX56" fmla="*/ 1181930 w 6849572"/>
                <a:gd name="connsiteY56" fmla="*/ 363922 h 3428362"/>
                <a:gd name="connsiteX57" fmla="*/ 754901 w 6849572"/>
                <a:gd name="connsiteY57" fmla="*/ 553622 h 3428362"/>
                <a:gd name="connsiteX58" fmla="*/ 380657 w 6849572"/>
                <a:gd name="connsiteY58" fmla="*/ 900041 h 3428362"/>
                <a:gd name="connsiteX59" fmla="*/ 104209 w 6849572"/>
                <a:gd name="connsiteY59" fmla="*/ 1436815 h 3428362"/>
                <a:gd name="connsiteX60" fmla="*/ 15906 w 6849572"/>
                <a:gd name="connsiteY60" fmla="*/ 1978580 h 3428362"/>
                <a:gd name="connsiteX61" fmla="*/ 6495 w 6849572"/>
                <a:gd name="connsiteY61" fmla="*/ 2200524 h 3428362"/>
                <a:gd name="connsiteX62" fmla="*/ 2812 w 6849572"/>
                <a:gd name="connsiteY62" fmla="*/ 2218529 h 3428362"/>
                <a:gd name="connsiteX63" fmla="*/ 2321 w 6849572"/>
                <a:gd name="connsiteY63" fmla="*/ 2260184 h 3428362"/>
                <a:gd name="connsiteX64" fmla="*/ 766 w 6849572"/>
                <a:gd name="connsiteY64" fmla="*/ 2353724 h 3428362"/>
                <a:gd name="connsiteX65" fmla="*/ 2239 w 6849572"/>
                <a:gd name="connsiteY65" fmla="*/ 2491130 h 3428362"/>
                <a:gd name="connsiteX66" fmla="*/ 2730 w 6849572"/>
                <a:gd name="connsiteY66" fmla="*/ 2537123 h 3428362"/>
                <a:gd name="connsiteX67" fmla="*/ 4613 w 6849572"/>
                <a:gd name="connsiteY67" fmla="*/ 2561756 h 3428362"/>
                <a:gd name="connsiteX68" fmla="*/ 6413 w 6849572"/>
                <a:gd name="connsiteY68" fmla="*/ 2667735 h 3428362"/>
                <a:gd name="connsiteX69" fmla="*/ 6986 w 6849572"/>
                <a:gd name="connsiteY69" fmla="*/ 2692696 h 3428362"/>
                <a:gd name="connsiteX70" fmla="*/ 8868 w 6849572"/>
                <a:gd name="connsiteY70" fmla="*/ 2715120 h 3428362"/>
                <a:gd name="connsiteX71" fmla="*/ 10587 w 6849572"/>
                <a:gd name="connsiteY71" fmla="*/ 2781245 h 3428362"/>
                <a:gd name="connsiteX72" fmla="*/ 11160 w 6849572"/>
                <a:gd name="connsiteY72" fmla="*/ 2801950 h 3428362"/>
                <a:gd name="connsiteX73" fmla="*/ 14842 w 6849572"/>
                <a:gd name="connsiteY73" fmla="*/ 2873803 h 3428362"/>
                <a:gd name="connsiteX74" fmla="*/ 15333 w 6849572"/>
                <a:gd name="connsiteY74" fmla="*/ 2890252 h 3428362"/>
                <a:gd name="connsiteX75" fmla="*/ 19016 w 6849572"/>
                <a:gd name="connsiteY75" fmla="*/ 2949421 h 3428362"/>
                <a:gd name="connsiteX76" fmla="*/ 19507 w 6849572"/>
                <a:gd name="connsiteY76" fmla="*/ 2965952 h 3428362"/>
                <a:gd name="connsiteX77" fmla="*/ 23108 w 6849572"/>
                <a:gd name="connsiteY77" fmla="*/ 3020865 h 3428362"/>
                <a:gd name="connsiteX78" fmla="*/ 23763 w 6849572"/>
                <a:gd name="connsiteY78" fmla="*/ 3041489 h 3428362"/>
                <a:gd name="connsiteX79" fmla="*/ 27445 w 6849572"/>
                <a:gd name="connsiteY79" fmla="*/ 3088136 h 3428362"/>
                <a:gd name="connsiteX80" fmla="*/ 27936 w 6849572"/>
                <a:gd name="connsiteY80" fmla="*/ 3100493 h 3428362"/>
                <a:gd name="connsiteX81" fmla="*/ 31537 w 6849572"/>
                <a:gd name="connsiteY81" fmla="*/ 3151151 h 3428362"/>
                <a:gd name="connsiteX82" fmla="*/ 32110 w 6849572"/>
                <a:gd name="connsiteY82" fmla="*/ 3163508 h 3428362"/>
                <a:gd name="connsiteX83" fmla="*/ 35957 w 6849572"/>
                <a:gd name="connsiteY83" fmla="*/ 3210074 h 3428362"/>
                <a:gd name="connsiteX84" fmla="*/ 36366 w 6849572"/>
                <a:gd name="connsiteY84" fmla="*/ 3222268 h 3428362"/>
                <a:gd name="connsiteX85" fmla="*/ 39967 w 6849572"/>
                <a:gd name="connsiteY85" fmla="*/ 3264660 h 3428362"/>
                <a:gd name="connsiteX86" fmla="*/ 40539 w 6849572"/>
                <a:gd name="connsiteY86" fmla="*/ 3276935 h 3428362"/>
                <a:gd name="connsiteX87" fmla="*/ 43977 w 6849572"/>
                <a:gd name="connsiteY87" fmla="*/ 3310898 h 3428362"/>
                <a:gd name="connsiteX88" fmla="*/ 44631 w 6849572"/>
                <a:gd name="connsiteY88" fmla="*/ 3323420 h 3428362"/>
                <a:gd name="connsiteX89" fmla="*/ 48232 w 6849572"/>
                <a:gd name="connsiteY89" fmla="*/ 3357137 h 3428362"/>
                <a:gd name="connsiteX90" fmla="*/ 48887 w 6849572"/>
                <a:gd name="connsiteY90" fmla="*/ 3369494 h 3428362"/>
                <a:gd name="connsiteX91" fmla="*/ 50933 w 6849572"/>
                <a:gd name="connsiteY91" fmla="*/ 3388808 h 3428362"/>
                <a:gd name="connsiteX92" fmla="*/ 53634 w 6849572"/>
                <a:gd name="connsiteY92" fmla="*/ 3408121 h 3428362"/>
                <a:gd name="connsiteX93" fmla="*/ 64272 w 6849572"/>
                <a:gd name="connsiteY93" fmla="*/ 3428090 h 3428362"/>
                <a:gd name="connsiteX94" fmla="*/ 83913 w 6849572"/>
                <a:gd name="connsiteY94" fmla="*/ 3412377 h 3428362"/>
                <a:gd name="connsiteX95" fmla="*/ 180809 w 6849572"/>
                <a:gd name="connsiteY95" fmla="*/ 3243791 h 3428362"/>
                <a:gd name="connsiteX96" fmla="*/ 357742 w 6849572"/>
                <a:gd name="connsiteY96" fmla="*/ 2995987 h 3428362"/>
                <a:gd name="connsiteX97" fmla="*/ 500631 w 6849572"/>
                <a:gd name="connsiteY97" fmla="*/ 2851707 h 3428362"/>
                <a:gd name="connsiteX98" fmla="*/ 642129 w 6849572"/>
                <a:gd name="connsiteY98" fmla="*/ 2734515 h 3428362"/>
                <a:gd name="connsiteX99" fmla="*/ 907528 w 6849572"/>
                <a:gd name="connsiteY99" fmla="*/ 2561428 h 3428362"/>
                <a:gd name="connsiteX100" fmla="*/ 1219166 w 6849572"/>
                <a:gd name="connsiteY100" fmla="*/ 2425496 h 3428362"/>
                <a:gd name="connsiteX101" fmla="*/ 1498560 w 6849572"/>
                <a:gd name="connsiteY101" fmla="*/ 2360599 h 3428362"/>
                <a:gd name="connsiteX102" fmla="*/ 1520165 w 6849572"/>
                <a:gd name="connsiteY102" fmla="*/ 2356752 h 3428362"/>
                <a:gd name="connsiteX103" fmla="*/ 1522129 w 6849572"/>
                <a:gd name="connsiteY103" fmla="*/ 2356425 h 3428362"/>
                <a:gd name="connsiteX104" fmla="*/ 1524093 w 6849572"/>
                <a:gd name="connsiteY104" fmla="*/ 2356507 h 3428362"/>
                <a:gd name="connsiteX105" fmla="*/ 1549545 w 6849572"/>
                <a:gd name="connsiteY105" fmla="*/ 2352824 h 3428362"/>
                <a:gd name="connsiteX106" fmla="*/ 1557729 w 6849572"/>
                <a:gd name="connsiteY106" fmla="*/ 2352333 h 3428362"/>
                <a:gd name="connsiteX107" fmla="*/ 1587518 w 6849572"/>
                <a:gd name="connsiteY107" fmla="*/ 2348405 h 3428362"/>
                <a:gd name="connsiteX108" fmla="*/ 1595538 w 6849572"/>
                <a:gd name="connsiteY108" fmla="*/ 2348077 h 3428362"/>
                <a:gd name="connsiteX109" fmla="*/ 1629500 w 6849572"/>
                <a:gd name="connsiteY109" fmla="*/ 2344395 h 3428362"/>
                <a:gd name="connsiteX110" fmla="*/ 1641776 w 6849572"/>
                <a:gd name="connsiteY110" fmla="*/ 2343822 h 3428362"/>
                <a:gd name="connsiteX111" fmla="*/ 1688424 w 6849572"/>
                <a:gd name="connsiteY111" fmla="*/ 2340057 h 3428362"/>
                <a:gd name="connsiteX112" fmla="*/ 1709047 w 6849572"/>
                <a:gd name="connsiteY112" fmla="*/ 2339566 h 3428362"/>
                <a:gd name="connsiteX113" fmla="*/ 1884998 w 6849572"/>
                <a:gd name="connsiteY113" fmla="*/ 2337848 h 3428362"/>
                <a:gd name="connsiteX114" fmla="*/ 1937047 w 6849572"/>
                <a:gd name="connsiteY114" fmla="*/ 2339566 h 3428362"/>
                <a:gd name="connsiteX115" fmla="*/ 1957752 w 6849572"/>
                <a:gd name="connsiteY115" fmla="*/ 2340139 h 3428362"/>
                <a:gd name="connsiteX116" fmla="*/ 2012665 w 6849572"/>
                <a:gd name="connsiteY116" fmla="*/ 2343822 h 3428362"/>
                <a:gd name="connsiteX117" fmla="*/ 2025022 w 6849572"/>
                <a:gd name="connsiteY117" fmla="*/ 2344313 h 3428362"/>
                <a:gd name="connsiteX118" fmla="*/ 2063240 w 6849572"/>
                <a:gd name="connsiteY118" fmla="*/ 2347914 h 3428362"/>
                <a:gd name="connsiteX119" fmla="*/ 2075516 w 6849572"/>
                <a:gd name="connsiteY119" fmla="*/ 2348487 h 3428362"/>
                <a:gd name="connsiteX120" fmla="*/ 2109315 w 6849572"/>
                <a:gd name="connsiteY120" fmla="*/ 2352251 h 3428362"/>
                <a:gd name="connsiteX121" fmla="*/ 2117499 w 6849572"/>
                <a:gd name="connsiteY121" fmla="*/ 2352660 h 3428362"/>
                <a:gd name="connsiteX122" fmla="*/ 2147206 w 6849572"/>
                <a:gd name="connsiteY122" fmla="*/ 2356425 h 3428362"/>
                <a:gd name="connsiteX123" fmla="*/ 2155390 w 6849572"/>
                <a:gd name="connsiteY123" fmla="*/ 2356916 h 3428362"/>
                <a:gd name="connsiteX124" fmla="*/ 2185015 w 6849572"/>
                <a:gd name="connsiteY124" fmla="*/ 2360599 h 3428362"/>
                <a:gd name="connsiteX125" fmla="*/ 2186979 w 6849572"/>
                <a:gd name="connsiteY125" fmla="*/ 2360517 h 3428362"/>
                <a:gd name="connsiteX126" fmla="*/ 2188943 w 6849572"/>
                <a:gd name="connsiteY126" fmla="*/ 2360844 h 3428362"/>
                <a:gd name="connsiteX127" fmla="*/ 2218650 w 6849572"/>
                <a:gd name="connsiteY127" fmla="*/ 2364855 h 3428362"/>
                <a:gd name="connsiteX128" fmla="*/ 2226916 w 6849572"/>
                <a:gd name="connsiteY128" fmla="*/ 2365509 h 3428362"/>
                <a:gd name="connsiteX129" fmla="*/ 2248112 w 6849572"/>
                <a:gd name="connsiteY129" fmla="*/ 2369028 h 3428362"/>
                <a:gd name="connsiteX130" fmla="*/ 2256296 w 6849572"/>
                <a:gd name="connsiteY130" fmla="*/ 2369601 h 3428362"/>
                <a:gd name="connsiteX131" fmla="*/ 2277491 w 6849572"/>
                <a:gd name="connsiteY131" fmla="*/ 2373202 h 3428362"/>
                <a:gd name="connsiteX132" fmla="*/ 2309981 w 6849572"/>
                <a:gd name="connsiteY132" fmla="*/ 2379258 h 3428362"/>
                <a:gd name="connsiteX133" fmla="*/ 2699529 w 6849572"/>
                <a:gd name="connsiteY133" fmla="*/ 2489984 h 3428362"/>
                <a:gd name="connsiteX134" fmla="*/ 3107408 w 6849572"/>
                <a:gd name="connsiteY134" fmla="*/ 2622479 h 3428362"/>
                <a:gd name="connsiteX135" fmla="*/ 3753353 w 6849572"/>
                <a:gd name="connsiteY135" fmla="*/ 2821100 h 3428362"/>
                <a:gd name="connsiteX136" fmla="*/ 3937733 w 6849572"/>
                <a:gd name="connsiteY136" fmla="*/ 2860873 h 3428362"/>
                <a:gd name="connsiteX137" fmla="*/ 3959174 w 6849572"/>
                <a:gd name="connsiteY137" fmla="*/ 2864965 h 3428362"/>
                <a:gd name="connsiteX138" fmla="*/ 4013597 w 6849572"/>
                <a:gd name="connsiteY138" fmla="*/ 2873885 h 3428362"/>
                <a:gd name="connsiteX139" fmla="*/ 4034874 w 6849572"/>
                <a:gd name="connsiteY139" fmla="*/ 2877567 h 3428362"/>
                <a:gd name="connsiteX140" fmla="*/ 4043140 w 6849572"/>
                <a:gd name="connsiteY140" fmla="*/ 2878140 h 3428362"/>
                <a:gd name="connsiteX141" fmla="*/ 4064336 w 6849572"/>
                <a:gd name="connsiteY141" fmla="*/ 2881741 h 3428362"/>
                <a:gd name="connsiteX142" fmla="*/ 4072602 w 6849572"/>
                <a:gd name="connsiteY142" fmla="*/ 2882314 h 3428362"/>
                <a:gd name="connsiteX143" fmla="*/ 4097971 w 6849572"/>
                <a:gd name="connsiteY143" fmla="*/ 2885915 h 3428362"/>
                <a:gd name="connsiteX144" fmla="*/ 4106237 w 6849572"/>
                <a:gd name="connsiteY144" fmla="*/ 2886406 h 3428362"/>
                <a:gd name="connsiteX145" fmla="*/ 4135944 w 6849572"/>
                <a:gd name="connsiteY145" fmla="*/ 2890007 h 3428362"/>
                <a:gd name="connsiteX146" fmla="*/ 4144046 w 6849572"/>
                <a:gd name="connsiteY146" fmla="*/ 2890334 h 3428362"/>
                <a:gd name="connsiteX147" fmla="*/ 4182182 w 6849572"/>
                <a:gd name="connsiteY147" fmla="*/ 2894181 h 3428362"/>
                <a:gd name="connsiteX148" fmla="*/ 4194622 w 6849572"/>
                <a:gd name="connsiteY148" fmla="*/ 2894754 h 3428362"/>
                <a:gd name="connsiteX149" fmla="*/ 4249535 w 6849572"/>
                <a:gd name="connsiteY149" fmla="*/ 2898355 h 3428362"/>
                <a:gd name="connsiteX150" fmla="*/ 4270240 w 6849572"/>
                <a:gd name="connsiteY150" fmla="*/ 2898764 h 3428362"/>
                <a:gd name="connsiteX151" fmla="*/ 4366726 w 6849572"/>
                <a:gd name="connsiteY151" fmla="*/ 2898927 h 3428362"/>
                <a:gd name="connsiteX152" fmla="*/ 4387513 w 6849572"/>
                <a:gd name="connsiteY152" fmla="*/ 2898355 h 3428362"/>
                <a:gd name="connsiteX153" fmla="*/ 4434079 w 6849572"/>
                <a:gd name="connsiteY153" fmla="*/ 2894590 h 3428362"/>
                <a:gd name="connsiteX154" fmla="*/ 4446273 w 6849572"/>
                <a:gd name="connsiteY154" fmla="*/ 2894099 h 3428362"/>
                <a:gd name="connsiteX155" fmla="*/ 4471970 w 6849572"/>
                <a:gd name="connsiteY155" fmla="*/ 2890334 h 3428362"/>
                <a:gd name="connsiteX156" fmla="*/ 4479990 w 6849572"/>
                <a:gd name="connsiteY156" fmla="*/ 2889925 h 3428362"/>
                <a:gd name="connsiteX157" fmla="*/ 4501431 w 6849572"/>
                <a:gd name="connsiteY157" fmla="*/ 2886079 h 3428362"/>
                <a:gd name="connsiteX158" fmla="*/ 4503395 w 6849572"/>
                <a:gd name="connsiteY158" fmla="*/ 2885751 h 3428362"/>
                <a:gd name="connsiteX159" fmla="*/ 4505441 w 6849572"/>
                <a:gd name="connsiteY159" fmla="*/ 2885833 h 3428362"/>
                <a:gd name="connsiteX160" fmla="*/ 4526719 w 6849572"/>
                <a:gd name="connsiteY160" fmla="*/ 2881905 h 3428362"/>
                <a:gd name="connsiteX161" fmla="*/ 4597509 w 6849572"/>
                <a:gd name="connsiteY161" fmla="*/ 2865701 h 3428362"/>
                <a:gd name="connsiteX162" fmla="*/ 4985911 w 6849572"/>
                <a:gd name="connsiteY162" fmla="*/ 2692860 h 3428362"/>
                <a:gd name="connsiteX163" fmla="*/ 5238216 w 6849572"/>
                <a:gd name="connsiteY163" fmla="*/ 2525829 h 3428362"/>
                <a:gd name="connsiteX164" fmla="*/ 5458196 w 6849572"/>
                <a:gd name="connsiteY164" fmla="*/ 2363218 h 3428362"/>
                <a:gd name="connsiteX165" fmla="*/ 5712956 w 6849572"/>
                <a:gd name="connsiteY165" fmla="*/ 2156823 h 3428362"/>
                <a:gd name="connsiteX166" fmla="*/ 5900038 w 6849572"/>
                <a:gd name="connsiteY166" fmla="*/ 1992820 h 3428362"/>
                <a:gd name="connsiteX167" fmla="*/ 6034497 w 6849572"/>
                <a:gd name="connsiteY167" fmla="*/ 1860652 h 3428362"/>
                <a:gd name="connsiteX168" fmla="*/ 6175830 w 6849572"/>
                <a:gd name="connsiteY168" fmla="*/ 1684947 h 3428362"/>
                <a:gd name="connsiteX169" fmla="*/ 6409232 w 6849572"/>
                <a:gd name="connsiteY169" fmla="*/ 1254644 h 3428362"/>
                <a:gd name="connsiteX170" fmla="*/ 6656873 w 6849572"/>
                <a:gd name="connsiteY170" fmla="*/ 723599 h 3428362"/>
                <a:gd name="connsiteX171" fmla="*/ 6785112 w 6849572"/>
                <a:gd name="connsiteY171" fmla="*/ 407951 h 3428362"/>
                <a:gd name="connsiteX172" fmla="*/ 6843708 w 6849572"/>
                <a:gd name="connsiteY172" fmla="*/ 199347 h 3428362"/>
                <a:gd name="connsiteX173" fmla="*/ 6847227 w 6849572"/>
                <a:gd name="connsiteY173" fmla="*/ 177905 h 3428362"/>
                <a:gd name="connsiteX174" fmla="*/ 6847718 w 6849572"/>
                <a:gd name="connsiteY174" fmla="*/ 165711 h 3428362"/>
                <a:gd name="connsiteX175" fmla="*/ 6847555 w 6849572"/>
                <a:gd name="connsiteY175" fmla="*/ 124465 h 3428362"/>
                <a:gd name="connsiteX176" fmla="*/ 3343755 w 6849572"/>
                <a:gd name="connsiteY176" fmla="*/ 1752217 h 3428362"/>
                <a:gd name="connsiteX177" fmla="*/ 3340727 w 6849572"/>
                <a:gd name="connsiteY177" fmla="*/ 1752054 h 3428362"/>
                <a:gd name="connsiteX178" fmla="*/ 3340891 w 6849572"/>
                <a:gd name="connsiteY178" fmla="*/ 1751317 h 3428362"/>
                <a:gd name="connsiteX179" fmla="*/ 3343755 w 6849572"/>
                <a:gd name="connsiteY179" fmla="*/ 1752217 h 3428362"/>
                <a:gd name="connsiteX180" fmla="*/ 3022378 w 6849572"/>
                <a:gd name="connsiteY180" fmla="*/ 778676 h 3428362"/>
                <a:gd name="connsiteX181" fmla="*/ 3022460 w 6849572"/>
                <a:gd name="connsiteY181" fmla="*/ 776548 h 3428362"/>
                <a:gd name="connsiteX182" fmla="*/ 3025734 w 6849572"/>
                <a:gd name="connsiteY182" fmla="*/ 777612 h 3428362"/>
                <a:gd name="connsiteX183" fmla="*/ 3022378 w 6849572"/>
                <a:gd name="connsiteY183" fmla="*/ 778676 h 342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849572" h="3428362">
                  <a:moveTo>
                    <a:pt x="6847555" y="124465"/>
                  </a:moveTo>
                  <a:cubicBezTo>
                    <a:pt x="6843135" y="108425"/>
                    <a:pt x="6842072" y="91730"/>
                    <a:pt x="6835443" y="76181"/>
                  </a:cubicBezTo>
                  <a:cubicBezTo>
                    <a:pt x="6816865" y="32643"/>
                    <a:pt x="6779465" y="14557"/>
                    <a:pt x="6737647" y="1954"/>
                  </a:cubicBezTo>
                  <a:cubicBezTo>
                    <a:pt x="6716696" y="-583"/>
                    <a:pt x="6695828" y="-747"/>
                    <a:pt x="6674959" y="2036"/>
                  </a:cubicBezTo>
                  <a:cubicBezTo>
                    <a:pt x="6641896" y="9483"/>
                    <a:pt x="6610634" y="21268"/>
                    <a:pt x="6581582" y="38863"/>
                  </a:cubicBezTo>
                  <a:cubicBezTo>
                    <a:pt x="6567015" y="47701"/>
                    <a:pt x="6563332" y="41973"/>
                    <a:pt x="6565951" y="27406"/>
                  </a:cubicBezTo>
                  <a:cubicBezTo>
                    <a:pt x="6566360" y="27406"/>
                    <a:pt x="6566606" y="26751"/>
                    <a:pt x="6566687" y="25442"/>
                  </a:cubicBezTo>
                  <a:cubicBezTo>
                    <a:pt x="6566769" y="24214"/>
                    <a:pt x="6566115" y="23232"/>
                    <a:pt x="6564723" y="22414"/>
                  </a:cubicBezTo>
                  <a:cubicBezTo>
                    <a:pt x="6555230" y="25032"/>
                    <a:pt x="6554658" y="33461"/>
                    <a:pt x="6553594" y="40745"/>
                  </a:cubicBezTo>
                  <a:cubicBezTo>
                    <a:pt x="6552203" y="49665"/>
                    <a:pt x="6548356" y="56212"/>
                    <a:pt x="6541154" y="61614"/>
                  </a:cubicBezTo>
                  <a:cubicBezTo>
                    <a:pt x="6461199" y="121437"/>
                    <a:pt x="6399084" y="198037"/>
                    <a:pt x="6338933" y="276356"/>
                  </a:cubicBezTo>
                  <a:cubicBezTo>
                    <a:pt x="6234590" y="412125"/>
                    <a:pt x="6146860" y="558696"/>
                    <a:pt x="6059212" y="705349"/>
                  </a:cubicBezTo>
                  <a:cubicBezTo>
                    <a:pt x="5947504" y="892185"/>
                    <a:pt x="5840787" y="1082130"/>
                    <a:pt x="5716066" y="1260945"/>
                  </a:cubicBezTo>
                  <a:cubicBezTo>
                    <a:pt x="5655098" y="1348266"/>
                    <a:pt x="5589055" y="1431659"/>
                    <a:pt x="5513682" y="1507195"/>
                  </a:cubicBezTo>
                  <a:cubicBezTo>
                    <a:pt x="5457705" y="1563254"/>
                    <a:pt x="5397145" y="1614075"/>
                    <a:pt x="5331920" y="1659086"/>
                  </a:cubicBezTo>
                  <a:cubicBezTo>
                    <a:pt x="5249837" y="1715718"/>
                    <a:pt x="5163417" y="1764329"/>
                    <a:pt x="5071103" y="1802302"/>
                  </a:cubicBezTo>
                  <a:cubicBezTo>
                    <a:pt x="5065047" y="1805166"/>
                    <a:pt x="5059810" y="1809340"/>
                    <a:pt x="5055064" y="1814005"/>
                  </a:cubicBezTo>
                  <a:cubicBezTo>
                    <a:pt x="5032885" y="1837574"/>
                    <a:pt x="5008252" y="1858443"/>
                    <a:pt x="4980100" y="1874483"/>
                  </a:cubicBezTo>
                  <a:cubicBezTo>
                    <a:pt x="4869783" y="1937580"/>
                    <a:pt x="4750381" y="1970724"/>
                    <a:pt x="4623943" y="1976043"/>
                  </a:cubicBezTo>
                  <a:cubicBezTo>
                    <a:pt x="4548488" y="1979235"/>
                    <a:pt x="4473034" y="1976453"/>
                    <a:pt x="4397497" y="1969251"/>
                  </a:cubicBezTo>
                  <a:cubicBezTo>
                    <a:pt x="4250598" y="1955256"/>
                    <a:pt x="4106892" y="1925549"/>
                    <a:pt x="3964576" y="1887822"/>
                  </a:cubicBezTo>
                  <a:cubicBezTo>
                    <a:pt x="3804174" y="1845348"/>
                    <a:pt x="3644181" y="1800992"/>
                    <a:pt x="3480342" y="1773004"/>
                  </a:cubicBezTo>
                  <a:cubicBezTo>
                    <a:pt x="3446789" y="1767275"/>
                    <a:pt x="3413481" y="1759992"/>
                    <a:pt x="3381318" y="1755573"/>
                  </a:cubicBezTo>
                  <a:cubicBezTo>
                    <a:pt x="3384346" y="1755573"/>
                    <a:pt x="3387374" y="1755573"/>
                    <a:pt x="3390402" y="1755736"/>
                  </a:cubicBezTo>
                  <a:cubicBezTo>
                    <a:pt x="3397195" y="1753936"/>
                    <a:pt x="3404069" y="1753036"/>
                    <a:pt x="3411107" y="1752790"/>
                  </a:cubicBezTo>
                  <a:cubicBezTo>
                    <a:pt x="3415936" y="1752627"/>
                    <a:pt x="3420109" y="1752545"/>
                    <a:pt x="3423710" y="1752381"/>
                  </a:cubicBezTo>
                  <a:cubicBezTo>
                    <a:pt x="3433695" y="1755491"/>
                    <a:pt x="3444661" y="1750335"/>
                    <a:pt x="3454399" y="1755327"/>
                  </a:cubicBezTo>
                  <a:cubicBezTo>
                    <a:pt x="3498183" y="1753936"/>
                    <a:pt x="3541147" y="1764575"/>
                    <a:pt x="3584849" y="1763838"/>
                  </a:cubicBezTo>
                  <a:cubicBezTo>
                    <a:pt x="3589023" y="1761383"/>
                    <a:pt x="3593196" y="1759992"/>
                    <a:pt x="3597288" y="1763920"/>
                  </a:cubicBezTo>
                  <a:cubicBezTo>
                    <a:pt x="3607682" y="1772022"/>
                    <a:pt x="3619793" y="1766375"/>
                    <a:pt x="3631005" y="1768094"/>
                  </a:cubicBezTo>
                  <a:cubicBezTo>
                    <a:pt x="3642463" y="1771858"/>
                    <a:pt x="3654493" y="1771040"/>
                    <a:pt x="3666114" y="1772922"/>
                  </a:cubicBezTo>
                  <a:cubicBezTo>
                    <a:pt x="3759490" y="1787980"/>
                    <a:pt x="3853031" y="1801893"/>
                    <a:pt x="3945917" y="1819652"/>
                  </a:cubicBezTo>
                  <a:cubicBezTo>
                    <a:pt x="4079803" y="1845266"/>
                    <a:pt x="4213117" y="1873337"/>
                    <a:pt x="4348477" y="1891096"/>
                  </a:cubicBezTo>
                  <a:cubicBezTo>
                    <a:pt x="4430150" y="1901735"/>
                    <a:pt x="4511907" y="1908445"/>
                    <a:pt x="4593990" y="1910737"/>
                  </a:cubicBezTo>
                  <a:cubicBezTo>
                    <a:pt x="4649803" y="1912292"/>
                    <a:pt x="4705289" y="1906072"/>
                    <a:pt x="4760611" y="1898625"/>
                  </a:cubicBezTo>
                  <a:cubicBezTo>
                    <a:pt x="4832056" y="1888968"/>
                    <a:pt x="4901863" y="1873419"/>
                    <a:pt x="4968152" y="1844284"/>
                  </a:cubicBezTo>
                  <a:cubicBezTo>
                    <a:pt x="4988939" y="1836674"/>
                    <a:pt x="5009480" y="1828736"/>
                    <a:pt x="5028057" y="1816378"/>
                  </a:cubicBezTo>
                  <a:cubicBezTo>
                    <a:pt x="5046961" y="1803857"/>
                    <a:pt x="5066357" y="1792154"/>
                    <a:pt x="5085589" y="1780124"/>
                  </a:cubicBezTo>
                  <a:cubicBezTo>
                    <a:pt x="5092791" y="1772513"/>
                    <a:pt x="5099583" y="1764575"/>
                    <a:pt x="5107194" y="1757373"/>
                  </a:cubicBezTo>
                  <a:cubicBezTo>
                    <a:pt x="5180275" y="1688302"/>
                    <a:pt x="5214401" y="1601308"/>
                    <a:pt x="5224467" y="1503185"/>
                  </a:cubicBezTo>
                  <a:cubicBezTo>
                    <a:pt x="5224386" y="1493446"/>
                    <a:pt x="5224958" y="1483626"/>
                    <a:pt x="5224140" y="1473887"/>
                  </a:cubicBezTo>
                  <a:cubicBezTo>
                    <a:pt x="5219230" y="1418319"/>
                    <a:pt x="5214810" y="1362834"/>
                    <a:pt x="5138128" y="1310621"/>
                  </a:cubicBezTo>
                  <a:cubicBezTo>
                    <a:pt x="5094673" y="1280996"/>
                    <a:pt x="5044588" y="1266101"/>
                    <a:pt x="4994503" y="1252680"/>
                  </a:cubicBezTo>
                  <a:cubicBezTo>
                    <a:pt x="4835575" y="1210124"/>
                    <a:pt x="4672554" y="1192938"/>
                    <a:pt x="4509370" y="1178044"/>
                  </a:cubicBezTo>
                  <a:cubicBezTo>
                    <a:pt x="4412474" y="1169205"/>
                    <a:pt x="4315578" y="1160858"/>
                    <a:pt x="4219418" y="1145800"/>
                  </a:cubicBezTo>
                  <a:cubicBezTo>
                    <a:pt x="4058525" y="1120676"/>
                    <a:pt x="3901479" y="1079430"/>
                    <a:pt x="3745578" y="1033109"/>
                  </a:cubicBezTo>
                  <a:cubicBezTo>
                    <a:pt x="3714234" y="1023780"/>
                    <a:pt x="3476905" y="941205"/>
                    <a:pt x="3470276" y="938669"/>
                  </a:cubicBezTo>
                  <a:cubicBezTo>
                    <a:pt x="3427475" y="922301"/>
                    <a:pt x="3317567" y="878763"/>
                    <a:pt x="3312575" y="876553"/>
                  </a:cubicBezTo>
                  <a:cubicBezTo>
                    <a:pt x="3279594" y="861905"/>
                    <a:pt x="3175660" y="820004"/>
                    <a:pt x="3169768" y="817549"/>
                  </a:cubicBezTo>
                  <a:cubicBezTo>
                    <a:pt x="3095950" y="787269"/>
                    <a:pt x="2709022" y="619010"/>
                    <a:pt x="2636841" y="587748"/>
                  </a:cubicBezTo>
                  <a:cubicBezTo>
                    <a:pt x="2581355" y="563688"/>
                    <a:pt x="2526033" y="539219"/>
                    <a:pt x="2470710" y="514995"/>
                  </a:cubicBezTo>
                  <a:cubicBezTo>
                    <a:pt x="2467355" y="514094"/>
                    <a:pt x="2463918" y="513522"/>
                    <a:pt x="2460726" y="512212"/>
                  </a:cubicBezTo>
                  <a:cubicBezTo>
                    <a:pt x="2323812" y="457381"/>
                    <a:pt x="2184769" y="409015"/>
                    <a:pt x="2041308" y="373906"/>
                  </a:cubicBezTo>
                  <a:cubicBezTo>
                    <a:pt x="1956606" y="353201"/>
                    <a:pt x="1871331" y="336261"/>
                    <a:pt x="1784747" y="325459"/>
                  </a:cubicBezTo>
                  <a:cubicBezTo>
                    <a:pt x="1734171" y="319157"/>
                    <a:pt x="1683431" y="316211"/>
                    <a:pt x="1632692" y="312119"/>
                  </a:cubicBezTo>
                  <a:cubicBezTo>
                    <a:pt x="1540134" y="304672"/>
                    <a:pt x="1448557" y="312119"/>
                    <a:pt x="1357145" y="323985"/>
                  </a:cubicBezTo>
                  <a:cubicBezTo>
                    <a:pt x="1297567" y="331760"/>
                    <a:pt x="1240035" y="349192"/>
                    <a:pt x="1181930" y="363922"/>
                  </a:cubicBezTo>
                  <a:cubicBezTo>
                    <a:pt x="1028730" y="402877"/>
                    <a:pt x="885677" y="464501"/>
                    <a:pt x="754901" y="553622"/>
                  </a:cubicBezTo>
                  <a:cubicBezTo>
                    <a:pt x="612912" y="650354"/>
                    <a:pt x="489256" y="767055"/>
                    <a:pt x="380657" y="900041"/>
                  </a:cubicBezTo>
                  <a:cubicBezTo>
                    <a:pt x="250535" y="1059461"/>
                    <a:pt x="160432" y="1239422"/>
                    <a:pt x="104209" y="1436815"/>
                  </a:cubicBezTo>
                  <a:cubicBezTo>
                    <a:pt x="53797" y="1613912"/>
                    <a:pt x="30064" y="1795591"/>
                    <a:pt x="15906" y="1978580"/>
                  </a:cubicBezTo>
                  <a:cubicBezTo>
                    <a:pt x="10178" y="2052316"/>
                    <a:pt x="4695" y="2126297"/>
                    <a:pt x="6495" y="2200524"/>
                  </a:cubicBezTo>
                  <a:cubicBezTo>
                    <a:pt x="6659" y="2206662"/>
                    <a:pt x="7804" y="2213291"/>
                    <a:pt x="2812" y="2218529"/>
                  </a:cubicBezTo>
                  <a:cubicBezTo>
                    <a:pt x="2649" y="2232441"/>
                    <a:pt x="2485" y="2246271"/>
                    <a:pt x="2321" y="2260184"/>
                  </a:cubicBezTo>
                  <a:cubicBezTo>
                    <a:pt x="-1607" y="2291282"/>
                    <a:pt x="603" y="2322544"/>
                    <a:pt x="766" y="2353724"/>
                  </a:cubicBezTo>
                  <a:cubicBezTo>
                    <a:pt x="930" y="2399554"/>
                    <a:pt x="-1607" y="2445383"/>
                    <a:pt x="2239" y="2491130"/>
                  </a:cubicBezTo>
                  <a:cubicBezTo>
                    <a:pt x="2403" y="2506434"/>
                    <a:pt x="2567" y="2521737"/>
                    <a:pt x="2730" y="2537123"/>
                  </a:cubicBezTo>
                  <a:cubicBezTo>
                    <a:pt x="6577" y="2545061"/>
                    <a:pt x="4367" y="2553490"/>
                    <a:pt x="4613" y="2561756"/>
                  </a:cubicBezTo>
                  <a:cubicBezTo>
                    <a:pt x="5840" y="2597110"/>
                    <a:pt x="2567" y="2632463"/>
                    <a:pt x="6413" y="2667735"/>
                  </a:cubicBezTo>
                  <a:cubicBezTo>
                    <a:pt x="6577" y="2676083"/>
                    <a:pt x="6741" y="2684349"/>
                    <a:pt x="6986" y="2692696"/>
                  </a:cubicBezTo>
                  <a:cubicBezTo>
                    <a:pt x="10751" y="2699898"/>
                    <a:pt x="8541" y="2707672"/>
                    <a:pt x="8868" y="2715120"/>
                  </a:cubicBezTo>
                  <a:cubicBezTo>
                    <a:pt x="10014" y="2737134"/>
                    <a:pt x="6986" y="2759312"/>
                    <a:pt x="10587" y="2781245"/>
                  </a:cubicBezTo>
                  <a:cubicBezTo>
                    <a:pt x="10751" y="2788119"/>
                    <a:pt x="10996" y="2795075"/>
                    <a:pt x="11160" y="2801950"/>
                  </a:cubicBezTo>
                  <a:cubicBezTo>
                    <a:pt x="16643" y="2825683"/>
                    <a:pt x="9687" y="2850070"/>
                    <a:pt x="14842" y="2873803"/>
                  </a:cubicBezTo>
                  <a:cubicBezTo>
                    <a:pt x="15006" y="2879286"/>
                    <a:pt x="15170" y="2884769"/>
                    <a:pt x="15333" y="2890252"/>
                  </a:cubicBezTo>
                  <a:cubicBezTo>
                    <a:pt x="20735" y="2909730"/>
                    <a:pt x="13942" y="2929944"/>
                    <a:pt x="19016" y="2949421"/>
                  </a:cubicBezTo>
                  <a:cubicBezTo>
                    <a:pt x="19180" y="2954904"/>
                    <a:pt x="19344" y="2960469"/>
                    <a:pt x="19507" y="2965952"/>
                  </a:cubicBezTo>
                  <a:cubicBezTo>
                    <a:pt x="24827" y="2983957"/>
                    <a:pt x="18361" y="3002779"/>
                    <a:pt x="23108" y="3020865"/>
                  </a:cubicBezTo>
                  <a:cubicBezTo>
                    <a:pt x="23354" y="3027740"/>
                    <a:pt x="23517" y="3034614"/>
                    <a:pt x="23763" y="3041489"/>
                  </a:cubicBezTo>
                  <a:cubicBezTo>
                    <a:pt x="29000" y="3056710"/>
                    <a:pt x="22535" y="3072914"/>
                    <a:pt x="27445" y="3088136"/>
                  </a:cubicBezTo>
                  <a:cubicBezTo>
                    <a:pt x="27609" y="3092228"/>
                    <a:pt x="27773" y="3096320"/>
                    <a:pt x="27936" y="3100493"/>
                  </a:cubicBezTo>
                  <a:cubicBezTo>
                    <a:pt x="33338" y="3117107"/>
                    <a:pt x="26709" y="3134538"/>
                    <a:pt x="31537" y="3151151"/>
                  </a:cubicBezTo>
                  <a:cubicBezTo>
                    <a:pt x="31701" y="3155243"/>
                    <a:pt x="31947" y="3159417"/>
                    <a:pt x="32110" y="3163508"/>
                  </a:cubicBezTo>
                  <a:cubicBezTo>
                    <a:pt x="37511" y="3178730"/>
                    <a:pt x="30801" y="3194852"/>
                    <a:pt x="35957" y="3210074"/>
                  </a:cubicBezTo>
                  <a:cubicBezTo>
                    <a:pt x="36120" y="3214166"/>
                    <a:pt x="36202" y="3218258"/>
                    <a:pt x="36366" y="3222268"/>
                  </a:cubicBezTo>
                  <a:cubicBezTo>
                    <a:pt x="41603" y="3236017"/>
                    <a:pt x="35220" y="3250829"/>
                    <a:pt x="39967" y="3264660"/>
                  </a:cubicBezTo>
                  <a:cubicBezTo>
                    <a:pt x="40130" y="3268752"/>
                    <a:pt x="40376" y="3272844"/>
                    <a:pt x="40539" y="3276935"/>
                  </a:cubicBezTo>
                  <a:cubicBezTo>
                    <a:pt x="45532" y="3287902"/>
                    <a:pt x="39721" y="3299932"/>
                    <a:pt x="43977" y="3310898"/>
                  </a:cubicBezTo>
                  <a:cubicBezTo>
                    <a:pt x="44222" y="3315072"/>
                    <a:pt x="44386" y="3319246"/>
                    <a:pt x="44631" y="3323420"/>
                  </a:cubicBezTo>
                  <a:cubicBezTo>
                    <a:pt x="49869" y="3334222"/>
                    <a:pt x="43813" y="3346252"/>
                    <a:pt x="48232" y="3357137"/>
                  </a:cubicBezTo>
                  <a:cubicBezTo>
                    <a:pt x="48478" y="3361229"/>
                    <a:pt x="48723" y="3365402"/>
                    <a:pt x="48887" y="3369494"/>
                  </a:cubicBezTo>
                  <a:cubicBezTo>
                    <a:pt x="52651" y="3375632"/>
                    <a:pt x="50033" y="3382424"/>
                    <a:pt x="50933" y="3388808"/>
                  </a:cubicBezTo>
                  <a:cubicBezTo>
                    <a:pt x="54206" y="3394946"/>
                    <a:pt x="60262" y="3400593"/>
                    <a:pt x="53634" y="3408121"/>
                  </a:cubicBezTo>
                  <a:cubicBezTo>
                    <a:pt x="55598" y="3415732"/>
                    <a:pt x="54043" y="3426208"/>
                    <a:pt x="64272" y="3428090"/>
                  </a:cubicBezTo>
                  <a:cubicBezTo>
                    <a:pt x="75402" y="3430136"/>
                    <a:pt x="79331" y="3420233"/>
                    <a:pt x="83913" y="3412377"/>
                  </a:cubicBezTo>
                  <a:cubicBezTo>
                    <a:pt x="116158" y="3356155"/>
                    <a:pt x="148402" y="3299932"/>
                    <a:pt x="180809" y="3243791"/>
                  </a:cubicBezTo>
                  <a:cubicBezTo>
                    <a:pt x="231876" y="3155570"/>
                    <a:pt x="290881" y="3072832"/>
                    <a:pt x="357742" y="2995987"/>
                  </a:cubicBezTo>
                  <a:cubicBezTo>
                    <a:pt x="402180" y="2944920"/>
                    <a:pt x="449646" y="2896636"/>
                    <a:pt x="500631" y="2851707"/>
                  </a:cubicBezTo>
                  <a:cubicBezTo>
                    <a:pt x="546624" y="2811197"/>
                    <a:pt x="593271" y="2771506"/>
                    <a:pt x="642129" y="2734515"/>
                  </a:cubicBezTo>
                  <a:cubicBezTo>
                    <a:pt x="726503" y="2670600"/>
                    <a:pt x="814888" y="2612905"/>
                    <a:pt x="907528" y="2561428"/>
                  </a:cubicBezTo>
                  <a:cubicBezTo>
                    <a:pt x="1007206" y="2506106"/>
                    <a:pt x="1111140" y="2461014"/>
                    <a:pt x="1219166" y="2425496"/>
                  </a:cubicBezTo>
                  <a:cubicBezTo>
                    <a:pt x="1310252" y="2395544"/>
                    <a:pt x="1403547" y="2374102"/>
                    <a:pt x="1498560" y="2360599"/>
                  </a:cubicBezTo>
                  <a:cubicBezTo>
                    <a:pt x="1505189" y="2356098"/>
                    <a:pt x="1513536" y="2361335"/>
                    <a:pt x="1520165" y="2356752"/>
                  </a:cubicBezTo>
                  <a:lnTo>
                    <a:pt x="1522129" y="2356425"/>
                  </a:lnTo>
                  <a:lnTo>
                    <a:pt x="1524093" y="2356507"/>
                  </a:lnTo>
                  <a:cubicBezTo>
                    <a:pt x="1532032" y="2351597"/>
                    <a:pt x="1541525" y="2357243"/>
                    <a:pt x="1549545" y="2352824"/>
                  </a:cubicBezTo>
                  <a:cubicBezTo>
                    <a:pt x="1552246" y="2352660"/>
                    <a:pt x="1554946" y="2352497"/>
                    <a:pt x="1557729" y="2352333"/>
                  </a:cubicBezTo>
                  <a:cubicBezTo>
                    <a:pt x="1567140" y="2347095"/>
                    <a:pt x="1578106" y="2353561"/>
                    <a:pt x="1587518" y="2348405"/>
                  </a:cubicBezTo>
                  <a:cubicBezTo>
                    <a:pt x="1590218" y="2348323"/>
                    <a:pt x="1592837" y="2348159"/>
                    <a:pt x="1595538" y="2348077"/>
                  </a:cubicBezTo>
                  <a:cubicBezTo>
                    <a:pt x="1606422" y="2343004"/>
                    <a:pt x="1618534" y="2349141"/>
                    <a:pt x="1629500" y="2344395"/>
                  </a:cubicBezTo>
                  <a:cubicBezTo>
                    <a:pt x="1633592" y="2344231"/>
                    <a:pt x="1637684" y="2343986"/>
                    <a:pt x="1641776" y="2343822"/>
                  </a:cubicBezTo>
                  <a:cubicBezTo>
                    <a:pt x="1656998" y="2338584"/>
                    <a:pt x="1673202" y="2345131"/>
                    <a:pt x="1688424" y="2340057"/>
                  </a:cubicBezTo>
                  <a:cubicBezTo>
                    <a:pt x="1695298" y="2339894"/>
                    <a:pt x="1702172" y="2339730"/>
                    <a:pt x="1709047" y="2339566"/>
                  </a:cubicBezTo>
                  <a:cubicBezTo>
                    <a:pt x="1767642" y="2335147"/>
                    <a:pt x="1826320" y="2338503"/>
                    <a:pt x="1884998" y="2337848"/>
                  </a:cubicBezTo>
                  <a:cubicBezTo>
                    <a:pt x="1902347" y="2337684"/>
                    <a:pt x="1919861" y="2335229"/>
                    <a:pt x="1937047" y="2339566"/>
                  </a:cubicBezTo>
                  <a:cubicBezTo>
                    <a:pt x="1943921" y="2339730"/>
                    <a:pt x="1950877" y="2339894"/>
                    <a:pt x="1957752" y="2340139"/>
                  </a:cubicBezTo>
                  <a:cubicBezTo>
                    <a:pt x="1975838" y="2345131"/>
                    <a:pt x="1994660" y="2338421"/>
                    <a:pt x="2012665" y="2343822"/>
                  </a:cubicBezTo>
                  <a:cubicBezTo>
                    <a:pt x="2016756" y="2343986"/>
                    <a:pt x="2020930" y="2344149"/>
                    <a:pt x="2025022" y="2344313"/>
                  </a:cubicBezTo>
                  <a:cubicBezTo>
                    <a:pt x="2037380" y="2349059"/>
                    <a:pt x="2050883" y="2342758"/>
                    <a:pt x="2063240" y="2347914"/>
                  </a:cubicBezTo>
                  <a:cubicBezTo>
                    <a:pt x="2067332" y="2348077"/>
                    <a:pt x="2071424" y="2348241"/>
                    <a:pt x="2075516" y="2348487"/>
                  </a:cubicBezTo>
                  <a:cubicBezTo>
                    <a:pt x="2086400" y="2353315"/>
                    <a:pt x="2098512" y="2346932"/>
                    <a:pt x="2109315" y="2352251"/>
                  </a:cubicBezTo>
                  <a:cubicBezTo>
                    <a:pt x="2112016" y="2352415"/>
                    <a:pt x="2114798" y="2352579"/>
                    <a:pt x="2117499" y="2352660"/>
                  </a:cubicBezTo>
                  <a:cubicBezTo>
                    <a:pt x="2126992" y="2357325"/>
                    <a:pt x="2137794" y="2351269"/>
                    <a:pt x="2147206" y="2356425"/>
                  </a:cubicBezTo>
                  <a:cubicBezTo>
                    <a:pt x="2149906" y="2356589"/>
                    <a:pt x="2152689" y="2356752"/>
                    <a:pt x="2155390" y="2356916"/>
                  </a:cubicBezTo>
                  <a:cubicBezTo>
                    <a:pt x="2164801" y="2361499"/>
                    <a:pt x="2175603" y="2355525"/>
                    <a:pt x="2185015" y="2360599"/>
                  </a:cubicBezTo>
                  <a:lnTo>
                    <a:pt x="2186979" y="2360517"/>
                  </a:lnTo>
                  <a:lnTo>
                    <a:pt x="2188943" y="2360844"/>
                  </a:lnTo>
                  <a:cubicBezTo>
                    <a:pt x="2198355" y="2366000"/>
                    <a:pt x="2209321" y="2359535"/>
                    <a:pt x="2218650" y="2364855"/>
                  </a:cubicBezTo>
                  <a:cubicBezTo>
                    <a:pt x="2221433" y="2365100"/>
                    <a:pt x="2224133" y="2365264"/>
                    <a:pt x="2226916" y="2365509"/>
                  </a:cubicBezTo>
                  <a:cubicBezTo>
                    <a:pt x="2233545" y="2369356"/>
                    <a:pt x="2241646" y="2364527"/>
                    <a:pt x="2248112" y="2369028"/>
                  </a:cubicBezTo>
                  <a:cubicBezTo>
                    <a:pt x="2250812" y="2369192"/>
                    <a:pt x="2253595" y="2369437"/>
                    <a:pt x="2256296" y="2369601"/>
                  </a:cubicBezTo>
                  <a:cubicBezTo>
                    <a:pt x="2262924" y="2373611"/>
                    <a:pt x="2271026" y="2368619"/>
                    <a:pt x="2277491" y="2373202"/>
                  </a:cubicBezTo>
                  <a:cubicBezTo>
                    <a:pt x="2288294" y="2375166"/>
                    <a:pt x="2299342" y="2376639"/>
                    <a:pt x="2309981" y="2379258"/>
                  </a:cubicBezTo>
                  <a:cubicBezTo>
                    <a:pt x="2441085" y="2411747"/>
                    <a:pt x="2570880" y="2449147"/>
                    <a:pt x="2699529" y="2489984"/>
                  </a:cubicBezTo>
                  <a:cubicBezTo>
                    <a:pt x="2835788" y="2533276"/>
                    <a:pt x="2971803" y="2577387"/>
                    <a:pt x="3107408" y="2622479"/>
                  </a:cubicBezTo>
                  <a:cubicBezTo>
                    <a:pt x="3321250" y="2693678"/>
                    <a:pt x="3534764" y="2765695"/>
                    <a:pt x="3753353" y="2821100"/>
                  </a:cubicBezTo>
                  <a:cubicBezTo>
                    <a:pt x="3814322" y="2836567"/>
                    <a:pt x="3875455" y="2851461"/>
                    <a:pt x="3937733" y="2860873"/>
                  </a:cubicBezTo>
                  <a:cubicBezTo>
                    <a:pt x="3944198" y="2865865"/>
                    <a:pt x="3952709" y="2860136"/>
                    <a:pt x="3959174" y="2864965"/>
                  </a:cubicBezTo>
                  <a:cubicBezTo>
                    <a:pt x="3976770" y="2871266"/>
                    <a:pt x="3995183" y="2872494"/>
                    <a:pt x="4013597" y="2873885"/>
                  </a:cubicBezTo>
                  <a:cubicBezTo>
                    <a:pt x="4020144" y="2878140"/>
                    <a:pt x="4028327" y="2872903"/>
                    <a:pt x="4034874" y="2877567"/>
                  </a:cubicBezTo>
                  <a:cubicBezTo>
                    <a:pt x="4037657" y="2877731"/>
                    <a:pt x="4040357" y="2877977"/>
                    <a:pt x="4043140" y="2878140"/>
                  </a:cubicBezTo>
                  <a:cubicBezTo>
                    <a:pt x="4049687" y="2882150"/>
                    <a:pt x="4057871" y="2877158"/>
                    <a:pt x="4064336" y="2881741"/>
                  </a:cubicBezTo>
                  <a:cubicBezTo>
                    <a:pt x="4067118" y="2881905"/>
                    <a:pt x="4069819" y="2882150"/>
                    <a:pt x="4072602" y="2882314"/>
                  </a:cubicBezTo>
                  <a:cubicBezTo>
                    <a:pt x="4080622" y="2886570"/>
                    <a:pt x="4090033" y="2881005"/>
                    <a:pt x="4097971" y="2885915"/>
                  </a:cubicBezTo>
                  <a:cubicBezTo>
                    <a:pt x="4100754" y="2886079"/>
                    <a:pt x="4103454" y="2886242"/>
                    <a:pt x="4106237" y="2886406"/>
                  </a:cubicBezTo>
                  <a:cubicBezTo>
                    <a:pt x="4115730" y="2890907"/>
                    <a:pt x="4126451" y="2885015"/>
                    <a:pt x="4135944" y="2890007"/>
                  </a:cubicBezTo>
                  <a:cubicBezTo>
                    <a:pt x="4138645" y="2890089"/>
                    <a:pt x="4141345" y="2890252"/>
                    <a:pt x="4144046" y="2890334"/>
                  </a:cubicBezTo>
                  <a:cubicBezTo>
                    <a:pt x="4156403" y="2895326"/>
                    <a:pt x="4169906" y="2888943"/>
                    <a:pt x="4182182" y="2894181"/>
                  </a:cubicBezTo>
                  <a:cubicBezTo>
                    <a:pt x="4186356" y="2894344"/>
                    <a:pt x="4190448" y="2894590"/>
                    <a:pt x="4194622" y="2894754"/>
                  </a:cubicBezTo>
                  <a:cubicBezTo>
                    <a:pt x="4212708" y="2899500"/>
                    <a:pt x="4231531" y="2893035"/>
                    <a:pt x="4249535" y="2898355"/>
                  </a:cubicBezTo>
                  <a:cubicBezTo>
                    <a:pt x="4256409" y="2898518"/>
                    <a:pt x="4263365" y="2898600"/>
                    <a:pt x="4270240" y="2898764"/>
                  </a:cubicBezTo>
                  <a:cubicBezTo>
                    <a:pt x="4302402" y="2901874"/>
                    <a:pt x="4334564" y="2901628"/>
                    <a:pt x="4366726" y="2898927"/>
                  </a:cubicBezTo>
                  <a:cubicBezTo>
                    <a:pt x="4373683" y="2898764"/>
                    <a:pt x="4380557" y="2898600"/>
                    <a:pt x="4387513" y="2898355"/>
                  </a:cubicBezTo>
                  <a:cubicBezTo>
                    <a:pt x="4402735" y="2893035"/>
                    <a:pt x="4418857" y="2899582"/>
                    <a:pt x="4434079" y="2894590"/>
                  </a:cubicBezTo>
                  <a:cubicBezTo>
                    <a:pt x="4438171" y="2894426"/>
                    <a:pt x="4442181" y="2894263"/>
                    <a:pt x="4446273" y="2894099"/>
                  </a:cubicBezTo>
                  <a:cubicBezTo>
                    <a:pt x="4454293" y="2889352"/>
                    <a:pt x="4463867" y="2894999"/>
                    <a:pt x="4471970" y="2890334"/>
                  </a:cubicBezTo>
                  <a:cubicBezTo>
                    <a:pt x="4474670" y="2890171"/>
                    <a:pt x="4477289" y="2890089"/>
                    <a:pt x="4479990" y="2889925"/>
                  </a:cubicBezTo>
                  <a:cubicBezTo>
                    <a:pt x="4486537" y="2885342"/>
                    <a:pt x="4494884" y="2890662"/>
                    <a:pt x="4501431" y="2886079"/>
                  </a:cubicBezTo>
                  <a:lnTo>
                    <a:pt x="4503395" y="2885751"/>
                  </a:lnTo>
                  <a:lnTo>
                    <a:pt x="4505441" y="2885833"/>
                  </a:lnTo>
                  <a:cubicBezTo>
                    <a:pt x="4511907" y="2881005"/>
                    <a:pt x="4520254" y="2886570"/>
                    <a:pt x="4526719" y="2881905"/>
                  </a:cubicBezTo>
                  <a:cubicBezTo>
                    <a:pt x="4550452" y="2876995"/>
                    <a:pt x="4574021" y="2871757"/>
                    <a:pt x="4597509" y="2865701"/>
                  </a:cubicBezTo>
                  <a:cubicBezTo>
                    <a:pt x="4736715" y="2829775"/>
                    <a:pt x="4863399" y="2765859"/>
                    <a:pt x="4985911" y="2692860"/>
                  </a:cubicBezTo>
                  <a:cubicBezTo>
                    <a:pt x="5072576" y="2641220"/>
                    <a:pt x="5156706" y="2585407"/>
                    <a:pt x="5238216" y="2525829"/>
                  </a:cubicBezTo>
                  <a:cubicBezTo>
                    <a:pt x="5311788" y="2471980"/>
                    <a:pt x="5386424" y="2419440"/>
                    <a:pt x="5458196" y="2363218"/>
                  </a:cubicBezTo>
                  <a:cubicBezTo>
                    <a:pt x="5544289" y="2295865"/>
                    <a:pt x="5629891" y="2227940"/>
                    <a:pt x="5712956" y="2156823"/>
                  </a:cubicBezTo>
                  <a:cubicBezTo>
                    <a:pt x="5775972" y="2102892"/>
                    <a:pt x="5839560" y="2049534"/>
                    <a:pt x="5900038" y="1992820"/>
                  </a:cubicBezTo>
                  <a:cubicBezTo>
                    <a:pt x="5945785" y="1949855"/>
                    <a:pt x="5992105" y="1907381"/>
                    <a:pt x="6034497" y="1860652"/>
                  </a:cubicBezTo>
                  <a:cubicBezTo>
                    <a:pt x="6085155" y="1804757"/>
                    <a:pt x="6133848" y="1747552"/>
                    <a:pt x="6175830" y="1684947"/>
                  </a:cubicBezTo>
                  <a:cubicBezTo>
                    <a:pt x="6266916" y="1548769"/>
                    <a:pt x="6337379" y="1401215"/>
                    <a:pt x="6409232" y="1254644"/>
                  </a:cubicBezTo>
                  <a:cubicBezTo>
                    <a:pt x="6495243" y="1079266"/>
                    <a:pt x="6578636" y="902660"/>
                    <a:pt x="6656873" y="723599"/>
                  </a:cubicBezTo>
                  <a:cubicBezTo>
                    <a:pt x="6702375" y="619501"/>
                    <a:pt x="6746239" y="514749"/>
                    <a:pt x="6785112" y="407951"/>
                  </a:cubicBezTo>
                  <a:cubicBezTo>
                    <a:pt x="6809909" y="339862"/>
                    <a:pt x="6829387" y="270382"/>
                    <a:pt x="6843708" y="199347"/>
                  </a:cubicBezTo>
                  <a:cubicBezTo>
                    <a:pt x="6847636" y="192636"/>
                    <a:pt x="6842808" y="184534"/>
                    <a:pt x="6847227" y="177905"/>
                  </a:cubicBezTo>
                  <a:cubicBezTo>
                    <a:pt x="6847391" y="173813"/>
                    <a:pt x="6847555" y="169803"/>
                    <a:pt x="6847718" y="165711"/>
                  </a:cubicBezTo>
                  <a:cubicBezTo>
                    <a:pt x="6850337" y="152290"/>
                    <a:pt x="6850091" y="138377"/>
                    <a:pt x="6847555" y="124465"/>
                  </a:cubicBezTo>
                  <a:close/>
                  <a:moveTo>
                    <a:pt x="3343755" y="1752217"/>
                  </a:moveTo>
                  <a:cubicBezTo>
                    <a:pt x="3342773" y="1752136"/>
                    <a:pt x="3341709" y="1752054"/>
                    <a:pt x="3340727" y="1752054"/>
                  </a:cubicBezTo>
                  <a:cubicBezTo>
                    <a:pt x="3340809" y="1751890"/>
                    <a:pt x="3340891" y="1751644"/>
                    <a:pt x="3340891" y="1751317"/>
                  </a:cubicBezTo>
                  <a:cubicBezTo>
                    <a:pt x="3341873" y="1751644"/>
                    <a:pt x="3342773" y="1751890"/>
                    <a:pt x="3343755" y="1752217"/>
                  </a:cubicBezTo>
                  <a:close/>
                  <a:moveTo>
                    <a:pt x="3022378" y="778676"/>
                  </a:moveTo>
                  <a:cubicBezTo>
                    <a:pt x="3022460" y="777857"/>
                    <a:pt x="3022460" y="777203"/>
                    <a:pt x="3022460" y="776548"/>
                  </a:cubicBezTo>
                  <a:cubicBezTo>
                    <a:pt x="3023524" y="776957"/>
                    <a:pt x="3024588" y="777203"/>
                    <a:pt x="3025734" y="777612"/>
                  </a:cubicBezTo>
                  <a:cubicBezTo>
                    <a:pt x="3024424" y="777857"/>
                    <a:pt x="3023442" y="778267"/>
                    <a:pt x="3022378" y="778676"/>
                  </a:cubicBezTo>
                  <a:close/>
                </a:path>
              </a:pathLst>
            </a:custGeom>
            <a:solidFill>
              <a:srgbClr val="F9C9A9"/>
            </a:solidFill>
            <a:ln w="8182" cap="flat">
              <a:noFill/>
              <a:prstDash val="solid"/>
              <a:miter/>
            </a:ln>
          </p:spPr>
          <p:txBody>
            <a:bodyPr rtlCol="0" anchor="ctr"/>
            <a:lstStyle/>
            <a:p>
              <a:endParaRPr lang="en-US"/>
            </a:p>
          </p:txBody>
        </p:sp>
        <p:sp>
          <p:nvSpPr>
            <p:cNvPr id="13" name="Freeform: Shape 8">
              <a:extLst>
                <a:ext uri="{FF2B5EF4-FFF2-40B4-BE49-F238E27FC236}">
                  <a16:creationId xmlns:a16="http://schemas.microsoft.com/office/drawing/2014/main" id="{B4AE380E-442D-42B5-AF38-66E6FDC12C4C}"/>
                </a:ext>
              </a:extLst>
            </p:cNvPr>
            <p:cNvSpPr/>
            <p:nvPr/>
          </p:nvSpPr>
          <p:spPr>
            <a:xfrm>
              <a:off x="2497594" y="5580687"/>
              <a:ext cx="855087" cy="113341"/>
            </a:xfrm>
            <a:custGeom>
              <a:avLst/>
              <a:gdLst>
                <a:gd name="connsiteX0" fmla="*/ 12930 w 1745843"/>
                <a:gd name="connsiteY0" fmla="*/ 20 h 231410"/>
                <a:gd name="connsiteX1" fmla="*/ 304518 w 1745843"/>
                <a:gd name="connsiteY1" fmla="*/ 11641 h 231410"/>
                <a:gd name="connsiteX2" fmla="*/ 959956 w 1745843"/>
                <a:gd name="connsiteY2" fmla="*/ 125478 h 231410"/>
                <a:gd name="connsiteX3" fmla="*/ 1207516 w 1745843"/>
                <a:gd name="connsiteY3" fmla="*/ 154612 h 231410"/>
                <a:gd name="connsiteX4" fmla="*/ 1581923 w 1745843"/>
                <a:gd name="connsiteY4" fmla="*/ 115739 h 231410"/>
                <a:gd name="connsiteX5" fmla="*/ 1729804 w 1745843"/>
                <a:gd name="connsiteY5" fmla="*/ 47323 h 231410"/>
                <a:gd name="connsiteX6" fmla="*/ 1745844 w 1745843"/>
                <a:gd name="connsiteY6" fmla="*/ 49860 h 231410"/>
                <a:gd name="connsiteX7" fmla="*/ 1647066 w 1745843"/>
                <a:gd name="connsiteY7" fmla="*/ 132843 h 231410"/>
                <a:gd name="connsiteX8" fmla="*/ 1440262 w 1745843"/>
                <a:gd name="connsiteY8" fmla="*/ 211325 h 231410"/>
                <a:gd name="connsiteX9" fmla="*/ 1272822 w 1745843"/>
                <a:gd name="connsiteY9" fmla="*/ 231294 h 231410"/>
                <a:gd name="connsiteX10" fmla="*/ 1092697 w 1745843"/>
                <a:gd name="connsiteY10" fmla="*/ 226956 h 231410"/>
                <a:gd name="connsiteX11" fmla="*/ 802419 w 1745843"/>
                <a:gd name="connsiteY11" fmla="*/ 182764 h 231410"/>
                <a:gd name="connsiteX12" fmla="*/ 338563 w 1745843"/>
                <a:gd name="connsiteY12" fmla="*/ 66063 h 231410"/>
                <a:gd name="connsiteX13" fmla="*/ 0 w 1745843"/>
                <a:gd name="connsiteY13" fmla="*/ 3785 h 231410"/>
                <a:gd name="connsiteX14" fmla="*/ 12930 w 1745843"/>
                <a:gd name="connsiteY14" fmla="*/ 20 h 23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5843" h="231410">
                  <a:moveTo>
                    <a:pt x="12930" y="20"/>
                  </a:moveTo>
                  <a:cubicBezTo>
                    <a:pt x="29707" y="20"/>
                    <a:pt x="292733" y="10086"/>
                    <a:pt x="304518" y="11641"/>
                  </a:cubicBezTo>
                  <a:cubicBezTo>
                    <a:pt x="525152" y="37502"/>
                    <a:pt x="740713" y="92252"/>
                    <a:pt x="959956" y="125478"/>
                  </a:cubicBezTo>
                  <a:cubicBezTo>
                    <a:pt x="1041548" y="137835"/>
                    <a:pt x="1124941" y="149865"/>
                    <a:pt x="1207516" y="154612"/>
                  </a:cubicBezTo>
                  <a:cubicBezTo>
                    <a:pt x="1333954" y="161814"/>
                    <a:pt x="1460394" y="150111"/>
                    <a:pt x="1581923" y="115739"/>
                  </a:cubicBezTo>
                  <a:cubicBezTo>
                    <a:pt x="1597636" y="111320"/>
                    <a:pt x="1683893" y="75720"/>
                    <a:pt x="1729804" y="47323"/>
                  </a:cubicBezTo>
                  <a:cubicBezTo>
                    <a:pt x="1737415" y="50678"/>
                    <a:pt x="1743225" y="49778"/>
                    <a:pt x="1745844" y="49860"/>
                  </a:cubicBezTo>
                  <a:cubicBezTo>
                    <a:pt x="1726039" y="82431"/>
                    <a:pt x="1679637" y="115002"/>
                    <a:pt x="1647066" y="132843"/>
                  </a:cubicBezTo>
                  <a:cubicBezTo>
                    <a:pt x="1581841" y="168606"/>
                    <a:pt x="1513179" y="195858"/>
                    <a:pt x="1440262" y="211325"/>
                  </a:cubicBezTo>
                  <a:cubicBezTo>
                    <a:pt x="1385103" y="223028"/>
                    <a:pt x="1329453" y="231539"/>
                    <a:pt x="1272822" y="231294"/>
                  </a:cubicBezTo>
                  <a:cubicBezTo>
                    <a:pt x="1212753" y="231048"/>
                    <a:pt x="1152602" y="233013"/>
                    <a:pt x="1092697" y="226956"/>
                  </a:cubicBezTo>
                  <a:cubicBezTo>
                    <a:pt x="995229" y="217054"/>
                    <a:pt x="898332" y="203305"/>
                    <a:pt x="802419" y="182764"/>
                  </a:cubicBezTo>
                  <a:cubicBezTo>
                    <a:pt x="646436" y="149374"/>
                    <a:pt x="493972" y="101745"/>
                    <a:pt x="338563" y="66063"/>
                  </a:cubicBezTo>
                  <a:cubicBezTo>
                    <a:pt x="237657" y="42903"/>
                    <a:pt x="11703" y="3785"/>
                    <a:pt x="0" y="3785"/>
                  </a:cubicBezTo>
                  <a:cubicBezTo>
                    <a:pt x="3437" y="-2517"/>
                    <a:pt x="8838" y="1248"/>
                    <a:pt x="12930" y="20"/>
                  </a:cubicBezTo>
                  <a:close/>
                </a:path>
              </a:pathLst>
            </a:custGeom>
            <a:solidFill>
              <a:srgbClr val="DAB299"/>
            </a:solidFill>
            <a:ln w="8182" cap="flat">
              <a:noFill/>
              <a:prstDash val="solid"/>
              <a:miter/>
            </a:ln>
          </p:spPr>
          <p:txBody>
            <a:bodyPr rtlCol="0" anchor="ctr"/>
            <a:lstStyle/>
            <a:p>
              <a:endParaRPr lang="en-US"/>
            </a:p>
          </p:txBody>
        </p:sp>
        <p:sp>
          <p:nvSpPr>
            <p:cNvPr id="14" name="Freeform: Shape 16">
              <a:extLst>
                <a:ext uri="{FF2B5EF4-FFF2-40B4-BE49-F238E27FC236}">
                  <a16:creationId xmlns:a16="http://schemas.microsoft.com/office/drawing/2014/main" id="{9C043367-C0D4-4DCB-BC4E-DFAD7E0B3D39}"/>
                </a:ext>
              </a:extLst>
            </p:cNvPr>
            <p:cNvSpPr/>
            <p:nvPr/>
          </p:nvSpPr>
          <p:spPr>
            <a:xfrm>
              <a:off x="2384390" y="1252562"/>
              <a:ext cx="1300202" cy="1953503"/>
            </a:xfrm>
            <a:custGeom>
              <a:avLst/>
              <a:gdLst>
                <a:gd name="connsiteX0" fmla="*/ 41222 w 1300202"/>
                <a:gd name="connsiteY0" fmla="*/ 819160 h 1953503"/>
                <a:gd name="connsiteX1" fmla="*/ 45951 w 1300202"/>
                <a:gd name="connsiteY1" fmla="*/ 821525 h 1953503"/>
                <a:gd name="connsiteX2" fmla="*/ 44027 w 1300202"/>
                <a:gd name="connsiteY2" fmla="*/ 904576 h 1953503"/>
                <a:gd name="connsiteX3" fmla="*/ 70241 w 1300202"/>
                <a:gd name="connsiteY3" fmla="*/ 1086072 h 1953503"/>
                <a:gd name="connsiteX4" fmla="*/ 132530 w 1300202"/>
                <a:gd name="connsiteY4" fmla="*/ 1192171 h 1953503"/>
                <a:gd name="connsiteX5" fmla="*/ 286568 w 1300202"/>
                <a:gd name="connsiteY5" fmla="*/ 1326649 h 1953503"/>
                <a:gd name="connsiteX6" fmla="*/ 394111 w 1300202"/>
                <a:gd name="connsiteY6" fmla="*/ 1401684 h 1953503"/>
                <a:gd name="connsiteX7" fmla="*/ 482934 w 1300202"/>
                <a:gd name="connsiteY7" fmla="*/ 1502652 h 1953503"/>
                <a:gd name="connsiteX8" fmla="*/ 513517 w 1300202"/>
                <a:gd name="connsiteY8" fmla="*/ 1598370 h 1953503"/>
                <a:gd name="connsiteX9" fmla="*/ 514840 w 1300202"/>
                <a:gd name="connsiteY9" fmla="*/ 1663144 h 1953503"/>
                <a:gd name="connsiteX10" fmla="*/ 499969 w 1300202"/>
                <a:gd name="connsiteY10" fmla="*/ 1597127 h 1953503"/>
                <a:gd name="connsiteX11" fmla="*/ 442571 w 1300202"/>
                <a:gd name="connsiteY11" fmla="*/ 1535199 h 1953503"/>
                <a:gd name="connsiteX12" fmla="*/ 344529 w 1300202"/>
                <a:gd name="connsiteY12" fmla="*/ 1490948 h 1953503"/>
                <a:gd name="connsiteX13" fmla="*/ 191572 w 1300202"/>
                <a:gd name="connsiteY13" fmla="*/ 1428579 h 1953503"/>
                <a:gd name="connsiteX14" fmla="*/ 2301 w 1300202"/>
                <a:gd name="connsiteY14" fmla="*/ 1136656 h 1953503"/>
                <a:gd name="connsiteX15" fmla="*/ 21982 w 1300202"/>
                <a:gd name="connsiteY15" fmla="*/ 893514 h 1953503"/>
                <a:gd name="connsiteX16" fmla="*/ 37574 w 1300202"/>
                <a:gd name="connsiteY16" fmla="*/ 827537 h 1953503"/>
                <a:gd name="connsiteX17" fmla="*/ 41222 w 1300202"/>
                <a:gd name="connsiteY17" fmla="*/ 819160 h 1953503"/>
                <a:gd name="connsiteX18" fmla="*/ 124995 w 1300202"/>
                <a:gd name="connsiteY18" fmla="*/ 387347 h 1953503"/>
                <a:gd name="connsiteX19" fmla="*/ 128402 w 1300202"/>
                <a:gd name="connsiteY19" fmla="*/ 388950 h 1953503"/>
                <a:gd name="connsiteX20" fmla="*/ 126117 w 1300202"/>
                <a:gd name="connsiteY20" fmla="*/ 441138 h 1953503"/>
                <a:gd name="connsiteX21" fmla="*/ 146920 w 1300202"/>
                <a:gd name="connsiteY21" fmla="*/ 607001 h 1953503"/>
                <a:gd name="connsiteX22" fmla="*/ 199669 w 1300202"/>
                <a:gd name="connsiteY22" fmla="*/ 701076 h 1953503"/>
                <a:gd name="connsiteX23" fmla="*/ 393630 w 1300202"/>
                <a:gd name="connsiteY23" fmla="*/ 859082 h 1953503"/>
                <a:gd name="connsiteX24" fmla="*/ 507826 w 1300202"/>
                <a:gd name="connsiteY24" fmla="*/ 982417 h 1953503"/>
                <a:gd name="connsiteX25" fmla="*/ 525543 w 1300202"/>
                <a:gd name="connsiteY25" fmla="*/ 1051359 h 1953503"/>
                <a:gd name="connsiteX26" fmla="*/ 534601 w 1300202"/>
                <a:gd name="connsiteY26" fmla="*/ 1261834 h 1953503"/>
                <a:gd name="connsiteX27" fmla="*/ 530032 w 1300202"/>
                <a:gd name="connsiteY27" fmla="*/ 1309893 h 1953503"/>
                <a:gd name="connsiteX28" fmla="*/ 518729 w 1300202"/>
                <a:gd name="connsiteY28" fmla="*/ 1062783 h 1953503"/>
                <a:gd name="connsiteX29" fmla="*/ 479848 w 1300202"/>
                <a:gd name="connsiteY29" fmla="*/ 1005665 h 1953503"/>
                <a:gd name="connsiteX30" fmla="*/ 384852 w 1300202"/>
                <a:gd name="connsiteY30" fmla="*/ 958046 h 1953503"/>
                <a:gd name="connsiteX31" fmla="*/ 249091 w 1300202"/>
                <a:gd name="connsiteY31" fmla="*/ 902411 h 1953503"/>
                <a:gd name="connsiteX32" fmla="*/ 90965 w 1300202"/>
                <a:gd name="connsiteY32" fmla="*/ 642835 h 1953503"/>
                <a:gd name="connsiteX33" fmla="*/ 120225 w 1300202"/>
                <a:gd name="connsiteY33" fmla="*/ 399733 h 1953503"/>
                <a:gd name="connsiteX34" fmla="*/ 124995 w 1300202"/>
                <a:gd name="connsiteY34" fmla="*/ 387347 h 1953503"/>
                <a:gd name="connsiteX35" fmla="*/ 1239818 w 1300202"/>
                <a:gd name="connsiteY35" fmla="*/ 317663 h 1953503"/>
                <a:gd name="connsiteX36" fmla="*/ 1242384 w 1300202"/>
                <a:gd name="connsiteY36" fmla="*/ 322172 h 1953503"/>
                <a:gd name="connsiteX37" fmla="*/ 1250801 w 1300202"/>
                <a:gd name="connsiteY37" fmla="*/ 347465 h 1953503"/>
                <a:gd name="connsiteX38" fmla="*/ 1299140 w 1300202"/>
                <a:gd name="connsiteY38" fmla="*/ 749415 h 1953503"/>
                <a:gd name="connsiteX39" fmla="*/ 1188512 w 1300202"/>
                <a:gd name="connsiteY39" fmla="*/ 1062062 h 1953503"/>
                <a:gd name="connsiteX40" fmla="*/ 1001927 w 1300202"/>
                <a:gd name="connsiteY40" fmla="*/ 1204796 h 1953503"/>
                <a:gd name="connsiteX41" fmla="*/ 797504 w 1300202"/>
                <a:gd name="connsiteY41" fmla="*/ 1285443 h 1953503"/>
                <a:gd name="connsiteX42" fmla="*/ 657655 w 1300202"/>
                <a:gd name="connsiteY42" fmla="*/ 1353544 h 1953503"/>
                <a:gd name="connsiteX43" fmla="*/ 598934 w 1300202"/>
                <a:gd name="connsiteY43" fmla="*/ 1407375 h 1953503"/>
                <a:gd name="connsiteX44" fmla="*/ 568592 w 1300202"/>
                <a:gd name="connsiteY44" fmla="*/ 1490707 h 1953503"/>
                <a:gd name="connsiteX45" fmla="*/ 555484 w 1300202"/>
                <a:gd name="connsiteY45" fmla="*/ 1953503 h 1953503"/>
                <a:gd name="connsiteX46" fmla="*/ 542938 w 1300202"/>
                <a:gd name="connsiteY46" fmla="*/ 1951459 h 1953503"/>
                <a:gd name="connsiteX47" fmla="*/ 554522 w 1300202"/>
                <a:gd name="connsiteY47" fmla="*/ 1494114 h 1953503"/>
                <a:gd name="connsiteX48" fmla="*/ 577169 w 1300202"/>
                <a:gd name="connsiteY48" fmla="*/ 1358314 h 1953503"/>
                <a:gd name="connsiteX49" fmla="*/ 640540 w 1300202"/>
                <a:gd name="connsiteY49" fmla="*/ 1247524 h 1953503"/>
                <a:gd name="connsiteX50" fmla="*/ 693169 w 1300202"/>
                <a:gd name="connsiteY50" fmla="*/ 1188723 h 1953503"/>
                <a:gd name="connsiteX51" fmla="*/ 803597 w 1300202"/>
                <a:gd name="connsiteY51" fmla="*/ 1104028 h 1953503"/>
                <a:gd name="connsiteX52" fmla="*/ 940560 w 1300202"/>
                <a:gd name="connsiteY52" fmla="*/ 1008551 h 1953503"/>
                <a:gd name="connsiteX53" fmla="*/ 1019322 w 1300202"/>
                <a:gd name="connsiteY53" fmla="*/ 943136 h 1953503"/>
                <a:gd name="connsiteX54" fmla="*/ 1071911 w 1300202"/>
                <a:gd name="connsiteY54" fmla="*/ 894235 h 1953503"/>
                <a:gd name="connsiteX55" fmla="*/ 1178491 w 1300202"/>
                <a:gd name="connsiteY55" fmla="*/ 747131 h 1953503"/>
                <a:gd name="connsiteX56" fmla="*/ 1215648 w 1300202"/>
                <a:gd name="connsiteY56" fmla="*/ 624998 h 1953503"/>
                <a:gd name="connsiteX57" fmla="*/ 1233485 w 1300202"/>
                <a:gd name="connsiteY57" fmla="*/ 517697 h 1953503"/>
                <a:gd name="connsiteX58" fmla="*/ 1235489 w 1300202"/>
                <a:gd name="connsiteY58" fmla="*/ 486031 h 1953503"/>
                <a:gd name="connsiteX59" fmla="*/ 1237573 w 1300202"/>
                <a:gd name="connsiteY59" fmla="*/ 352475 h 1953503"/>
                <a:gd name="connsiteX60" fmla="*/ 1235449 w 1300202"/>
                <a:gd name="connsiteY60" fmla="*/ 320850 h 1953503"/>
                <a:gd name="connsiteX61" fmla="*/ 1239818 w 1300202"/>
                <a:gd name="connsiteY61" fmla="*/ 317663 h 1953503"/>
                <a:gd name="connsiteX62" fmla="*/ 943327 w 1300202"/>
                <a:gd name="connsiteY62" fmla="*/ 148 h 1953503"/>
                <a:gd name="connsiteX63" fmla="*/ 947575 w 1300202"/>
                <a:gd name="connsiteY63" fmla="*/ 4516 h 1953503"/>
                <a:gd name="connsiteX64" fmla="*/ 958879 w 1300202"/>
                <a:gd name="connsiteY64" fmla="*/ 49289 h 1953503"/>
                <a:gd name="connsiteX65" fmla="*/ 978720 w 1300202"/>
                <a:gd name="connsiteY65" fmla="*/ 224651 h 1953503"/>
                <a:gd name="connsiteX66" fmla="*/ 792575 w 1300202"/>
                <a:gd name="connsiteY66" fmla="*/ 504870 h 1953503"/>
                <a:gd name="connsiteX67" fmla="*/ 665673 w 1300202"/>
                <a:gd name="connsiteY67" fmla="*/ 552448 h 1953503"/>
                <a:gd name="connsiteX68" fmla="*/ 589636 w 1300202"/>
                <a:gd name="connsiteY68" fmla="*/ 603194 h 1953503"/>
                <a:gd name="connsiteX69" fmla="*/ 567590 w 1300202"/>
                <a:gd name="connsiteY69" fmla="*/ 658308 h 1953503"/>
                <a:gd name="connsiteX70" fmla="*/ 562059 w 1300202"/>
                <a:gd name="connsiteY70" fmla="*/ 833509 h 1953503"/>
                <a:gd name="connsiteX71" fmla="*/ 558171 w 1300202"/>
                <a:gd name="connsiteY71" fmla="*/ 1135413 h 1953503"/>
                <a:gd name="connsiteX72" fmla="*/ 560616 w 1300202"/>
                <a:gd name="connsiteY72" fmla="*/ 638547 h 1953503"/>
                <a:gd name="connsiteX73" fmla="*/ 614126 w 1300202"/>
                <a:gd name="connsiteY73" fmla="*/ 511604 h 1953503"/>
                <a:gd name="connsiteX74" fmla="*/ 732170 w 1300202"/>
                <a:gd name="connsiteY74" fmla="*/ 417249 h 1953503"/>
                <a:gd name="connsiteX75" fmla="*/ 825764 w 1300202"/>
                <a:gd name="connsiteY75" fmla="*/ 344258 h 1953503"/>
                <a:gd name="connsiteX76" fmla="*/ 902282 w 1300202"/>
                <a:gd name="connsiteY76" fmla="*/ 252709 h 1953503"/>
                <a:gd name="connsiteX77" fmla="*/ 929097 w 1300202"/>
                <a:gd name="connsiteY77" fmla="*/ 174548 h 1953503"/>
                <a:gd name="connsiteX78" fmla="*/ 937915 w 1300202"/>
                <a:gd name="connsiteY78" fmla="*/ 95384 h 1953503"/>
                <a:gd name="connsiteX79" fmla="*/ 943367 w 1300202"/>
                <a:gd name="connsiteY79" fmla="*/ 9166 h 1953503"/>
                <a:gd name="connsiteX80" fmla="*/ 941643 w 1300202"/>
                <a:gd name="connsiteY80" fmla="*/ 4557 h 1953503"/>
                <a:gd name="connsiteX81" fmla="*/ 943327 w 1300202"/>
                <a:gd name="connsiteY81" fmla="*/ 148 h 195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00202" h="1953503">
                  <a:moveTo>
                    <a:pt x="41222" y="819160"/>
                  </a:moveTo>
                  <a:cubicBezTo>
                    <a:pt x="44348" y="815673"/>
                    <a:pt x="45710" y="818038"/>
                    <a:pt x="45951" y="821525"/>
                  </a:cubicBezTo>
                  <a:cubicBezTo>
                    <a:pt x="41782" y="849142"/>
                    <a:pt x="42665" y="876999"/>
                    <a:pt x="44027" y="904576"/>
                  </a:cubicBezTo>
                  <a:cubicBezTo>
                    <a:pt x="47114" y="965823"/>
                    <a:pt x="50120" y="1027230"/>
                    <a:pt x="70241" y="1086072"/>
                  </a:cubicBezTo>
                  <a:cubicBezTo>
                    <a:pt x="83789" y="1125713"/>
                    <a:pt x="104953" y="1160706"/>
                    <a:pt x="132530" y="1192171"/>
                  </a:cubicBezTo>
                  <a:cubicBezTo>
                    <a:pt x="177864" y="1243958"/>
                    <a:pt x="230492" y="1287207"/>
                    <a:pt x="286568" y="1326649"/>
                  </a:cubicBezTo>
                  <a:cubicBezTo>
                    <a:pt x="322322" y="1351781"/>
                    <a:pt x="359680" y="1374628"/>
                    <a:pt x="394111" y="1401684"/>
                  </a:cubicBezTo>
                  <a:cubicBezTo>
                    <a:pt x="429985" y="1429902"/>
                    <a:pt x="459165" y="1463732"/>
                    <a:pt x="482934" y="1502652"/>
                  </a:cubicBezTo>
                  <a:cubicBezTo>
                    <a:pt x="501012" y="1532233"/>
                    <a:pt x="509189" y="1564460"/>
                    <a:pt x="513517" y="1598370"/>
                  </a:cubicBezTo>
                  <a:cubicBezTo>
                    <a:pt x="515883" y="1616888"/>
                    <a:pt x="518127" y="1638372"/>
                    <a:pt x="514840" y="1663144"/>
                  </a:cubicBezTo>
                  <a:cubicBezTo>
                    <a:pt x="512074" y="1641940"/>
                    <a:pt x="509068" y="1617049"/>
                    <a:pt x="499969" y="1597127"/>
                  </a:cubicBezTo>
                  <a:cubicBezTo>
                    <a:pt x="487704" y="1570272"/>
                    <a:pt x="466300" y="1551553"/>
                    <a:pt x="442571" y="1535199"/>
                  </a:cubicBezTo>
                  <a:cubicBezTo>
                    <a:pt x="412589" y="1514557"/>
                    <a:pt x="378599" y="1502692"/>
                    <a:pt x="344529" y="1490948"/>
                  </a:cubicBezTo>
                  <a:cubicBezTo>
                    <a:pt x="292381" y="1472951"/>
                    <a:pt x="240313" y="1454994"/>
                    <a:pt x="191572" y="1428579"/>
                  </a:cubicBezTo>
                  <a:cubicBezTo>
                    <a:pt x="75332" y="1365609"/>
                    <a:pt x="14125" y="1267046"/>
                    <a:pt x="2301" y="1136656"/>
                  </a:cubicBezTo>
                  <a:cubicBezTo>
                    <a:pt x="-5155" y="1054566"/>
                    <a:pt x="6590" y="973840"/>
                    <a:pt x="21982" y="893514"/>
                  </a:cubicBezTo>
                  <a:cubicBezTo>
                    <a:pt x="26230" y="871308"/>
                    <a:pt x="31081" y="849222"/>
                    <a:pt x="37574" y="827537"/>
                  </a:cubicBezTo>
                  <a:cubicBezTo>
                    <a:pt x="38456" y="824611"/>
                    <a:pt x="39337" y="821364"/>
                    <a:pt x="41222" y="819160"/>
                  </a:cubicBezTo>
                  <a:close/>
                  <a:moveTo>
                    <a:pt x="124995" y="387347"/>
                  </a:moveTo>
                  <a:cubicBezTo>
                    <a:pt x="126719" y="384381"/>
                    <a:pt x="128081" y="386385"/>
                    <a:pt x="128402" y="388950"/>
                  </a:cubicBezTo>
                  <a:cubicBezTo>
                    <a:pt x="126719" y="406306"/>
                    <a:pt x="125115" y="423703"/>
                    <a:pt x="126117" y="441138"/>
                  </a:cubicBezTo>
                  <a:cubicBezTo>
                    <a:pt x="129324" y="496893"/>
                    <a:pt x="130526" y="552969"/>
                    <a:pt x="146920" y="607001"/>
                  </a:cubicBezTo>
                  <a:cubicBezTo>
                    <a:pt x="157582" y="642154"/>
                    <a:pt x="175740" y="673218"/>
                    <a:pt x="199669" y="701076"/>
                  </a:cubicBezTo>
                  <a:cubicBezTo>
                    <a:pt x="254863" y="765368"/>
                    <a:pt x="323606" y="812986"/>
                    <a:pt x="393630" y="859082"/>
                  </a:cubicBezTo>
                  <a:cubicBezTo>
                    <a:pt x="441810" y="890787"/>
                    <a:pt x="481452" y="930549"/>
                    <a:pt x="507826" y="982417"/>
                  </a:cubicBezTo>
                  <a:cubicBezTo>
                    <a:pt x="518809" y="1003981"/>
                    <a:pt x="522977" y="1027550"/>
                    <a:pt x="525543" y="1051359"/>
                  </a:cubicBezTo>
                  <a:cubicBezTo>
                    <a:pt x="531114" y="1102625"/>
                    <a:pt x="537888" y="1237384"/>
                    <a:pt x="534601" y="1261834"/>
                  </a:cubicBezTo>
                  <a:cubicBezTo>
                    <a:pt x="533680" y="1268809"/>
                    <a:pt x="531876" y="1303039"/>
                    <a:pt x="530032" y="1309893"/>
                  </a:cubicBezTo>
                  <a:cubicBezTo>
                    <a:pt x="529752" y="1273097"/>
                    <a:pt x="521374" y="1077173"/>
                    <a:pt x="518729" y="1062783"/>
                  </a:cubicBezTo>
                  <a:cubicBezTo>
                    <a:pt x="514159" y="1038292"/>
                    <a:pt x="497966" y="1021097"/>
                    <a:pt x="479848" y="1005665"/>
                  </a:cubicBezTo>
                  <a:cubicBezTo>
                    <a:pt x="452111" y="982096"/>
                    <a:pt x="418642" y="969670"/>
                    <a:pt x="384852" y="958046"/>
                  </a:cubicBezTo>
                  <a:cubicBezTo>
                    <a:pt x="338556" y="942094"/>
                    <a:pt x="292221" y="926301"/>
                    <a:pt x="249091" y="902411"/>
                  </a:cubicBezTo>
                  <a:cubicBezTo>
                    <a:pt x="147040" y="845854"/>
                    <a:pt x="97258" y="757352"/>
                    <a:pt x="90965" y="642835"/>
                  </a:cubicBezTo>
                  <a:cubicBezTo>
                    <a:pt x="86395" y="560184"/>
                    <a:pt x="100624" y="479578"/>
                    <a:pt x="120225" y="399733"/>
                  </a:cubicBezTo>
                  <a:cubicBezTo>
                    <a:pt x="121267" y="395444"/>
                    <a:pt x="122750" y="391115"/>
                    <a:pt x="124995" y="387347"/>
                  </a:cubicBezTo>
                  <a:close/>
                  <a:moveTo>
                    <a:pt x="1239818" y="317663"/>
                  </a:moveTo>
                  <a:cubicBezTo>
                    <a:pt x="1240900" y="318595"/>
                    <a:pt x="1241682" y="320810"/>
                    <a:pt x="1242384" y="322172"/>
                  </a:cubicBezTo>
                  <a:cubicBezTo>
                    <a:pt x="1246512" y="330109"/>
                    <a:pt x="1248676" y="338807"/>
                    <a:pt x="1250801" y="347465"/>
                  </a:cubicBezTo>
                  <a:cubicBezTo>
                    <a:pt x="1283067" y="479498"/>
                    <a:pt x="1305434" y="612933"/>
                    <a:pt x="1299140" y="749415"/>
                  </a:cubicBezTo>
                  <a:cubicBezTo>
                    <a:pt x="1293850" y="864333"/>
                    <a:pt x="1261343" y="970633"/>
                    <a:pt x="1188512" y="1062062"/>
                  </a:cubicBezTo>
                  <a:cubicBezTo>
                    <a:pt x="1139090" y="1124150"/>
                    <a:pt x="1071911" y="1168882"/>
                    <a:pt x="1001927" y="1204796"/>
                  </a:cubicBezTo>
                  <a:cubicBezTo>
                    <a:pt x="936431" y="1238386"/>
                    <a:pt x="866807" y="1261473"/>
                    <a:pt x="797504" y="1285443"/>
                  </a:cubicBezTo>
                  <a:cubicBezTo>
                    <a:pt x="748884" y="1302238"/>
                    <a:pt x="700223" y="1323522"/>
                    <a:pt x="657655" y="1353544"/>
                  </a:cubicBezTo>
                  <a:cubicBezTo>
                    <a:pt x="634527" y="1369857"/>
                    <a:pt x="616651" y="1385249"/>
                    <a:pt x="598934" y="1407375"/>
                  </a:cubicBezTo>
                  <a:cubicBezTo>
                    <a:pt x="580135" y="1430903"/>
                    <a:pt x="572880" y="1461647"/>
                    <a:pt x="568592" y="1490707"/>
                  </a:cubicBezTo>
                  <a:cubicBezTo>
                    <a:pt x="557809" y="1564459"/>
                    <a:pt x="558370" y="1905965"/>
                    <a:pt x="555484" y="1953503"/>
                  </a:cubicBezTo>
                  <a:cubicBezTo>
                    <a:pt x="550273" y="1952822"/>
                    <a:pt x="548069" y="1952702"/>
                    <a:pt x="542938" y="1951459"/>
                  </a:cubicBezTo>
                  <a:cubicBezTo>
                    <a:pt x="542818" y="1915826"/>
                    <a:pt x="551636" y="1526741"/>
                    <a:pt x="554522" y="1494114"/>
                  </a:cubicBezTo>
                  <a:cubicBezTo>
                    <a:pt x="558571" y="1448300"/>
                    <a:pt x="562379" y="1402325"/>
                    <a:pt x="577169" y="1358314"/>
                  </a:cubicBezTo>
                  <a:cubicBezTo>
                    <a:pt x="590958" y="1317309"/>
                    <a:pt x="614005" y="1281355"/>
                    <a:pt x="640540" y="1247524"/>
                  </a:cubicBezTo>
                  <a:cubicBezTo>
                    <a:pt x="656813" y="1226802"/>
                    <a:pt x="674049" y="1206921"/>
                    <a:pt x="693169" y="1188723"/>
                  </a:cubicBezTo>
                  <a:cubicBezTo>
                    <a:pt x="726958" y="1156577"/>
                    <a:pt x="764957" y="1129882"/>
                    <a:pt x="803597" y="1104028"/>
                  </a:cubicBezTo>
                  <a:cubicBezTo>
                    <a:pt x="849893" y="1073124"/>
                    <a:pt x="896348" y="1042381"/>
                    <a:pt x="940560" y="1008551"/>
                  </a:cubicBezTo>
                  <a:cubicBezTo>
                    <a:pt x="967656" y="987828"/>
                    <a:pt x="994311" y="966504"/>
                    <a:pt x="1019322" y="943136"/>
                  </a:cubicBezTo>
                  <a:cubicBezTo>
                    <a:pt x="1036799" y="926782"/>
                    <a:pt x="1055397" y="911591"/>
                    <a:pt x="1071911" y="894235"/>
                  </a:cubicBezTo>
                  <a:cubicBezTo>
                    <a:pt x="1114038" y="850023"/>
                    <a:pt x="1152959" y="803327"/>
                    <a:pt x="1178491" y="747131"/>
                  </a:cubicBezTo>
                  <a:cubicBezTo>
                    <a:pt x="1196208" y="708130"/>
                    <a:pt x="1208112" y="667326"/>
                    <a:pt x="1215648" y="624998"/>
                  </a:cubicBezTo>
                  <a:cubicBezTo>
                    <a:pt x="1222021" y="589405"/>
                    <a:pt x="1229276" y="553491"/>
                    <a:pt x="1233485" y="517697"/>
                  </a:cubicBezTo>
                  <a:cubicBezTo>
                    <a:pt x="1234727" y="507235"/>
                    <a:pt x="1234688" y="496613"/>
                    <a:pt x="1235489" y="486031"/>
                  </a:cubicBezTo>
                  <a:cubicBezTo>
                    <a:pt x="1238776" y="441579"/>
                    <a:pt x="1238215" y="397007"/>
                    <a:pt x="1237573" y="352475"/>
                  </a:cubicBezTo>
                  <a:cubicBezTo>
                    <a:pt x="1237413" y="342014"/>
                    <a:pt x="1235810" y="331392"/>
                    <a:pt x="1235449" y="320850"/>
                  </a:cubicBezTo>
                  <a:cubicBezTo>
                    <a:pt x="1237353" y="317082"/>
                    <a:pt x="1238736" y="316731"/>
                    <a:pt x="1239818" y="317663"/>
                  </a:cubicBezTo>
                  <a:close/>
                  <a:moveTo>
                    <a:pt x="943327" y="148"/>
                  </a:moveTo>
                  <a:cubicBezTo>
                    <a:pt x="946734" y="-735"/>
                    <a:pt x="946894" y="2552"/>
                    <a:pt x="947575" y="4516"/>
                  </a:cubicBezTo>
                  <a:cubicBezTo>
                    <a:pt x="952626" y="19107"/>
                    <a:pt x="955752" y="34218"/>
                    <a:pt x="958879" y="49289"/>
                  </a:cubicBezTo>
                  <a:cubicBezTo>
                    <a:pt x="970864" y="107128"/>
                    <a:pt x="979602" y="165369"/>
                    <a:pt x="978720" y="224651"/>
                  </a:cubicBezTo>
                  <a:cubicBezTo>
                    <a:pt x="976756" y="356203"/>
                    <a:pt x="913585" y="450518"/>
                    <a:pt x="792575" y="504870"/>
                  </a:cubicBezTo>
                  <a:cubicBezTo>
                    <a:pt x="751250" y="523429"/>
                    <a:pt x="707800" y="536215"/>
                    <a:pt x="665673" y="552448"/>
                  </a:cubicBezTo>
                  <a:cubicBezTo>
                    <a:pt x="642264" y="561467"/>
                    <a:pt x="607432" y="584756"/>
                    <a:pt x="589636" y="603194"/>
                  </a:cubicBezTo>
                  <a:cubicBezTo>
                    <a:pt x="573843" y="619627"/>
                    <a:pt x="570236" y="636462"/>
                    <a:pt x="567590" y="658308"/>
                  </a:cubicBezTo>
                  <a:cubicBezTo>
                    <a:pt x="565465" y="675984"/>
                    <a:pt x="562299" y="804850"/>
                    <a:pt x="562059" y="833509"/>
                  </a:cubicBezTo>
                  <a:cubicBezTo>
                    <a:pt x="561778" y="864694"/>
                    <a:pt x="558451" y="1137217"/>
                    <a:pt x="558171" y="1135413"/>
                  </a:cubicBezTo>
                  <a:cubicBezTo>
                    <a:pt x="545745" y="1049195"/>
                    <a:pt x="557810" y="676385"/>
                    <a:pt x="560616" y="638547"/>
                  </a:cubicBezTo>
                  <a:cubicBezTo>
                    <a:pt x="564223" y="590287"/>
                    <a:pt x="582982" y="548801"/>
                    <a:pt x="614126" y="511604"/>
                  </a:cubicBezTo>
                  <a:cubicBezTo>
                    <a:pt x="647315" y="472002"/>
                    <a:pt x="690604" y="445909"/>
                    <a:pt x="732170" y="417249"/>
                  </a:cubicBezTo>
                  <a:cubicBezTo>
                    <a:pt x="764798" y="394723"/>
                    <a:pt x="796183" y="370793"/>
                    <a:pt x="825764" y="344258"/>
                  </a:cubicBezTo>
                  <a:cubicBezTo>
                    <a:pt x="855826" y="317323"/>
                    <a:pt x="882401" y="287862"/>
                    <a:pt x="902282" y="252709"/>
                  </a:cubicBezTo>
                  <a:cubicBezTo>
                    <a:pt x="916030" y="228419"/>
                    <a:pt x="923887" y="201844"/>
                    <a:pt x="929097" y="174548"/>
                  </a:cubicBezTo>
                  <a:cubicBezTo>
                    <a:pt x="934108" y="148414"/>
                    <a:pt x="935751" y="121919"/>
                    <a:pt x="937915" y="95384"/>
                  </a:cubicBezTo>
                  <a:cubicBezTo>
                    <a:pt x="940321" y="66565"/>
                    <a:pt x="942405" y="37865"/>
                    <a:pt x="943367" y="9166"/>
                  </a:cubicBezTo>
                  <a:cubicBezTo>
                    <a:pt x="943407" y="7643"/>
                    <a:pt x="942245" y="6080"/>
                    <a:pt x="941643" y="4557"/>
                  </a:cubicBezTo>
                  <a:cubicBezTo>
                    <a:pt x="941483" y="2793"/>
                    <a:pt x="941443" y="629"/>
                    <a:pt x="943327" y="148"/>
                  </a:cubicBezTo>
                  <a:close/>
                </a:path>
              </a:pathLst>
            </a:custGeom>
            <a:solidFill>
              <a:srgbClr val="88AB3F"/>
            </a:solidFill>
            <a:ln w="8182" cap="flat">
              <a:noFill/>
              <a:prstDash val="solid"/>
              <a:miter/>
            </a:ln>
          </p:spPr>
          <p:txBody>
            <a:bodyPr wrap="square" rtlCol="0" anchor="ctr">
              <a:noAutofit/>
            </a:bodyPr>
            <a:lstStyle/>
            <a:p>
              <a:endParaRPr lang="en-US"/>
            </a:p>
          </p:txBody>
        </p:sp>
        <p:sp>
          <p:nvSpPr>
            <p:cNvPr id="15" name="Freeform: Shape 15">
              <a:extLst>
                <a:ext uri="{FF2B5EF4-FFF2-40B4-BE49-F238E27FC236}">
                  <a16:creationId xmlns:a16="http://schemas.microsoft.com/office/drawing/2014/main" id="{3BC3B15A-9C86-4FDD-B45E-064A2549BD2C}"/>
                </a:ext>
              </a:extLst>
            </p:cNvPr>
            <p:cNvSpPr/>
            <p:nvPr/>
          </p:nvSpPr>
          <p:spPr>
            <a:xfrm>
              <a:off x="3079016" y="5338954"/>
              <a:ext cx="314799" cy="266564"/>
            </a:xfrm>
            <a:custGeom>
              <a:avLst/>
              <a:gdLst>
                <a:gd name="connsiteX0" fmla="*/ 642220 w 642730"/>
                <a:gd name="connsiteY0" fmla="*/ 230627 h 544248"/>
                <a:gd name="connsiteX1" fmla="*/ 573313 w 642730"/>
                <a:gd name="connsiteY1" fmla="*/ 400686 h 544248"/>
                <a:gd name="connsiteX2" fmla="*/ 303658 w 642730"/>
                <a:gd name="connsiteY2" fmla="*/ 536864 h 544248"/>
                <a:gd name="connsiteX3" fmla="*/ 132617 w 642730"/>
                <a:gd name="connsiteY3" fmla="*/ 528762 h 544248"/>
                <a:gd name="connsiteX4" fmla="*/ 41204 w 642730"/>
                <a:gd name="connsiteY4" fmla="*/ 439886 h 544248"/>
                <a:gd name="connsiteX5" fmla="*/ 1513 w 642730"/>
                <a:gd name="connsiteY5" fmla="*/ 258861 h 544248"/>
                <a:gd name="connsiteX6" fmla="*/ 24755 w 642730"/>
                <a:gd name="connsiteY6" fmla="*/ 48293 h 544248"/>
                <a:gd name="connsiteX7" fmla="*/ 87279 w 642730"/>
                <a:gd name="connsiteY7" fmla="*/ 6392 h 544248"/>
                <a:gd name="connsiteX8" fmla="*/ 225093 w 642730"/>
                <a:gd name="connsiteY8" fmla="*/ 8 h 544248"/>
                <a:gd name="connsiteX9" fmla="*/ 494503 w 642730"/>
                <a:gd name="connsiteY9" fmla="*/ 50666 h 544248"/>
                <a:gd name="connsiteX10" fmla="*/ 581333 w 642730"/>
                <a:gd name="connsiteY10" fmla="*/ 100424 h 544248"/>
                <a:gd name="connsiteX11" fmla="*/ 642220 w 642730"/>
                <a:gd name="connsiteY11" fmla="*/ 230627 h 54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2730" h="544248">
                  <a:moveTo>
                    <a:pt x="642220" y="230627"/>
                  </a:moveTo>
                  <a:cubicBezTo>
                    <a:pt x="643939" y="301744"/>
                    <a:pt x="614477" y="354448"/>
                    <a:pt x="573313" y="400686"/>
                  </a:cubicBezTo>
                  <a:cubicBezTo>
                    <a:pt x="501705" y="481214"/>
                    <a:pt x="406773" y="517468"/>
                    <a:pt x="303658" y="536864"/>
                  </a:cubicBezTo>
                  <a:cubicBezTo>
                    <a:pt x="245962" y="547748"/>
                    <a:pt x="188921" y="547830"/>
                    <a:pt x="132617" y="528762"/>
                  </a:cubicBezTo>
                  <a:cubicBezTo>
                    <a:pt x="87934" y="513622"/>
                    <a:pt x="56917" y="483915"/>
                    <a:pt x="41204" y="439886"/>
                  </a:cubicBezTo>
                  <a:cubicBezTo>
                    <a:pt x="20336" y="381291"/>
                    <a:pt x="7078" y="321303"/>
                    <a:pt x="1513" y="258861"/>
                  </a:cubicBezTo>
                  <a:cubicBezTo>
                    <a:pt x="-4871" y="186516"/>
                    <a:pt x="10106" y="117609"/>
                    <a:pt x="24755" y="48293"/>
                  </a:cubicBezTo>
                  <a:cubicBezTo>
                    <a:pt x="31547" y="15885"/>
                    <a:pt x="43823" y="10484"/>
                    <a:pt x="87279" y="6392"/>
                  </a:cubicBezTo>
                  <a:cubicBezTo>
                    <a:pt x="133190" y="2054"/>
                    <a:pt x="179428" y="-155"/>
                    <a:pt x="225093" y="8"/>
                  </a:cubicBezTo>
                  <a:cubicBezTo>
                    <a:pt x="317406" y="254"/>
                    <a:pt x="408165" y="14903"/>
                    <a:pt x="494503" y="50666"/>
                  </a:cubicBezTo>
                  <a:cubicBezTo>
                    <a:pt x="525683" y="63597"/>
                    <a:pt x="556045" y="78163"/>
                    <a:pt x="581333" y="100424"/>
                  </a:cubicBezTo>
                  <a:cubicBezTo>
                    <a:pt x="622006" y="136268"/>
                    <a:pt x="646639" y="180215"/>
                    <a:pt x="642220" y="230627"/>
                  </a:cubicBezTo>
                  <a:close/>
                </a:path>
              </a:pathLst>
            </a:custGeom>
            <a:solidFill>
              <a:srgbClr val="FEE5D5"/>
            </a:solidFill>
            <a:ln w="8182" cap="flat">
              <a:noFill/>
              <a:prstDash val="solid"/>
              <a:miter/>
            </a:ln>
          </p:spPr>
          <p:txBody>
            <a:bodyPr rtlCol="0" anchor="ctr"/>
            <a:lstStyle/>
            <a:p>
              <a:endParaRPr lang="en-US"/>
            </a:p>
          </p:txBody>
        </p:sp>
      </p:grpSp>
      <p:sp>
        <p:nvSpPr>
          <p:cNvPr id="18" name="TextBox 17"/>
          <p:cNvSpPr txBox="1"/>
          <p:nvPr/>
        </p:nvSpPr>
        <p:spPr>
          <a:xfrm>
            <a:off x="3476284" y="2344900"/>
            <a:ext cx="8717165" cy="3231654"/>
          </a:xfrm>
          <a:prstGeom prst="rect">
            <a:avLst/>
          </a:prstGeom>
          <a:noFill/>
        </p:spPr>
        <p:txBody>
          <a:bodyPr wrap="square" rtlCol="0">
            <a:spAutoFit/>
          </a:bodyPr>
          <a:lstStyle/>
          <a:p>
            <a:pPr marL="285750" indent="-285750">
              <a:buFont typeface="Arial" panose="020B0604020202020204" pitchFamily="34" charset="0"/>
              <a:buChar char="•"/>
            </a:pPr>
            <a:r>
              <a:rPr lang="en-US" sz="3600" dirty="0"/>
              <a:t>Size of total dataset is </a:t>
            </a:r>
            <a:r>
              <a:rPr lang="ar-EG" sz="3600" dirty="0"/>
              <a:t>12</a:t>
            </a:r>
            <a:r>
              <a:rPr lang="en-US" sz="3600" dirty="0"/>
              <a:t> GB</a:t>
            </a:r>
            <a:endParaRPr lang="ar-EG" sz="3600" dirty="0"/>
          </a:p>
          <a:p>
            <a:pPr marL="285750" indent="-285750">
              <a:buFont typeface="Arial" panose="020B0604020202020204" pitchFamily="34" charset="0"/>
              <a:buChar char="•"/>
            </a:pPr>
            <a:r>
              <a:rPr lang="en-US" sz="3600" dirty="0"/>
              <a:t>Total used 7 GB</a:t>
            </a:r>
          </a:p>
          <a:p>
            <a:pPr marL="285750" indent="-285750">
              <a:buFont typeface="Arial" panose="020B0604020202020204" pitchFamily="34" charset="0"/>
              <a:buChar char="•"/>
            </a:pPr>
            <a:r>
              <a:rPr lang="en-US" sz="3600" dirty="0"/>
              <a:t>Total number of images is 3355</a:t>
            </a:r>
          </a:p>
          <a:p>
            <a:pPr marL="285750" indent="-285750">
              <a:buFont typeface="Arial" panose="020B0604020202020204" pitchFamily="34" charset="0"/>
              <a:buChar char="•"/>
            </a:pPr>
            <a:r>
              <a:rPr lang="en-US" sz="3600" dirty="0"/>
              <a:t>Total number of train images is 2685</a:t>
            </a:r>
          </a:p>
          <a:p>
            <a:pPr marL="285750" indent="-285750">
              <a:buFont typeface="Arial" panose="020B0604020202020204" pitchFamily="34" charset="0"/>
              <a:buChar char="•"/>
            </a:pPr>
            <a:r>
              <a:rPr lang="en-US" sz="3600" dirty="0"/>
              <a:t>Total number of validation images is 670</a:t>
            </a:r>
          </a:p>
          <a:p>
            <a:endParaRPr lang="en-US" sz="2400" dirty="0"/>
          </a:p>
        </p:txBody>
      </p:sp>
    </p:spTree>
    <p:extLst>
      <p:ext uri="{BB962C8B-B14F-4D97-AF65-F5344CB8AC3E}">
        <p14:creationId xmlns:p14="http://schemas.microsoft.com/office/powerpoint/2010/main" val="246176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8">
                                            <p:txEl>
                                              <p:pRg st="0" end="0"/>
                                            </p:txEl>
                                          </p:spTgt>
                                        </p:tgtEl>
                                        <p:attrNameLst>
                                          <p:attrName>style.visibility</p:attrName>
                                        </p:attrNameLst>
                                      </p:cBhvr>
                                      <p:to>
                                        <p:strVal val="visible"/>
                                      </p:to>
                                    </p:set>
                                    <p:animEffect transition="in" filter="fade">
                                      <p:cBhvr>
                                        <p:cTn id="14" dur="1000"/>
                                        <p:tgtEl>
                                          <p:spTgt spid="18">
                                            <p:txEl>
                                              <p:pRg st="0" end="0"/>
                                            </p:txEl>
                                          </p:spTgt>
                                        </p:tgtEl>
                                      </p:cBhvr>
                                    </p:animEffect>
                                    <p:anim calcmode="lin" valueType="num">
                                      <p:cBhvr>
                                        <p:cTn id="15"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8">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animEffect transition="in" filter="fade">
                                      <p:cBhvr>
                                        <p:cTn id="19" dur="1000"/>
                                        <p:tgtEl>
                                          <p:spTgt spid="18">
                                            <p:txEl>
                                              <p:pRg st="1" end="1"/>
                                            </p:txEl>
                                          </p:spTgt>
                                        </p:tgtEl>
                                      </p:cBhvr>
                                    </p:animEffect>
                                    <p:anim calcmode="lin" valueType="num">
                                      <p:cBhvr>
                                        <p:cTn id="20" dur="1000" fill="hold"/>
                                        <p:tgtEl>
                                          <p:spTgt spid="18">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8">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8">
                                            <p:txEl>
                                              <p:pRg st="2" end="2"/>
                                            </p:txEl>
                                          </p:spTgt>
                                        </p:tgtEl>
                                        <p:attrNameLst>
                                          <p:attrName>style.visibility</p:attrName>
                                        </p:attrNameLst>
                                      </p:cBhvr>
                                      <p:to>
                                        <p:strVal val="visible"/>
                                      </p:to>
                                    </p:set>
                                    <p:animEffect transition="in" filter="fade">
                                      <p:cBhvr>
                                        <p:cTn id="24" dur="1000"/>
                                        <p:tgtEl>
                                          <p:spTgt spid="18">
                                            <p:txEl>
                                              <p:pRg st="2" end="2"/>
                                            </p:txEl>
                                          </p:spTgt>
                                        </p:tgtEl>
                                      </p:cBhvr>
                                    </p:animEffect>
                                    <p:anim calcmode="lin" valueType="num">
                                      <p:cBhvr>
                                        <p:cTn id="25" dur="1000" fill="hold"/>
                                        <p:tgtEl>
                                          <p:spTgt spid="18">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18">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8">
                                            <p:txEl>
                                              <p:pRg st="3" end="3"/>
                                            </p:txEl>
                                          </p:spTgt>
                                        </p:tgtEl>
                                        <p:attrNameLst>
                                          <p:attrName>style.visibility</p:attrName>
                                        </p:attrNameLst>
                                      </p:cBhvr>
                                      <p:to>
                                        <p:strVal val="visible"/>
                                      </p:to>
                                    </p:set>
                                    <p:animEffect transition="in" filter="fade">
                                      <p:cBhvr>
                                        <p:cTn id="29" dur="1000"/>
                                        <p:tgtEl>
                                          <p:spTgt spid="18">
                                            <p:txEl>
                                              <p:pRg st="3" end="3"/>
                                            </p:txEl>
                                          </p:spTgt>
                                        </p:tgtEl>
                                      </p:cBhvr>
                                    </p:animEffect>
                                    <p:anim calcmode="lin" valueType="num">
                                      <p:cBhvr>
                                        <p:cTn id="30" dur="1000" fill="hold"/>
                                        <p:tgtEl>
                                          <p:spTgt spid="18">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18">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8">
                                            <p:txEl>
                                              <p:pRg st="4" end="4"/>
                                            </p:txEl>
                                          </p:spTgt>
                                        </p:tgtEl>
                                        <p:attrNameLst>
                                          <p:attrName>style.visibility</p:attrName>
                                        </p:attrNameLst>
                                      </p:cBhvr>
                                      <p:to>
                                        <p:strVal val="visible"/>
                                      </p:to>
                                    </p:set>
                                    <p:animEffect transition="in" filter="fade">
                                      <p:cBhvr>
                                        <p:cTn id="34" dur="1000"/>
                                        <p:tgtEl>
                                          <p:spTgt spid="18">
                                            <p:txEl>
                                              <p:pRg st="4" end="4"/>
                                            </p:txEl>
                                          </p:spTgt>
                                        </p:tgtEl>
                                      </p:cBhvr>
                                    </p:animEffect>
                                    <p:anim calcmode="lin" valueType="num">
                                      <p:cBhvr>
                                        <p:cTn id="35" dur="1000" fill="hold"/>
                                        <p:tgtEl>
                                          <p:spTgt spid="18">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1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Cover and End Slide Master">
  <a:themeElements>
    <a:clrScheme name="ALLPPT-228">
      <a:dk1>
        <a:sysClr val="windowText" lastClr="000000"/>
      </a:dk1>
      <a:lt1>
        <a:sysClr val="window" lastClr="FFFFFF"/>
      </a:lt1>
      <a:dk2>
        <a:srgbClr val="44546A"/>
      </a:dk2>
      <a:lt2>
        <a:srgbClr val="E7E6E6"/>
      </a:lt2>
      <a:accent1>
        <a:srgbClr val="B0D66C"/>
      </a:accent1>
      <a:accent2>
        <a:srgbClr val="FBE034"/>
      </a:accent2>
      <a:accent3>
        <a:srgbClr val="96C8E9"/>
      </a:accent3>
      <a:accent4>
        <a:srgbClr val="FFA246"/>
      </a:accent4>
      <a:accent5>
        <a:srgbClr val="A5A5A5"/>
      </a:accent5>
      <a:accent6>
        <a:srgbClr val="5C5C5C"/>
      </a:accent6>
      <a:hlink>
        <a:srgbClr val="FFFFFF"/>
      </a:hlink>
      <a:folHlink>
        <a:srgbClr val="26262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228">
      <a:dk1>
        <a:sysClr val="windowText" lastClr="000000"/>
      </a:dk1>
      <a:lt1>
        <a:sysClr val="window" lastClr="FFFFFF"/>
      </a:lt1>
      <a:dk2>
        <a:srgbClr val="44546A"/>
      </a:dk2>
      <a:lt2>
        <a:srgbClr val="E7E6E6"/>
      </a:lt2>
      <a:accent1>
        <a:srgbClr val="B0D66C"/>
      </a:accent1>
      <a:accent2>
        <a:srgbClr val="96C8E9"/>
      </a:accent2>
      <a:accent3>
        <a:srgbClr val="FBE034"/>
      </a:accent3>
      <a:accent4>
        <a:srgbClr val="FFA246"/>
      </a:accent4>
      <a:accent5>
        <a:srgbClr val="A5A5A5"/>
      </a:accent5>
      <a:accent6>
        <a:srgbClr val="5C5C5C"/>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228">
      <a:dk1>
        <a:sysClr val="windowText" lastClr="000000"/>
      </a:dk1>
      <a:lt1>
        <a:sysClr val="window" lastClr="FFFFFF"/>
      </a:lt1>
      <a:dk2>
        <a:srgbClr val="44546A"/>
      </a:dk2>
      <a:lt2>
        <a:srgbClr val="E7E6E6"/>
      </a:lt2>
      <a:accent1>
        <a:srgbClr val="B0D66C"/>
      </a:accent1>
      <a:accent2>
        <a:srgbClr val="FBE034"/>
      </a:accent2>
      <a:accent3>
        <a:srgbClr val="96C8E9"/>
      </a:accent3>
      <a:accent4>
        <a:srgbClr val="FFA246"/>
      </a:accent4>
      <a:accent5>
        <a:srgbClr val="A5A5A5"/>
      </a:accent5>
      <a:accent6>
        <a:srgbClr val="5C5C5C"/>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ontents Slide Master">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Section Break Slide Master">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3512</TotalTime>
  <Words>916</Words>
  <Application>Microsoft Office PowerPoint</Application>
  <PresentationFormat>Widescreen</PresentationFormat>
  <Paragraphs>144</Paragraphs>
  <Slides>27</Slides>
  <Notes>0</Notes>
  <HiddenSlides>0</HiddenSlides>
  <MMClips>1</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27</vt:i4>
      </vt:variant>
    </vt:vector>
  </HeadingPairs>
  <TitlesOfParts>
    <vt:vector size="38" baseType="lpstr">
      <vt:lpstr>Arial Unicode MS</vt:lpstr>
      <vt:lpstr>맑은 고딕</vt:lpstr>
      <vt:lpstr>Andalus</vt:lpstr>
      <vt:lpstr>Arial</vt:lpstr>
      <vt:lpstr>Calibri</vt:lpstr>
      <vt:lpstr>Calibri Light</vt:lpstr>
      <vt:lpstr>Cover and End Slide Master</vt:lpstr>
      <vt:lpstr>Contents Slide Master</vt:lpstr>
      <vt:lpstr>Section Break Slide Master</vt:lpstr>
      <vt:lpstr>1_Contents Slide Master</vt:lpstr>
      <vt:lpstr>1_Section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ORIGINAL</cp:lastModifiedBy>
  <cp:revision>135</cp:revision>
  <dcterms:created xsi:type="dcterms:W3CDTF">2020-01-20T05:08:25Z</dcterms:created>
  <dcterms:modified xsi:type="dcterms:W3CDTF">2022-11-11T16:16:50Z</dcterms:modified>
</cp:coreProperties>
</file>

<file path=docProps/thumbnail.jpeg>
</file>